
<file path=[Content_Types].xml><?xml version="1.0" encoding="utf-8"?>
<Types xmlns="http://schemas.openxmlformats.org/package/2006/content-types">
  <Default ContentType="application/vnd.openxmlformats-officedocument.oleObject" Extension="bin"/>
  <Default ContentType="image/jpeg" Extension="jpeg"/>
  <Default ContentType="image/jpeg" Extension="jpg"/>
  <Default ContentType="image/png" Extension="png"/>
  <Default ContentType="application/vnd.openxmlformats-package.relationships+xml" Extension="rels"/>
  <Default ContentType="image/vnd.ms-photo" Extension="wdp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drawingml.chart+xml" PartName="/ppt/charts/chart1.xml"/>
  <Override ContentType="application/vnd.openxmlformats-officedocument.drawingml.chart+xml" PartName="/ppt/charts/chart2.xml"/>
  <Override ContentType="application/vnd.ms-office.chartcolorstyle+xml" PartName="/ppt/charts/colors1.xml"/>
  <Override ContentType="application/vnd.ms-office.chartstyle+xml" PartName="/ppt/charts/style1.xml"/>
  <Override ContentType="application/vnd.openxmlformats-officedocument.drawingml.chartshapes+xml" PartName="/ppt/drawings/drawing1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27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77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5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7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theme+xml" PartName="/ppt/theme/theme6.xml"/>
  <Override ContentType="application/vnd.openxmlformats-officedocument.theme+xml" PartName="/ppt/theme/theme7.xml"/>
  <Override ContentType="application/vnd.openxmlformats-officedocument.theme+xml" PartName="/ppt/theme/theme8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</p:sldMasterIdLst>
  <p:notesMasterIdLst>
    <p:notesMasterId r:id="rId35"/>
  </p:notesMasterIdLst>
  <p:sldIdLst>
    <p:sldId id="309" r:id="rId8"/>
    <p:sldId id="303" r:id="rId9"/>
    <p:sldId id="304" r:id="rId10"/>
    <p:sldId id="277" r:id="rId11"/>
    <p:sldId id="290" r:id="rId12"/>
    <p:sldId id="279" r:id="rId13"/>
    <p:sldId id="275" r:id="rId14"/>
    <p:sldId id="305" r:id="rId15"/>
    <p:sldId id="295" r:id="rId16"/>
    <p:sldId id="269" r:id="rId17"/>
    <p:sldId id="260" r:id="rId18"/>
    <p:sldId id="262" r:id="rId19"/>
    <p:sldId id="306" r:id="rId20"/>
    <p:sldId id="281" r:id="rId21"/>
    <p:sldId id="296" r:id="rId22"/>
    <p:sldId id="278" r:id="rId23"/>
    <p:sldId id="291" r:id="rId24"/>
    <p:sldId id="307" r:id="rId25"/>
    <p:sldId id="287" r:id="rId26"/>
    <p:sldId id="289" r:id="rId27"/>
    <p:sldId id="293" r:id="rId28"/>
    <p:sldId id="308" r:id="rId29"/>
    <p:sldId id="292" r:id="rId30"/>
    <p:sldId id="276" r:id="rId31"/>
    <p:sldId id="294" r:id="rId32"/>
    <p:sldId id="298" r:id="rId33"/>
  </p:sldIdLst>
  <p:sldSz cx="12192000" cy="6858000"/>
  <p:notesSz cx="6858000" cy="9144000"/>
  <p:custDataLst>
    <p:tags r:id="rId36"/>
  </p:custDataLst>
  <p:defaultTextStyle>
    <a:defPPr>
      <a:defRPr lang="zh-CN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1325"/>
    <a:srgbClr val="2A9995"/>
    <a:srgbClr val="8EE0DC"/>
    <a:srgbClr val="01E2BC"/>
    <a:srgbClr val="54D0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07" autoAdjust="0"/>
    <p:restoredTop sz="94660"/>
  </p:normalViewPr>
  <p:slideViewPr>
    <p:cSldViewPr snapToGrid="0" showGuides="1">
      <p:cViewPr varScale="1">
        <p:scale>
          <a:sx n="84" d="100"/>
          <a:sy n="84" d="100"/>
        </p:scale>
        <p:origin x="22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36004" cy="36004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3.xml" Type="http://schemas.openxmlformats.org/officeDocument/2006/relationships/slide"/><Relationship Id="rId11" Target="slides/slide4.xml" Type="http://schemas.openxmlformats.org/officeDocument/2006/relationships/slide"/><Relationship Id="rId12" Target="slides/slide5.xml" Type="http://schemas.openxmlformats.org/officeDocument/2006/relationships/slide"/><Relationship Id="rId13" Target="slides/slide6.xml" Type="http://schemas.openxmlformats.org/officeDocument/2006/relationships/slide"/><Relationship Id="rId14" Target="slides/slide7.xml" Type="http://schemas.openxmlformats.org/officeDocument/2006/relationships/slide"/><Relationship Id="rId15" Target="slides/slide8.xml" Type="http://schemas.openxmlformats.org/officeDocument/2006/relationships/slide"/><Relationship Id="rId16" Target="slides/slide9.xml" Type="http://schemas.openxmlformats.org/officeDocument/2006/relationships/slide"/><Relationship Id="rId17" Target="slides/slide10.xml" Type="http://schemas.openxmlformats.org/officeDocument/2006/relationships/slide"/><Relationship Id="rId18" Target="slides/slide11.xml" Type="http://schemas.openxmlformats.org/officeDocument/2006/relationships/slide"/><Relationship Id="rId19" Target="slides/slide12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3.xml" Type="http://schemas.openxmlformats.org/officeDocument/2006/relationships/slide"/><Relationship Id="rId21" Target="slides/slide14.xml" Type="http://schemas.openxmlformats.org/officeDocument/2006/relationships/slide"/><Relationship Id="rId22" Target="slides/slide15.xml" Type="http://schemas.openxmlformats.org/officeDocument/2006/relationships/slide"/><Relationship Id="rId23" Target="slides/slide16.xml" Type="http://schemas.openxmlformats.org/officeDocument/2006/relationships/slide"/><Relationship Id="rId24" Target="slides/slide17.xml" Type="http://schemas.openxmlformats.org/officeDocument/2006/relationships/slide"/><Relationship Id="rId25" Target="slides/slide18.xml" Type="http://schemas.openxmlformats.org/officeDocument/2006/relationships/slide"/><Relationship Id="rId26" Target="slides/slide19.xml" Type="http://schemas.openxmlformats.org/officeDocument/2006/relationships/slide"/><Relationship Id="rId27" Target="slides/slide20.xml" Type="http://schemas.openxmlformats.org/officeDocument/2006/relationships/slide"/><Relationship Id="rId28" Target="slides/slide21.xml" Type="http://schemas.openxmlformats.org/officeDocument/2006/relationships/slide"/><Relationship Id="rId29" Target="slides/slide22.xml" Type="http://schemas.openxmlformats.org/officeDocument/2006/relationships/slide"/><Relationship Id="rId3" Target="slideMasters/slideMaster3.xml" Type="http://schemas.openxmlformats.org/officeDocument/2006/relationships/slideMaster"/><Relationship Id="rId30" Target="slides/slide23.xml" Type="http://schemas.openxmlformats.org/officeDocument/2006/relationships/slide"/><Relationship Id="rId31" Target="slides/slide24.xml" Type="http://schemas.openxmlformats.org/officeDocument/2006/relationships/slide"/><Relationship Id="rId32" Target="slides/slide25.xml" Type="http://schemas.openxmlformats.org/officeDocument/2006/relationships/slide"/><Relationship Id="rId33" Target="slides/slide26.xml" Type="http://schemas.openxmlformats.org/officeDocument/2006/relationships/slide"/><Relationship Id="rId35" Target="notesMasters/notesMaster1.xml" Type="http://schemas.openxmlformats.org/officeDocument/2006/relationships/notesMaster"/><Relationship Id="rId36" Target="tags/tag1.xml" Type="http://schemas.openxmlformats.org/officeDocument/2006/relationships/tags"/><Relationship Id="rId37" Target="presProps.xml" Type="http://schemas.openxmlformats.org/officeDocument/2006/relationships/presProps"/><Relationship Id="rId38" Target="viewProps.xml" Type="http://schemas.openxmlformats.org/officeDocument/2006/relationships/viewProps"/><Relationship Id="rId39" Target="theme/theme1.xml" Type="http://schemas.openxmlformats.org/officeDocument/2006/relationships/theme"/><Relationship Id="rId4" Target="slideMasters/slideMaster4.xml" Type="http://schemas.openxmlformats.org/officeDocument/2006/relationships/slideMaster"/><Relationship Id="rId40" Target="tableStyles.xml" Type="http://schemas.openxmlformats.org/officeDocument/2006/relationships/tableStyles"/><Relationship Id="rId5" Target="slideMasters/slideMaster5.xml" Type="http://schemas.openxmlformats.org/officeDocument/2006/relationships/slideMaster"/><Relationship Id="rId6" Target="slideMasters/slideMaster6.xml" Type="http://schemas.openxmlformats.org/officeDocument/2006/relationships/slideMaster"/><Relationship Id="rId7" Target="slideMasters/slideMaster7.xml" Type="http://schemas.openxmlformats.org/officeDocument/2006/relationships/slideMaster"/><Relationship Id="rId8" Target="slides/slide1.xml" Type="http://schemas.openxmlformats.org/officeDocument/2006/relationships/slide"/><Relationship Id="rId9" Target="slides/slide2.xml" Type="http://schemas.openxmlformats.org/officeDocument/2006/relationships/slide"/></Relationships>
</file>

<file path=ppt/charts/_rels/chart1.xml.rels><?xml version="1.0" encoding="UTF-8" standalone="yes"?><Relationships xmlns="http://schemas.openxmlformats.org/package/2006/relationships"><Relationship Id="rId1" Target="../embeddings/oleObject1.bin" Type="http://schemas.openxmlformats.org/officeDocument/2006/relationships/oleObject"/><Relationship Id="rId2" Target="../drawings/drawing1.xml" Type="http://schemas.openxmlformats.org/officeDocument/2006/relationships/chartUserShapes"/></Relationships>
</file>

<file path=ppt/charts/_rels/chart2.xml.rels><?xml version="1.0" encoding="UTF-8" standalone="yes"?><Relationships xmlns="http://schemas.openxmlformats.org/package/2006/relationships"><Relationship Id="rId1" Target="style1.xml" Type="http://schemas.microsoft.com/office/2011/relationships/chartStyle"/><Relationship Id="rId2" Target="colors1.xml" Type="http://schemas.microsoft.com/office/2011/relationships/chartColorStyle"/><Relationship Id="rId3" Target="../embeddings/oleObject2.bin" Type="http://schemas.openxmlformats.org/officeDocument/2006/relationships/oleObject"/></Relationships>
</file>

<file path=ppt/charts/chart1.xml><?xml version="1.0" encoding="utf-8"?>
<c:chartSpace xmlns:a="http://schemas.openxmlformats.org/drawingml/2006/main" xmlns:c="http://schemas.openxmlformats.org/drawingml/2006/chart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계열 1</c:v>
                </c:pt>
              </c:strCache>
            </c:strRef>
          </c:tx>
          <c:spPr>
            <a:noFill/>
            <a:ln>
              <a:solidFill>
                <a:srgbClr val="2A9995"/>
              </a:solidFill>
            </a:ln>
            <a:effectLst/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 anchor="ctr" anchorCtr="1" bIns="19050" lIns="38100" rIns="38100" rot="0" spcFirstLastPara="1" tIns="19050" vert="horz" vertOverflow="ellipsis" wrap="square">
                <a:spAutoFit/>
              </a:bodyPr>
              <a:lstStyle/>
              <a:p>
                <a:pPr>
                  <a:defRPr altLang="en-US" b="1" baseline="0" i="0" kern="1200" lang="ko-KR" strike="noStrike" sz="1050" u="none">
                    <a:solidFill>
                      <a:schemeClr val="bg1">
                        <a:lumMod val="85000"/>
                      </a:schemeClr>
                    </a:solidFill>
                    <a:latin charset="0" panose="020F0502020204030204" pitchFamily="34" typeface="Calibri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algn="ctr" cap="flat" cmpd="sng"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value 01</c:v>
                </c:pt>
                <c:pt idx="1">
                  <c:v>value 02</c:v>
                </c:pt>
                <c:pt idx="2">
                  <c:v>value 03</c:v>
                </c:pt>
                <c:pt idx="3">
                  <c:v>value 04</c:v>
                </c:pt>
                <c:pt idx="4">
                  <c:v>value 05</c:v>
                </c:pt>
                <c:pt idx="5">
                  <c:v>value 06</c:v>
                </c:pt>
                <c:pt idx="6">
                  <c:v>value 07</c:v>
                </c:pt>
                <c:pt idx="7">
                  <c:v>value 08</c:v>
                </c:pt>
                <c:pt idx="8">
                  <c:v>value 09</c:v>
                </c:pt>
                <c:pt idx="9">
                  <c:v>value 10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20</c:v>
                </c:pt>
                <c:pt idx="1">
                  <c:v>30</c:v>
                </c:pt>
                <c:pt idx="2">
                  <c:v>50</c:v>
                </c:pt>
                <c:pt idx="3">
                  <c:v>30</c:v>
                </c:pt>
                <c:pt idx="4">
                  <c:v>20</c:v>
                </c:pt>
                <c:pt idx="5">
                  <c:v>-20</c:v>
                </c:pt>
                <c:pt idx="6">
                  <c:v>-30</c:v>
                </c:pt>
                <c:pt idx="7">
                  <c:v>-50</c:v>
                </c:pt>
                <c:pt idx="8">
                  <c:v>-40</c:v>
                </c:pt>
                <c:pt idx="9">
                  <c:v>-10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열1</c:v>
                </c:pt>
              </c:strCache>
            </c:strRef>
          </c:tx>
          <c:spPr>
            <a:gradFill>
              <a:gsLst>
                <a:gs pos="0">
                  <a:srgbClr val="54D0CA"/>
                </a:gs>
                <a:gs pos="100000">
                  <a:srgbClr val="2A9995"/>
                </a:gs>
              </a:gsLst>
              <a:lin ang="5400000" scaled="1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anchor="ctr" anchorCtr="1" bIns="19050" lIns="38100" rIns="38100" rot="0" spcFirstLastPara="1" tIns="19050" vert="horz" vertOverflow="ellipsis" wrap="square">
                <a:spAutoFit/>
              </a:bodyPr>
              <a:lstStyle/>
              <a:p>
                <a:pPr>
                  <a:defRPr b="1" baseline="0" i="0" kern="1200" strike="noStrike" sz="900" u="none">
                    <a:solidFill>
                      <a:srgbClr val="54D0CA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algn="ctr" cap="flat" cmpd="sng"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value 01</c:v>
                </c:pt>
                <c:pt idx="1">
                  <c:v>value 02</c:v>
                </c:pt>
                <c:pt idx="2">
                  <c:v>value 03</c:v>
                </c:pt>
                <c:pt idx="3">
                  <c:v>value 04</c:v>
                </c:pt>
                <c:pt idx="4">
                  <c:v>value 05</c:v>
                </c:pt>
                <c:pt idx="5">
                  <c:v>value 06</c:v>
                </c:pt>
                <c:pt idx="6">
                  <c:v>value 07</c:v>
                </c:pt>
                <c:pt idx="7">
                  <c:v>value 08</c:v>
                </c:pt>
                <c:pt idx="8">
                  <c:v>value 09</c:v>
                </c:pt>
                <c:pt idx="9">
                  <c:v>value 10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10</c:v>
                </c:pt>
                <c:pt idx="1">
                  <c:v>20</c:v>
                </c:pt>
                <c:pt idx="2">
                  <c:v>25</c:v>
                </c:pt>
                <c:pt idx="3">
                  <c:v>10</c:v>
                </c:pt>
                <c:pt idx="4">
                  <c:v>-10</c:v>
                </c:pt>
                <c:pt idx="5">
                  <c:v>-40</c:v>
                </c:pt>
                <c:pt idx="6">
                  <c:v>-50</c:v>
                </c:pt>
                <c:pt idx="7">
                  <c:v>-30</c:v>
                </c:pt>
                <c:pt idx="8">
                  <c:v>10</c:v>
                </c:pt>
                <c:pt idx="9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axId val="692560976"/>
        <c:axId val="692561536"/>
      </c:barChart>
      <c:catAx>
        <c:axId val="6925609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92561536"/>
        <c:crossesAt val="0"/>
        <c:auto val="1"/>
        <c:lblAlgn val="ctr"/>
        <c:lblOffset val="100"/>
        <c:noMultiLvlLbl val="0"/>
      </c:catAx>
      <c:valAx>
        <c:axId val="692561536"/>
        <c:scaling>
          <c:orientation val="minMax"/>
        </c:scaling>
        <c:delete val="0"/>
        <c:axPos val="l"/>
        <c:majorGridlines>
          <c:spPr>
            <a:ln algn="ctr" cap="flat" cmpd="sng" w="3175">
              <a:solidFill>
                <a:schemeClr val="tx1">
                  <a:lumMod val="75000"/>
                  <a:lumOff val="25000"/>
                </a:schemeClr>
              </a:solidFill>
              <a:prstDash val="sysDash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anchor="ctr" anchorCtr="1" rot="-60000000" spcFirstLastPara="1" vert="horz" vertOverflow="ellipsis" wrap="square"/>
          <a:lstStyle/>
          <a:p>
            <a:pPr>
              <a:defRPr b="0" baseline="0" i="0" kern="1200" strike="noStrike" sz="800" u="none">
                <a:solidFill>
                  <a:schemeClr val="bg1">
                    <a:lumMod val="75000"/>
                  </a:schemeClr>
                </a:solidFill>
                <a:latin charset="0" panose="020F0502020204030204" pitchFamily="34" typeface="Calibri"/>
                <a:ea typeface="+mn-ea"/>
                <a:cs typeface="+mn-cs"/>
              </a:defRPr>
            </a:pPr>
            <a:endParaRPr lang="en-US"/>
          </a:p>
        </c:txPr>
        <c:crossAx val="692560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a="http://schemas.openxmlformats.org/drawingml/2006/main" xmlns:c="http://schemas.openxmlformats.org/drawingml/2006/chart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975988660106565"/>
          <c:y val="9.0494681409734226E-2"/>
          <c:w val="0.5824921543886894"/>
          <c:h val="0.8737382315830341"/>
        </c:manualLayout>
      </c:layout>
      <c:radarChart>
        <c:radarStyle val="fill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1">
                <a:lumMod val="95000"/>
                <a:alpha val="7000"/>
              </a:schemeClr>
            </a:solidFill>
            <a:ln w="57150">
              <a:solidFill>
                <a:schemeClr val="bg1"/>
              </a:solidFill>
            </a:ln>
            <a:effectLst/>
          </c:spPr>
          <c:dLbls>
            <c:dLbl>
              <c:idx val="0"/>
              <c:layout>
                <c:manualLayout>
                  <c:x val="-8.265710589948494E-17"/>
                  <c:y val="4.38568324011666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6286761662023893E-2"/>
                  <c:y val="1.51654394203983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426470307263744E-2"/>
                  <c:y val="-3.03308788407967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0220585893864535E-3"/>
                  <c:y val="-4.24632303771156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224264448325091E-2"/>
                  <c:y val="1.2132351536318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anchor="ctr" anchorCtr="1" bIns="19050" lIns="38100" rIns="38100" rot="0" spcFirstLastPara="1" tIns="19050" vert="horz" vertOverflow="ellipsis" wrap="square">
                <a:spAutoFit/>
              </a:bodyPr>
              <a:lstStyle/>
              <a:p>
                <a:pPr>
                  <a:defRPr b="1" baseline="0" i="0" kern="1200" strike="noStrike" sz="1600" u="none">
                    <a:solidFill>
                      <a:srgbClr val="54D0CA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algn="ctr" cap="flat" cmpd="sng"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09697888"/>
        <c:axId val="809697328"/>
      </c:radarChart>
      <c:catAx>
        <c:axId val="80969788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09697328"/>
        <c:crosses val="autoZero"/>
        <c:auto val="1"/>
        <c:lblAlgn val="ctr"/>
        <c:lblOffset val="100"/>
        <c:noMultiLvlLbl val="0"/>
      </c:catAx>
      <c:valAx>
        <c:axId val="809697328"/>
        <c:scaling>
          <c:orientation val="minMax"/>
        </c:scaling>
        <c:delete val="1"/>
        <c:axPos val="l"/>
        <c:majorGridlines>
          <c:spPr>
            <a:ln algn="ctr" cap="flat" cmpd="sng" w="3175">
              <a:noFill/>
              <a:prstDash val="sysDot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809697888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0.033</cdr:x>
      <cdr:y>0.5</cdr:y>
    </cdr:from>
    <cdr:to>
      <cdr:x>0.98534</cdr:x>
      <cdr:y>0.5</cdr:y>
    </cdr:to>
    <cdr:cxnSp macro="">
      <cdr:nvCxnSpPr>
        <cdr:cNvPr id="3" name="Straight Connector 2"/>
        <cdr:cNvCxnSpPr/>
      </cdr:nvCxnSpPr>
      <cdr:spPr>
        <a:xfrm xmlns:a="http://schemas.openxmlformats.org/drawingml/2006/main">
          <a:off x="308873" y="1485339"/>
          <a:ext cx="8913090" cy="0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rgbClr val="2A9995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<Relationships xmlns="http://schemas.openxmlformats.org/package/2006/relationships"><Relationship Id="rId1" Target="../theme/theme8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sz="quarter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bIns="45720" lIns="91440" rIns="91440" rtlCol="0" tIns="45720" vert="horz"/>
          <a:lstStyle>
            <a:lvl1pPr algn="l">
              <a:defRPr sz="1200"/>
            </a:lvl1pPr>
          </a:lstStyle>
          <a:p>
            <a:endParaRPr altLang="en-US" lang="zh-CN"/>
          </a:p>
        </p:txBody>
      </p:sp>
      <p:sp>
        <p:nvSpPr>
          <p:cNvPr id="3" name="日期占位符 2"/>
          <p:cNvSpPr>
            <a:spLocks noGrp="1"/>
          </p:cNvSpPr>
          <p:nvPr>
            <p:ph idx="1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bIns="45720" lIns="91440" rIns="91440" rtlCol="0" tIns="45720" vert="horz"/>
          <a:lstStyle>
            <a:lvl1pPr algn="r">
              <a:defRPr sz="1200"/>
            </a:lvl1pPr>
          </a:lstStyle>
          <a:p>
            <a:fld id="{2F8CDDB4-6553-4F69-92A5-864D7528836E}" type="datetimeFigureOut">
              <a:rPr altLang="en-US" lang="zh-CN" smtClean="0"/>
              <a:t>2018/4/20</a:t>
            </a:fld>
            <a:endParaRPr altLang="en-US" lang="zh-CN"/>
          </a:p>
        </p:txBody>
      </p:sp>
      <p:sp>
        <p:nvSpPr>
          <p:cNvPr id="4" name="幻灯片图像占位符 3"/>
          <p:cNvSpPr>
            <a:spLocks noChangeAspect="1" noGrp="1" noRot="1"/>
          </p:cNvSpPr>
          <p:nvPr>
            <p:ph idx="2"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anchor="ctr" bIns="45720" lIns="91440" rIns="91440" rtlCol="0" tIns="45720" vert="horz"/>
          <a:lstStyle/>
          <a:p>
            <a:endParaRPr altLang="en-US" lang="zh-CN"/>
          </a:p>
        </p:txBody>
      </p:sp>
      <p:sp>
        <p:nvSpPr>
          <p:cNvPr id="5" name="备注占位符 4"/>
          <p:cNvSpPr>
            <a:spLocks noGrp="1"/>
          </p:cNvSpPr>
          <p:nvPr>
            <p:ph idx="3" sz="quarter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bIns="45720" lIns="91440" rIns="91440" rtlCol="0" tIns="45720" vert="horz"/>
          <a:lstStyle/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altLang="en-US" lang="zh-CN"/>
          </a:p>
        </p:txBody>
      </p:sp>
      <p:sp>
        <p:nvSpPr>
          <p:cNvPr id="6" name="页脚占位符 5"/>
          <p:cNvSpPr>
            <a:spLocks noGrp="1"/>
          </p:cNvSpPr>
          <p:nvPr>
            <p:ph idx="4" sz="quarter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anchor="b" bIns="45720" lIns="91440" rIns="91440" rtlCol="0" tIns="45720" vert="horz"/>
          <a:lstStyle>
            <a:lvl1pPr algn="l">
              <a:defRPr sz="1200"/>
            </a:lvl1pPr>
          </a:lstStyle>
          <a:p>
            <a:endParaRPr altLang="en-US" lang="zh-CN"/>
          </a:p>
        </p:txBody>
      </p:sp>
      <p:sp>
        <p:nvSpPr>
          <p:cNvPr id="7" name="灯片编号占位符 6"/>
          <p:cNvSpPr>
            <a:spLocks noGrp="1"/>
          </p:cNvSpPr>
          <p:nvPr>
            <p:ph idx="5" sz="quarter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anchor="b" bIns="45720" lIns="91440" rIns="91440" rtlCol="0" tIns="45720" vert="horz"/>
          <a:lstStyle>
            <a:lvl1pPr algn="r">
              <a:defRPr sz="1200"/>
            </a:lvl1pPr>
          </a:lstStyle>
          <a:p>
            <a:fld id="{A4D39D0A-ED8E-4A87-BA33-B024370FBD8A}" type="slidenum">
              <a:rPr altLang="en-US" lang="zh-CN" smtClean="0"/>
              <a:t>‹#›</a:t>
            </a:fld>
            <a:endParaRPr altLang="en-US" lang="zh-CN"/>
          </a:p>
        </p:txBody>
      </p:sp>
    </p:spTree>
    <p:extLst>
      <p:ext uri="{BB962C8B-B14F-4D97-AF65-F5344CB8AC3E}">
        <p14:creationId xmlns:p14="http://schemas.microsoft.com/office/powerpoint/2010/main" val="2820679677"/>
      </p:ext>
    </p:extLst>
  </p:cSld>
  <p:clrMap accent1="accent1" accent2="accent2" accent3="accent3" accent4="accent4" accent5="accent5" accent6="accent6" bg1="lt1" bg2="lt2" folHlink="folHlink" hlink="hlink" tx1="dk1" tx2="dk2"/>
  <p:notesStyle>
    <a:lvl1pPr algn="l" defTabSz="914400" eaLnBrk="1" hangingPunct="1" latinLnBrk="0" marL="0" rtl="0">
      <a:defRPr kern="1200" sz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.xml" Type="http://schemas.openxmlformats.org/officeDocument/2006/relationships/slide"/></Relationships>
</file>

<file path=ppt/notesSlides/_rels/notesSlide10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0.xml" Type="http://schemas.openxmlformats.org/officeDocument/2006/relationships/slide"/></Relationships>
</file>

<file path=ppt/notesSlides/_rels/notesSlide1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1.xml" Type="http://schemas.openxmlformats.org/officeDocument/2006/relationships/slide"/></Relationships>
</file>

<file path=ppt/notesSlides/_rels/notesSlide12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2.xml" Type="http://schemas.openxmlformats.org/officeDocument/2006/relationships/slide"/></Relationships>
</file>

<file path=ppt/notesSlides/_rels/notesSlide13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3.xml" Type="http://schemas.openxmlformats.org/officeDocument/2006/relationships/slide"/></Relationships>
</file>

<file path=ppt/notesSlides/_rels/notesSlide14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4.xml" Type="http://schemas.openxmlformats.org/officeDocument/2006/relationships/slide"/></Relationships>
</file>

<file path=ppt/notesSlides/_rels/notesSlide15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5.xml" Type="http://schemas.openxmlformats.org/officeDocument/2006/relationships/slide"/></Relationships>
</file>

<file path=ppt/notesSlides/_rels/notesSlide16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6.xml" Type="http://schemas.openxmlformats.org/officeDocument/2006/relationships/slide"/></Relationships>
</file>

<file path=ppt/notesSlides/_rels/notesSlide17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7.xml" Type="http://schemas.openxmlformats.org/officeDocument/2006/relationships/slide"/></Relationships>
</file>

<file path=ppt/notesSlides/_rels/notesSlide18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8.xml" Type="http://schemas.openxmlformats.org/officeDocument/2006/relationships/slide"/></Relationships>
</file>

<file path=ppt/notesSlides/_rels/notesSlide19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9.xml" Type="http://schemas.openxmlformats.org/officeDocument/2006/relationships/slide"/></Relationships>
</file>

<file path=ppt/notesSlides/_rels/notesSlide2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.xml" Type="http://schemas.openxmlformats.org/officeDocument/2006/relationships/slide"/></Relationships>
</file>

<file path=ppt/notesSlides/_rels/notesSlide20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0.xml" Type="http://schemas.openxmlformats.org/officeDocument/2006/relationships/slide"/></Relationships>
</file>

<file path=ppt/notesSlides/_rels/notesSlide2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1.xml" Type="http://schemas.openxmlformats.org/officeDocument/2006/relationships/slide"/></Relationships>
</file>

<file path=ppt/notesSlides/_rels/notesSlide22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2.xml" Type="http://schemas.openxmlformats.org/officeDocument/2006/relationships/slide"/></Relationships>
</file>

<file path=ppt/notesSlides/_rels/notesSlide23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3.xml" Type="http://schemas.openxmlformats.org/officeDocument/2006/relationships/slide"/></Relationships>
</file>

<file path=ppt/notesSlides/_rels/notesSlide24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4.xml" Type="http://schemas.openxmlformats.org/officeDocument/2006/relationships/slide"/></Relationships>
</file>

<file path=ppt/notesSlides/_rels/notesSlide25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5.xml" Type="http://schemas.openxmlformats.org/officeDocument/2006/relationships/slide"/></Relationships>
</file>

<file path=ppt/notesSlides/_rels/notesSlide26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6.xml" Type="http://schemas.openxmlformats.org/officeDocument/2006/relationships/slide"/></Relationships>
</file>

<file path=ppt/notesSlides/_rels/notesSlide27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7.xml" Type="http://schemas.openxmlformats.org/officeDocument/2006/relationships/slide"/></Relationships>
</file>

<file path=ppt/notesSlides/_rels/notesSlide3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3.xml" Type="http://schemas.openxmlformats.org/officeDocument/2006/relationships/slide"/></Relationships>
</file>

<file path=ppt/notesSlides/_rels/notesSlide4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4.xml" Type="http://schemas.openxmlformats.org/officeDocument/2006/relationships/slide"/></Relationships>
</file>

<file path=ppt/notesSlides/_rels/notesSlide5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5.xml" Type="http://schemas.openxmlformats.org/officeDocument/2006/relationships/slide"/></Relationships>
</file>

<file path=ppt/notesSlides/_rels/notesSlide6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6.xml" Type="http://schemas.openxmlformats.org/officeDocument/2006/relationships/slide"/></Relationships>
</file>

<file path=ppt/notesSlides/_rels/notesSlide7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7.xml" Type="http://schemas.openxmlformats.org/officeDocument/2006/relationships/slide"/></Relationships>
</file>

<file path=ppt/notesSlides/_rels/notesSlide8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8.xml" Type="http://schemas.openxmlformats.org/officeDocument/2006/relationships/slide"/></Relationships>
</file>

<file path=ppt/notesSlides/_rels/notesSlide9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9.xml" Type="http://schemas.openxmlformats.org/officeDocument/2006/relationships/slide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3159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06141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35355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33770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15238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9896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62079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04728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92194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21920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834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50920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21700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74840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47535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43621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50036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63756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16386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ChangeAspect="1" noGrp="1" noRo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idx="1" type="body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compatLnSpc="1" numCol="1" wrap="square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altLang="en-US" dirty="0" lang="zh-CN" smtClean="0"/>
              <a:t>模板来自于 </a:t>
            </a:r>
            <a:r>
              <a:rPr altLang="zh-CN" lang="en-US" smtClean="0"/>
              <a:t>http://www.ypppt.com</a:t>
            </a:r>
            <a:endParaRPr altLang="en-US" dirty="0" lang="zh-CN" smtClean="0"/>
          </a:p>
        </p:txBody>
      </p:sp>
      <p:sp>
        <p:nvSpPr>
          <p:cNvPr id="6148" name="灯片编号占位符 3"/>
          <p:cNvSpPr>
            <a:spLocks noGrp="1"/>
          </p:cNvSpPr>
          <p:nvPr>
            <p:ph idx="5" sz="quarter" type="sldNum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0" compatLnSpc="1" numCol="1" wrap="square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charset="0" panose="020B0606020202030204" pitchFamily="34" typeface="Arial Narrow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6020202030204" pitchFamily="34" typeface="Arial Narrow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6020202030204" pitchFamily="34" typeface="Arial Narrow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6020202030204" pitchFamily="34" typeface="Arial Narrow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6020202030204" pitchFamily="34" typeface="Arial Narrow"/>
                <a:ea charset="-122" panose="020B0503020204020204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6020202030204" pitchFamily="34" typeface="Arial Narrow"/>
                <a:ea charset="-122" panose="020B0503020204020204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6020202030204" pitchFamily="34" typeface="Arial Narrow"/>
                <a:ea charset="-122" panose="020B0503020204020204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6020202030204" pitchFamily="34" typeface="Arial Narrow"/>
                <a:ea charset="-122" panose="020B0503020204020204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6020202030204" pitchFamily="34" typeface="Arial Narrow"/>
                <a:ea charset="-122" panose="020B0503020204020204" pitchFamily="34" typeface="微软雅黑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altLang="en-US" lang="zh-CN" smtClean="0">
                <a:solidFill>
                  <a:prstClr val="black"/>
                </a:solidFill>
                <a:latin charset="0" panose="020F0502020204030204" pitchFamily="34" typeface="Calibri"/>
                <a:ea charset="-122" panose="02010600030101010101" pitchFamily="2" typeface="宋体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altLang="en-US" lang="zh-CN" smtClean="0">
              <a:solidFill>
                <a:prstClr val="black"/>
              </a:solidFill>
              <a:latin charset="0" panose="020F0502020204030204" pitchFamily="34" typeface="Calibri"/>
              <a:ea charset="-122" panose="02010600030101010101" pitchFamily="2"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3007861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72923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16893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46507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81742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5270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25216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1949201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Relationship Id="rId2" Target="../media/image1.png" Type="http://schemas.openxmlformats.org/officeDocument/2006/relationships/image"/><Relationship Id="rId3" Target="../media/hdphoto1.wdp" Type="http://schemas.microsoft.com/office/2007/relationships/hdphoto"/><Relationship Id="rId4" Target="../media/image2.png" Type="http://schemas.openxmlformats.org/officeDocument/2006/relationships/image"/><Relationship Id="rId5" Target="../media/image3.png" Type="http://schemas.openxmlformats.org/officeDocument/2006/relationships/image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3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4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5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6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7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8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Relationship Id="rId2" Target="../media/image1.png" Type="http://schemas.openxmlformats.org/officeDocument/2006/relationships/image"/><Relationship Id="rId3" Target="../media/hdphoto1.wdp" Type="http://schemas.microsoft.com/office/2007/relationships/hdphoto"/><Relationship Id="rId4" Target="../media/image2.png" Type="http://schemas.openxmlformats.org/officeDocument/2006/relationships/image"/><Relationship Id="rId5" Target="../media/image3.png" Type="http://schemas.openxmlformats.org/officeDocument/2006/relationships/image"/></Relationships>
</file>

<file path=ppt/slideLayouts/_rels/slideLayout29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0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1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2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3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4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35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36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37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38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39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Relationship Id="rId2" Target="../media/image1.png" Type="http://schemas.openxmlformats.org/officeDocument/2006/relationships/image"/><Relationship Id="rId3" Target="../media/hdphoto1.wdp" Type="http://schemas.microsoft.com/office/2007/relationships/hdphoto"/><Relationship Id="rId4" Target="../media/image2.png" Type="http://schemas.openxmlformats.org/officeDocument/2006/relationships/image"/><Relationship Id="rId5" Target="../media/image3.png" Type="http://schemas.openxmlformats.org/officeDocument/2006/relationships/image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0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41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42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43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44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45.xml.rels><?xml version="1.0" encoding="UTF-8" standalone="yes"?><Relationships xmlns="http://schemas.openxmlformats.org/package/2006/relationships"><Relationship Id="rId1" Target="../slideMasters/slideMaster5.xml" Type="http://schemas.openxmlformats.org/officeDocument/2006/relationships/slideMaster"/></Relationships>
</file>

<file path=ppt/slideLayouts/_rels/slideLayout46.xml.rels><?xml version="1.0" encoding="UTF-8" standalone="yes"?><Relationships xmlns="http://schemas.openxmlformats.org/package/2006/relationships"><Relationship Id="rId1" Target="../slideMasters/slideMaster5.xml" Type="http://schemas.openxmlformats.org/officeDocument/2006/relationships/slideMaster"/></Relationships>
</file>

<file path=ppt/slideLayouts/_rels/slideLayout47.xml.rels><?xml version="1.0" encoding="UTF-8" standalone="yes"?><Relationships xmlns="http://schemas.openxmlformats.org/package/2006/relationships"><Relationship Id="rId1" Target="../slideMasters/slideMaster5.xml" Type="http://schemas.openxmlformats.org/officeDocument/2006/relationships/slideMaster"/></Relationships>
</file>

<file path=ppt/slideLayouts/_rels/slideLayout48.xml.rels><?xml version="1.0" encoding="UTF-8" standalone="yes"?><Relationships xmlns="http://schemas.openxmlformats.org/package/2006/relationships"><Relationship Id="rId1" Target="../slideMasters/slideMaster5.xml" Type="http://schemas.openxmlformats.org/officeDocument/2006/relationships/slideMaster"/></Relationships>
</file>

<file path=ppt/slideLayouts/_rels/slideLayout49.xml.rels><?xml version="1.0" encoding="UTF-8" standalone="yes"?><Relationships xmlns="http://schemas.openxmlformats.org/package/2006/relationships"><Relationship Id="rId1" Target="../slideMasters/slideMaster5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0.xml.rels><?xml version="1.0" encoding="UTF-8" standalone="yes"?><Relationships xmlns="http://schemas.openxmlformats.org/package/2006/relationships"><Relationship Id="rId1" Target="../slideMasters/slideMaster5.xml" Type="http://schemas.openxmlformats.org/officeDocument/2006/relationships/slideMaster"/><Relationship Id="rId2" Target="../media/image1.png" Type="http://schemas.openxmlformats.org/officeDocument/2006/relationships/image"/><Relationship Id="rId3" Target="../media/hdphoto1.wdp" Type="http://schemas.microsoft.com/office/2007/relationships/hdphoto"/><Relationship Id="rId4" Target="../media/image2.png" Type="http://schemas.openxmlformats.org/officeDocument/2006/relationships/image"/><Relationship Id="rId5" Target="../media/image3.png" Type="http://schemas.openxmlformats.org/officeDocument/2006/relationships/image"/></Relationships>
</file>

<file path=ppt/slideLayouts/_rels/slideLayout51.xml.rels><?xml version="1.0" encoding="UTF-8" standalone="yes"?><Relationships xmlns="http://schemas.openxmlformats.org/package/2006/relationships"><Relationship Id="rId1" Target="../slideMasters/slideMaster5.xml" Type="http://schemas.openxmlformats.org/officeDocument/2006/relationships/slideMaster"/></Relationships>
</file>

<file path=ppt/slideLayouts/_rels/slideLayout52.xml.rels><?xml version="1.0" encoding="UTF-8" standalone="yes"?><Relationships xmlns="http://schemas.openxmlformats.org/package/2006/relationships"><Relationship Id="rId1" Target="../slideMasters/slideMaster5.xml" Type="http://schemas.openxmlformats.org/officeDocument/2006/relationships/slideMaster"/></Relationships>
</file>

<file path=ppt/slideLayouts/_rels/slideLayout53.xml.rels><?xml version="1.0" encoding="UTF-8" standalone="yes"?><Relationships xmlns="http://schemas.openxmlformats.org/package/2006/relationships"><Relationship Id="rId1" Target="../slideMasters/slideMaster5.xml" Type="http://schemas.openxmlformats.org/officeDocument/2006/relationships/slideMaster"/></Relationships>
</file>

<file path=ppt/slideLayouts/_rels/slideLayout54.xml.rels><?xml version="1.0" encoding="UTF-8" standalone="yes"?><Relationships xmlns="http://schemas.openxmlformats.org/package/2006/relationships"><Relationship Id="rId1" Target="../slideMasters/slideMaster5.xml" Type="http://schemas.openxmlformats.org/officeDocument/2006/relationships/slideMaster"/></Relationships>
</file>

<file path=ppt/slideLayouts/_rels/slideLayout55.xml.rels><?xml version="1.0" encoding="UTF-8" standalone="yes"?><Relationships xmlns="http://schemas.openxmlformats.org/package/2006/relationships"><Relationship Id="rId1" Target="../slideMasters/slideMaster5.xml" Type="http://schemas.openxmlformats.org/officeDocument/2006/relationships/slideMaster"/></Relationships>
</file>

<file path=ppt/slideLayouts/_rels/slideLayout56.xml.rels><?xml version="1.0" encoding="UTF-8" standalone="yes"?><Relationships xmlns="http://schemas.openxmlformats.org/package/2006/relationships"><Relationship Id="rId1" Target="../slideMasters/slideMaster6.xml" Type="http://schemas.openxmlformats.org/officeDocument/2006/relationships/slideMaster"/></Relationships>
</file>

<file path=ppt/slideLayouts/_rels/slideLayout57.xml.rels><?xml version="1.0" encoding="UTF-8" standalone="yes"?><Relationships xmlns="http://schemas.openxmlformats.org/package/2006/relationships"><Relationship Id="rId1" Target="../slideMasters/slideMaster6.xml" Type="http://schemas.openxmlformats.org/officeDocument/2006/relationships/slideMaster"/></Relationships>
</file>

<file path=ppt/slideLayouts/_rels/slideLayout58.xml.rels><?xml version="1.0" encoding="UTF-8" standalone="yes"?><Relationships xmlns="http://schemas.openxmlformats.org/package/2006/relationships"><Relationship Id="rId1" Target="../slideMasters/slideMaster6.xml" Type="http://schemas.openxmlformats.org/officeDocument/2006/relationships/slideMaster"/></Relationships>
</file>

<file path=ppt/slideLayouts/_rels/slideLayout59.xml.rels><?xml version="1.0" encoding="UTF-8" standalone="yes"?><Relationships xmlns="http://schemas.openxmlformats.org/package/2006/relationships"><Relationship Id="rId1" Target="../slideMasters/slideMaster6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Relationship Id="rId2" Target="../media/image1.png" Type="http://schemas.openxmlformats.org/officeDocument/2006/relationships/image"/><Relationship Id="rId3" Target="../media/hdphoto1.wdp" Type="http://schemas.microsoft.com/office/2007/relationships/hdphoto"/><Relationship Id="rId4" Target="../media/image2.png" Type="http://schemas.openxmlformats.org/officeDocument/2006/relationships/image"/><Relationship Id="rId5" Target="../media/image3.png" Type="http://schemas.openxmlformats.org/officeDocument/2006/relationships/image"/></Relationships>
</file>

<file path=ppt/slideLayouts/_rels/slideLayout60.xml.rels><?xml version="1.0" encoding="UTF-8" standalone="yes"?><Relationships xmlns="http://schemas.openxmlformats.org/package/2006/relationships"><Relationship Id="rId1" Target="../slideMasters/slideMaster6.xml" Type="http://schemas.openxmlformats.org/officeDocument/2006/relationships/slideMaster"/></Relationships>
</file>

<file path=ppt/slideLayouts/_rels/slideLayout61.xml.rels><?xml version="1.0" encoding="UTF-8" standalone="yes"?><Relationships xmlns="http://schemas.openxmlformats.org/package/2006/relationships"><Relationship Id="rId1" Target="../slideMasters/slideMaster6.xml" Type="http://schemas.openxmlformats.org/officeDocument/2006/relationships/slideMaster"/><Relationship Id="rId2" Target="../media/image1.png" Type="http://schemas.openxmlformats.org/officeDocument/2006/relationships/image"/><Relationship Id="rId3" Target="../media/hdphoto1.wdp" Type="http://schemas.microsoft.com/office/2007/relationships/hdphoto"/><Relationship Id="rId4" Target="../media/image2.png" Type="http://schemas.openxmlformats.org/officeDocument/2006/relationships/image"/><Relationship Id="rId5" Target="../media/image3.png" Type="http://schemas.openxmlformats.org/officeDocument/2006/relationships/image"/></Relationships>
</file>

<file path=ppt/slideLayouts/_rels/slideLayout62.xml.rels><?xml version="1.0" encoding="UTF-8" standalone="yes"?><Relationships xmlns="http://schemas.openxmlformats.org/package/2006/relationships"><Relationship Id="rId1" Target="../slideMasters/slideMaster6.xml" Type="http://schemas.openxmlformats.org/officeDocument/2006/relationships/slideMaster"/></Relationships>
</file>

<file path=ppt/slideLayouts/_rels/slideLayout63.xml.rels><?xml version="1.0" encoding="UTF-8" standalone="yes"?><Relationships xmlns="http://schemas.openxmlformats.org/package/2006/relationships"><Relationship Id="rId1" Target="../slideMasters/slideMaster6.xml" Type="http://schemas.openxmlformats.org/officeDocument/2006/relationships/slideMaster"/></Relationships>
</file>

<file path=ppt/slideLayouts/_rels/slideLayout64.xml.rels><?xml version="1.0" encoding="UTF-8" standalone="yes"?><Relationships xmlns="http://schemas.openxmlformats.org/package/2006/relationships"><Relationship Id="rId1" Target="../slideMasters/slideMaster6.xml" Type="http://schemas.openxmlformats.org/officeDocument/2006/relationships/slideMaster"/></Relationships>
</file>

<file path=ppt/slideLayouts/_rels/slideLayout65.xml.rels><?xml version="1.0" encoding="UTF-8" standalone="yes"?><Relationships xmlns="http://schemas.openxmlformats.org/package/2006/relationships"><Relationship Id="rId1" Target="../slideMasters/slideMaster6.xml" Type="http://schemas.openxmlformats.org/officeDocument/2006/relationships/slideMaster"/></Relationships>
</file>

<file path=ppt/slideLayouts/_rels/slideLayout66.xml.rels><?xml version="1.0" encoding="UTF-8" standalone="yes"?><Relationships xmlns="http://schemas.openxmlformats.org/package/2006/relationships"><Relationship Id="rId1" Target="../slideMasters/slideMaster6.xml" Type="http://schemas.openxmlformats.org/officeDocument/2006/relationships/slideMaster"/></Relationships>
</file>

<file path=ppt/slideLayouts/_rels/slideLayout67.xml.rels><?xml version="1.0" encoding="UTF-8" standalone="yes"?><Relationships xmlns="http://schemas.openxmlformats.org/package/2006/relationships"><Relationship Id="rId1" Target="../slideMasters/slideMaster7.xml" Type="http://schemas.openxmlformats.org/officeDocument/2006/relationships/slideMaster"/></Relationships>
</file>

<file path=ppt/slideLayouts/_rels/slideLayout68.xml.rels><?xml version="1.0" encoding="UTF-8" standalone="yes"?><Relationships xmlns="http://schemas.openxmlformats.org/package/2006/relationships"><Relationship Id="rId1" Target="../slideMasters/slideMaster7.xml" Type="http://schemas.openxmlformats.org/officeDocument/2006/relationships/slideMaster"/></Relationships>
</file>

<file path=ppt/slideLayouts/_rels/slideLayout69.xml.rels><?xml version="1.0" encoding="UTF-8" standalone="yes"?><Relationships xmlns="http://schemas.openxmlformats.org/package/2006/relationships"><Relationship Id="rId1" Target="../slideMasters/slideMaster7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0.xml.rels><?xml version="1.0" encoding="UTF-8" standalone="yes"?><Relationships xmlns="http://schemas.openxmlformats.org/package/2006/relationships"><Relationship Id="rId1" Target="../slideMasters/slideMaster7.xml" Type="http://schemas.openxmlformats.org/officeDocument/2006/relationships/slideMaster"/></Relationships>
</file>

<file path=ppt/slideLayouts/_rels/slideLayout71.xml.rels><?xml version="1.0" encoding="UTF-8" standalone="yes"?><Relationships xmlns="http://schemas.openxmlformats.org/package/2006/relationships"><Relationship Id="rId1" Target="../slideMasters/slideMaster7.xml" Type="http://schemas.openxmlformats.org/officeDocument/2006/relationships/slideMaster"/></Relationships>
</file>

<file path=ppt/slideLayouts/_rels/slideLayout72.xml.rels><?xml version="1.0" encoding="UTF-8" standalone="yes"?><Relationships xmlns="http://schemas.openxmlformats.org/package/2006/relationships"><Relationship Id="rId1" Target="../slideMasters/slideMaster7.xml" Type="http://schemas.openxmlformats.org/officeDocument/2006/relationships/slideMaster"/></Relationships>
</file>

<file path=ppt/slideLayouts/_rels/slideLayout73.xml.rels><?xml version="1.0" encoding="UTF-8" standalone="yes"?><Relationships xmlns="http://schemas.openxmlformats.org/package/2006/relationships"><Relationship Id="rId1" Target="../slideMasters/slideMaster7.xml" Type="http://schemas.openxmlformats.org/officeDocument/2006/relationships/slideMaster"/></Relationships>
</file>

<file path=ppt/slideLayouts/_rels/slideLayout74.xml.rels><?xml version="1.0" encoding="UTF-8" standalone="yes"?><Relationships xmlns="http://schemas.openxmlformats.org/package/2006/relationships"><Relationship Id="rId1" Target="../slideMasters/slideMaster7.xml" Type="http://schemas.openxmlformats.org/officeDocument/2006/relationships/slideMaster"/></Relationships>
</file>

<file path=ppt/slideLayouts/_rels/slideLayout75.xml.rels><?xml version="1.0" encoding="UTF-8" standalone="yes"?><Relationships xmlns="http://schemas.openxmlformats.org/package/2006/relationships"><Relationship Id="rId1" Target="../slideMasters/slideMaster7.xml" Type="http://schemas.openxmlformats.org/officeDocument/2006/relationships/slideMaster"/></Relationships>
</file>

<file path=ppt/slideLayouts/_rels/slideLayout76.xml.rels><?xml version="1.0" encoding="UTF-8" standalone="yes"?><Relationships xmlns="http://schemas.openxmlformats.org/package/2006/relationships"><Relationship Id="rId1" Target="../slideMasters/slideMaster7.xml" Type="http://schemas.openxmlformats.org/officeDocument/2006/relationships/slideMaster"/></Relationships>
</file>

<file path=ppt/slideLayouts/_rels/slideLayout77.xml.rels><?xml version="1.0" encoding="UTF-8" standalone="yes"?><Relationships xmlns="http://schemas.openxmlformats.org/package/2006/relationships"><Relationship Id="rId1" Target="../slideMasters/slideMaster7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3" name="副标题 2"/>
          <p:cNvSpPr>
            <a:spLocks noGrp="1"/>
          </p:cNvSpPr>
          <p:nvPr>
            <p:ph idx="1" type="subTitle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en-US" lang="zh-CN" smtClean="0"/>
              <a:t>单击此处编辑母版副标题样式</a:t>
            </a:r>
            <a:endParaRPr altLang="en-US" lang="zh-CN"/>
          </a:p>
        </p:txBody>
      </p:sp>
      <p:sp>
        <p:nvSpPr>
          <p:cNvPr id="4" name="日期占位符 3"/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fld id="{AD8AD4C7-00E1-484E-ADC6-80BED9BCD7E0}" type="datetimeFigureOut">
              <a:rPr altLang="en-US" lang="zh-CN" smtClean="0"/>
              <a:t>2018/4/20</a:t>
            </a:fld>
            <a:endParaRPr altLang="en-US" lang="zh-CN"/>
          </a:p>
        </p:txBody>
      </p:sp>
      <p:sp>
        <p:nvSpPr>
          <p:cNvPr id="5" name="页脚占位符 4"/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endParaRPr altLang="en-US" lang="zh-CN"/>
          </a:p>
        </p:txBody>
      </p:sp>
      <p:sp>
        <p:nvSpPr>
          <p:cNvPr id="6" name="灯片编号占位符 5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819B093F-DDD8-4FA1-B0B2-6BD78FD0BB34}" type="slidenum">
              <a:rPr altLang="en-US" lang="zh-CN" smtClean="0"/>
              <a:t>‹#›</a:t>
            </a:fld>
            <a:endParaRPr altLang="en-US" lang="zh-CN"/>
          </a:p>
        </p:txBody>
      </p:sp>
    </p:spTree>
    <p:extLst>
      <p:ext uri="{BB962C8B-B14F-4D97-AF65-F5344CB8AC3E}">
        <p14:creationId xmlns:p14="http://schemas.microsoft.com/office/powerpoint/2010/main" val="2154826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vertTx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3" name="竖排文字占位符 2"/>
          <p:cNvSpPr>
            <a:spLocks noGrp="1"/>
          </p:cNvSpPr>
          <p:nvPr>
            <p:ph idx="1" orient="vert" type="body"/>
          </p:nvPr>
        </p:nvSpPr>
        <p:spPr/>
        <p:txBody>
          <a:bodyPr vert="eaVert"/>
          <a:lstStyle/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altLang="en-US" lang="zh-CN"/>
          </a:p>
        </p:txBody>
      </p:sp>
      <p:sp>
        <p:nvSpPr>
          <p:cNvPr id="4" name="日期占位符 3"/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fld id="{AD8AD4C7-00E1-484E-ADC6-80BED9BCD7E0}" type="datetimeFigureOut">
              <a:rPr altLang="en-US" lang="zh-CN" smtClean="0"/>
              <a:t>2018/4/20</a:t>
            </a:fld>
            <a:endParaRPr altLang="en-US" lang="zh-CN"/>
          </a:p>
        </p:txBody>
      </p:sp>
      <p:sp>
        <p:nvSpPr>
          <p:cNvPr id="5" name="页脚占位符 4"/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endParaRPr altLang="en-US" lang="zh-CN"/>
          </a:p>
        </p:txBody>
      </p:sp>
      <p:sp>
        <p:nvSpPr>
          <p:cNvPr id="6" name="灯片编号占位符 5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819B093F-DDD8-4FA1-B0B2-6BD78FD0BB34}" type="slidenum">
              <a:rPr altLang="en-US" lang="zh-CN" smtClean="0"/>
              <a:t>‹#›</a:t>
            </a:fld>
            <a:endParaRPr altLang="en-US" lang="zh-CN"/>
          </a:p>
        </p:txBody>
      </p:sp>
    </p:spTree>
    <p:extLst>
      <p:ext uri="{BB962C8B-B14F-4D97-AF65-F5344CB8AC3E}">
        <p14:creationId xmlns:p14="http://schemas.microsoft.com/office/powerpoint/2010/main" val="310050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vertTitleAndTx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orient="vert" type="title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3" name="竖排文字占位符 2"/>
          <p:cNvSpPr>
            <a:spLocks noGrp="1"/>
          </p:cNvSpPr>
          <p:nvPr>
            <p:ph idx="1" orient="vert" type="body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altLang="en-US" lang="zh-CN"/>
          </a:p>
        </p:txBody>
      </p:sp>
      <p:sp>
        <p:nvSpPr>
          <p:cNvPr id="4" name="日期占位符 3"/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fld id="{AD8AD4C7-00E1-484E-ADC6-80BED9BCD7E0}" type="datetimeFigureOut">
              <a:rPr altLang="en-US" lang="zh-CN" smtClean="0"/>
              <a:t>2018/4/20</a:t>
            </a:fld>
            <a:endParaRPr altLang="en-US" lang="zh-CN"/>
          </a:p>
        </p:txBody>
      </p:sp>
      <p:sp>
        <p:nvSpPr>
          <p:cNvPr id="5" name="页脚占位符 4"/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endParaRPr altLang="en-US" lang="zh-CN"/>
          </a:p>
        </p:txBody>
      </p:sp>
      <p:sp>
        <p:nvSpPr>
          <p:cNvPr id="6" name="灯片编号占位符 5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819B093F-DDD8-4FA1-B0B2-6BD78FD0BB34}" type="slidenum">
              <a:rPr altLang="en-US" lang="zh-CN" smtClean="0"/>
              <a:t>‹#›</a:t>
            </a:fld>
            <a:endParaRPr altLang="en-US" lang="zh-CN"/>
          </a:p>
        </p:txBody>
      </p:sp>
    </p:spTree>
    <p:extLst>
      <p:ext uri="{BB962C8B-B14F-4D97-AF65-F5344CB8AC3E}">
        <p14:creationId xmlns:p14="http://schemas.microsoft.com/office/powerpoint/2010/main" val="38764167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3" name="副标题 2"/>
          <p:cNvSpPr>
            <a:spLocks noGrp="1"/>
          </p:cNvSpPr>
          <p:nvPr>
            <p:ph idx="1" type="subTitle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en-US" lang="zh-CN" smtClean="0"/>
              <a:t>单击此处编辑母版副标题样式</a:t>
            </a:r>
            <a:endParaRPr altLang="en-US" lang="zh-CN"/>
          </a:p>
        </p:txBody>
      </p:sp>
      <p:sp>
        <p:nvSpPr>
          <p:cNvPr id="4" name="日期占位符 3"/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fld id="{AD8AD4C7-00E1-484E-ADC6-80BED9BCD7E0}" type="datetimeFigureOut">
              <a:rPr altLang="en-US" lang="zh-CN" smtClean="0">
                <a:solidFill>
                  <a:prstClr val="black">
                    <a:tint val="75000"/>
                  </a:prstClr>
                </a:solidFill>
              </a:rPr>
              <a:pPr/>
              <a:t>2018/4/20</a:t>
            </a:fld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819B093F-DDD8-4FA1-B0B2-6BD78FD0BB34}" type="slidenum">
              <a:rPr altLang="en-US" lang="zh-C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465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altLang="en-US" lang="zh-CN"/>
          </a:p>
        </p:txBody>
      </p:sp>
      <p:sp>
        <p:nvSpPr>
          <p:cNvPr id="4" name="日期占位符 3"/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fld id="{AD8AD4C7-00E1-484E-ADC6-80BED9BCD7E0}" type="datetimeFigureOut">
              <a:rPr altLang="en-US" lang="zh-CN" smtClean="0">
                <a:solidFill>
                  <a:prstClr val="black">
                    <a:tint val="75000"/>
                  </a:prstClr>
                </a:solidFill>
              </a:rPr>
              <a:pPr/>
              <a:t>2018/4/20</a:t>
            </a:fld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819B093F-DDD8-4FA1-B0B2-6BD78FD0BB34}" type="slidenum">
              <a:rPr altLang="en-US" lang="zh-C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8421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secHead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3" name="文本占位符 2"/>
          <p:cNvSpPr>
            <a:spLocks noGrp="1"/>
          </p:cNvSpPr>
          <p:nvPr>
            <p:ph idx="1" type="body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fld id="{AD8AD4C7-00E1-484E-ADC6-80BED9BCD7E0}" type="datetimeFigureOut">
              <a:rPr altLang="en-US" lang="zh-CN" smtClean="0">
                <a:solidFill>
                  <a:prstClr val="black">
                    <a:tint val="75000"/>
                  </a:prstClr>
                </a:solidFill>
              </a:rPr>
              <a:pPr/>
              <a:t>2018/4/20</a:t>
            </a:fld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819B093F-DDD8-4FA1-B0B2-6BD78FD0BB34}" type="slidenum">
              <a:rPr altLang="en-US" lang="zh-C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8261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3" name="内容占位符 2"/>
          <p:cNvSpPr>
            <a:spLocks noGrp="1"/>
          </p:cNvSpPr>
          <p:nvPr>
            <p:ph idx="1" sz="half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altLang="en-US" lang="zh-CN"/>
          </a:p>
        </p:txBody>
      </p:sp>
      <p:sp>
        <p:nvSpPr>
          <p:cNvPr id="4" name="内容占位符 3"/>
          <p:cNvSpPr>
            <a:spLocks noGrp="1"/>
          </p:cNvSpPr>
          <p:nvPr>
            <p:ph idx="2" sz="half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altLang="en-US" lang="zh-CN"/>
          </a:p>
        </p:txBody>
      </p:sp>
      <p:sp>
        <p:nvSpPr>
          <p:cNvPr id="5" name="日期占位符 4"/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fld id="{AD8AD4C7-00E1-484E-ADC6-80BED9BCD7E0}" type="datetimeFigureOut">
              <a:rPr altLang="en-US" lang="zh-CN" smtClean="0">
                <a:solidFill>
                  <a:prstClr val="black">
                    <a:tint val="75000"/>
                  </a:prstClr>
                </a:solidFill>
              </a:rPr>
              <a:pPr/>
              <a:t>2018/4/20</a:t>
            </a:fld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819B093F-DDD8-4FA1-B0B2-6BD78FD0BB34}" type="slidenum">
              <a:rPr altLang="en-US" lang="zh-C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7753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TxTwoObj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3" name="文本占位符 2"/>
          <p:cNvSpPr>
            <a:spLocks noGrp="1"/>
          </p:cNvSpPr>
          <p:nvPr>
            <p:ph idx="1" type="body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idx="2" sz="half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altLang="en-US" lang="zh-CN"/>
          </a:p>
        </p:txBody>
      </p:sp>
      <p:sp>
        <p:nvSpPr>
          <p:cNvPr id="5" name="文本占位符 4"/>
          <p:cNvSpPr>
            <a:spLocks noGrp="1"/>
          </p:cNvSpPr>
          <p:nvPr>
            <p:ph idx="3" sz="quarter" type="body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idx="4" sz="quarter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altLang="en-US" lang="zh-CN"/>
          </a:p>
        </p:txBody>
      </p:sp>
      <p:sp>
        <p:nvSpPr>
          <p:cNvPr id="7" name="日期占位符 6"/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fld id="{AD8AD4C7-00E1-484E-ADC6-80BED9BCD7E0}" type="datetimeFigureOut">
              <a:rPr altLang="en-US" lang="zh-CN" smtClean="0">
                <a:solidFill>
                  <a:prstClr val="black">
                    <a:tint val="75000"/>
                  </a:prstClr>
                </a:solidFill>
              </a:rPr>
              <a:pPr/>
              <a:t>2018/4/20</a:t>
            </a:fld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819B093F-DDD8-4FA1-B0B2-6BD78FD0BB34}" type="slidenum">
              <a:rPr altLang="en-US" lang="zh-C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8140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/>
          <a:srcRect l="30226" t="54124"/>
          <a:stretch>
            <a:fillRect/>
          </a:stretch>
        </p:blipFill>
        <p:spPr>
          <a:xfrm>
            <a:off x="0" y="0"/>
            <a:ext cx="1305921" cy="858638"/>
          </a:xfrm>
          <a:custGeom>
            <a:avLst/>
            <a:gdLst>
              <a:gd fmla="*/ 0 w 1305921" name="connsiteX0"/>
              <a:gd fmla="*/ 0 h 858638" name="connsiteY0"/>
              <a:gd fmla="*/ 1305921 w 1305921" name="connsiteX1"/>
              <a:gd fmla="*/ 0 h 858638" name="connsiteY1"/>
              <a:gd fmla="*/ 1305921 w 1305921" name="connsiteX2"/>
              <a:gd fmla="*/ 858638 h 858638" name="connsiteY2"/>
              <a:gd fmla="*/ 0 w 1305921" name="connsiteX3"/>
              <a:gd fmla="*/ 858638 h 858638" name="connsiteY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858638" w="1305921">
                <a:moveTo>
                  <a:pt x="0" y="0"/>
                </a:moveTo>
                <a:lnTo>
                  <a:pt x="1305921" y="0"/>
                </a:lnTo>
                <a:lnTo>
                  <a:pt x="1305921" y="858638"/>
                </a:lnTo>
                <a:lnTo>
                  <a:pt x="0" y="858638"/>
                </a:lnTo>
                <a:close/>
              </a:path>
            </a:pathLst>
          </a:cu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5"/>
          <a:srcRect t="62945"/>
          <a:stretch>
            <a:fillRect/>
          </a:stretch>
        </p:blipFill>
        <p:spPr>
          <a:xfrm>
            <a:off x="5120000" y="0"/>
            <a:ext cx="2322777" cy="862954"/>
          </a:xfrm>
          <a:custGeom>
            <a:avLst/>
            <a:gdLst>
              <a:gd fmla="*/ 0 w 2322777" name="connsiteX0"/>
              <a:gd fmla="*/ 0 h 862954" name="connsiteY0"/>
              <a:gd fmla="*/ 2322777 w 2322777" name="connsiteX1"/>
              <a:gd fmla="*/ 0 h 862954" name="connsiteY1"/>
              <a:gd fmla="*/ 2322777 w 2322777" name="connsiteX2"/>
              <a:gd fmla="*/ 862954 h 862954" name="connsiteY2"/>
              <a:gd fmla="*/ 0 w 2322777" name="connsiteX3"/>
              <a:gd fmla="*/ 862954 h 862954" name="connsiteY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862954" w="2322777">
                <a:moveTo>
                  <a:pt x="0" y="0"/>
                </a:moveTo>
                <a:lnTo>
                  <a:pt x="2322777" y="0"/>
                </a:lnTo>
                <a:lnTo>
                  <a:pt x="2322777" y="862954"/>
                </a:lnTo>
                <a:lnTo>
                  <a:pt x="0" y="862954"/>
                </a:lnTo>
                <a:close/>
              </a:path>
            </a:pathLst>
          </a:custGeom>
        </p:spPr>
      </p:pic>
      <p:sp>
        <p:nvSpPr>
          <p:cNvPr id="14" name="矩形 1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457715"/>
      </p:ext>
    </p:extLst>
  </p:cSld>
  <p:clrMapOvr>
    <a:masterClrMapping/>
  </p:clrMapOvr>
  <p:timing>
    <p:tnLst>
      <p:par>
        <p:cTn dur="indefinite" id="1" nodeType="tmRoot" restart="never"/>
      </p:par>
    </p:tnLst>
  </p:timing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fld id="{AD8AD4C7-00E1-484E-ADC6-80BED9BCD7E0}" type="datetimeFigureOut">
              <a:rPr altLang="en-US" lang="zh-CN" smtClean="0">
                <a:solidFill>
                  <a:prstClr val="black">
                    <a:tint val="75000"/>
                  </a:prstClr>
                </a:solidFill>
              </a:rPr>
              <a:pPr/>
              <a:t>2018/4/20</a:t>
            </a:fld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819B093F-DDD8-4FA1-B0B2-6BD78FD0BB34}" type="slidenum">
              <a:rPr altLang="en-US" lang="zh-C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29037"/>
      </p:ext>
    </p:extLst>
  </p:cSld>
  <p:clrMapOvr>
    <a:masterClrMapping/>
  </p:clrMapOvr>
  <p:timing>
    <p:tnLst>
      <p:par>
        <p:cTn dur="indefinite" id="1" nodeType="tmRoot" restart="never"/>
      </p:par>
    </p:tnLst>
  </p:timing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Tx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altLang="en-US" lang="zh-CN"/>
          </a:p>
        </p:txBody>
      </p:sp>
      <p:sp>
        <p:nvSpPr>
          <p:cNvPr id="4" name="文本占位符 3"/>
          <p:cNvSpPr>
            <a:spLocks noGrp="1"/>
          </p:cNvSpPr>
          <p:nvPr>
            <p:ph idx="2" sz="half" type="body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fld id="{AD8AD4C7-00E1-484E-ADC6-80BED9BCD7E0}" type="datetimeFigureOut">
              <a:rPr altLang="en-US" lang="zh-CN" smtClean="0">
                <a:solidFill>
                  <a:prstClr val="black">
                    <a:tint val="75000"/>
                  </a:prstClr>
                </a:solidFill>
              </a:rPr>
              <a:pPr/>
              <a:t>2018/4/20</a:t>
            </a:fld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819B093F-DDD8-4FA1-B0B2-6BD78FD0BB34}" type="slidenum">
              <a:rPr altLang="en-US" lang="zh-C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249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altLang="en-US" lang="zh-CN"/>
          </a:p>
        </p:txBody>
      </p:sp>
      <p:sp>
        <p:nvSpPr>
          <p:cNvPr id="4" name="日期占位符 3"/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fld id="{AD8AD4C7-00E1-484E-ADC6-80BED9BCD7E0}" type="datetimeFigureOut">
              <a:rPr altLang="en-US" lang="zh-CN" smtClean="0"/>
              <a:t>2018/4/20</a:t>
            </a:fld>
            <a:endParaRPr altLang="en-US" lang="zh-CN"/>
          </a:p>
        </p:txBody>
      </p:sp>
      <p:sp>
        <p:nvSpPr>
          <p:cNvPr id="5" name="页脚占位符 4"/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endParaRPr altLang="en-US" lang="zh-CN"/>
          </a:p>
        </p:txBody>
      </p:sp>
      <p:sp>
        <p:nvSpPr>
          <p:cNvPr id="6" name="灯片编号占位符 5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819B093F-DDD8-4FA1-B0B2-6BD78FD0BB34}" type="slidenum">
              <a:rPr altLang="en-US" lang="zh-CN" smtClean="0"/>
              <a:t>‹#›</a:t>
            </a:fld>
            <a:endParaRPr altLang="en-US" lang="zh-CN"/>
          </a:p>
        </p:txBody>
      </p:sp>
    </p:spTree>
    <p:extLst>
      <p:ext uri="{BB962C8B-B14F-4D97-AF65-F5344CB8AC3E}">
        <p14:creationId xmlns:p14="http://schemas.microsoft.com/office/powerpoint/2010/main" val="3652151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picTx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3" name="图片占位符 2"/>
          <p:cNvSpPr>
            <a:spLocks noGrp="1"/>
          </p:cNvSpPr>
          <p:nvPr>
            <p:ph idx="1" type="pic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altLang="en-US" lang="zh-CN"/>
          </a:p>
        </p:txBody>
      </p:sp>
      <p:sp>
        <p:nvSpPr>
          <p:cNvPr id="4" name="文本占位符 3"/>
          <p:cNvSpPr>
            <a:spLocks noGrp="1"/>
          </p:cNvSpPr>
          <p:nvPr>
            <p:ph idx="2" sz="half" type="body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fld id="{AD8AD4C7-00E1-484E-ADC6-80BED9BCD7E0}" type="datetimeFigureOut">
              <a:rPr altLang="en-US" lang="zh-CN" smtClean="0">
                <a:solidFill>
                  <a:prstClr val="black">
                    <a:tint val="75000"/>
                  </a:prstClr>
                </a:solidFill>
              </a:rPr>
              <a:pPr/>
              <a:t>2018/4/20</a:t>
            </a:fld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819B093F-DDD8-4FA1-B0B2-6BD78FD0BB34}" type="slidenum">
              <a:rPr altLang="en-US" lang="zh-C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2534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vertTx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3" name="竖排文字占位符 2"/>
          <p:cNvSpPr>
            <a:spLocks noGrp="1"/>
          </p:cNvSpPr>
          <p:nvPr>
            <p:ph idx="1" orient="vert" type="body"/>
          </p:nvPr>
        </p:nvSpPr>
        <p:spPr/>
        <p:txBody>
          <a:bodyPr vert="eaVert"/>
          <a:lstStyle/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altLang="en-US" lang="zh-CN"/>
          </a:p>
        </p:txBody>
      </p:sp>
      <p:sp>
        <p:nvSpPr>
          <p:cNvPr id="4" name="日期占位符 3"/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fld id="{AD8AD4C7-00E1-484E-ADC6-80BED9BCD7E0}" type="datetimeFigureOut">
              <a:rPr altLang="en-US" lang="zh-CN" smtClean="0">
                <a:solidFill>
                  <a:prstClr val="black">
                    <a:tint val="75000"/>
                  </a:prstClr>
                </a:solidFill>
              </a:rPr>
              <a:pPr/>
              <a:t>2018/4/20</a:t>
            </a:fld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819B093F-DDD8-4FA1-B0B2-6BD78FD0BB34}" type="slidenum">
              <a:rPr altLang="en-US" lang="zh-C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3486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vertTitleAndTx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orient="vert" type="title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3" name="竖排文字占位符 2"/>
          <p:cNvSpPr>
            <a:spLocks noGrp="1"/>
          </p:cNvSpPr>
          <p:nvPr>
            <p:ph idx="1" orient="vert" type="body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altLang="en-US" lang="zh-CN"/>
          </a:p>
        </p:txBody>
      </p:sp>
      <p:sp>
        <p:nvSpPr>
          <p:cNvPr id="4" name="日期占位符 3"/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fld id="{AD8AD4C7-00E1-484E-ADC6-80BED9BCD7E0}" type="datetimeFigureOut">
              <a:rPr altLang="en-US" lang="zh-CN" smtClean="0">
                <a:solidFill>
                  <a:prstClr val="black">
                    <a:tint val="75000"/>
                  </a:prstClr>
                </a:solidFill>
              </a:rPr>
              <a:pPr/>
              <a:t>2018/4/20</a:t>
            </a:fld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819B093F-DDD8-4FA1-B0B2-6BD78FD0BB34}" type="slidenum">
              <a:rPr altLang="en-US" lang="zh-C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4821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3" name="副标题 2"/>
          <p:cNvSpPr>
            <a:spLocks noGrp="1"/>
          </p:cNvSpPr>
          <p:nvPr>
            <p:ph idx="1" type="subTitle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en-US" lang="zh-CN" smtClean="0"/>
              <a:t>单击此处编辑母版副标题样式</a:t>
            </a:r>
            <a:endParaRPr altLang="en-US" lang="zh-CN"/>
          </a:p>
        </p:txBody>
      </p:sp>
      <p:sp>
        <p:nvSpPr>
          <p:cNvPr id="4" name="日期占位符 3"/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fld id="{AD8AD4C7-00E1-484E-ADC6-80BED9BCD7E0}" type="datetimeFigureOut">
              <a:rPr altLang="en-US" lang="zh-CN" smtClean="0">
                <a:solidFill>
                  <a:prstClr val="black">
                    <a:tint val="75000"/>
                  </a:prstClr>
                </a:solidFill>
              </a:rPr>
              <a:pPr/>
              <a:t>2018/4/20</a:t>
            </a:fld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819B093F-DDD8-4FA1-B0B2-6BD78FD0BB34}" type="slidenum">
              <a:rPr altLang="en-US" lang="zh-C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7972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altLang="en-US" lang="zh-CN"/>
          </a:p>
        </p:txBody>
      </p:sp>
      <p:sp>
        <p:nvSpPr>
          <p:cNvPr id="4" name="日期占位符 3"/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fld id="{AD8AD4C7-00E1-484E-ADC6-80BED9BCD7E0}" type="datetimeFigureOut">
              <a:rPr altLang="en-US" lang="zh-CN" smtClean="0">
                <a:solidFill>
                  <a:prstClr val="black">
                    <a:tint val="75000"/>
                  </a:prstClr>
                </a:solidFill>
              </a:rPr>
              <a:pPr/>
              <a:t>2018/4/20</a:t>
            </a:fld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819B093F-DDD8-4FA1-B0B2-6BD78FD0BB34}" type="slidenum">
              <a:rPr altLang="en-US" lang="zh-C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8761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secHead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3" name="文本占位符 2"/>
          <p:cNvSpPr>
            <a:spLocks noGrp="1"/>
          </p:cNvSpPr>
          <p:nvPr>
            <p:ph idx="1" type="body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fld id="{AD8AD4C7-00E1-484E-ADC6-80BED9BCD7E0}" type="datetimeFigureOut">
              <a:rPr altLang="en-US" lang="zh-CN" smtClean="0">
                <a:solidFill>
                  <a:prstClr val="black">
                    <a:tint val="75000"/>
                  </a:prstClr>
                </a:solidFill>
              </a:rPr>
              <a:pPr/>
              <a:t>2018/4/20</a:t>
            </a:fld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819B093F-DDD8-4FA1-B0B2-6BD78FD0BB34}" type="slidenum">
              <a:rPr altLang="en-US" lang="zh-C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2070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3" name="内容占位符 2"/>
          <p:cNvSpPr>
            <a:spLocks noGrp="1"/>
          </p:cNvSpPr>
          <p:nvPr>
            <p:ph idx="1" sz="half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altLang="en-US" lang="zh-CN"/>
          </a:p>
        </p:txBody>
      </p:sp>
      <p:sp>
        <p:nvSpPr>
          <p:cNvPr id="4" name="内容占位符 3"/>
          <p:cNvSpPr>
            <a:spLocks noGrp="1"/>
          </p:cNvSpPr>
          <p:nvPr>
            <p:ph idx="2" sz="half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altLang="en-US" lang="zh-CN"/>
          </a:p>
        </p:txBody>
      </p:sp>
      <p:sp>
        <p:nvSpPr>
          <p:cNvPr id="5" name="日期占位符 4"/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fld id="{AD8AD4C7-00E1-484E-ADC6-80BED9BCD7E0}" type="datetimeFigureOut">
              <a:rPr altLang="en-US" lang="zh-CN" smtClean="0">
                <a:solidFill>
                  <a:prstClr val="black">
                    <a:tint val="75000"/>
                  </a:prstClr>
                </a:solidFill>
              </a:rPr>
              <a:pPr/>
              <a:t>2018/4/20</a:t>
            </a:fld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819B093F-DDD8-4FA1-B0B2-6BD78FD0BB34}" type="slidenum">
              <a:rPr altLang="en-US" lang="zh-C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1187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TxTwoObj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3" name="文本占位符 2"/>
          <p:cNvSpPr>
            <a:spLocks noGrp="1"/>
          </p:cNvSpPr>
          <p:nvPr>
            <p:ph idx="1" type="body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idx="2" sz="half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altLang="en-US" lang="zh-CN"/>
          </a:p>
        </p:txBody>
      </p:sp>
      <p:sp>
        <p:nvSpPr>
          <p:cNvPr id="5" name="文本占位符 4"/>
          <p:cNvSpPr>
            <a:spLocks noGrp="1"/>
          </p:cNvSpPr>
          <p:nvPr>
            <p:ph idx="3" sz="quarter" type="body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idx="4" sz="quarter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altLang="en-US" lang="zh-CN"/>
          </a:p>
        </p:txBody>
      </p:sp>
      <p:sp>
        <p:nvSpPr>
          <p:cNvPr id="7" name="日期占位符 6"/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fld id="{AD8AD4C7-00E1-484E-ADC6-80BED9BCD7E0}" type="datetimeFigureOut">
              <a:rPr altLang="en-US" lang="zh-CN" smtClean="0">
                <a:solidFill>
                  <a:prstClr val="black">
                    <a:tint val="75000"/>
                  </a:prstClr>
                </a:solidFill>
              </a:rPr>
              <a:pPr/>
              <a:t>2018/4/20</a:t>
            </a:fld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819B093F-DDD8-4FA1-B0B2-6BD78FD0BB34}" type="slidenum">
              <a:rPr altLang="en-US" lang="zh-C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0285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/>
          <a:srcRect l="30226" t="54124"/>
          <a:stretch>
            <a:fillRect/>
          </a:stretch>
        </p:blipFill>
        <p:spPr>
          <a:xfrm>
            <a:off x="0" y="0"/>
            <a:ext cx="1305921" cy="858638"/>
          </a:xfrm>
          <a:custGeom>
            <a:avLst/>
            <a:gdLst>
              <a:gd fmla="*/ 0 w 1305921" name="connsiteX0"/>
              <a:gd fmla="*/ 0 h 858638" name="connsiteY0"/>
              <a:gd fmla="*/ 1305921 w 1305921" name="connsiteX1"/>
              <a:gd fmla="*/ 0 h 858638" name="connsiteY1"/>
              <a:gd fmla="*/ 1305921 w 1305921" name="connsiteX2"/>
              <a:gd fmla="*/ 858638 h 858638" name="connsiteY2"/>
              <a:gd fmla="*/ 0 w 1305921" name="connsiteX3"/>
              <a:gd fmla="*/ 858638 h 858638" name="connsiteY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858638" w="1305921">
                <a:moveTo>
                  <a:pt x="0" y="0"/>
                </a:moveTo>
                <a:lnTo>
                  <a:pt x="1305921" y="0"/>
                </a:lnTo>
                <a:lnTo>
                  <a:pt x="1305921" y="858638"/>
                </a:lnTo>
                <a:lnTo>
                  <a:pt x="0" y="858638"/>
                </a:lnTo>
                <a:close/>
              </a:path>
            </a:pathLst>
          </a:cu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5"/>
          <a:srcRect t="62945"/>
          <a:stretch>
            <a:fillRect/>
          </a:stretch>
        </p:blipFill>
        <p:spPr>
          <a:xfrm>
            <a:off x="5120000" y="0"/>
            <a:ext cx="2322777" cy="862954"/>
          </a:xfrm>
          <a:custGeom>
            <a:avLst/>
            <a:gdLst>
              <a:gd fmla="*/ 0 w 2322777" name="connsiteX0"/>
              <a:gd fmla="*/ 0 h 862954" name="connsiteY0"/>
              <a:gd fmla="*/ 2322777 w 2322777" name="connsiteX1"/>
              <a:gd fmla="*/ 0 h 862954" name="connsiteY1"/>
              <a:gd fmla="*/ 2322777 w 2322777" name="connsiteX2"/>
              <a:gd fmla="*/ 862954 h 862954" name="connsiteY2"/>
              <a:gd fmla="*/ 0 w 2322777" name="connsiteX3"/>
              <a:gd fmla="*/ 862954 h 862954" name="connsiteY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862954" w="2322777">
                <a:moveTo>
                  <a:pt x="0" y="0"/>
                </a:moveTo>
                <a:lnTo>
                  <a:pt x="2322777" y="0"/>
                </a:lnTo>
                <a:lnTo>
                  <a:pt x="2322777" y="862954"/>
                </a:lnTo>
                <a:lnTo>
                  <a:pt x="0" y="862954"/>
                </a:lnTo>
                <a:close/>
              </a:path>
            </a:pathLst>
          </a:custGeom>
        </p:spPr>
      </p:pic>
      <p:sp>
        <p:nvSpPr>
          <p:cNvPr id="14" name="矩形 1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837662"/>
      </p:ext>
    </p:extLst>
  </p:cSld>
  <p:clrMapOvr>
    <a:masterClrMapping/>
  </p:clrMapOvr>
  <p:timing>
    <p:tnLst>
      <p:par>
        <p:cTn dur="indefinite" id="1" nodeType="tmRoot" restart="never"/>
      </p:par>
    </p:tnLst>
  </p:timing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fld id="{AD8AD4C7-00E1-484E-ADC6-80BED9BCD7E0}" type="datetimeFigureOut">
              <a:rPr altLang="en-US" lang="zh-CN" smtClean="0">
                <a:solidFill>
                  <a:prstClr val="black">
                    <a:tint val="75000"/>
                  </a:prstClr>
                </a:solidFill>
              </a:rPr>
              <a:pPr/>
              <a:t>2018/4/20</a:t>
            </a:fld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819B093F-DDD8-4FA1-B0B2-6BD78FD0BB34}" type="slidenum">
              <a:rPr altLang="en-US" lang="zh-C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71313"/>
      </p:ext>
    </p:extLst>
  </p:cSld>
  <p:clrMapOvr>
    <a:masterClrMapping/>
  </p:clrMapOvr>
  <p:timing>
    <p:tnLst>
      <p:par>
        <p:cTn dur="indefinite" id="1" nodeType="tmRoot" restart="never"/>
      </p:par>
    </p:tnLst>
  </p:timing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secHead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3" name="文本占位符 2"/>
          <p:cNvSpPr>
            <a:spLocks noGrp="1"/>
          </p:cNvSpPr>
          <p:nvPr>
            <p:ph idx="1" type="body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fld id="{AD8AD4C7-00E1-484E-ADC6-80BED9BCD7E0}" type="datetimeFigureOut">
              <a:rPr altLang="en-US" lang="zh-CN" smtClean="0"/>
              <a:t>2018/4/20</a:t>
            </a:fld>
            <a:endParaRPr altLang="en-US" lang="zh-CN"/>
          </a:p>
        </p:txBody>
      </p:sp>
      <p:sp>
        <p:nvSpPr>
          <p:cNvPr id="5" name="页脚占位符 4"/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endParaRPr altLang="en-US" lang="zh-CN"/>
          </a:p>
        </p:txBody>
      </p:sp>
      <p:sp>
        <p:nvSpPr>
          <p:cNvPr id="6" name="灯片编号占位符 5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819B093F-DDD8-4FA1-B0B2-6BD78FD0BB34}" type="slidenum">
              <a:rPr altLang="en-US" lang="zh-CN" smtClean="0"/>
              <a:t>‹#›</a:t>
            </a:fld>
            <a:endParaRPr altLang="en-US" lang="zh-CN"/>
          </a:p>
        </p:txBody>
      </p:sp>
    </p:spTree>
    <p:extLst>
      <p:ext uri="{BB962C8B-B14F-4D97-AF65-F5344CB8AC3E}">
        <p14:creationId xmlns:p14="http://schemas.microsoft.com/office/powerpoint/2010/main" val="5867994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Tx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altLang="en-US" lang="zh-CN"/>
          </a:p>
        </p:txBody>
      </p:sp>
      <p:sp>
        <p:nvSpPr>
          <p:cNvPr id="4" name="文本占位符 3"/>
          <p:cNvSpPr>
            <a:spLocks noGrp="1"/>
          </p:cNvSpPr>
          <p:nvPr>
            <p:ph idx="2" sz="half" type="body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fld id="{AD8AD4C7-00E1-484E-ADC6-80BED9BCD7E0}" type="datetimeFigureOut">
              <a:rPr altLang="en-US" lang="zh-CN" smtClean="0">
                <a:solidFill>
                  <a:prstClr val="black">
                    <a:tint val="75000"/>
                  </a:prstClr>
                </a:solidFill>
              </a:rPr>
              <a:pPr/>
              <a:t>2018/4/20</a:t>
            </a:fld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819B093F-DDD8-4FA1-B0B2-6BD78FD0BB34}" type="slidenum">
              <a:rPr altLang="en-US" lang="zh-C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7343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picTx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3" name="图片占位符 2"/>
          <p:cNvSpPr>
            <a:spLocks noGrp="1"/>
          </p:cNvSpPr>
          <p:nvPr>
            <p:ph idx="1" type="pic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altLang="en-US" lang="zh-CN"/>
          </a:p>
        </p:txBody>
      </p:sp>
      <p:sp>
        <p:nvSpPr>
          <p:cNvPr id="4" name="文本占位符 3"/>
          <p:cNvSpPr>
            <a:spLocks noGrp="1"/>
          </p:cNvSpPr>
          <p:nvPr>
            <p:ph idx="2" sz="half" type="body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fld id="{AD8AD4C7-00E1-484E-ADC6-80BED9BCD7E0}" type="datetimeFigureOut">
              <a:rPr altLang="en-US" lang="zh-CN" smtClean="0">
                <a:solidFill>
                  <a:prstClr val="black">
                    <a:tint val="75000"/>
                  </a:prstClr>
                </a:solidFill>
              </a:rPr>
              <a:pPr/>
              <a:t>2018/4/20</a:t>
            </a:fld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819B093F-DDD8-4FA1-B0B2-6BD78FD0BB34}" type="slidenum">
              <a:rPr altLang="en-US" lang="zh-C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1289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vertTx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3" name="竖排文字占位符 2"/>
          <p:cNvSpPr>
            <a:spLocks noGrp="1"/>
          </p:cNvSpPr>
          <p:nvPr>
            <p:ph idx="1" orient="vert" type="body"/>
          </p:nvPr>
        </p:nvSpPr>
        <p:spPr/>
        <p:txBody>
          <a:bodyPr vert="eaVert"/>
          <a:lstStyle/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altLang="en-US" lang="zh-CN"/>
          </a:p>
        </p:txBody>
      </p:sp>
      <p:sp>
        <p:nvSpPr>
          <p:cNvPr id="4" name="日期占位符 3"/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fld id="{AD8AD4C7-00E1-484E-ADC6-80BED9BCD7E0}" type="datetimeFigureOut">
              <a:rPr altLang="en-US" lang="zh-CN" smtClean="0">
                <a:solidFill>
                  <a:prstClr val="black">
                    <a:tint val="75000"/>
                  </a:prstClr>
                </a:solidFill>
              </a:rPr>
              <a:pPr/>
              <a:t>2018/4/20</a:t>
            </a:fld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819B093F-DDD8-4FA1-B0B2-6BD78FD0BB34}" type="slidenum">
              <a:rPr altLang="en-US" lang="zh-C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6699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vertTitleAndTx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orient="vert" type="title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3" name="竖排文字占位符 2"/>
          <p:cNvSpPr>
            <a:spLocks noGrp="1"/>
          </p:cNvSpPr>
          <p:nvPr>
            <p:ph idx="1" orient="vert" type="body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altLang="en-US" lang="zh-CN"/>
          </a:p>
        </p:txBody>
      </p:sp>
      <p:sp>
        <p:nvSpPr>
          <p:cNvPr id="4" name="日期占位符 3"/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fld id="{AD8AD4C7-00E1-484E-ADC6-80BED9BCD7E0}" type="datetimeFigureOut">
              <a:rPr altLang="en-US" lang="zh-CN" smtClean="0">
                <a:solidFill>
                  <a:prstClr val="black">
                    <a:tint val="75000"/>
                  </a:prstClr>
                </a:solidFill>
              </a:rPr>
              <a:pPr/>
              <a:t>2018/4/20</a:t>
            </a:fld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819B093F-DDD8-4FA1-B0B2-6BD78FD0BB34}" type="slidenum">
              <a:rPr altLang="en-US" lang="zh-C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411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3" name="副标题 2"/>
          <p:cNvSpPr>
            <a:spLocks noGrp="1"/>
          </p:cNvSpPr>
          <p:nvPr>
            <p:ph idx="1" type="subTitle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en-US" lang="zh-CN" smtClean="0"/>
              <a:t>单击此处编辑母版副标题样式</a:t>
            </a:r>
            <a:endParaRPr altLang="en-US" lang="zh-CN"/>
          </a:p>
        </p:txBody>
      </p:sp>
      <p:sp>
        <p:nvSpPr>
          <p:cNvPr id="4" name="日期占位符 3"/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fld id="{AD8AD4C7-00E1-484E-ADC6-80BED9BCD7E0}" type="datetimeFigureOut">
              <a:rPr altLang="en-US" lang="zh-CN" smtClean="0">
                <a:solidFill>
                  <a:prstClr val="black">
                    <a:tint val="75000"/>
                  </a:prstClr>
                </a:solidFill>
              </a:rPr>
              <a:pPr/>
              <a:t>2018/4/20</a:t>
            </a:fld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819B093F-DDD8-4FA1-B0B2-6BD78FD0BB34}" type="slidenum">
              <a:rPr altLang="en-US" lang="zh-C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8534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altLang="en-US" lang="zh-CN"/>
          </a:p>
        </p:txBody>
      </p:sp>
      <p:sp>
        <p:nvSpPr>
          <p:cNvPr id="4" name="日期占位符 3"/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fld id="{AD8AD4C7-00E1-484E-ADC6-80BED9BCD7E0}" type="datetimeFigureOut">
              <a:rPr altLang="en-US" lang="zh-CN" smtClean="0">
                <a:solidFill>
                  <a:prstClr val="black">
                    <a:tint val="75000"/>
                  </a:prstClr>
                </a:solidFill>
              </a:rPr>
              <a:pPr/>
              <a:t>2018/4/20</a:t>
            </a:fld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819B093F-DDD8-4FA1-B0B2-6BD78FD0BB34}" type="slidenum">
              <a:rPr altLang="en-US" lang="zh-C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2645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secHead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3" name="文本占位符 2"/>
          <p:cNvSpPr>
            <a:spLocks noGrp="1"/>
          </p:cNvSpPr>
          <p:nvPr>
            <p:ph idx="1" type="body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fld id="{AD8AD4C7-00E1-484E-ADC6-80BED9BCD7E0}" type="datetimeFigureOut">
              <a:rPr altLang="en-US" lang="zh-CN" smtClean="0">
                <a:solidFill>
                  <a:prstClr val="black">
                    <a:tint val="75000"/>
                  </a:prstClr>
                </a:solidFill>
              </a:rPr>
              <a:pPr/>
              <a:t>2018/4/20</a:t>
            </a:fld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819B093F-DDD8-4FA1-B0B2-6BD78FD0BB34}" type="slidenum">
              <a:rPr altLang="en-US" lang="zh-C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7760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3" name="内容占位符 2"/>
          <p:cNvSpPr>
            <a:spLocks noGrp="1"/>
          </p:cNvSpPr>
          <p:nvPr>
            <p:ph idx="1" sz="half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altLang="en-US" lang="zh-CN"/>
          </a:p>
        </p:txBody>
      </p:sp>
      <p:sp>
        <p:nvSpPr>
          <p:cNvPr id="4" name="内容占位符 3"/>
          <p:cNvSpPr>
            <a:spLocks noGrp="1"/>
          </p:cNvSpPr>
          <p:nvPr>
            <p:ph idx="2" sz="half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altLang="en-US" lang="zh-CN"/>
          </a:p>
        </p:txBody>
      </p:sp>
      <p:sp>
        <p:nvSpPr>
          <p:cNvPr id="5" name="日期占位符 4"/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fld id="{AD8AD4C7-00E1-484E-ADC6-80BED9BCD7E0}" type="datetimeFigureOut">
              <a:rPr altLang="en-US" lang="zh-CN" smtClean="0">
                <a:solidFill>
                  <a:prstClr val="black">
                    <a:tint val="75000"/>
                  </a:prstClr>
                </a:solidFill>
              </a:rPr>
              <a:pPr/>
              <a:t>2018/4/20</a:t>
            </a:fld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819B093F-DDD8-4FA1-B0B2-6BD78FD0BB34}" type="slidenum">
              <a:rPr altLang="en-US" lang="zh-C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0666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TxTwoObj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3" name="文本占位符 2"/>
          <p:cNvSpPr>
            <a:spLocks noGrp="1"/>
          </p:cNvSpPr>
          <p:nvPr>
            <p:ph idx="1" type="body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idx="2" sz="half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altLang="en-US" lang="zh-CN"/>
          </a:p>
        </p:txBody>
      </p:sp>
      <p:sp>
        <p:nvSpPr>
          <p:cNvPr id="5" name="文本占位符 4"/>
          <p:cNvSpPr>
            <a:spLocks noGrp="1"/>
          </p:cNvSpPr>
          <p:nvPr>
            <p:ph idx="3" sz="quarter" type="body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idx="4" sz="quarter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altLang="en-US" lang="zh-CN"/>
          </a:p>
        </p:txBody>
      </p:sp>
      <p:sp>
        <p:nvSpPr>
          <p:cNvPr id="7" name="日期占位符 6"/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fld id="{AD8AD4C7-00E1-484E-ADC6-80BED9BCD7E0}" type="datetimeFigureOut">
              <a:rPr altLang="en-US" lang="zh-CN" smtClean="0">
                <a:solidFill>
                  <a:prstClr val="black">
                    <a:tint val="75000"/>
                  </a:prstClr>
                </a:solidFill>
              </a:rPr>
              <a:pPr/>
              <a:t>2018/4/20</a:t>
            </a:fld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819B093F-DDD8-4FA1-B0B2-6BD78FD0BB34}" type="slidenum">
              <a:rPr altLang="en-US" lang="zh-C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4032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/>
          <a:srcRect l="30226" t="54124"/>
          <a:stretch>
            <a:fillRect/>
          </a:stretch>
        </p:blipFill>
        <p:spPr>
          <a:xfrm>
            <a:off x="0" y="0"/>
            <a:ext cx="1305921" cy="858638"/>
          </a:xfrm>
          <a:custGeom>
            <a:avLst/>
            <a:gdLst>
              <a:gd fmla="*/ 0 w 1305921" name="connsiteX0"/>
              <a:gd fmla="*/ 0 h 858638" name="connsiteY0"/>
              <a:gd fmla="*/ 1305921 w 1305921" name="connsiteX1"/>
              <a:gd fmla="*/ 0 h 858638" name="connsiteY1"/>
              <a:gd fmla="*/ 1305921 w 1305921" name="connsiteX2"/>
              <a:gd fmla="*/ 858638 h 858638" name="connsiteY2"/>
              <a:gd fmla="*/ 0 w 1305921" name="connsiteX3"/>
              <a:gd fmla="*/ 858638 h 858638" name="connsiteY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858638" w="1305921">
                <a:moveTo>
                  <a:pt x="0" y="0"/>
                </a:moveTo>
                <a:lnTo>
                  <a:pt x="1305921" y="0"/>
                </a:lnTo>
                <a:lnTo>
                  <a:pt x="1305921" y="858638"/>
                </a:lnTo>
                <a:lnTo>
                  <a:pt x="0" y="858638"/>
                </a:lnTo>
                <a:close/>
              </a:path>
            </a:pathLst>
          </a:cu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5"/>
          <a:srcRect t="62945"/>
          <a:stretch>
            <a:fillRect/>
          </a:stretch>
        </p:blipFill>
        <p:spPr>
          <a:xfrm>
            <a:off x="5120000" y="0"/>
            <a:ext cx="2322777" cy="862954"/>
          </a:xfrm>
          <a:custGeom>
            <a:avLst/>
            <a:gdLst>
              <a:gd fmla="*/ 0 w 2322777" name="connsiteX0"/>
              <a:gd fmla="*/ 0 h 862954" name="connsiteY0"/>
              <a:gd fmla="*/ 2322777 w 2322777" name="connsiteX1"/>
              <a:gd fmla="*/ 0 h 862954" name="connsiteY1"/>
              <a:gd fmla="*/ 2322777 w 2322777" name="connsiteX2"/>
              <a:gd fmla="*/ 862954 h 862954" name="connsiteY2"/>
              <a:gd fmla="*/ 0 w 2322777" name="connsiteX3"/>
              <a:gd fmla="*/ 862954 h 862954" name="connsiteY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862954" w="2322777">
                <a:moveTo>
                  <a:pt x="0" y="0"/>
                </a:moveTo>
                <a:lnTo>
                  <a:pt x="2322777" y="0"/>
                </a:lnTo>
                <a:lnTo>
                  <a:pt x="2322777" y="862954"/>
                </a:lnTo>
                <a:lnTo>
                  <a:pt x="0" y="862954"/>
                </a:lnTo>
                <a:close/>
              </a:path>
            </a:pathLst>
          </a:custGeom>
        </p:spPr>
      </p:pic>
      <p:sp>
        <p:nvSpPr>
          <p:cNvPr id="14" name="矩形 1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382500"/>
      </p:ext>
    </p:extLst>
  </p:cSld>
  <p:clrMapOvr>
    <a:masterClrMapping/>
  </p:clrMapOvr>
  <p:timing>
    <p:tnLst>
      <p:par>
        <p:cTn dur="indefinite" id="1" nodeType="tmRoot" restart="never"/>
      </p:par>
    </p:tnLst>
  </p:timing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3" name="内容占位符 2"/>
          <p:cNvSpPr>
            <a:spLocks noGrp="1"/>
          </p:cNvSpPr>
          <p:nvPr>
            <p:ph idx="1" sz="half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altLang="en-US" lang="zh-CN"/>
          </a:p>
        </p:txBody>
      </p:sp>
      <p:sp>
        <p:nvSpPr>
          <p:cNvPr id="4" name="内容占位符 3"/>
          <p:cNvSpPr>
            <a:spLocks noGrp="1"/>
          </p:cNvSpPr>
          <p:nvPr>
            <p:ph idx="2" sz="half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altLang="en-US" lang="zh-CN"/>
          </a:p>
        </p:txBody>
      </p:sp>
      <p:sp>
        <p:nvSpPr>
          <p:cNvPr id="5" name="日期占位符 4"/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fld id="{AD8AD4C7-00E1-484E-ADC6-80BED9BCD7E0}" type="datetimeFigureOut">
              <a:rPr altLang="en-US" lang="zh-CN" smtClean="0"/>
              <a:t>2018/4/20</a:t>
            </a:fld>
            <a:endParaRPr altLang="en-US" lang="zh-CN"/>
          </a:p>
        </p:txBody>
      </p:sp>
      <p:sp>
        <p:nvSpPr>
          <p:cNvPr id="6" name="页脚占位符 5"/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endParaRPr altLang="en-US" lang="zh-CN"/>
          </a:p>
        </p:txBody>
      </p:sp>
      <p:sp>
        <p:nvSpPr>
          <p:cNvPr id="7" name="灯片编号占位符 6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819B093F-DDD8-4FA1-B0B2-6BD78FD0BB34}" type="slidenum">
              <a:rPr altLang="en-US" lang="zh-CN" smtClean="0"/>
              <a:t>‹#›</a:t>
            </a:fld>
            <a:endParaRPr altLang="en-US" lang="zh-CN"/>
          </a:p>
        </p:txBody>
      </p:sp>
    </p:spTree>
    <p:extLst>
      <p:ext uri="{BB962C8B-B14F-4D97-AF65-F5344CB8AC3E}">
        <p14:creationId xmlns:p14="http://schemas.microsoft.com/office/powerpoint/2010/main" val="36893609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fld id="{AD8AD4C7-00E1-484E-ADC6-80BED9BCD7E0}" type="datetimeFigureOut">
              <a:rPr altLang="en-US" lang="zh-CN" smtClean="0">
                <a:solidFill>
                  <a:prstClr val="black">
                    <a:tint val="75000"/>
                  </a:prstClr>
                </a:solidFill>
              </a:rPr>
              <a:pPr/>
              <a:t>2018/4/20</a:t>
            </a:fld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819B093F-DDD8-4FA1-B0B2-6BD78FD0BB34}" type="slidenum">
              <a:rPr altLang="en-US" lang="zh-C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312297"/>
      </p:ext>
    </p:extLst>
  </p:cSld>
  <p:clrMapOvr>
    <a:masterClrMapping/>
  </p:clrMapOvr>
  <p:timing>
    <p:tnLst>
      <p:par>
        <p:cTn dur="indefinite" id="1" nodeType="tmRoot" restart="never"/>
      </p:par>
    </p:tnLst>
  </p:timing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Tx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altLang="en-US" lang="zh-CN"/>
          </a:p>
        </p:txBody>
      </p:sp>
      <p:sp>
        <p:nvSpPr>
          <p:cNvPr id="4" name="文本占位符 3"/>
          <p:cNvSpPr>
            <a:spLocks noGrp="1"/>
          </p:cNvSpPr>
          <p:nvPr>
            <p:ph idx="2" sz="half" type="body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fld id="{AD8AD4C7-00E1-484E-ADC6-80BED9BCD7E0}" type="datetimeFigureOut">
              <a:rPr altLang="en-US" lang="zh-CN" smtClean="0">
                <a:solidFill>
                  <a:prstClr val="black">
                    <a:tint val="75000"/>
                  </a:prstClr>
                </a:solidFill>
              </a:rPr>
              <a:pPr/>
              <a:t>2018/4/20</a:t>
            </a:fld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819B093F-DDD8-4FA1-B0B2-6BD78FD0BB34}" type="slidenum">
              <a:rPr altLang="en-US" lang="zh-C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9619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picTx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3" name="图片占位符 2"/>
          <p:cNvSpPr>
            <a:spLocks noGrp="1"/>
          </p:cNvSpPr>
          <p:nvPr>
            <p:ph idx="1" type="pic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altLang="en-US" lang="zh-CN"/>
          </a:p>
        </p:txBody>
      </p:sp>
      <p:sp>
        <p:nvSpPr>
          <p:cNvPr id="4" name="文本占位符 3"/>
          <p:cNvSpPr>
            <a:spLocks noGrp="1"/>
          </p:cNvSpPr>
          <p:nvPr>
            <p:ph idx="2" sz="half" type="body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fld id="{AD8AD4C7-00E1-484E-ADC6-80BED9BCD7E0}" type="datetimeFigureOut">
              <a:rPr altLang="en-US" lang="zh-CN" smtClean="0">
                <a:solidFill>
                  <a:prstClr val="black">
                    <a:tint val="75000"/>
                  </a:prstClr>
                </a:solidFill>
              </a:rPr>
              <a:pPr/>
              <a:t>2018/4/20</a:t>
            </a:fld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819B093F-DDD8-4FA1-B0B2-6BD78FD0BB34}" type="slidenum">
              <a:rPr altLang="en-US" lang="zh-C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6527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vertTx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3" name="竖排文字占位符 2"/>
          <p:cNvSpPr>
            <a:spLocks noGrp="1"/>
          </p:cNvSpPr>
          <p:nvPr>
            <p:ph idx="1" orient="vert" type="body"/>
          </p:nvPr>
        </p:nvSpPr>
        <p:spPr/>
        <p:txBody>
          <a:bodyPr vert="eaVert"/>
          <a:lstStyle/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altLang="en-US" lang="zh-CN"/>
          </a:p>
        </p:txBody>
      </p:sp>
      <p:sp>
        <p:nvSpPr>
          <p:cNvPr id="4" name="日期占位符 3"/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fld id="{AD8AD4C7-00E1-484E-ADC6-80BED9BCD7E0}" type="datetimeFigureOut">
              <a:rPr altLang="en-US" lang="zh-CN" smtClean="0">
                <a:solidFill>
                  <a:prstClr val="black">
                    <a:tint val="75000"/>
                  </a:prstClr>
                </a:solidFill>
              </a:rPr>
              <a:pPr/>
              <a:t>2018/4/20</a:t>
            </a:fld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819B093F-DDD8-4FA1-B0B2-6BD78FD0BB34}" type="slidenum">
              <a:rPr altLang="en-US" lang="zh-C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033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vertTitleAndTx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orient="vert" type="title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3" name="竖排文字占位符 2"/>
          <p:cNvSpPr>
            <a:spLocks noGrp="1"/>
          </p:cNvSpPr>
          <p:nvPr>
            <p:ph idx="1" orient="vert" type="body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altLang="en-US" lang="zh-CN"/>
          </a:p>
        </p:txBody>
      </p:sp>
      <p:sp>
        <p:nvSpPr>
          <p:cNvPr id="4" name="日期占位符 3"/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fld id="{AD8AD4C7-00E1-484E-ADC6-80BED9BCD7E0}" type="datetimeFigureOut">
              <a:rPr altLang="en-US" lang="zh-CN" smtClean="0">
                <a:solidFill>
                  <a:prstClr val="black">
                    <a:tint val="75000"/>
                  </a:prstClr>
                </a:solidFill>
              </a:rPr>
              <a:pPr/>
              <a:t>2018/4/20</a:t>
            </a:fld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819B093F-DDD8-4FA1-B0B2-6BD78FD0BB34}" type="slidenum">
              <a:rPr altLang="en-US" lang="zh-C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65847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3" name="副标题 2"/>
          <p:cNvSpPr>
            <a:spLocks noGrp="1"/>
          </p:cNvSpPr>
          <p:nvPr>
            <p:ph idx="1" type="subTitle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en-US" lang="zh-CN" smtClean="0"/>
              <a:t>单击此处编辑母版副标题样式</a:t>
            </a:r>
            <a:endParaRPr altLang="en-US" lang="zh-CN"/>
          </a:p>
        </p:txBody>
      </p:sp>
      <p:sp>
        <p:nvSpPr>
          <p:cNvPr id="4" name="日期占位符 3"/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fld id="{AD8AD4C7-00E1-484E-ADC6-80BED9BCD7E0}" type="datetimeFigureOut">
              <a:rPr altLang="en-US" lang="zh-CN" smtClean="0">
                <a:solidFill>
                  <a:prstClr val="black">
                    <a:tint val="75000"/>
                  </a:prstClr>
                </a:solidFill>
              </a:rPr>
              <a:pPr/>
              <a:t>2018/4/20</a:t>
            </a:fld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819B093F-DDD8-4FA1-B0B2-6BD78FD0BB34}" type="slidenum">
              <a:rPr altLang="en-US" lang="zh-C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07482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altLang="en-US" lang="zh-CN"/>
          </a:p>
        </p:txBody>
      </p:sp>
      <p:sp>
        <p:nvSpPr>
          <p:cNvPr id="4" name="日期占位符 3"/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fld id="{AD8AD4C7-00E1-484E-ADC6-80BED9BCD7E0}" type="datetimeFigureOut">
              <a:rPr altLang="en-US" lang="zh-CN" smtClean="0">
                <a:solidFill>
                  <a:prstClr val="black">
                    <a:tint val="75000"/>
                  </a:prstClr>
                </a:solidFill>
              </a:rPr>
              <a:pPr/>
              <a:t>2018/4/20</a:t>
            </a:fld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819B093F-DDD8-4FA1-B0B2-6BD78FD0BB34}" type="slidenum">
              <a:rPr altLang="en-US" lang="zh-C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41737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secHead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3" name="文本占位符 2"/>
          <p:cNvSpPr>
            <a:spLocks noGrp="1"/>
          </p:cNvSpPr>
          <p:nvPr>
            <p:ph idx="1" type="body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fld id="{AD8AD4C7-00E1-484E-ADC6-80BED9BCD7E0}" type="datetimeFigureOut">
              <a:rPr altLang="en-US" lang="zh-CN" smtClean="0">
                <a:solidFill>
                  <a:prstClr val="black">
                    <a:tint val="75000"/>
                  </a:prstClr>
                </a:solidFill>
              </a:rPr>
              <a:pPr/>
              <a:t>2018/4/20</a:t>
            </a:fld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819B093F-DDD8-4FA1-B0B2-6BD78FD0BB34}" type="slidenum">
              <a:rPr altLang="en-US" lang="zh-C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60104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3" name="内容占位符 2"/>
          <p:cNvSpPr>
            <a:spLocks noGrp="1"/>
          </p:cNvSpPr>
          <p:nvPr>
            <p:ph idx="1" sz="half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altLang="en-US" lang="zh-CN"/>
          </a:p>
        </p:txBody>
      </p:sp>
      <p:sp>
        <p:nvSpPr>
          <p:cNvPr id="4" name="内容占位符 3"/>
          <p:cNvSpPr>
            <a:spLocks noGrp="1"/>
          </p:cNvSpPr>
          <p:nvPr>
            <p:ph idx="2" sz="half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altLang="en-US" lang="zh-CN"/>
          </a:p>
        </p:txBody>
      </p:sp>
      <p:sp>
        <p:nvSpPr>
          <p:cNvPr id="5" name="日期占位符 4"/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fld id="{AD8AD4C7-00E1-484E-ADC6-80BED9BCD7E0}" type="datetimeFigureOut">
              <a:rPr altLang="en-US" lang="zh-CN" smtClean="0">
                <a:solidFill>
                  <a:prstClr val="black">
                    <a:tint val="75000"/>
                  </a:prstClr>
                </a:solidFill>
              </a:rPr>
              <a:pPr/>
              <a:t>2018/4/20</a:t>
            </a:fld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819B093F-DDD8-4FA1-B0B2-6BD78FD0BB34}" type="slidenum">
              <a:rPr altLang="en-US" lang="zh-C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19952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TxTwoObj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3" name="文本占位符 2"/>
          <p:cNvSpPr>
            <a:spLocks noGrp="1"/>
          </p:cNvSpPr>
          <p:nvPr>
            <p:ph idx="1" type="body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idx="2" sz="half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altLang="en-US" lang="zh-CN"/>
          </a:p>
        </p:txBody>
      </p:sp>
      <p:sp>
        <p:nvSpPr>
          <p:cNvPr id="5" name="文本占位符 4"/>
          <p:cNvSpPr>
            <a:spLocks noGrp="1"/>
          </p:cNvSpPr>
          <p:nvPr>
            <p:ph idx="3" sz="quarter" type="body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idx="4" sz="quarter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altLang="en-US" lang="zh-CN"/>
          </a:p>
        </p:txBody>
      </p:sp>
      <p:sp>
        <p:nvSpPr>
          <p:cNvPr id="7" name="日期占位符 6"/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fld id="{AD8AD4C7-00E1-484E-ADC6-80BED9BCD7E0}" type="datetimeFigureOut">
              <a:rPr altLang="en-US" lang="zh-CN" smtClean="0">
                <a:solidFill>
                  <a:prstClr val="black">
                    <a:tint val="75000"/>
                  </a:prstClr>
                </a:solidFill>
              </a:rPr>
              <a:pPr/>
              <a:t>2018/4/20</a:t>
            </a:fld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819B093F-DDD8-4FA1-B0B2-6BD78FD0BB34}" type="slidenum">
              <a:rPr altLang="en-US" lang="zh-C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450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TxTwoObj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3" name="文本占位符 2"/>
          <p:cNvSpPr>
            <a:spLocks noGrp="1"/>
          </p:cNvSpPr>
          <p:nvPr>
            <p:ph idx="1" type="body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idx="2" sz="half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altLang="en-US" lang="zh-CN"/>
          </a:p>
        </p:txBody>
      </p:sp>
      <p:sp>
        <p:nvSpPr>
          <p:cNvPr id="5" name="文本占位符 4"/>
          <p:cNvSpPr>
            <a:spLocks noGrp="1"/>
          </p:cNvSpPr>
          <p:nvPr>
            <p:ph idx="3" sz="quarter" type="body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idx="4" sz="quarter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altLang="en-US" lang="zh-CN"/>
          </a:p>
        </p:txBody>
      </p:sp>
      <p:sp>
        <p:nvSpPr>
          <p:cNvPr id="7" name="日期占位符 6"/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fld id="{AD8AD4C7-00E1-484E-ADC6-80BED9BCD7E0}" type="datetimeFigureOut">
              <a:rPr altLang="en-US" lang="zh-CN" smtClean="0"/>
              <a:t>2018/4/20</a:t>
            </a:fld>
            <a:endParaRPr altLang="en-US" lang="zh-CN"/>
          </a:p>
        </p:txBody>
      </p:sp>
      <p:sp>
        <p:nvSpPr>
          <p:cNvPr id="8" name="页脚占位符 7"/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endParaRPr altLang="en-US" lang="zh-CN"/>
          </a:p>
        </p:txBody>
      </p:sp>
      <p:sp>
        <p:nvSpPr>
          <p:cNvPr id="9" name="灯片编号占位符 8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819B093F-DDD8-4FA1-B0B2-6BD78FD0BB34}" type="slidenum">
              <a:rPr altLang="en-US" lang="zh-CN" smtClean="0"/>
              <a:t>‹#›</a:t>
            </a:fld>
            <a:endParaRPr altLang="en-US" lang="zh-CN"/>
          </a:p>
        </p:txBody>
      </p:sp>
    </p:spTree>
    <p:extLst>
      <p:ext uri="{BB962C8B-B14F-4D97-AF65-F5344CB8AC3E}">
        <p14:creationId xmlns:p14="http://schemas.microsoft.com/office/powerpoint/2010/main" val="20969578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/>
          <a:srcRect l="30226" t="54124"/>
          <a:stretch>
            <a:fillRect/>
          </a:stretch>
        </p:blipFill>
        <p:spPr>
          <a:xfrm>
            <a:off x="0" y="0"/>
            <a:ext cx="1305921" cy="858638"/>
          </a:xfrm>
          <a:custGeom>
            <a:avLst/>
            <a:gdLst>
              <a:gd fmla="*/ 0 w 1305921" name="connsiteX0"/>
              <a:gd fmla="*/ 0 h 858638" name="connsiteY0"/>
              <a:gd fmla="*/ 1305921 w 1305921" name="connsiteX1"/>
              <a:gd fmla="*/ 0 h 858638" name="connsiteY1"/>
              <a:gd fmla="*/ 1305921 w 1305921" name="connsiteX2"/>
              <a:gd fmla="*/ 858638 h 858638" name="connsiteY2"/>
              <a:gd fmla="*/ 0 w 1305921" name="connsiteX3"/>
              <a:gd fmla="*/ 858638 h 858638" name="connsiteY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858638" w="1305921">
                <a:moveTo>
                  <a:pt x="0" y="0"/>
                </a:moveTo>
                <a:lnTo>
                  <a:pt x="1305921" y="0"/>
                </a:lnTo>
                <a:lnTo>
                  <a:pt x="1305921" y="858638"/>
                </a:lnTo>
                <a:lnTo>
                  <a:pt x="0" y="858638"/>
                </a:lnTo>
                <a:close/>
              </a:path>
            </a:pathLst>
          </a:cu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5"/>
          <a:srcRect t="62945"/>
          <a:stretch>
            <a:fillRect/>
          </a:stretch>
        </p:blipFill>
        <p:spPr>
          <a:xfrm>
            <a:off x="5120000" y="0"/>
            <a:ext cx="2322777" cy="862954"/>
          </a:xfrm>
          <a:custGeom>
            <a:avLst/>
            <a:gdLst>
              <a:gd fmla="*/ 0 w 2322777" name="connsiteX0"/>
              <a:gd fmla="*/ 0 h 862954" name="connsiteY0"/>
              <a:gd fmla="*/ 2322777 w 2322777" name="connsiteX1"/>
              <a:gd fmla="*/ 0 h 862954" name="connsiteY1"/>
              <a:gd fmla="*/ 2322777 w 2322777" name="connsiteX2"/>
              <a:gd fmla="*/ 862954 h 862954" name="connsiteY2"/>
              <a:gd fmla="*/ 0 w 2322777" name="connsiteX3"/>
              <a:gd fmla="*/ 862954 h 862954" name="connsiteY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862954" w="2322777">
                <a:moveTo>
                  <a:pt x="0" y="0"/>
                </a:moveTo>
                <a:lnTo>
                  <a:pt x="2322777" y="0"/>
                </a:lnTo>
                <a:lnTo>
                  <a:pt x="2322777" y="862954"/>
                </a:lnTo>
                <a:lnTo>
                  <a:pt x="0" y="862954"/>
                </a:lnTo>
                <a:close/>
              </a:path>
            </a:pathLst>
          </a:custGeom>
        </p:spPr>
      </p:pic>
      <p:sp>
        <p:nvSpPr>
          <p:cNvPr id="14" name="矩形 1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604909"/>
      </p:ext>
    </p:extLst>
  </p:cSld>
  <p:clrMapOvr>
    <a:masterClrMapping/>
  </p:clrMapOvr>
  <p:timing>
    <p:tnLst>
      <p:par>
        <p:cTn dur="indefinite" id="1" nodeType="tmRoot" restart="never"/>
      </p:par>
    </p:tnLst>
  </p:timing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fld id="{AD8AD4C7-00E1-484E-ADC6-80BED9BCD7E0}" type="datetimeFigureOut">
              <a:rPr altLang="en-US" lang="zh-CN" smtClean="0">
                <a:solidFill>
                  <a:prstClr val="black">
                    <a:tint val="75000"/>
                  </a:prstClr>
                </a:solidFill>
              </a:rPr>
              <a:pPr/>
              <a:t>2018/4/20</a:t>
            </a:fld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819B093F-DDD8-4FA1-B0B2-6BD78FD0BB34}" type="slidenum">
              <a:rPr altLang="en-US" lang="zh-C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911131"/>
      </p:ext>
    </p:extLst>
  </p:cSld>
  <p:clrMapOvr>
    <a:masterClrMapping/>
  </p:clrMapOvr>
  <p:timing>
    <p:tnLst>
      <p:par>
        <p:cTn dur="indefinite" id="1" nodeType="tmRoot" restart="never"/>
      </p:par>
    </p:tnLst>
  </p:timing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Tx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altLang="en-US" lang="zh-CN"/>
          </a:p>
        </p:txBody>
      </p:sp>
      <p:sp>
        <p:nvSpPr>
          <p:cNvPr id="4" name="文本占位符 3"/>
          <p:cNvSpPr>
            <a:spLocks noGrp="1"/>
          </p:cNvSpPr>
          <p:nvPr>
            <p:ph idx="2" sz="half" type="body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fld id="{AD8AD4C7-00E1-484E-ADC6-80BED9BCD7E0}" type="datetimeFigureOut">
              <a:rPr altLang="en-US" lang="zh-CN" smtClean="0">
                <a:solidFill>
                  <a:prstClr val="black">
                    <a:tint val="75000"/>
                  </a:prstClr>
                </a:solidFill>
              </a:rPr>
              <a:pPr/>
              <a:t>2018/4/20</a:t>
            </a:fld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819B093F-DDD8-4FA1-B0B2-6BD78FD0BB34}" type="slidenum">
              <a:rPr altLang="en-US" lang="zh-C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46260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picTx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3" name="图片占位符 2"/>
          <p:cNvSpPr>
            <a:spLocks noGrp="1"/>
          </p:cNvSpPr>
          <p:nvPr>
            <p:ph idx="1" type="pic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altLang="en-US" lang="zh-CN"/>
          </a:p>
        </p:txBody>
      </p:sp>
      <p:sp>
        <p:nvSpPr>
          <p:cNvPr id="4" name="文本占位符 3"/>
          <p:cNvSpPr>
            <a:spLocks noGrp="1"/>
          </p:cNvSpPr>
          <p:nvPr>
            <p:ph idx="2" sz="half" type="body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fld id="{AD8AD4C7-00E1-484E-ADC6-80BED9BCD7E0}" type="datetimeFigureOut">
              <a:rPr altLang="en-US" lang="zh-CN" smtClean="0">
                <a:solidFill>
                  <a:prstClr val="black">
                    <a:tint val="75000"/>
                  </a:prstClr>
                </a:solidFill>
              </a:rPr>
              <a:pPr/>
              <a:t>2018/4/20</a:t>
            </a:fld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819B093F-DDD8-4FA1-B0B2-6BD78FD0BB34}" type="slidenum">
              <a:rPr altLang="en-US" lang="zh-C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33214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vertTx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3" name="竖排文字占位符 2"/>
          <p:cNvSpPr>
            <a:spLocks noGrp="1"/>
          </p:cNvSpPr>
          <p:nvPr>
            <p:ph idx="1" orient="vert" type="body"/>
          </p:nvPr>
        </p:nvSpPr>
        <p:spPr/>
        <p:txBody>
          <a:bodyPr vert="eaVert"/>
          <a:lstStyle/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altLang="en-US" lang="zh-CN"/>
          </a:p>
        </p:txBody>
      </p:sp>
      <p:sp>
        <p:nvSpPr>
          <p:cNvPr id="4" name="日期占位符 3"/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fld id="{AD8AD4C7-00E1-484E-ADC6-80BED9BCD7E0}" type="datetimeFigureOut">
              <a:rPr altLang="en-US" lang="zh-CN" smtClean="0">
                <a:solidFill>
                  <a:prstClr val="black">
                    <a:tint val="75000"/>
                  </a:prstClr>
                </a:solidFill>
              </a:rPr>
              <a:pPr/>
              <a:t>2018/4/20</a:t>
            </a:fld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819B093F-DDD8-4FA1-B0B2-6BD78FD0BB34}" type="slidenum">
              <a:rPr altLang="en-US" lang="zh-C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1931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vertTitleAndTx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orient="vert" type="title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3" name="竖排文字占位符 2"/>
          <p:cNvSpPr>
            <a:spLocks noGrp="1"/>
          </p:cNvSpPr>
          <p:nvPr>
            <p:ph idx="1" orient="vert" type="body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altLang="en-US" lang="zh-CN"/>
          </a:p>
        </p:txBody>
      </p:sp>
      <p:sp>
        <p:nvSpPr>
          <p:cNvPr id="4" name="日期占位符 3"/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fld id="{AD8AD4C7-00E1-484E-ADC6-80BED9BCD7E0}" type="datetimeFigureOut">
              <a:rPr altLang="en-US" lang="zh-CN" smtClean="0">
                <a:solidFill>
                  <a:prstClr val="black">
                    <a:tint val="75000"/>
                  </a:prstClr>
                </a:solidFill>
              </a:rPr>
              <a:pPr/>
              <a:t>2018/4/20</a:t>
            </a:fld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819B093F-DDD8-4FA1-B0B2-6BD78FD0BB34}" type="slidenum">
              <a:rPr altLang="en-US" lang="zh-C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86066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3" name="副标题 2"/>
          <p:cNvSpPr>
            <a:spLocks noGrp="1"/>
          </p:cNvSpPr>
          <p:nvPr>
            <p:ph idx="1" type="subTitle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en-US" lang="zh-CN" smtClean="0"/>
              <a:t>单击此处编辑母版副标题样式</a:t>
            </a:r>
            <a:endParaRPr altLang="en-US" lang="zh-CN"/>
          </a:p>
        </p:txBody>
      </p:sp>
      <p:sp>
        <p:nvSpPr>
          <p:cNvPr id="4" name="日期占位符 3"/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fld id="{AD8AD4C7-00E1-484E-ADC6-80BED9BCD7E0}" type="datetimeFigureOut">
              <a:rPr altLang="en-US" lang="zh-CN" smtClean="0">
                <a:solidFill>
                  <a:prstClr val="black">
                    <a:tint val="75000"/>
                  </a:prstClr>
                </a:solidFill>
              </a:rPr>
              <a:pPr/>
              <a:t>2018/4/20</a:t>
            </a:fld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819B093F-DDD8-4FA1-B0B2-6BD78FD0BB34}" type="slidenum">
              <a:rPr altLang="en-US" lang="zh-C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0710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altLang="en-US" lang="zh-CN"/>
          </a:p>
        </p:txBody>
      </p:sp>
      <p:sp>
        <p:nvSpPr>
          <p:cNvPr id="4" name="日期占位符 3"/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fld id="{AD8AD4C7-00E1-484E-ADC6-80BED9BCD7E0}" type="datetimeFigureOut">
              <a:rPr altLang="en-US" lang="zh-CN" smtClean="0">
                <a:solidFill>
                  <a:prstClr val="black">
                    <a:tint val="75000"/>
                  </a:prstClr>
                </a:solidFill>
              </a:rPr>
              <a:pPr/>
              <a:t>2018/4/20</a:t>
            </a:fld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819B093F-DDD8-4FA1-B0B2-6BD78FD0BB34}" type="slidenum">
              <a:rPr altLang="en-US" lang="zh-C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80249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secHead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3" name="文本占位符 2"/>
          <p:cNvSpPr>
            <a:spLocks noGrp="1"/>
          </p:cNvSpPr>
          <p:nvPr>
            <p:ph idx="1" type="body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fld id="{AD8AD4C7-00E1-484E-ADC6-80BED9BCD7E0}" type="datetimeFigureOut">
              <a:rPr altLang="en-US" lang="zh-CN" smtClean="0">
                <a:solidFill>
                  <a:prstClr val="black">
                    <a:tint val="75000"/>
                  </a:prstClr>
                </a:solidFill>
              </a:rPr>
              <a:pPr/>
              <a:t>2018/4/20</a:t>
            </a:fld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819B093F-DDD8-4FA1-B0B2-6BD78FD0BB34}" type="slidenum">
              <a:rPr altLang="en-US" lang="zh-C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1746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3" name="内容占位符 2"/>
          <p:cNvSpPr>
            <a:spLocks noGrp="1"/>
          </p:cNvSpPr>
          <p:nvPr>
            <p:ph idx="1" sz="half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altLang="en-US" lang="zh-CN"/>
          </a:p>
        </p:txBody>
      </p:sp>
      <p:sp>
        <p:nvSpPr>
          <p:cNvPr id="4" name="内容占位符 3"/>
          <p:cNvSpPr>
            <a:spLocks noGrp="1"/>
          </p:cNvSpPr>
          <p:nvPr>
            <p:ph idx="2" sz="half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altLang="en-US" lang="zh-CN"/>
          </a:p>
        </p:txBody>
      </p:sp>
      <p:sp>
        <p:nvSpPr>
          <p:cNvPr id="5" name="日期占位符 4"/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fld id="{AD8AD4C7-00E1-484E-ADC6-80BED9BCD7E0}" type="datetimeFigureOut">
              <a:rPr altLang="en-US" lang="zh-CN" smtClean="0">
                <a:solidFill>
                  <a:prstClr val="black">
                    <a:tint val="75000"/>
                  </a:prstClr>
                </a:solidFill>
              </a:rPr>
              <a:pPr/>
              <a:t>2018/4/20</a:t>
            </a:fld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819B093F-DDD8-4FA1-B0B2-6BD78FD0BB34}" type="slidenum">
              <a:rPr altLang="en-US" lang="zh-C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625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/>
          <a:srcRect l="30226" t="54124"/>
          <a:stretch>
            <a:fillRect/>
          </a:stretch>
        </p:blipFill>
        <p:spPr>
          <a:xfrm>
            <a:off x="0" y="0"/>
            <a:ext cx="1305921" cy="858638"/>
          </a:xfrm>
          <a:custGeom>
            <a:avLst/>
            <a:gdLst>
              <a:gd fmla="*/ 0 w 1305921" name="connsiteX0"/>
              <a:gd fmla="*/ 0 h 858638" name="connsiteY0"/>
              <a:gd fmla="*/ 1305921 w 1305921" name="connsiteX1"/>
              <a:gd fmla="*/ 0 h 858638" name="connsiteY1"/>
              <a:gd fmla="*/ 1305921 w 1305921" name="connsiteX2"/>
              <a:gd fmla="*/ 858638 h 858638" name="connsiteY2"/>
              <a:gd fmla="*/ 0 w 1305921" name="connsiteX3"/>
              <a:gd fmla="*/ 858638 h 858638" name="connsiteY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858638" w="1305921">
                <a:moveTo>
                  <a:pt x="0" y="0"/>
                </a:moveTo>
                <a:lnTo>
                  <a:pt x="1305921" y="0"/>
                </a:lnTo>
                <a:lnTo>
                  <a:pt x="1305921" y="858638"/>
                </a:lnTo>
                <a:lnTo>
                  <a:pt x="0" y="858638"/>
                </a:lnTo>
                <a:close/>
              </a:path>
            </a:pathLst>
          </a:cu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5"/>
          <a:srcRect t="62945"/>
          <a:stretch>
            <a:fillRect/>
          </a:stretch>
        </p:blipFill>
        <p:spPr>
          <a:xfrm>
            <a:off x="5120000" y="0"/>
            <a:ext cx="2322777" cy="862954"/>
          </a:xfrm>
          <a:custGeom>
            <a:avLst/>
            <a:gdLst>
              <a:gd fmla="*/ 0 w 2322777" name="connsiteX0"/>
              <a:gd fmla="*/ 0 h 862954" name="connsiteY0"/>
              <a:gd fmla="*/ 2322777 w 2322777" name="connsiteX1"/>
              <a:gd fmla="*/ 0 h 862954" name="connsiteY1"/>
              <a:gd fmla="*/ 2322777 w 2322777" name="connsiteX2"/>
              <a:gd fmla="*/ 862954 h 862954" name="connsiteY2"/>
              <a:gd fmla="*/ 0 w 2322777" name="connsiteX3"/>
              <a:gd fmla="*/ 862954 h 862954" name="connsiteY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862954" w="2322777">
                <a:moveTo>
                  <a:pt x="0" y="0"/>
                </a:moveTo>
                <a:lnTo>
                  <a:pt x="2322777" y="0"/>
                </a:lnTo>
                <a:lnTo>
                  <a:pt x="2322777" y="862954"/>
                </a:lnTo>
                <a:lnTo>
                  <a:pt x="0" y="862954"/>
                </a:lnTo>
                <a:close/>
              </a:path>
            </a:pathLst>
          </a:custGeom>
        </p:spPr>
      </p:pic>
      <p:sp>
        <p:nvSpPr>
          <p:cNvPr id="14" name="矩形 1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xmlns:p14="http://schemas.microsoft.com/office/powerpoint/2010/main" val="2929687695"/>
      </p:ext>
    </p:extLst>
  </p:cSld>
  <p:clrMapOvr>
    <a:masterClrMapping/>
  </p:clrMapOvr>
  <p:timing>
    <p:tnLst>
      <p:par>
        <p:cTn dur="indefinite" id="1" nodeType="tmRoot" restart="never"/>
      </p:par>
    </p:tnLst>
  </p:timing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TxTwoObj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3" name="文本占位符 2"/>
          <p:cNvSpPr>
            <a:spLocks noGrp="1"/>
          </p:cNvSpPr>
          <p:nvPr>
            <p:ph idx="1" type="body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idx="2" sz="half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altLang="en-US" lang="zh-CN"/>
          </a:p>
        </p:txBody>
      </p:sp>
      <p:sp>
        <p:nvSpPr>
          <p:cNvPr id="5" name="文本占位符 4"/>
          <p:cNvSpPr>
            <a:spLocks noGrp="1"/>
          </p:cNvSpPr>
          <p:nvPr>
            <p:ph idx="3" sz="quarter" type="body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idx="4" sz="quarter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altLang="en-US" lang="zh-CN"/>
          </a:p>
        </p:txBody>
      </p:sp>
      <p:sp>
        <p:nvSpPr>
          <p:cNvPr id="7" name="日期占位符 6"/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fld id="{AD8AD4C7-00E1-484E-ADC6-80BED9BCD7E0}" type="datetimeFigureOut">
              <a:rPr altLang="en-US" lang="zh-CN" smtClean="0">
                <a:solidFill>
                  <a:prstClr val="black">
                    <a:tint val="75000"/>
                  </a:prstClr>
                </a:solidFill>
              </a:rPr>
              <a:pPr/>
              <a:t>2018/4/20</a:t>
            </a:fld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819B093F-DDD8-4FA1-B0B2-6BD78FD0BB34}" type="slidenum">
              <a:rPr altLang="en-US" lang="zh-C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8167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/>
          <a:srcRect l="30226" t="54124"/>
          <a:stretch>
            <a:fillRect/>
          </a:stretch>
        </p:blipFill>
        <p:spPr>
          <a:xfrm>
            <a:off x="0" y="0"/>
            <a:ext cx="1305921" cy="858638"/>
          </a:xfrm>
          <a:custGeom>
            <a:avLst/>
            <a:gdLst>
              <a:gd fmla="*/ 0 w 1305921" name="connsiteX0"/>
              <a:gd fmla="*/ 0 h 858638" name="connsiteY0"/>
              <a:gd fmla="*/ 1305921 w 1305921" name="connsiteX1"/>
              <a:gd fmla="*/ 0 h 858638" name="connsiteY1"/>
              <a:gd fmla="*/ 1305921 w 1305921" name="connsiteX2"/>
              <a:gd fmla="*/ 858638 h 858638" name="connsiteY2"/>
              <a:gd fmla="*/ 0 w 1305921" name="connsiteX3"/>
              <a:gd fmla="*/ 858638 h 858638" name="connsiteY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858638" w="1305921">
                <a:moveTo>
                  <a:pt x="0" y="0"/>
                </a:moveTo>
                <a:lnTo>
                  <a:pt x="1305921" y="0"/>
                </a:lnTo>
                <a:lnTo>
                  <a:pt x="1305921" y="858638"/>
                </a:lnTo>
                <a:lnTo>
                  <a:pt x="0" y="858638"/>
                </a:lnTo>
                <a:close/>
              </a:path>
            </a:pathLst>
          </a:cu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5"/>
          <a:srcRect t="62945"/>
          <a:stretch>
            <a:fillRect/>
          </a:stretch>
        </p:blipFill>
        <p:spPr>
          <a:xfrm>
            <a:off x="5120000" y="0"/>
            <a:ext cx="2322777" cy="862954"/>
          </a:xfrm>
          <a:custGeom>
            <a:avLst/>
            <a:gdLst>
              <a:gd fmla="*/ 0 w 2322777" name="connsiteX0"/>
              <a:gd fmla="*/ 0 h 862954" name="connsiteY0"/>
              <a:gd fmla="*/ 2322777 w 2322777" name="connsiteX1"/>
              <a:gd fmla="*/ 0 h 862954" name="connsiteY1"/>
              <a:gd fmla="*/ 2322777 w 2322777" name="connsiteX2"/>
              <a:gd fmla="*/ 862954 h 862954" name="connsiteY2"/>
              <a:gd fmla="*/ 0 w 2322777" name="connsiteX3"/>
              <a:gd fmla="*/ 862954 h 862954" name="connsiteY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862954" w="2322777">
                <a:moveTo>
                  <a:pt x="0" y="0"/>
                </a:moveTo>
                <a:lnTo>
                  <a:pt x="2322777" y="0"/>
                </a:lnTo>
                <a:lnTo>
                  <a:pt x="2322777" y="862954"/>
                </a:lnTo>
                <a:lnTo>
                  <a:pt x="0" y="862954"/>
                </a:lnTo>
                <a:close/>
              </a:path>
            </a:pathLst>
          </a:custGeom>
        </p:spPr>
      </p:pic>
      <p:sp>
        <p:nvSpPr>
          <p:cNvPr id="14" name="矩形 1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058183"/>
      </p:ext>
    </p:extLst>
  </p:cSld>
  <p:clrMapOvr>
    <a:masterClrMapping/>
  </p:clrMapOvr>
  <p:timing>
    <p:tnLst>
      <p:par>
        <p:cTn dur="indefinite" id="1" nodeType="tmRoot" restart="never"/>
      </p:par>
    </p:tnLst>
  </p:timing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fld id="{AD8AD4C7-00E1-484E-ADC6-80BED9BCD7E0}" type="datetimeFigureOut">
              <a:rPr altLang="en-US" lang="zh-CN" smtClean="0">
                <a:solidFill>
                  <a:prstClr val="black">
                    <a:tint val="75000"/>
                  </a:prstClr>
                </a:solidFill>
              </a:rPr>
              <a:pPr/>
              <a:t>2018/4/20</a:t>
            </a:fld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819B093F-DDD8-4FA1-B0B2-6BD78FD0BB34}" type="slidenum">
              <a:rPr altLang="en-US" lang="zh-C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079953"/>
      </p:ext>
    </p:extLst>
  </p:cSld>
  <p:clrMapOvr>
    <a:masterClrMapping/>
  </p:clrMapOvr>
  <p:timing>
    <p:tnLst>
      <p:par>
        <p:cTn dur="indefinite" id="1" nodeType="tmRoot" restart="never"/>
      </p:par>
    </p:tnLst>
  </p:timing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Tx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altLang="en-US" lang="zh-CN"/>
          </a:p>
        </p:txBody>
      </p:sp>
      <p:sp>
        <p:nvSpPr>
          <p:cNvPr id="4" name="文本占位符 3"/>
          <p:cNvSpPr>
            <a:spLocks noGrp="1"/>
          </p:cNvSpPr>
          <p:nvPr>
            <p:ph idx="2" sz="half" type="body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fld id="{AD8AD4C7-00E1-484E-ADC6-80BED9BCD7E0}" type="datetimeFigureOut">
              <a:rPr altLang="en-US" lang="zh-CN" smtClean="0">
                <a:solidFill>
                  <a:prstClr val="black">
                    <a:tint val="75000"/>
                  </a:prstClr>
                </a:solidFill>
              </a:rPr>
              <a:pPr/>
              <a:t>2018/4/20</a:t>
            </a:fld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819B093F-DDD8-4FA1-B0B2-6BD78FD0BB34}" type="slidenum">
              <a:rPr altLang="en-US" lang="zh-C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41850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picTx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3" name="图片占位符 2"/>
          <p:cNvSpPr>
            <a:spLocks noGrp="1"/>
          </p:cNvSpPr>
          <p:nvPr>
            <p:ph idx="1" type="pic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altLang="en-US" lang="zh-CN"/>
          </a:p>
        </p:txBody>
      </p:sp>
      <p:sp>
        <p:nvSpPr>
          <p:cNvPr id="4" name="文本占位符 3"/>
          <p:cNvSpPr>
            <a:spLocks noGrp="1"/>
          </p:cNvSpPr>
          <p:nvPr>
            <p:ph idx="2" sz="half" type="body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fld id="{AD8AD4C7-00E1-484E-ADC6-80BED9BCD7E0}" type="datetimeFigureOut">
              <a:rPr altLang="en-US" lang="zh-CN" smtClean="0">
                <a:solidFill>
                  <a:prstClr val="black">
                    <a:tint val="75000"/>
                  </a:prstClr>
                </a:solidFill>
              </a:rPr>
              <a:pPr/>
              <a:t>2018/4/20</a:t>
            </a:fld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819B093F-DDD8-4FA1-B0B2-6BD78FD0BB34}" type="slidenum">
              <a:rPr altLang="en-US" lang="zh-C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03170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vertTx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3" name="竖排文字占位符 2"/>
          <p:cNvSpPr>
            <a:spLocks noGrp="1"/>
          </p:cNvSpPr>
          <p:nvPr>
            <p:ph idx="1" orient="vert" type="body"/>
          </p:nvPr>
        </p:nvSpPr>
        <p:spPr/>
        <p:txBody>
          <a:bodyPr vert="eaVert"/>
          <a:lstStyle/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altLang="en-US" lang="zh-CN"/>
          </a:p>
        </p:txBody>
      </p:sp>
      <p:sp>
        <p:nvSpPr>
          <p:cNvPr id="4" name="日期占位符 3"/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fld id="{AD8AD4C7-00E1-484E-ADC6-80BED9BCD7E0}" type="datetimeFigureOut">
              <a:rPr altLang="en-US" lang="zh-CN" smtClean="0">
                <a:solidFill>
                  <a:prstClr val="black">
                    <a:tint val="75000"/>
                  </a:prstClr>
                </a:solidFill>
              </a:rPr>
              <a:pPr/>
              <a:t>2018/4/20</a:t>
            </a:fld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819B093F-DDD8-4FA1-B0B2-6BD78FD0BB34}" type="slidenum">
              <a:rPr altLang="en-US" lang="zh-C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36753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vertTitleAndTx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orient="vert" type="title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3" name="竖排文字占位符 2"/>
          <p:cNvSpPr>
            <a:spLocks noGrp="1"/>
          </p:cNvSpPr>
          <p:nvPr>
            <p:ph idx="1" orient="vert" type="body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altLang="en-US" lang="zh-CN"/>
          </a:p>
        </p:txBody>
      </p:sp>
      <p:sp>
        <p:nvSpPr>
          <p:cNvPr id="4" name="日期占位符 3"/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fld id="{AD8AD4C7-00E1-484E-ADC6-80BED9BCD7E0}" type="datetimeFigureOut">
              <a:rPr altLang="en-US" lang="zh-CN" smtClean="0">
                <a:solidFill>
                  <a:prstClr val="black">
                    <a:tint val="75000"/>
                  </a:prstClr>
                </a:solidFill>
              </a:rPr>
              <a:pPr/>
              <a:t>2018/4/20</a:t>
            </a:fld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819B093F-DDD8-4FA1-B0B2-6BD78FD0BB34}" type="slidenum">
              <a:rPr altLang="en-US" lang="zh-C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26901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altLang="en-US" lang="zh-CN" smtClean="0"/>
              <a:t>单击此处编辑母版标题样式</a:t>
            </a:r>
            <a:endParaRPr dirty="0" lang="en-US"/>
          </a:p>
        </p:txBody>
      </p:sp>
      <p:sp>
        <p:nvSpPr>
          <p:cNvPr id="3" name="Subtitle 2"/>
          <p:cNvSpPr>
            <a:spLocks noGrp="1"/>
          </p:cNvSpPr>
          <p:nvPr>
            <p:ph idx="1" type="subTitle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en-US" lang="zh-CN" smtClean="0"/>
              <a:t>单击此处编辑母版副标题样式</a:t>
            </a:r>
            <a:endParaRPr dirty="0" lang="en-US"/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fld id="{16E5758D-A3C3-4E88-8AC0-22500507BD7E}" type="datetimeFigureOut">
              <a:rPr altLang="en-US" lang="zh-CN" smtClean="0">
                <a:solidFill>
                  <a:prstClr val="black">
                    <a:tint val="75000"/>
                  </a:prstClr>
                </a:solidFill>
              </a:rPr>
              <a:pPr/>
              <a:t>2018/4/20</a:t>
            </a:fld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AA4E786F-588D-4932-A7B2-AE3451FA4ACA}" type="slidenum">
              <a:rPr altLang="en-US" lang="zh-C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22075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lang="zh-CN" smtClean="0"/>
              <a:t>单击此处编辑母版标题样式</a:t>
            </a:r>
            <a:endParaRPr dirty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dirty="0" lang="en-US"/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fld id="{16E5758D-A3C3-4E88-8AC0-22500507BD7E}" type="datetimeFigureOut">
              <a:rPr altLang="en-US" lang="zh-CN" smtClean="0">
                <a:solidFill>
                  <a:prstClr val="black">
                    <a:tint val="75000"/>
                  </a:prstClr>
                </a:solidFill>
              </a:rPr>
              <a:pPr/>
              <a:t>2018/4/20</a:t>
            </a:fld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AA4E786F-588D-4932-A7B2-AE3451FA4ACA}" type="slidenum">
              <a:rPr altLang="en-US" lang="zh-C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33699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secHead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en-US" lang="zh-CN" smtClean="0"/>
              <a:t>单击此处编辑母版标题样式</a:t>
            </a:r>
            <a:endParaRPr dirty="0" lang="en-US"/>
          </a:p>
        </p:txBody>
      </p:sp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fld id="{16E5758D-A3C3-4E88-8AC0-22500507BD7E}" type="datetimeFigureOut">
              <a:rPr altLang="en-US" lang="zh-CN" smtClean="0">
                <a:solidFill>
                  <a:prstClr val="black">
                    <a:tint val="75000"/>
                  </a:prstClr>
                </a:solidFill>
              </a:rPr>
              <a:pPr/>
              <a:t>2018/4/20</a:t>
            </a:fld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AA4E786F-588D-4932-A7B2-AE3451FA4ACA}" type="slidenum">
              <a:rPr altLang="en-US" lang="zh-C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977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fld id="{AD8AD4C7-00E1-484E-ADC6-80BED9BCD7E0}" type="datetimeFigureOut">
              <a:rPr altLang="en-US" lang="zh-CN" smtClean="0"/>
              <a:t>2018/4/20</a:t>
            </a:fld>
            <a:endParaRPr altLang="en-US" lang="zh-CN"/>
          </a:p>
        </p:txBody>
      </p:sp>
      <p:sp>
        <p:nvSpPr>
          <p:cNvPr id="3" name="页脚占位符 2"/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endParaRPr altLang="en-US" lang="zh-CN"/>
          </a:p>
        </p:txBody>
      </p:sp>
      <p:sp>
        <p:nvSpPr>
          <p:cNvPr id="4" name="灯片编号占位符 3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819B093F-DDD8-4FA1-B0B2-6BD78FD0BB34}" type="slidenum">
              <a:rPr altLang="en-US" lang="zh-CN" smtClean="0"/>
              <a:t>‹#›</a:t>
            </a:fld>
            <a:endParaRPr altLang="en-US" lang="zh-CN"/>
          </a:p>
        </p:txBody>
      </p:sp>
    </p:spTree>
    <p:extLst>
      <p:ext uri="{BB962C8B-B14F-4D97-AF65-F5344CB8AC3E}">
        <p14:creationId xmlns:p14="http://schemas.microsoft.com/office/powerpoint/2010/main" val="3286895301"/>
      </p:ext>
    </p:extLst>
  </p:cSld>
  <p:clrMapOvr>
    <a:masterClrMapping/>
  </p:clrMapOvr>
  <p:timing>
    <p:tnLst>
      <p:par>
        <p:cTn dur="indefinite" id="1" nodeType="tmRoot" restart="never"/>
      </p:par>
    </p:tnLst>
  </p:timing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lang="zh-CN" smtClean="0"/>
              <a:t>单击此处编辑母版标题样式</a:t>
            </a:r>
            <a:endParaRPr dirty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dirty="0" lang="en-US"/>
          </a:p>
        </p:txBody>
      </p:sp>
      <p:sp>
        <p:nvSpPr>
          <p:cNvPr id="4" name="Content Placeholder 3"/>
          <p:cNvSpPr>
            <a:spLocks noGrp="1"/>
          </p:cNvSpPr>
          <p:nvPr>
            <p:ph idx="2" sz="half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dirty="0" lang="en-US"/>
          </a:p>
        </p:txBody>
      </p:sp>
      <p:sp>
        <p:nvSpPr>
          <p:cNvPr id="5" name="Date Placeholder 4"/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fld id="{16E5758D-A3C3-4E88-8AC0-22500507BD7E}" type="datetimeFigureOut">
              <a:rPr altLang="en-US" lang="zh-CN" smtClean="0">
                <a:solidFill>
                  <a:prstClr val="black">
                    <a:tint val="75000"/>
                  </a:prstClr>
                </a:solidFill>
              </a:rPr>
              <a:pPr/>
              <a:t>2018/4/20</a:t>
            </a:fld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AA4E786F-588D-4932-A7B2-AE3451FA4ACA}" type="slidenum">
              <a:rPr altLang="en-US" lang="zh-C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1539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TxTwoObj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altLang="en-US" lang="zh-CN" smtClean="0"/>
              <a:t>单击此处编辑母版标题样式</a:t>
            </a:r>
            <a:endParaRPr dirty="0" lang="en-US"/>
          </a:p>
        </p:txBody>
      </p:sp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2" sz="half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dirty="0" lang="en-US"/>
          </a:p>
        </p:txBody>
      </p:sp>
      <p:sp>
        <p:nvSpPr>
          <p:cNvPr id="5" name="Text Placeholder 4"/>
          <p:cNvSpPr>
            <a:spLocks noGrp="1"/>
          </p:cNvSpPr>
          <p:nvPr>
            <p:ph idx="3" sz="quarter" type="body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4" sz="quarter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dirty="0" lang="en-US"/>
          </a:p>
        </p:txBody>
      </p:sp>
      <p:sp>
        <p:nvSpPr>
          <p:cNvPr id="7" name="Date Placeholder 6"/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fld id="{16E5758D-A3C3-4E88-8AC0-22500507BD7E}" type="datetimeFigureOut">
              <a:rPr altLang="en-US" lang="zh-CN" smtClean="0">
                <a:solidFill>
                  <a:prstClr val="black">
                    <a:tint val="75000"/>
                  </a:prstClr>
                </a:solidFill>
              </a:rPr>
              <a:pPr/>
              <a:t>2018/4/20</a:t>
            </a:fld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AA4E786F-588D-4932-A7B2-AE3451FA4ACA}" type="slidenum">
              <a:rPr altLang="en-US" lang="zh-C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86408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lang="zh-CN" smtClean="0"/>
              <a:t>单击此处编辑母版标题样式</a:t>
            </a:r>
            <a:endParaRPr dirty="0" lang="en-US"/>
          </a:p>
        </p:txBody>
      </p:sp>
      <p:sp>
        <p:nvSpPr>
          <p:cNvPr id="3" name="Date Placeholder 2"/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fld id="{16E5758D-A3C3-4E88-8AC0-22500507BD7E}" type="datetimeFigureOut">
              <a:rPr altLang="en-US" lang="zh-CN" smtClean="0">
                <a:solidFill>
                  <a:prstClr val="black">
                    <a:tint val="75000"/>
                  </a:prstClr>
                </a:solidFill>
              </a:rPr>
              <a:pPr/>
              <a:t>2018/4/20</a:t>
            </a:fld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AA4E786F-588D-4932-A7B2-AE3451FA4ACA}" type="slidenum">
              <a:rPr altLang="en-US" lang="zh-C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13624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fld id="{16E5758D-A3C3-4E88-8AC0-22500507BD7E}" type="datetimeFigureOut">
              <a:rPr altLang="en-US" lang="zh-CN" smtClean="0">
                <a:solidFill>
                  <a:prstClr val="black">
                    <a:tint val="75000"/>
                  </a:prstClr>
                </a:solidFill>
              </a:rPr>
              <a:pPr/>
              <a:t>2018/4/20</a:t>
            </a:fld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AA4E786F-588D-4932-A7B2-AE3451FA4ACA}" type="slidenum">
              <a:rPr altLang="en-US" lang="zh-C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1971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Tx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en-US" lang="zh-CN" smtClean="0"/>
              <a:t>单击此处编辑母版标题样式</a:t>
            </a:r>
            <a:endParaRPr dirty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dirty="0" lang="en-US"/>
          </a:p>
        </p:txBody>
      </p:sp>
      <p:sp>
        <p:nvSpPr>
          <p:cNvPr id="4" name="Text Placeholder 3"/>
          <p:cNvSpPr>
            <a:spLocks noGrp="1"/>
          </p:cNvSpPr>
          <p:nvPr>
            <p:ph idx="2" sz="half" type="body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fld id="{16E5758D-A3C3-4E88-8AC0-22500507BD7E}" type="datetimeFigureOut">
              <a:rPr altLang="en-US" lang="zh-CN" smtClean="0">
                <a:solidFill>
                  <a:prstClr val="black">
                    <a:tint val="75000"/>
                  </a:prstClr>
                </a:solidFill>
              </a:rPr>
              <a:pPr/>
              <a:t>2018/4/20</a:t>
            </a:fld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AA4E786F-588D-4932-A7B2-AE3451FA4ACA}" type="slidenum">
              <a:rPr altLang="en-US" lang="zh-C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17900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picTx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en-US" lang="zh-CN" smtClean="0"/>
              <a:t>单击此处编辑母版标题样式</a:t>
            </a:r>
            <a:endParaRPr dirty="0" lang="en-US"/>
          </a:p>
        </p:txBody>
      </p:sp>
      <p:sp>
        <p:nvSpPr>
          <p:cNvPr id="3" name="Picture Placeholder 2"/>
          <p:cNvSpPr>
            <a:spLocks noChangeAspect="1" noGrp="1"/>
          </p:cNvSpPr>
          <p:nvPr>
            <p:ph idx="1" type="pic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altLang="en-US" lang="zh-CN" smtClean="0"/>
              <a:t>单击图标添加图片</a:t>
            </a:r>
            <a:endParaRPr dirty="0" lang="en-US"/>
          </a:p>
        </p:txBody>
      </p:sp>
      <p:sp>
        <p:nvSpPr>
          <p:cNvPr id="4" name="Text Placeholder 3"/>
          <p:cNvSpPr>
            <a:spLocks noGrp="1"/>
          </p:cNvSpPr>
          <p:nvPr>
            <p:ph idx="2" sz="half" type="body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fld id="{16E5758D-A3C3-4E88-8AC0-22500507BD7E}" type="datetimeFigureOut">
              <a:rPr altLang="en-US" lang="zh-CN" smtClean="0">
                <a:solidFill>
                  <a:prstClr val="black">
                    <a:tint val="75000"/>
                  </a:prstClr>
                </a:solidFill>
              </a:rPr>
              <a:pPr/>
              <a:t>2018/4/20</a:t>
            </a:fld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AA4E786F-588D-4932-A7B2-AE3451FA4ACA}" type="slidenum">
              <a:rPr altLang="en-US" lang="zh-C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53823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vertTx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lang="zh-CN" smtClean="0"/>
              <a:t>单击此处编辑母版标题样式</a:t>
            </a:r>
            <a:endParaRPr dirty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idx="1" orient="vert" type="body"/>
          </p:nvPr>
        </p:nvSpPr>
        <p:spPr/>
        <p:txBody>
          <a:bodyPr vert="eaVert"/>
          <a:lstStyle/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dirty="0" lang="en-US"/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fld id="{16E5758D-A3C3-4E88-8AC0-22500507BD7E}" type="datetimeFigureOut">
              <a:rPr altLang="en-US" lang="zh-CN" smtClean="0">
                <a:solidFill>
                  <a:prstClr val="black">
                    <a:tint val="75000"/>
                  </a:prstClr>
                </a:solidFill>
              </a:rPr>
              <a:pPr/>
              <a:t>2018/4/20</a:t>
            </a:fld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AA4E786F-588D-4932-A7B2-AE3451FA4ACA}" type="slidenum">
              <a:rPr altLang="en-US" lang="zh-C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12295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vertTitleAndTx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orient="vert" type="title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altLang="en-US" lang="zh-CN" smtClean="0"/>
              <a:t>单击此处编辑母版标题样式</a:t>
            </a:r>
            <a:endParaRPr dirty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idx="1" orient="vert" type="body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dirty="0" lang="en-US"/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fld id="{16E5758D-A3C3-4E88-8AC0-22500507BD7E}" type="datetimeFigureOut">
              <a:rPr altLang="en-US" lang="zh-CN" smtClean="0">
                <a:solidFill>
                  <a:prstClr val="black">
                    <a:tint val="75000"/>
                  </a:prstClr>
                </a:solidFill>
              </a:rPr>
              <a:pPr/>
              <a:t>2018/4/20</a:t>
            </a:fld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AA4E786F-588D-4932-A7B2-AE3451FA4ACA}" type="slidenum">
              <a:rPr altLang="en-US" lang="zh-C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848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Tx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altLang="en-US" lang="zh-CN"/>
          </a:p>
        </p:txBody>
      </p:sp>
      <p:sp>
        <p:nvSpPr>
          <p:cNvPr id="4" name="文本占位符 3"/>
          <p:cNvSpPr>
            <a:spLocks noGrp="1"/>
          </p:cNvSpPr>
          <p:nvPr>
            <p:ph idx="2" sz="half" type="body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fld id="{AD8AD4C7-00E1-484E-ADC6-80BED9BCD7E0}" type="datetimeFigureOut">
              <a:rPr altLang="en-US" lang="zh-CN" smtClean="0"/>
              <a:t>2018/4/20</a:t>
            </a:fld>
            <a:endParaRPr altLang="en-US" lang="zh-CN"/>
          </a:p>
        </p:txBody>
      </p:sp>
      <p:sp>
        <p:nvSpPr>
          <p:cNvPr id="6" name="页脚占位符 5"/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endParaRPr altLang="en-US" lang="zh-CN"/>
          </a:p>
        </p:txBody>
      </p:sp>
      <p:sp>
        <p:nvSpPr>
          <p:cNvPr id="7" name="灯片编号占位符 6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819B093F-DDD8-4FA1-B0B2-6BD78FD0BB34}" type="slidenum">
              <a:rPr altLang="en-US" lang="zh-CN" smtClean="0"/>
              <a:t>‹#›</a:t>
            </a:fld>
            <a:endParaRPr altLang="en-US" lang="zh-CN"/>
          </a:p>
        </p:txBody>
      </p:sp>
    </p:spTree>
    <p:extLst>
      <p:ext uri="{BB962C8B-B14F-4D97-AF65-F5344CB8AC3E}">
        <p14:creationId xmlns:p14="http://schemas.microsoft.com/office/powerpoint/2010/main" val="4071262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picTx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3" name="图片占位符 2"/>
          <p:cNvSpPr>
            <a:spLocks noGrp="1"/>
          </p:cNvSpPr>
          <p:nvPr>
            <p:ph idx="1" type="pic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altLang="en-US" lang="zh-CN"/>
          </a:p>
        </p:txBody>
      </p:sp>
      <p:sp>
        <p:nvSpPr>
          <p:cNvPr id="4" name="文本占位符 3"/>
          <p:cNvSpPr>
            <a:spLocks noGrp="1"/>
          </p:cNvSpPr>
          <p:nvPr>
            <p:ph idx="2" sz="half" type="body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fld id="{AD8AD4C7-00E1-484E-ADC6-80BED9BCD7E0}" type="datetimeFigureOut">
              <a:rPr altLang="en-US" lang="zh-CN" smtClean="0"/>
              <a:t>2018/4/20</a:t>
            </a:fld>
            <a:endParaRPr altLang="en-US" lang="zh-CN"/>
          </a:p>
        </p:txBody>
      </p:sp>
      <p:sp>
        <p:nvSpPr>
          <p:cNvPr id="6" name="页脚占位符 5"/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endParaRPr altLang="en-US" lang="zh-CN"/>
          </a:p>
        </p:txBody>
      </p:sp>
      <p:sp>
        <p:nvSpPr>
          <p:cNvPr id="7" name="灯片编号占位符 6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819B093F-DDD8-4FA1-B0B2-6BD78FD0BB34}" type="slidenum">
              <a:rPr altLang="en-US" lang="zh-CN" smtClean="0"/>
              <a:t>‹#›</a:t>
            </a:fld>
            <a:endParaRPr altLang="en-US" lang="zh-CN"/>
          </a:p>
        </p:txBody>
      </p:sp>
    </p:spTree>
    <p:extLst>
      <p:ext uri="{BB962C8B-B14F-4D97-AF65-F5344CB8AC3E}">
        <p14:creationId xmlns:p14="http://schemas.microsoft.com/office/powerpoint/2010/main" val="3724652343"/>
      </p:ext>
    </p:extLst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_rels/slideMaster3.xml.rels><?xml version="1.0" encoding="UTF-8" standalone="yes"?><Relationships xmlns="http://schemas.openxmlformats.org/package/2006/relationships"><Relationship Id="rId1" Target="../slideLayouts/slideLayout23.xml" Type="http://schemas.openxmlformats.org/officeDocument/2006/relationships/slideLayout"/><Relationship Id="rId10" Target="../slideLayouts/slideLayout32.xml" Type="http://schemas.openxmlformats.org/officeDocument/2006/relationships/slideLayout"/><Relationship Id="rId11" Target="../slideLayouts/slideLayout33.xml" Type="http://schemas.openxmlformats.org/officeDocument/2006/relationships/slideLayout"/><Relationship Id="rId12" Target="../theme/theme3.xml" Type="http://schemas.openxmlformats.org/officeDocument/2006/relationships/theme"/><Relationship Id="rId2" Target="../slideLayouts/slideLayout24.xml" Type="http://schemas.openxmlformats.org/officeDocument/2006/relationships/slideLayout"/><Relationship Id="rId3" Target="../slideLayouts/slideLayout25.xml" Type="http://schemas.openxmlformats.org/officeDocument/2006/relationships/slideLayout"/><Relationship Id="rId4" Target="../slideLayouts/slideLayout26.xml" Type="http://schemas.openxmlformats.org/officeDocument/2006/relationships/slideLayout"/><Relationship Id="rId5" Target="../slideLayouts/slideLayout27.xml" Type="http://schemas.openxmlformats.org/officeDocument/2006/relationships/slideLayout"/><Relationship Id="rId6" Target="../slideLayouts/slideLayout28.xml" Type="http://schemas.openxmlformats.org/officeDocument/2006/relationships/slideLayout"/><Relationship Id="rId7" Target="../slideLayouts/slideLayout29.xml" Type="http://schemas.openxmlformats.org/officeDocument/2006/relationships/slideLayout"/><Relationship Id="rId8" Target="../slideLayouts/slideLayout30.xml" Type="http://schemas.openxmlformats.org/officeDocument/2006/relationships/slideLayout"/><Relationship Id="rId9" Target="../slideLayouts/slideLayout31.xml" Type="http://schemas.openxmlformats.org/officeDocument/2006/relationships/slideLayout"/></Relationships>
</file>

<file path=ppt/slideMasters/_rels/slideMaster4.xml.rels><?xml version="1.0" encoding="UTF-8" standalone="yes"?><Relationships xmlns="http://schemas.openxmlformats.org/package/2006/relationships"><Relationship Id="rId1" Target="../slideLayouts/slideLayout34.xml" Type="http://schemas.openxmlformats.org/officeDocument/2006/relationships/slideLayout"/><Relationship Id="rId10" Target="../slideLayouts/slideLayout43.xml" Type="http://schemas.openxmlformats.org/officeDocument/2006/relationships/slideLayout"/><Relationship Id="rId11" Target="../slideLayouts/slideLayout44.xml" Type="http://schemas.openxmlformats.org/officeDocument/2006/relationships/slideLayout"/><Relationship Id="rId12" Target="../theme/theme4.xml" Type="http://schemas.openxmlformats.org/officeDocument/2006/relationships/theme"/><Relationship Id="rId2" Target="../slideLayouts/slideLayout35.xml" Type="http://schemas.openxmlformats.org/officeDocument/2006/relationships/slideLayout"/><Relationship Id="rId3" Target="../slideLayouts/slideLayout36.xml" Type="http://schemas.openxmlformats.org/officeDocument/2006/relationships/slideLayout"/><Relationship Id="rId4" Target="../slideLayouts/slideLayout37.xml" Type="http://schemas.openxmlformats.org/officeDocument/2006/relationships/slideLayout"/><Relationship Id="rId5" Target="../slideLayouts/slideLayout38.xml" Type="http://schemas.openxmlformats.org/officeDocument/2006/relationships/slideLayout"/><Relationship Id="rId6" Target="../slideLayouts/slideLayout39.xml" Type="http://schemas.openxmlformats.org/officeDocument/2006/relationships/slideLayout"/><Relationship Id="rId7" Target="../slideLayouts/slideLayout40.xml" Type="http://schemas.openxmlformats.org/officeDocument/2006/relationships/slideLayout"/><Relationship Id="rId8" Target="../slideLayouts/slideLayout41.xml" Type="http://schemas.openxmlformats.org/officeDocument/2006/relationships/slideLayout"/><Relationship Id="rId9" Target="../slideLayouts/slideLayout42.xml" Type="http://schemas.openxmlformats.org/officeDocument/2006/relationships/slideLayout"/></Relationships>
</file>

<file path=ppt/slideMasters/_rels/slideMaster5.xml.rels><?xml version="1.0" encoding="UTF-8" standalone="yes"?><Relationships xmlns="http://schemas.openxmlformats.org/package/2006/relationships"><Relationship Id="rId1" Target="../slideLayouts/slideLayout45.xml" Type="http://schemas.openxmlformats.org/officeDocument/2006/relationships/slideLayout"/><Relationship Id="rId10" Target="../slideLayouts/slideLayout54.xml" Type="http://schemas.openxmlformats.org/officeDocument/2006/relationships/slideLayout"/><Relationship Id="rId11" Target="../slideLayouts/slideLayout55.xml" Type="http://schemas.openxmlformats.org/officeDocument/2006/relationships/slideLayout"/><Relationship Id="rId12" Target="../theme/theme5.xml" Type="http://schemas.openxmlformats.org/officeDocument/2006/relationships/theme"/><Relationship Id="rId2" Target="../slideLayouts/slideLayout46.xml" Type="http://schemas.openxmlformats.org/officeDocument/2006/relationships/slideLayout"/><Relationship Id="rId3" Target="../slideLayouts/slideLayout47.xml" Type="http://schemas.openxmlformats.org/officeDocument/2006/relationships/slideLayout"/><Relationship Id="rId4" Target="../slideLayouts/slideLayout48.xml" Type="http://schemas.openxmlformats.org/officeDocument/2006/relationships/slideLayout"/><Relationship Id="rId5" Target="../slideLayouts/slideLayout49.xml" Type="http://schemas.openxmlformats.org/officeDocument/2006/relationships/slideLayout"/><Relationship Id="rId6" Target="../slideLayouts/slideLayout50.xml" Type="http://schemas.openxmlformats.org/officeDocument/2006/relationships/slideLayout"/><Relationship Id="rId7" Target="../slideLayouts/slideLayout51.xml" Type="http://schemas.openxmlformats.org/officeDocument/2006/relationships/slideLayout"/><Relationship Id="rId8" Target="../slideLayouts/slideLayout52.xml" Type="http://schemas.openxmlformats.org/officeDocument/2006/relationships/slideLayout"/><Relationship Id="rId9" Target="../slideLayouts/slideLayout53.xml" Type="http://schemas.openxmlformats.org/officeDocument/2006/relationships/slideLayout"/></Relationships>
</file>

<file path=ppt/slideMasters/_rels/slideMaster6.xml.rels><?xml version="1.0" encoding="UTF-8" standalone="yes"?><Relationships xmlns="http://schemas.openxmlformats.org/package/2006/relationships"><Relationship Id="rId1" Target="../slideLayouts/slideLayout56.xml" Type="http://schemas.openxmlformats.org/officeDocument/2006/relationships/slideLayout"/><Relationship Id="rId10" Target="../slideLayouts/slideLayout65.xml" Type="http://schemas.openxmlformats.org/officeDocument/2006/relationships/slideLayout"/><Relationship Id="rId11" Target="../slideLayouts/slideLayout66.xml" Type="http://schemas.openxmlformats.org/officeDocument/2006/relationships/slideLayout"/><Relationship Id="rId12" Target="../theme/theme6.xml" Type="http://schemas.openxmlformats.org/officeDocument/2006/relationships/theme"/><Relationship Id="rId2" Target="../slideLayouts/slideLayout57.xml" Type="http://schemas.openxmlformats.org/officeDocument/2006/relationships/slideLayout"/><Relationship Id="rId3" Target="../slideLayouts/slideLayout58.xml" Type="http://schemas.openxmlformats.org/officeDocument/2006/relationships/slideLayout"/><Relationship Id="rId4" Target="../slideLayouts/slideLayout59.xml" Type="http://schemas.openxmlformats.org/officeDocument/2006/relationships/slideLayout"/><Relationship Id="rId5" Target="../slideLayouts/slideLayout60.xml" Type="http://schemas.openxmlformats.org/officeDocument/2006/relationships/slideLayout"/><Relationship Id="rId6" Target="../slideLayouts/slideLayout61.xml" Type="http://schemas.openxmlformats.org/officeDocument/2006/relationships/slideLayout"/><Relationship Id="rId7" Target="../slideLayouts/slideLayout62.xml" Type="http://schemas.openxmlformats.org/officeDocument/2006/relationships/slideLayout"/><Relationship Id="rId8" Target="../slideLayouts/slideLayout63.xml" Type="http://schemas.openxmlformats.org/officeDocument/2006/relationships/slideLayout"/><Relationship Id="rId9" Target="../slideLayouts/slideLayout64.xml" Type="http://schemas.openxmlformats.org/officeDocument/2006/relationships/slideLayout"/></Relationships>
</file>

<file path=ppt/slideMasters/_rels/slideMaster7.xml.rels><?xml version="1.0" encoding="UTF-8" standalone="yes"?><Relationships xmlns="http://schemas.openxmlformats.org/package/2006/relationships"><Relationship Id="rId1" Target="../slideLayouts/slideLayout67.xml" Type="http://schemas.openxmlformats.org/officeDocument/2006/relationships/slideLayout"/><Relationship Id="rId10" Target="../slideLayouts/slideLayout76.xml" Type="http://schemas.openxmlformats.org/officeDocument/2006/relationships/slideLayout"/><Relationship Id="rId11" Target="../slideLayouts/slideLayout77.xml" Type="http://schemas.openxmlformats.org/officeDocument/2006/relationships/slideLayout"/><Relationship Id="rId12" Target="../theme/theme7.xml" Type="http://schemas.openxmlformats.org/officeDocument/2006/relationships/theme"/><Relationship Id="rId2" Target="../slideLayouts/slideLayout68.xml" Type="http://schemas.openxmlformats.org/officeDocument/2006/relationships/slideLayout"/><Relationship Id="rId3" Target="../slideLayouts/slideLayout69.xml" Type="http://schemas.openxmlformats.org/officeDocument/2006/relationships/slideLayout"/><Relationship Id="rId4" Target="../slideLayouts/slideLayout70.xml" Type="http://schemas.openxmlformats.org/officeDocument/2006/relationships/slideLayout"/><Relationship Id="rId5" Target="../slideLayouts/slideLayout71.xml" Type="http://schemas.openxmlformats.org/officeDocument/2006/relationships/slideLayout"/><Relationship Id="rId6" Target="../slideLayouts/slideLayout72.xml" Type="http://schemas.openxmlformats.org/officeDocument/2006/relationships/slideLayout"/><Relationship Id="rId7" Target="../slideLayouts/slideLayout73.xml" Type="http://schemas.openxmlformats.org/officeDocument/2006/relationships/slideLayout"/><Relationship Id="rId8" Target="../slideLayouts/slideLayout74.xml" Type="http://schemas.openxmlformats.org/officeDocument/2006/relationships/slideLayout"/><Relationship Id="rId9" Target="../slideLayouts/slideLayout75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ctr" bIns="45720" lIns="91440" rIns="91440" rtlCol="0" tIns="45720" vert="horz">
            <a:normAutofit/>
          </a:bodyPr>
          <a:lstStyle/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3" name="文本占位符 2"/>
          <p:cNvSpPr>
            <a:spLocks noGrp="1"/>
          </p:cNvSpPr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bIns="45720" lIns="91440" rIns="91440" rtlCol="0" tIns="45720" vert="horz">
            <a:normAutofit/>
          </a:bodyPr>
          <a:lstStyle/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altLang="en-US" lang="zh-CN"/>
          </a:p>
        </p:txBody>
      </p:sp>
      <p:sp>
        <p:nvSpPr>
          <p:cNvPr id="4" name="日期占位符 3"/>
          <p:cNvSpPr>
            <a:spLocks noGrp="1"/>
          </p:cNvSpPr>
          <p:nvPr>
            <p:ph idx="2" sz="half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AD4C7-00E1-484E-ADC6-80BED9BCD7E0}" type="datetimeFigureOut">
              <a:rPr altLang="en-US" lang="zh-CN" smtClean="0"/>
              <a:t>2018/4/20</a:t>
            </a:fld>
            <a:endParaRPr altLang="en-US" lang="zh-CN"/>
          </a:p>
        </p:txBody>
      </p:sp>
      <p:sp>
        <p:nvSpPr>
          <p:cNvPr id="5" name="页脚占位符 4"/>
          <p:cNvSpPr>
            <a:spLocks noGrp="1"/>
          </p:cNvSpPr>
          <p:nvPr>
            <p:ph idx="3" sz="quarter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 lang="zh-CN"/>
          </a:p>
        </p:txBody>
      </p:sp>
      <p:sp>
        <p:nvSpPr>
          <p:cNvPr id="6" name="灯片编号占位符 5"/>
          <p:cNvSpPr>
            <a:spLocks noGrp="1"/>
          </p:cNvSpPr>
          <p:nvPr>
            <p:ph idx="4" sz="quarter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B093F-DDD8-4FA1-B0B2-6BD78FD0BB34}" type="slidenum">
              <a:rPr altLang="en-US" lang="zh-CN" smtClean="0"/>
              <a:t>‹#›</a:t>
            </a:fld>
            <a:endParaRPr altLang="en-US" lang="zh-CN"/>
          </a:p>
        </p:txBody>
      </p:sp>
    </p:spTree>
    <p:extLst>
      <p:ext uri="{BB962C8B-B14F-4D97-AF65-F5344CB8AC3E}">
        <p14:creationId xmlns:p14="http://schemas.microsoft.com/office/powerpoint/2010/main" val="794853650"/>
      </p:ext>
    </p:extLst>
  </p:cSld>
  <p:clrMap accent1="accent1" accent2="accent2" accent3="accent3" accent4="accent4" accent5="accent5" accent6="accent6" bg1="lt1" bg2="lt2" folHlink="folHlink" hlink="hlink" tx1="dk1" tx2="dk2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kern="1200"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charset="0" panose="020B0604020202020204" pitchFamily="34" typeface="Arial"/>
        <a:buChar char="•"/>
        <a:defRPr kern="1200" sz="28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24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20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algn="l" defTabSz="914400" eaLnBrk="1" hangingPunct="1" latinLnBrk="0" marL="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ctr" bIns="45720" lIns="91440" rIns="91440" rtlCol="0" tIns="45720" vert="horz">
            <a:normAutofit/>
          </a:bodyPr>
          <a:lstStyle/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3" name="文本占位符 2"/>
          <p:cNvSpPr>
            <a:spLocks noGrp="1"/>
          </p:cNvSpPr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bIns="45720" lIns="91440" rIns="91440" rtlCol="0" tIns="45720" vert="horz">
            <a:normAutofit/>
          </a:bodyPr>
          <a:lstStyle/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altLang="en-US" lang="zh-CN"/>
          </a:p>
        </p:txBody>
      </p:sp>
      <p:sp>
        <p:nvSpPr>
          <p:cNvPr id="4" name="日期占位符 3"/>
          <p:cNvSpPr>
            <a:spLocks noGrp="1"/>
          </p:cNvSpPr>
          <p:nvPr>
            <p:ph idx="2" sz="half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AD4C7-00E1-484E-ADC6-80BED9BCD7E0}" type="datetimeFigureOut">
              <a:rPr altLang="en-US" lang="zh-CN" smtClean="0">
                <a:solidFill>
                  <a:prstClr val="black">
                    <a:tint val="75000"/>
                  </a:prstClr>
                </a:solidFill>
              </a:rPr>
              <a:pPr/>
              <a:t>2018/4/20</a:t>
            </a:fld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idx="3" sz="quarter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idx="4" sz="quarter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B093F-DDD8-4FA1-B0B2-6BD78FD0BB34}" type="slidenum">
              <a:rPr altLang="en-US" lang="zh-C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307163"/>
      </p:ext>
    </p:extLst>
  </p:cSld>
  <p:clrMap accent1="accent1" accent2="accent2" accent3="accent3" accent4="accent4" accent5="accent5" accent6="accent6" bg1="lt1" bg2="lt2" folHlink="folHlink" hlink="hlink" tx1="dk1" tx2="dk2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kern="1200"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charset="0" panose="020B0604020202020204" pitchFamily="34" typeface="Arial"/>
        <a:buChar char="•"/>
        <a:defRPr kern="1200" sz="28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24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20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algn="l" defTabSz="914400" eaLnBrk="1" hangingPunct="1" latinLnBrk="0" marL="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ctr" bIns="45720" lIns="91440" rIns="91440" rtlCol="0" tIns="45720" vert="horz">
            <a:normAutofit/>
          </a:bodyPr>
          <a:lstStyle/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3" name="文本占位符 2"/>
          <p:cNvSpPr>
            <a:spLocks noGrp="1"/>
          </p:cNvSpPr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bIns="45720" lIns="91440" rIns="91440" rtlCol="0" tIns="45720" vert="horz">
            <a:normAutofit/>
          </a:bodyPr>
          <a:lstStyle/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altLang="en-US" lang="zh-CN"/>
          </a:p>
        </p:txBody>
      </p:sp>
      <p:sp>
        <p:nvSpPr>
          <p:cNvPr id="4" name="日期占位符 3"/>
          <p:cNvSpPr>
            <a:spLocks noGrp="1"/>
          </p:cNvSpPr>
          <p:nvPr>
            <p:ph idx="2" sz="half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AD4C7-00E1-484E-ADC6-80BED9BCD7E0}" type="datetimeFigureOut">
              <a:rPr altLang="en-US" lang="zh-CN" smtClean="0">
                <a:solidFill>
                  <a:prstClr val="black">
                    <a:tint val="75000"/>
                  </a:prstClr>
                </a:solidFill>
              </a:rPr>
              <a:pPr/>
              <a:t>2018/4/20</a:t>
            </a:fld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idx="3" sz="quarter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idx="4" sz="quarter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B093F-DDD8-4FA1-B0B2-6BD78FD0BB34}" type="slidenum">
              <a:rPr altLang="en-US" lang="zh-C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828790"/>
      </p:ext>
    </p:extLst>
  </p:cSld>
  <p:clrMap accent1="accent1" accent2="accent2" accent3="accent3" accent4="accent4" accent5="accent5" accent6="accent6" bg1="lt1" bg2="lt2" folHlink="folHlink" hlink="hlink" tx1="dk1" tx2="dk2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kern="1200"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charset="0" panose="020B0604020202020204" pitchFamily="34" typeface="Arial"/>
        <a:buChar char="•"/>
        <a:defRPr kern="1200" sz="28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24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20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algn="l" defTabSz="914400" eaLnBrk="1" hangingPunct="1" latinLnBrk="0" marL="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ctr" bIns="45720" lIns="91440" rIns="91440" rtlCol="0" tIns="45720" vert="horz">
            <a:normAutofit/>
          </a:bodyPr>
          <a:lstStyle/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3" name="文本占位符 2"/>
          <p:cNvSpPr>
            <a:spLocks noGrp="1"/>
          </p:cNvSpPr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bIns="45720" lIns="91440" rIns="91440" rtlCol="0" tIns="45720" vert="horz">
            <a:normAutofit/>
          </a:bodyPr>
          <a:lstStyle/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altLang="en-US" lang="zh-CN"/>
          </a:p>
        </p:txBody>
      </p:sp>
      <p:sp>
        <p:nvSpPr>
          <p:cNvPr id="4" name="日期占位符 3"/>
          <p:cNvSpPr>
            <a:spLocks noGrp="1"/>
          </p:cNvSpPr>
          <p:nvPr>
            <p:ph idx="2" sz="half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AD4C7-00E1-484E-ADC6-80BED9BCD7E0}" type="datetimeFigureOut">
              <a:rPr altLang="en-US" lang="zh-CN" smtClean="0">
                <a:solidFill>
                  <a:prstClr val="black">
                    <a:tint val="75000"/>
                  </a:prstClr>
                </a:solidFill>
              </a:rPr>
              <a:pPr/>
              <a:t>2018/4/20</a:t>
            </a:fld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idx="3" sz="quarter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idx="4" sz="quarter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B093F-DDD8-4FA1-B0B2-6BD78FD0BB34}" type="slidenum">
              <a:rPr altLang="en-US" lang="zh-C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911459"/>
      </p:ext>
    </p:extLst>
  </p:cSld>
  <p:clrMap accent1="accent1" accent2="accent2" accent3="accent3" accent4="accent4" accent5="accent5" accent6="accent6" bg1="lt1" bg2="lt2" folHlink="folHlink" hlink="hlink" tx1="dk1" tx2="dk2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kern="1200"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charset="0" panose="020B0604020202020204" pitchFamily="34" typeface="Arial"/>
        <a:buChar char="•"/>
        <a:defRPr kern="1200" sz="28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24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20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algn="l" defTabSz="914400" eaLnBrk="1" hangingPunct="1" latinLnBrk="0" marL="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ctr" bIns="45720" lIns="91440" rIns="91440" rtlCol="0" tIns="45720" vert="horz">
            <a:normAutofit/>
          </a:bodyPr>
          <a:lstStyle/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3" name="文本占位符 2"/>
          <p:cNvSpPr>
            <a:spLocks noGrp="1"/>
          </p:cNvSpPr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bIns="45720" lIns="91440" rIns="91440" rtlCol="0" tIns="45720" vert="horz">
            <a:normAutofit/>
          </a:bodyPr>
          <a:lstStyle/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altLang="en-US" lang="zh-CN"/>
          </a:p>
        </p:txBody>
      </p:sp>
      <p:sp>
        <p:nvSpPr>
          <p:cNvPr id="4" name="日期占位符 3"/>
          <p:cNvSpPr>
            <a:spLocks noGrp="1"/>
          </p:cNvSpPr>
          <p:nvPr>
            <p:ph idx="2" sz="half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AD4C7-00E1-484E-ADC6-80BED9BCD7E0}" type="datetimeFigureOut">
              <a:rPr altLang="en-US" lang="zh-CN" smtClean="0">
                <a:solidFill>
                  <a:prstClr val="black">
                    <a:tint val="75000"/>
                  </a:prstClr>
                </a:solidFill>
              </a:rPr>
              <a:pPr/>
              <a:t>2018/4/20</a:t>
            </a:fld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idx="3" sz="quarter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idx="4" sz="quarter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B093F-DDD8-4FA1-B0B2-6BD78FD0BB34}" type="slidenum">
              <a:rPr altLang="en-US" lang="zh-C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022664"/>
      </p:ext>
    </p:extLst>
  </p:cSld>
  <p:clrMap accent1="accent1" accent2="accent2" accent3="accent3" accent4="accent4" accent5="accent5" accent6="accent6" bg1="lt1" bg2="lt2" folHlink="folHlink" hlink="hlink" tx1="dk1" tx2="dk2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kern="1200"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charset="0" panose="020B0604020202020204" pitchFamily="34" typeface="Arial"/>
        <a:buChar char="•"/>
        <a:defRPr kern="1200" sz="28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24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20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algn="l" defTabSz="914400" eaLnBrk="1" hangingPunct="1" latinLnBrk="0" marL="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ctr" bIns="45720" lIns="91440" rIns="91440" rtlCol="0" tIns="45720" vert="horz">
            <a:normAutofit/>
          </a:bodyPr>
          <a:lstStyle/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3" name="文本占位符 2"/>
          <p:cNvSpPr>
            <a:spLocks noGrp="1"/>
          </p:cNvSpPr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bIns="45720" lIns="91440" rIns="91440" rtlCol="0" tIns="45720" vert="horz">
            <a:normAutofit/>
          </a:bodyPr>
          <a:lstStyle/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altLang="en-US" lang="zh-CN"/>
          </a:p>
        </p:txBody>
      </p:sp>
      <p:sp>
        <p:nvSpPr>
          <p:cNvPr id="4" name="日期占位符 3"/>
          <p:cNvSpPr>
            <a:spLocks noGrp="1"/>
          </p:cNvSpPr>
          <p:nvPr>
            <p:ph idx="2" sz="half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AD4C7-00E1-484E-ADC6-80BED9BCD7E0}" type="datetimeFigureOut">
              <a:rPr altLang="en-US" lang="zh-CN" smtClean="0">
                <a:solidFill>
                  <a:prstClr val="black">
                    <a:tint val="75000"/>
                  </a:prstClr>
                </a:solidFill>
              </a:rPr>
              <a:pPr/>
              <a:t>2018/4/20</a:t>
            </a:fld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idx="3" sz="quarter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idx="4" sz="quarter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B093F-DDD8-4FA1-B0B2-6BD78FD0BB34}" type="slidenum">
              <a:rPr altLang="en-US" lang="zh-C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70643"/>
      </p:ext>
    </p:extLst>
  </p:cSld>
  <p:clrMap accent1="accent1" accent2="accent2" accent3="accent3" accent4="accent4" accent5="accent5" accent6="accent6" bg1="lt1" bg2="lt2" folHlink="folHlink" hlink="hlink" tx1="dk1" tx2="dk2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kern="1200"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charset="0" panose="020B0604020202020204" pitchFamily="34" typeface="Arial"/>
        <a:buChar char="•"/>
        <a:defRPr kern="1200" sz="28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24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20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algn="l" defTabSz="914400" eaLnBrk="1" hangingPunct="1" latinLnBrk="0" marL="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ctr" bIns="45720" lIns="91440" rIns="91440" rtlCol="0" tIns="45720" vert="horz">
            <a:normAutofit/>
          </a:bodyPr>
          <a:lstStyle/>
          <a:p>
            <a:r>
              <a:rPr altLang="en-US" lang="zh-CN" smtClean="0"/>
              <a:t>单击此处编辑母版标题样式</a:t>
            </a:r>
            <a:endParaRPr dirty="0" lang="en-US"/>
          </a:p>
        </p:txBody>
      </p:sp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bIns="45720" lIns="91440" rIns="91440" rtlCol="0" tIns="45720" vert="horz">
            <a:normAutofit/>
          </a:bodyPr>
          <a:lstStyle/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dirty="0" lang="en-US"/>
          </a:p>
        </p:txBody>
      </p:sp>
      <p:sp>
        <p:nvSpPr>
          <p:cNvPr id="4" name="Date Placeholder 3"/>
          <p:cNvSpPr>
            <a:spLocks noGrp="1"/>
          </p:cNvSpPr>
          <p:nvPr>
            <p:ph idx="2" sz="half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altLang="en-US" lang="zh-CN" smtClean="0">
                <a:solidFill>
                  <a:prstClr val="black">
                    <a:tint val="75000"/>
                  </a:prstClr>
                </a:solidFill>
              </a:rPr>
              <a:pPr/>
              <a:t>2018/4/20</a:t>
            </a:fld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idx="3" sz="quarter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idx="4" sz="quarter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altLang="en-US" lang="zh-C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altLang="en-US" 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379680"/>
      </p:ext>
    </p:extLst>
  </p:cSld>
  <p:clrMap accent1="accent1" accent2="accent2" accent3="accent3" accent4="accent4" accent5="accent5" accent6="accent6" bg1="lt1" bg2="lt2" folHlink="folHlink" hlink="hlink" tx1="dk1" tx2="dk2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kern="1200"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charset="0" panose="020B0604020202020204" pitchFamily="34" typeface="Arial"/>
        <a:buChar char="•"/>
        <a:defRPr kern="1200" sz="28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24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20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61.xml" Type="http://schemas.openxmlformats.org/officeDocument/2006/relationships/slideLayout"/><Relationship Id="rId2" Target="../notesSlides/notesSlide1.xml" Type="http://schemas.openxmlformats.org/officeDocument/2006/relationships/notesSlide"/></Relationships>
</file>

<file path=ppt/slides/_rels/slide10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notesSlides/notesSlide10.xml" Type="http://schemas.openxmlformats.org/officeDocument/2006/relationships/notesSlide"/></Relationships>
</file>

<file path=ppt/slides/_rels/slide11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notesSlides/notesSlide11.xml" Type="http://schemas.openxmlformats.org/officeDocument/2006/relationships/notesSlide"/></Relationships>
</file>

<file path=ppt/slides/_rels/slide12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notesSlides/notesSlide12.xml" Type="http://schemas.openxmlformats.org/officeDocument/2006/relationships/notesSlide"/></Relationships>
</file>

<file path=ppt/slides/_rels/slide13.xml.rels><?xml version="1.0" encoding="UTF-8" standalone="yes"?><Relationships xmlns="http://schemas.openxmlformats.org/package/2006/relationships"><Relationship Id="rId1" Target="../slideLayouts/slideLayout28.xml" Type="http://schemas.openxmlformats.org/officeDocument/2006/relationships/slideLayout"/><Relationship Id="rId2" Target="../notesSlides/notesSlide13.xml" Type="http://schemas.openxmlformats.org/officeDocument/2006/relationships/notesSlide"/></Relationships>
</file>

<file path=ppt/slides/_rels/slide14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notesSlides/notesSlide14.xml" Type="http://schemas.openxmlformats.org/officeDocument/2006/relationships/notesSlide"/></Relationships>
</file>

<file path=ppt/slides/_rels/slide15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notesSlides/notesSlide15.xml" Type="http://schemas.openxmlformats.org/officeDocument/2006/relationships/notesSlide"/></Relationships>
</file>

<file path=ppt/slides/_rels/slide16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notesSlides/notesSlide16.xml" Type="http://schemas.openxmlformats.org/officeDocument/2006/relationships/notesSlide"/><Relationship Id="rId3" Target="../media/image5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notesSlides/notesSlide17.xml" Type="http://schemas.openxmlformats.org/officeDocument/2006/relationships/notesSlide"/></Relationships>
</file>

<file path=ppt/slides/_rels/slide18.xml.rels><?xml version="1.0" encoding="UTF-8" standalone="yes"?><Relationships xmlns="http://schemas.openxmlformats.org/package/2006/relationships"><Relationship Id="rId1" Target="../slideLayouts/slideLayout39.xml" Type="http://schemas.openxmlformats.org/officeDocument/2006/relationships/slideLayout"/><Relationship Id="rId2" Target="../notesSlides/notesSlide18.xml" Type="http://schemas.openxmlformats.org/officeDocument/2006/relationships/notesSlide"/></Relationships>
</file>

<file path=ppt/slides/_rels/slide19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notesSlides/notesSlide19.xml" Type="http://schemas.openxmlformats.org/officeDocument/2006/relationships/notesSlide"/></Relationships>
</file>

<file path=ppt/slides/_rels/slide2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notesSlides/notesSlide2.xml" Type="http://schemas.openxmlformats.org/officeDocument/2006/relationships/notesSlide"/></Relationships>
</file>

<file path=ppt/slides/_rels/slide20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notesSlides/notesSlide20.xml" Type="http://schemas.openxmlformats.org/officeDocument/2006/relationships/notesSlide"/></Relationships>
</file>

<file path=ppt/slides/_rels/slide21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notesSlides/notesSlide21.xml" Type="http://schemas.openxmlformats.org/officeDocument/2006/relationships/notesSlide"/></Relationships>
</file>

<file path=ppt/slides/_rels/slide22.xml.rels><?xml version="1.0" encoding="UTF-8" standalone="yes"?><Relationships xmlns="http://schemas.openxmlformats.org/package/2006/relationships"><Relationship Id="rId1" Target="../slideLayouts/slideLayout50.xml" Type="http://schemas.openxmlformats.org/officeDocument/2006/relationships/slideLayout"/><Relationship Id="rId2" Target="../notesSlides/notesSlide22.xml" Type="http://schemas.openxmlformats.org/officeDocument/2006/relationships/notesSlide"/></Relationships>
</file>

<file path=ppt/slides/_rels/slide23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notesSlides/notesSlide23.xml" Type="http://schemas.openxmlformats.org/officeDocument/2006/relationships/notesSlide"/></Relationships>
</file>

<file path=ppt/slides/_rels/slide24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notesSlides/notesSlide24.xml" Type="http://schemas.openxmlformats.org/officeDocument/2006/relationships/notesSlide"/><Relationship Id="rId3" Target="../charts/chart2.xml" Type="http://schemas.openxmlformats.org/officeDocument/2006/relationships/chart"/></Relationships>
</file>

<file path=ppt/slides/_rels/slide25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notesSlides/notesSlide25.xml" Type="http://schemas.openxmlformats.org/officeDocument/2006/relationships/notesSlide"/></Relationships>
</file>

<file path=ppt/slides/_rels/slide26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notesSlides/notesSlide26.xml" Type="http://schemas.openxmlformats.org/officeDocument/2006/relationships/notesSlide"/></Relationships>
</file>

<file path=ppt/slides/_rels/slide27.xml.rels><?xml version="1.0" encoding="UTF-8" standalone="yes"?><Relationships xmlns="http://schemas.openxmlformats.org/package/2006/relationships"><Relationship Id="rId1" Target="../slideLayouts/slideLayout73.xml" Type="http://schemas.openxmlformats.org/officeDocument/2006/relationships/slideLayout"/><Relationship Id="rId10" Target="http://www.ypppt.com/gushi/" TargetMode="External" Type="http://schemas.openxmlformats.org/officeDocument/2006/relationships/hyperlink"/><Relationship Id="rId2" Target="../notesSlides/notesSlide27.xml" Type="http://schemas.openxmlformats.org/officeDocument/2006/relationships/notesSlide"/><Relationship Id="rId3" Target="http://www.ypppt.com/moban/" TargetMode="External" Type="http://schemas.openxmlformats.org/officeDocument/2006/relationships/hyperlink"/><Relationship Id="rId4" Target="http://www.ypppt.com/jieri/" TargetMode="External" Type="http://schemas.openxmlformats.org/officeDocument/2006/relationships/hyperlink"/><Relationship Id="rId5" Target="http://www.ypppt.com/beijing/" TargetMode="External" Type="http://schemas.openxmlformats.org/officeDocument/2006/relationships/hyperlink"/><Relationship Id="rId6" Target="http://www.ypppt.com/tubiao/" TargetMode="External" Type="http://schemas.openxmlformats.org/officeDocument/2006/relationships/hyperlink"/><Relationship Id="rId7" Target="http://www.ypppt.com/sucai/" TargetMode="External" Type="http://schemas.openxmlformats.org/officeDocument/2006/relationships/hyperlink"/><Relationship Id="rId8" Target="http://www.ypppt.com/jiaocheng/" TargetMode="External" Type="http://schemas.openxmlformats.org/officeDocument/2006/relationships/hyperlink"/><Relationship Id="rId9" Target="http://www.ypppt.com/ziti/" TargetMode="External" Type="http://schemas.openxmlformats.org/officeDocument/2006/relationships/hyperlink"/></Relationships>
</file>

<file path=ppt/slides/_rels/slide3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notesSlides/notesSlide3.xml" Type="http://schemas.openxmlformats.org/officeDocument/2006/relationships/notesSlide"/></Relationships>
</file>

<file path=ppt/slides/_rels/slide4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charts/chart1.xml" Type="http://schemas.openxmlformats.org/officeDocument/2006/relationships/chart"/></Relationships>
</file>

<file path=ppt/slides/_rels/slide5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notesSlides/notesSlide5.xml" Type="http://schemas.openxmlformats.org/officeDocument/2006/relationships/notesSlide"/></Relationships>
</file>

<file path=ppt/slides/_rels/slide6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notesSlides/notesSlide6.xml" Type="http://schemas.openxmlformats.org/officeDocument/2006/relationships/notesSlide"/></Relationships>
</file>

<file path=ppt/slides/_rels/slide7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media/image4.jp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17.xml" Type="http://schemas.openxmlformats.org/officeDocument/2006/relationships/slideLayout"/><Relationship Id="rId2" Target="../notesSlides/notesSlide8.xml" Type="http://schemas.openxmlformats.org/officeDocument/2006/relationships/notesSlide"/></Relationships>
</file>

<file path=ppt/slides/_rels/slide9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notesSlides/notesSlide9.xml" Type="http://schemas.openxmlformats.org/officeDocument/2006/relationships/notesSlide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文本框 51"/>
          <p:cNvSpPr txBox="1"/>
          <p:nvPr/>
        </p:nvSpPr>
        <p:spPr>
          <a:xfrm>
            <a:off x="1682340" y="1317599"/>
            <a:ext cx="2070263" cy="1200329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sz="19900">
                <a:solidFill>
                  <a:schemeClr val="bg1"/>
                </a:solidFill>
                <a:latin charset="-122" panose="02010609000101010101" pitchFamily="49" typeface="汉仪菱心体简"/>
                <a:ea charset="-122" panose="02010609000101010101" pitchFamily="49" typeface="汉仪菱心体简"/>
              </a:defRPr>
            </a:lvl1pPr>
          </a:lstStyle>
          <a:p>
            <a:pPr algn="dist"/>
            <a:r>
              <a:rPr altLang="zh-CN" dirty="0" lang="en-US" smtClean="0" sz="7200"/>
              <a:t>2018</a:t>
            </a:r>
            <a:endParaRPr altLang="en-US" dirty="0" lang="zh-CN" sz="7200"/>
          </a:p>
        </p:txBody>
      </p:sp>
      <p:sp>
        <p:nvSpPr>
          <p:cNvPr id="54" name="文本框 53"/>
          <p:cNvSpPr txBox="1"/>
          <p:nvPr/>
        </p:nvSpPr>
        <p:spPr>
          <a:xfrm>
            <a:off x="4387762" y="3342044"/>
            <a:ext cx="6079805" cy="5232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en-US" dirty="0" lang="zh-CN" sz="2800">
                <a:gradFill>
                  <a:gsLst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16200000" scaled="1"/>
                </a:gradFill>
              </a:rPr>
              <a:t>公司科技发展创新研讨</a:t>
            </a:r>
            <a:r>
              <a:rPr altLang="en-US" dirty="0" lang="zh-CN" smtClean="0" sz="2800">
                <a:gradFill>
                  <a:gsLst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16200000" scaled="1"/>
                </a:gradFill>
              </a:rPr>
              <a:t>会议</a:t>
            </a:r>
            <a:r>
              <a:rPr altLang="zh-CN" dirty="0" lang="en-US" smtClean="0" sz="2800">
                <a:gradFill>
                  <a:gsLst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16200000" scaled="1"/>
                </a:gradFill>
              </a:rPr>
              <a:t>&gt;&gt;</a:t>
            </a:r>
            <a:endParaRPr altLang="en-US" dirty="0" lang="zh-CN" sz="2800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6200000" scaled="1"/>
              </a:gradFill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1682340" y="2287096"/>
            <a:ext cx="8803572" cy="1015663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indent="-342900" marL="342900">
              <a:buFont charset="2" panose="05000000000000000000" pitchFamily="2" typeface="Wingdings"/>
              <a:buChar char="Ø"/>
              <a:defRPr sz="2400">
                <a:gradFill>
                  <a:gsLst>
                    <a:gs pos="0">
                      <a:schemeClr val="bg1"/>
                    </a:gs>
                    <a:gs pos="100000">
                      <a:srgbClr val="2A9995"/>
                    </a:gs>
                  </a:gsLst>
                  <a:lin ang="5400000" scaled="1"/>
                </a:gradFill>
                <a:effectLst>
                  <a:glow rad="88900">
                    <a:srgbClr val="073780">
                      <a:alpha val="58000"/>
                    </a:srgbClr>
                  </a:glow>
                </a:effectLst>
                <a:latin charset="-122" panose="02010609000101010101" pitchFamily="49" typeface="经典综艺体简"/>
                <a:ea charset="-122" panose="02010609000101010101" pitchFamily="49" typeface="经典综艺体简"/>
                <a:cs charset="-122" panose="02010609000101010101" pitchFamily="49" typeface="经典综艺体简"/>
              </a:defRPr>
            </a:lvl1pPr>
          </a:lstStyle>
          <a:p>
            <a:pPr algn="dist" indent="0" marL="0">
              <a:buNone/>
            </a:pPr>
            <a:r>
              <a:rPr altLang="en-US" dirty="0" lang="zh-CN" sz="6000">
                <a:latin charset="-122" panose="02010609000101010101" pitchFamily="49" typeface="迷你简菱心"/>
                <a:ea charset="-122" panose="02010609000101010101" pitchFamily="49" typeface="迷你简菱心"/>
              </a:rPr>
              <a:t>创新</a:t>
            </a:r>
            <a:r>
              <a:rPr altLang="en-US" dirty="0" lang="zh-CN" smtClean="0" sz="6000">
                <a:latin charset="-122" panose="02010609000101010101" pitchFamily="49" typeface="迷你简菱心"/>
                <a:ea charset="-122" panose="02010609000101010101" pitchFamily="49" typeface="迷你简菱心"/>
              </a:rPr>
              <a:t>科技发展引领</a:t>
            </a:r>
            <a:r>
              <a:rPr altLang="en-US" dirty="0" lang="zh-CN" sz="6000">
                <a:latin charset="-122" panose="02010609000101010101" pitchFamily="49" typeface="迷你简菱心"/>
                <a:ea charset="-122" panose="02010609000101010101" pitchFamily="49" typeface="迷你简菱心"/>
              </a:rPr>
              <a:t>未来</a:t>
            </a:r>
          </a:p>
        </p:txBody>
      </p:sp>
      <p:sp>
        <p:nvSpPr>
          <p:cNvPr id="99" name="文本框 98"/>
          <p:cNvSpPr txBox="1"/>
          <p:nvPr/>
        </p:nvSpPr>
        <p:spPr>
          <a:xfrm>
            <a:off x="10045264" y="551641"/>
            <a:ext cx="1391728" cy="584775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dirty="0" lang="en-US" smtClean="0" sz="3200">
                <a:solidFill>
                  <a:prstClr val="white">
                    <a:lumMod val="65000"/>
                  </a:prst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604020202020204" pitchFamily="34" typeface="Arial"/>
                <a:cs charset="0" panose="020B0604020202020204" pitchFamily="34" typeface="Arial"/>
              </a:rPr>
              <a:t>LOGO</a:t>
            </a:r>
            <a:endParaRPr altLang="en-US" b="1" dirty="0" lang="zh-CN" sz="3200">
              <a:solidFill>
                <a:prstClr val="white">
                  <a:lumMod val="65000"/>
                </a:prstClr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charset="0" panose="020B0604020202020204" pitchFamily="34" typeface="Arial"/>
              <a:cs charset="0" panose="020B0604020202020204" pitchFamily="34" typeface="Arial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650939" y="1959329"/>
            <a:ext cx="5098967" cy="40011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dirty="0" lang="en-US" sz="2000">
                <a:solidFill>
                  <a:schemeClr val="bg1">
                    <a:alpha val="63000"/>
                  </a:schemeClr>
                </a:solidFill>
                <a:latin charset="0" panose="020B0604020202020204" pitchFamily="34" typeface="Arial"/>
                <a:cs charset="0" panose="020B0604020202020204" pitchFamily="34" typeface="Arial"/>
              </a:rPr>
              <a:t>CHUANGXIN KEJI YIN LING WEILAI</a:t>
            </a:r>
            <a:endParaRPr altLang="en-US" dirty="0" lang="zh-CN" sz="2000">
              <a:solidFill>
                <a:schemeClr val="bg1">
                  <a:alpha val="63000"/>
                </a:schemeClr>
              </a:solidFill>
              <a:latin charset="0" panose="020B0604020202020204" pitchFamily="34" typeface="Arial"/>
              <a:cs charset="0" panose="020B0604020202020204" pitchFamily="34" typeface="Arial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7248804" y="4821383"/>
            <a:ext cx="681476" cy="681476"/>
            <a:chOff x="7866490" y="3995965"/>
            <a:chExt cx="894896" cy="894896"/>
          </a:xfrm>
        </p:grpSpPr>
        <p:sp>
          <p:nvSpPr>
            <p:cNvPr id="17" name="Oval 135"/>
            <p:cNvSpPr/>
            <p:nvPr/>
          </p:nvSpPr>
          <p:spPr>
            <a:xfrm>
              <a:off x="7866490" y="3995965"/>
              <a:ext cx="894896" cy="894896"/>
            </a:xfrm>
            <a:prstGeom prst="ellipse">
              <a:avLst/>
            </a:prstGeom>
            <a:gradFill flip="none" rotWithShape="1">
              <a:gsLst>
                <a:gs pos="87000">
                  <a:srgbClr val="2A9995">
                    <a:alpha val="40000"/>
                  </a:srgbClr>
                </a:gs>
                <a:gs pos="0">
                  <a:srgbClr val="8EE0DC">
                    <a:alpha val="78000"/>
                  </a:srgbClr>
                </a:gs>
              </a:gsLst>
              <a:lin ang="27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ko-KR"/>
            </a:p>
          </p:txBody>
        </p:sp>
        <p:grpSp>
          <p:nvGrpSpPr>
            <p:cNvPr id="18" name="Group 165"/>
            <p:cNvGrpSpPr/>
            <p:nvPr/>
          </p:nvGrpSpPr>
          <p:grpSpPr>
            <a:xfrm>
              <a:off x="8101366" y="4188435"/>
              <a:ext cx="425144" cy="509956"/>
              <a:chOff x="4051300" y="3109913"/>
              <a:chExt cx="628650" cy="754063"/>
            </a:xfrm>
            <a:solidFill>
              <a:schemeClr val="bg1">
                <a:lumMod val="95000"/>
              </a:schemeClr>
            </a:solidFill>
          </p:grpSpPr>
          <p:sp>
            <p:nvSpPr>
              <p:cNvPr id="19" name="Freeform 166"/>
              <p:cNvSpPr>
                <a:spLocks noEditPoints="1"/>
              </p:cNvSpPr>
              <p:nvPr/>
            </p:nvSpPr>
            <p:spPr bwMode="auto">
              <a:xfrm>
                <a:off x="4051300" y="3109913"/>
                <a:ext cx="628650" cy="754063"/>
              </a:xfrm>
              <a:custGeom>
                <a:avLst/>
                <a:gdLst>
                  <a:gd fmla="*/ 376 w 396" name="T0"/>
                  <a:gd fmla="*/ 361 h 475" name="T1"/>
                  <a:gd fmla="*/ 287 w 396" name="T2"/>
                  <a:gd fmla="*/ 265 h 475" name="T3"/>
                  <a:gd fmla="*/ 258 w 396" name="T4"/>
                  <a:gd fmla="*/ 133 h 475" name="T5"/>
                  <a:gd fmla="*/ 244 w 396" name="T6"/>
                  <a:gd fmla="*/ 70 h 475" name="T7"/>
                  <a:gd fmla="*/ 237 w 396" name="T8"/>
                  <a:gd fmla="*/ 52 h 475" name="T9"/>
                  <a:gd fmla="*/ 233 w 396" name="T10"/>
                  <a:gd fmla="*/ 39 h 475" name="T11"/>
                  <a:gd fmla="*/ 226 w 396" name="T12"/>
                  <a:gd fmla="*/ 27 h 475" name="T13"/>
                  <a:gd fmla="*/ 220 w 396" name="T14"/>
                  <a:gd fmla="*/ 17 h 475" name="T15"/>
                  <a:gd fmla="*/ 213 w 396" name="T16"/>
                  <a:gd fmla="*/ 10 h 475" name="T17"/>
                  <a:gd fmla="*/ 189 w 396" name="T18"/>
                  <a:gd fmla="*/ 6 h 475" name="T19"/>
                  <a:gd fmla="*/ 182 w 396" name="T20"/>
                  <a:gd fmla="*/ 11 h 475" name="T21"/>
                  <a:gd fmla="*/ 176 w 396" name="T22"/>
                  <a:gd fmla="*/ 18 h 475" name="T23"/>
                  <a:gd fmla="*/ 169 w 396" name="T24"/>
                  <a:gd fmla="*/ 28 h 475" name="T25"/>
                  <a:gd fmla="*/ 164 w 396" name="T26"/>
                  <a:gd fmla="*/ 41 h 475" name="T27"/>
                  <a:gd fmla="*/ 157 w 396" name="T28"/>
                  <a:gd fmla="*/ 55 h 475" name="T29"/>
                  <a:gd fmla="*/ 152 w 396" name="T30"/>
                  <a:gd fmla="*/ 70 h 475" name="T31"/>
                  <a:gd fmla="*/ 139 w 396" name="T32"/>
                  <a:gd fmla="*/ 144 h 475" name="T33"/>
                  <a:gd fmla="*/ 102 w 396" name="T34"/>
                  <a:gd fmla="*/ 278 h 475" name="T35"/>
                  <a:gd fmla="*/ 19 w 396" name="T36"/>
                  <a:gd fmla="*/ 362 h 475" name="T37"/>
                  <a:gd fmla="*/ 1 w 396" name="T38"/>
                  <a:gd fmla="*/ 438 h 475" name="T39"/>
                  <a:gd fmla="*/ 124 w 396" name="T40"/>
                  <a:gd fmla="*/ 474 h 475" name="T41"/>
                  <a:gd fmla="*/ 258 w 396" name="T42"/>
                  <a:gd fmla="*/ 469 h 475" name="T43"/>
                  <a:gd fmla="*/ 339 w 396" name="T44"/>
                  <a:gd fmla="*/ 461 h 475" name="T45"/>
                  <a:gd fmla="*/ 374 w 396" name="T46"/>
                  <a:gd fmla="*/ 378 h 475" name="T47"/>
                  <a:gd fmla="*/ 328 w 396" name="T48"/>
                  <a:gd fmla="*/ 355 h 475" name="T49"/>
                  <a:gd fmla="*/ 262 w 396" name="T50"/>
                  <a:gd fmla="*/ 259 h 475" name="T51"/>
                  <a:gd fmla="*/ 351 w 396" name="T52"/>
                  <a:gd fmla="*/ 360 h 475" name="T53"/>
                  <a:gd fmla="*/ 168 w 396" name="T54"/>
                  <a:gd fmla="*/ 68 h 475" name="T55"/>
                  <a:gd fmla="*/ 172 w 396" name="T56"/>
                  <a:gd fmla="*/ 55 h 475" name="T57"/>
                  <a:gd fmla="*/ 178 w 396" name="T58"/>
                  <a:gd fmla="*/ 43 h 475" name="T59"/>
                  <a:gd fmla="*/ 182 w 396" name="T60"/>
                  <a:gd fmla="*/ 35 h 475" name="T61"/>
                  <a:gd fmla="*/ 187 w 396" name="T62"/>
                  <a:gd fmla="*/ 26 h 475" name="T63"/>
                  <a:gd fmla="*/ 194 w 396" name="T64"/>
                  <a:gd fmla="*/ 20 h 475" name="T65"/>
                  <a:gd fmla="*/ 203 w 396" name="T66"/>
                  <a:gd fmla="*/ 20 h 475" name="T67"/>
                  <a:gd fmla="*/ 208 w 396" name="T68"/>
                  <a:gd fmla="*/ 25 h 475" name="T69"/>
                  <a:gd fmla="*/ 213 w 396" name="T70"/>
                  <a:gd fmla="*/ 34 h 475" name="T71"/>
                  <a:gd fmla="*/ 218 w 396" name="T72"/>
                  <a:gd fmla="*/ 42 h 475" name="T73"/>
                  <a:gd fmla="*/ 223 w 396" name="T74"/>
                  <a:gd fmla="*/ 55 h 475" name="T75"/>
                  <a:gd fmla="*/ 166 w 396" name="T76"/>
                  <a:gd fmla="*/ 75 h 475" name="T77"/>
                  <a:gd fmla="*/ 243 w 396" name="T78"/>
                  <a:gd fmla="*/ 142 h 475" name="T79"/>
                  <a:gd fmla="*/ 154 w 396" name="T80"/>
                  <a:gd fmla="*/ 132 h 475" name="T81"/>
                  <a:gd fmla="*/ 62 w 396" name="T82"/>
                  <a:gd fmla="*/ 347 h 475" name="T83"/>
                  <a:gd fmla="*/ 129 w 396" name="T84"/>
                  <a:gd fmla="*/ 273 h 475" name="T85"/>
                  <a:gd fmla="*/ 56 w 396" name="T86"/>
                  <a:gd fmla="*/ 364 h 475" name="T87"/>
                  <a:gd fmla="*/ 22 w 396" name="T88"/>
                  <a:gd fmla="*/ 378 h 475" name="T89"/>
                  <a:gd fmla="*/ 27 w 396" name="T90"/>
                  <a:gd fmla="*/ 395 h 475" name="T91"/>
                  <a:gd fmla="*/ 139 w 396" name="T92"/>
                  <a:gd fmla="*/ 436 h 475" name="T93"/>
                  <a:gd fmla="*/ 99 w 396" name="T94"/>
                  <a:gd fmla="*/ 371 h 475" name="T95"/>
                  <a:gd fmla="*/ 62 w 396" name="T96"/>
                  <a:gd fmla="*/ 401 h 475" name="T97"/>
                  <a:gd fmla="*/ 72 w 396" name="T98"/>
                  <a:gd fmla="*/ 436 h 475" name="T99"/>
                  <a:gd fmla="*/ 95 w 396" name="T100"/>
                  <a:gd fmla="*/ 385 h 475" name="T101"/>
                  <a:gd fmla="*/ 72 w 396" name="T102"/>
                  <a:gd fmla="*/ 460 h 475" name="T103"/>
                  <a:gd fmla="*/ 153 w 396" name="T104"/>
                  <a:gd fmla="*/ 448 h 475" name="T105"/>
                  <a:gd fmla="*/ 325 w 396" name="T106"/>
                  <a:gd fmla="*/ 450 h 475" name="T107"/>
                  <a:gd fmla="*/ 294 w 396" name="T108"/>
                  <a:gd fmla="*/ 392 h 475" name="T109"/>
                  <a:gd fmla="*/ 322 w 396" name="T110"/>
                  <a:gd fmla="*/ 416 h 475" name="T111"/>
                  <a:gd fmla="*/ 326 w 396" name="T112"/>
                  <a:gd fmla="*/ 382 h 475" name="T113"/>
                  <a:gd fmla="*/ 290 w 396" name="T114"/>
                  <a:gd fmla="*/ 375 h 475" name="T115"/>
                  <a:gd fmla="*/ 258 w 396" name="T116"/>
                  <a:gd fmla="*/ 292 h 475" name="T117"/>
                  <a:gd fmla="*/ 375 w 396" name="T118"/>
                  <a:gd fmla="*/ 400 h 475" name="T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b="b" l="0" r="r" t="0"/>
                <a:pathLst>
                  <a:path h="475" w="396">
                    <a:moveTo>
                      <a:pt x="396" y="427"/>
                    </a:moveTo>
                    <a:lnTo>
                      <a:pt x="396" y="427"/>
                    </a:lnTo>
                    <a:lnTo>
                      <a:pt x="396" y="411"/>
                    </a:lnTo>
                    <a:lnTo>
                      <a:pt x="395" y="393"/>
                    </a:lnTo>
                    <a:lnTo>
                      <a:pt x="393" y="386"/>
                    </a:lnTo>
                    <a:lnTo>
                      <a:pt x="391" y="378"/>
                    </a:lnTo>
                    <a:lnTo>
                      <a:pt x="387" y="373"/>
                    </a:lnTo>
                    <a:lnTo>
                      <a:pt x="384" y="367"/>
                    </a:lnTo>
                    <a:lnTo>
                      <a:pt x="378" y="362"/>
                    </a:lnTo>
                    <a:lnTo>
                      <a:pt x="376" y="361"/>
                    </a:lnTo>
                    <a:lnTo>
                      <a:pt x="376" y="361"/>
                    </a:lnTo>
                    <a:lnTo>
                      <a:pt x="364" y="353"/>
                    </a:lnTo>
                    <a:lnTo>
                      <a:pt x="352" y="344"/>
                    </a:lnTo>
                    <a:lnTo>
                      <a:pt x="341" y="335"/>
                    </a:lnTo>
                    <a:lnTo>
                      <a:pt x="330" y="324"/>
                    </a:lnTo>
                    <a:lnTo>
                      <a:pt x="320" y="313"/>
                    </a:lnTo>
                    <a:lnTo>
                      <a:pt x="311" y="303"/>
                    </a:lnTo>
                    <a:lnTo>
                      <a:pt x="302" y="290"/>
                    </a:lnTo>
                    <a:lnTo>
                      <a:pt x="294" y="278"/>
                    </a:lnTo>
                    <a:lnTo>
                      <a:pt x="287" y="265"/>
                    </a:lnTo>
                    <a:lnTo>
                      <a:pt x="280" y="251"/>
                    </a:lnTo>
                    <a:lnTo>
                      <a:pt x="274" y="237"/>
                    </a:lnTo>
                    <a:lnTo>
                      <a:pt x="270" y="223"/>
                    </a:lnTo>
                    <a:lnTo>
                      <a:pt x="265" y="207"/>
                    </a:lnTo>
                    <a:lnTo>
                      <a:pt x="262" y="193"/>
                    </a:lnTo>
                    <a:lnTo>
                      <a:pt x="260" y="178"/>
                    </a:lnTo>
                    <a:lnTo>
                      <a:pt x="258" y="162"/>
                    </a:lnTo>
                    <a:lnTo>
                      <a:pt x="258" y="144"/>
                    </a:lnTo>
                    <a:lnTo>
                      <a:pt x="258" y="144"/>
                    </a:lnTo>
                    <a:lnTo>
                      <a:pt x="258" y="133"/>
                    </a:lnTo>
                    <a:lnTo>
                      <a:pt x="256" y="120"/>
                    </a:lnTo>
                    <a:lnTo>
                      <a:pt x="249" y="90"/>
                    </a:lnTo>
                    <a:lnTo>
                      <a:pt x="250" y="90"/>
                    </a:lnTo>
                    <a:lnTo>
                      <a:pt x="245" y="71"/>
                    </a:lnTo>
                    <a:lnTo>
                      <a:pt x="245" y="71"/>
                    </a:lnTo>
                    <a:lnTo>
                      <a:pt x="244" y="70"/>
                    </a:lnTo>
                    <a:lnTo>
                      <a:pt x="244" y="70"/>
                    </a:lnTo>
                    <a:lnTo>
                      <a:pt x="244" y="70"/>
                    </a:lnTo>
                    <a:lnTo>
                      <a:pt x="244" y="70"/>
                    </a:lnTo>
                    <a:lnTo>
                      <a:pt x="244" y="70"/>
                    </a:lnTo>
                    <a:lnTo>
                      <a:pt x="244" y="70"/>
                    </a:lnTo>
                    <a:lnTo>
                      <a:pt x="241" y="64"/>
                    </a:lnTo>
                    <a:lnTo>
                      <a:pt x="241" y="64"/>
                    </a:lnTo>
                    <a:lnTo>
                      <a:pt x="241" y="64"/>
                    </a:lnTo>
                    <a:lnTo>
                      <a:pt x="241" y="64"/>
                    </a:lnTo>
                    <a:lnTo>
                      <a:pt x="239" y="57"/>
                    </a:lnTo>
                    <a:lnTo>
                      <a:pt x="239" y="57"/>
                    </a:lnTo>
                    <a:lnTo>
                      <a:pt x="239" y="57"/>
                    </a:lnTo>
                    <a:lnTo>
                      <a:pt x="239" y="57"/>
                    </a:lnTo>
                    <a:lnTo>
                      <a:pt x="237" y="52"/>
                    </a:lnTo>
                    <a:lnTo>
                      <a:pt x="237" y="52"/>
                    </a:lnTo>
                    <a:lnTo>
                      <a:pt x="237" y="51"/>
                    </a:lnTo>
                    <a:lnTo>
                      <a:pt x="237" y="51"/>
                    </a:lnTo>
                    <a:lnTo>
                      <a:pt x="235" y="47"/>
                    </a:lnTo>
                    <a:lnTo>
                      <a:pt x="235" y="47"/>
                    </a:lnTo>
                    <a:lnTo>
                      <a:pt x="235" y="44"/>
                    </a:lnTo>
                    <a:lnTo>
                      <a:pt x="235" y="44"/>
                    </a:lnTo>
                    <a:lnTo>
                      <a:pt x="233" y="41"/>
                    </a:lnTo>
                    <a:lnTo>
                      <a:pt x="233" y="41"/>
                    </a:lnTo>
                    <a:lnTo>
                      <a:pt x="233" y="39"/>
                    </a:lnTo>
                    <a:lnTo>
                      <a:pt x="233" y="39"/>
                    </a:lnTo>
                    <a:lnTo>
                      <a:pt x="231" y="36"/>
                    </a:lnTo>
                    <a:lnTo>
                      <a:pt x="231" y="36"/>
                    </a:lnTo>
                    <a:lnTo>
                      <a:pt x="230" y="34"/>
                    </a:lnTo>
                    <a:lnTo>
                      <a:pt x="230" y="34"/>
                    </a:lnTo>
                    <a:lnTo>
                      <a:pt x="229" y="31"/>
                    </a:lnTo>
                    <a:lnTo>
                      <a:pt x="229" y="31"/>
                    </a:lnTo>
                    <a:lnTo>
                      <a:pt x="227" y="29"/>
                    </a:lnTo>
                    <a:lnTo>
                      <a:pt x="227" y="29"/>
                    </a:lnTo>
                    <a:lnTo>
                      <a:pt x="226" y="27"/>
                    </a:lnTo>
                    <a:lnTo>
                      <a:pt x="226" y="27"/>
                    </a:lnTo>
                    <a:lnTo>
                      <a:pt x="225" y="25"/>
                    </a:lnTo>
                    <a:lnTo>
                      <a:pt x="225" y="25"/>
                    </a:lnTo>
                    <a:lnTo>
                      <a:pt x="223" y="23"/>
                    </a:lnTo>
                    <a:lnTo>
                      <a:pt x="223" y="23"/>
                    </a:lnTo>
                    <a:lnTo>
                      <a:pt x="222" y="21"/>
                    </a:lnTo>
                    <a:lnTo>
                      <a:pt x="222" y="21"/>
                    </a:lnTo>
                    <a:lnTo>
                      <a:pt x="221" y="18"/>
                    </a:lnTo>
                    <a:lnTo>
                      <a:pt x="221" y="18"/>
                    </a:lnTo>
                    <a:lnTo>
                      <a:pt x="220" y="17"/>
                    </a:lnTo>
                    <a:lnTo>
                      <a:pt x="220" y="17"/>
                    </a:lnTo>
                    <a:lnTo>
                      <a:pt x="219" y="15"/>
                    </a:lnTo>
                    <a:lnTo>
                      <a:pt x="219" y="15"/>
                    </a:lnTo>
                    <a:lnTo>
                      <a:pt x="217" y="14"/>
                    </a:lnTo>
                    <a:lnTo>
                      <a:pt x="217" y="14"/>
                    </a:lnTo>
                    <a:lnTo>
                      <a:pt x="216" y="12"/>
                    </a:lnTo>
                    <a:lnTo>
                      <a:pt x="216" y="12"/>
                    </a:lnTo>
                    <a:lnTo>
                      <a:pt x="214" y="11"/>
                    </a:lnTo>
                    <a:lnTo>
                      <a:pt x="214" y="11"/>
                    </a:lnTo>
                    <a:lnTo>
                      <a:pt x="213" y="10"/>
                    </a:lnTo>
                    <a:lnTo>
                      <a:pt x="213" y="10"/>
                    </a:lnTo>
                    <a:lnTo>
                      <a:pt x="211" y="8"/>
                    </a:lnTo>
                    <a:lnTo>
                      <a:pt x="211" y="8"/>
                    </a:lnTo>
                    <a:lnTo>
                      <a:pt x="210" y="8"/>
                    </a:lnTo>
                    <a:lnTo>
                      <a:pt x="210" y="8"/>
                    </a:lnTo>
                    <a:lnTo>
                      <a:pt x="205" y="3"/>
                    </a:lnTo>
                    <a:lnTo>
                      <a:pt x="198" y="0"/>
                    </a:lnTo>
                    <a:lnTo>
                      <a:pt x="192" y="3"/>
                    </a:lnTo>
                    <a:lnTo>
                      <a:pt x="192" y="3"/>
                    </a:lnTo>
                    <a:lnTo>
                      <a:pt x="189" y="6"/>
                    </a:lnTo>
                    <a:lnTo>
                      <a:pt x="189" y="6"/>
                    </a:lnTo>
                    <a:lnTo>
                      <a:pt x="187" y="7"/>
                    </a:lnTo>
                    <a:lnTo>
                      <a:pt x="187" y="7"/>
                    </a:lnTo>
                    <a:lnTo>
                      <a:pt x="185" y="8"/>
                    </a:lnTo>
                    <a:lnTo>
                      <a:pt x="185" y="8"/>
                    </a:lnTo>
                    <a:lnTo>
                      <a:pt x="184" y="9"/>
                    </a:lnTo>
                    <a:lnTo>
                      <a:pt x="184" y="9"/>
                    </a:lnTo>
                    <a:lnTo>
                      <a:pt x="183" y="10"/>
                    </a:lnTo>
                    <a:lnTo>
                      <a:pt x="183" y="10"/>
                    </a:lnTo>
                    <a:lnTo>
                      <a:pt x="182" y="11"/>
                    </a:lnTo>
                    <a:lnTo>
                      <a:pt x="182" y="11"/>
                    </a:lnTo>
                    <a:lnTo>
                      <a:pt x="181" y="12"/>
                    </a:lnTo>
                    <a:lnTo>
                      <a:pt x="181" y="12"/>
                    </a:lnTo>
                    <a:lnTo>
                      <a:pt x="179" y="14"/>
                    </a:lnTo>
                    <a:lnTo>
                      <a:pt x="179" y="14"/>
                    </a:lnTo>
                    <a:lnTo>
                      <a:pt x="178" y="15"/>
                    </a:lnTo>
                    <a:lnTo>
                      <a:pt x="178" y="15"/>
                    </a:lnTo>
                    <a:lnTo>
                      <a:pt x="177" y="17"/>
                    </a:lnTo>
                    <a:lnTo>
                      <a:pt x="177" y="17"/>
                    </a:lnTo>
                    <a:lnTo>
                      <a:pt x="176" y="18"/>
                    </a:lnTo>
                    <a:lnTo>
                      <a:pt x="176" y="18"/>
                    </a:lnTo>
                    <a:lnTo>
                      <a:pt x="175" y="21"/>
                    </a:lnTo>
                    <a:lnTo>
                      <a:pt x="175" y="21"/>
                    </a:lnTo>
                    <a:lnTo>
                      <a:pt x="172" y="23"/>
                    </a:lnTo>
                    <a:lnTo>
                      <a:pt x="172" y="23"/>
                    </a:lnTo>
                    <a:lnTo>
                      <a:pt x="171" y="25"/>
                    </a:lnTo>
                    <a:lnTo>
                      <a:pt x="171" y="25"/>
                    </a:lnTo>
                    <a:lnTo>
                      <a:pt x="170" y="27"/>
                    </a:lnTo>
                    <a:lnTo>
                      <a:pt x="170" y="27"/>
                    </a:lnTo>
                    <a:lnTo>
                      <a:pt x="169" y="28"/>
                    </a:lnTo>
                    <a:lnTo>
                      <a:pt x="169" y="28"/>
                    </a:lnTo>
                    <a:lnTo>
                      <a:pt x="168" y="31"/>
                    </a:lnTo>
                    <a:lnTo>
                      <a:pt x="168" y="31"/>
                    </a:lnTo>
                    <a:lnTo>
                      <a:pt x="167" y="34"/>
                    </a:lnTo>
                    <a:lnTo>
                      <a:pt x="167" y="34"/>
                    </a:lnTo>
                    <a:lnTo>
                      <a:pt x="166" y="36"/>
                    </a:lnTo>
                    <a:lnTo>
                      <a:pt x="166" y="36"/>
                    </a:lnTo>
                    <a:lnTo>
                      <a:pt x="165" y="38"/>
                    </a:lnTo>
                    <a:lnTo>
                      <a:pt x="165" y="38"/>
                    </a:lnTo>
                    <a:lnTo>
                      <a:pt x="164" y="41"/>
                    </a:lnTo>
                    <a:lnTo>
                      <a:pt x="164" y="41"/>
                    </a:lnTo>
                    <a:lnTo>
                      <a:pt x="163" y="43"/>
                    </a:lnTo>
                    <a:lnTo>
                      <a:pt x="163" y="43"/>
                    </a:lnTo>
                    <a:lnTo>
                      <a:pt x="160" y="47"/>
                    </a:lnTo>
                    <a:lnTo>
                      <a:pt x="160" y="47"/>
                    </a:lnTo>
                    <a:lnTo>
                      <a:pt x="159" y="49"/>
                    </a:lnTo>
                    <a:lnTo>
                      <a:pt x="159" y="49"/>
                    </a:lnTo>
                    <a:lnTo>
                      <a:pt x="158" y="52"/>
                    </a:lnTo>
                    <a:lnTo>
                      <a:pt x="158" y="52"/>
                    </a:lnTo>
                    <a:lnTo>
                      <a:pt x="157" y="55"/>
                    </a:lnTo>
                    <a:lnTo>
                      <a:pt x="157" y="55"/>
                    </a:lnTo>
                    <a:lnTo>
                      <a:pt x="156" y="58"/>
                    </a:lnTo>
                    <a:lnTo>
                      <a:pt x="156" y="58"/>
                    </a:lnTo>
                    <a:lnTo>
                      <a:pt x="155" y="62"/>
                    </a:lnTo>
                    <a:lnTo>
                      <a:pt x="155" y="62"/>
                    </a:lnTo>
                    <a:lnTo>
                      <a:pt x="154" y="64"/>
                    </a:lnTo>
                    <a:lnTo>
                      <a:pt x="154" y="64"/>
                    </a:lnTo>
                    <a:lnTo>
                      <a:pt x="153" y="69"/>
                    </a:lnTo>
                    <a:lnTo>
                      <a:pt x="153" y="69"/>
                    </a:lnTo>
                    <a:lnTo>
                      <a:pt x="152" y="70"/>
                    </a:lnTo>
                    <a:lnTo>
                      <a:pt x="152" y="70"/>
                    </a:lnTo>
                    <a:lnTo>
                      <a:pt x="152" y="71"/>
                    </a:lnTo>
                    <a:lnTo>
                      <a:pt x="152" y="71"/>
                    </a:lnTo>
                    <a:lnTo>
                      <a:pt x="152" y="71"/>
                    </a:lnTo>
                    <a:lnTo>
                      <a:pt x="146" y="90"/>
                    </a:lnTo>
                    <a:lnTo>
                      <a:pt x="148" y="90"/>
                    </a:lnTo>
                    <a:lnTo>
                      <a:pt x="148" y="90"/>
                    </a:lnTo>
                    <a:lnTo>
                      <a:pt x="141" y="120"/>
                    </a:lnTo>
                    <a:lnTo>
                      <a:pt x="139" y="133"/>
                    </a:lnTo>
                    <a:lnTo>
                      <a:pt x="139" y="144"/>
                    </a:lnTo>
                    <a:lnTo>
                      <a:pt x="139" y="162"/>
                    </a:lnTo>
                    <a:lnTo>
                      <a:pt x="139" y="162"/>
                    </a:lnTo>
                    <a:lnTo>
                      <a:pt x="137" y="178"/>
                    </a:lnTo>
                    <a:lnTo>
                      <a:pt x="135" y="193"/>
                    </a:lnTo>
                    <a:lnTo>
                      <a:pt x="131" y="209"/>
                    </a:lnTo>
                    <a:lnTo>
                      <a:pt x="127" y="223"/>
                    </a:lnTo>
                    <a:lnTo>
                      <a:pt x="122" y="237"/>
                    </a:lnTo>
                    <a:lnTo>
                      <a:pt x="116" y="251"/>
                    </a:lnTo>
                    <a:lnTo>
                      <a:pt x="110" y="265"/>
                    </a:lnTo>
                    <a:lnTo>
                      <a:pt x="102" y="278"/>
                    </a:lnTo>
                    <a:lnTo>
                      <a:pt x="95" y="290"/>
                    </a:lnTo>
                    <a:lnTo>
                      <a:pt x="86" y="303"/>
                    </a:lnTo>
                    <a:lnTo>
                      <a:pt x="76" y="313"/>
                    </a:lnTo>
                    <a:lnTo>
                      <a:pt x="67" y="324"/>
                    </a:lnTo>
                    <a:lnTo>
                      <a:pt x="56" y="335"/>
                    </a:lnTo>
                    <a:lnTo>
                      <a:pt x="44" y="344"/>
                    </a:lnTo>
                    <a:lnTo>
                      <a:pt x="32" y="353"/>
                    </a:lnTo>
                    <a:lnTo>
                      <a:pt x="20" y="361"/>
                    </a:lnTo>
                    <a:lnTo>
                      <a:pt x="19" y="362"/>
                    </a:lnTo>
                    <a:lnTo>
                      <a:pt x="19" y="362"/>
                    </a:lnTo>
                    <a:lnTo>
                      <a:pt x="13" y="367"/>
                    </a:lnTo>
                    <a:lnTo>
                      <a:pt x="13" y="367"/>
                    </a:lnTo>
                    <a:lnTo>
                      <a:pt x="8" y="372"/>
                    </a:lnTo>
                    <a:lnTo>
                      <a:pt x="6" y="378"/>
                    </a:lnTo>
                    <a:lnTo>
                      <a:pt x="4" y="386"/>
                    </a:lnTo>
                    <a:lnTo>
                      <a:pt x="2" y="393"/>
                    </a:lnTo>
                    <a:lnTo>
                      <a:pt x="1" y="411"/>
                    </a:lnTo>
                    <a:lnTo>
                      <a:pt x="0" y="426"/>
                    </a:lnTo>
                    <a:lnTo>
                      <a:pt x="0" y="426"/>
                    </a:lnTo>
                    <a:lnTo>
                      <a:pt x="1" y="438"/>
                    </a:lnTo>
                    <a:lnTo>
                      <a:pt x="1" y="444"/>
                    </a:lnTo>
                    <a:lnTo>
                      <a:pt x="2" y="450"/>
                    </a:lnTo>
                    <a:lnTo>
                      <a:pt x="2" y="450"/>
                    </a:lnTo>
                    <a:lnTo>
                      <a:pt x="57" y="450"/>
                    </a:lnTo>
                    <a:lnTo>
                      <a:pt x="57" y="450"/>
                    </a:lnTo>
                    <a:lnTo>
                      <a:pt x="58" y="461"/>
                    </a:lnTo>
                    <a:lnTo>
                      <a:pt x="59" y="474"/>
                    </a:lnTo>
                    <a:lnTo>
                      <a:pt x="72" y="474"/>
                    </a:lnTo>
                    <a:lnTo>
                      <a:pt x="111" y="474"/>
                    </a:lnTo>
                    <a:lnTo>
                      <a:pt x="124" y="474"/>
                    </a:lnTo>
                    <a:lnTo>
                      <a:pt x="125" y="461"/>
                    </a:lnTo>
                    <a:lnTo>
                      <a:pt x="125" y="461"/>
                    </a:lnTo>
                    <a:lnTo>
                      <a:pt x="125" y="450"/>
                    </a:lnTo>
                    <a:lnTo>
                      <a:pt x="138" y="450"/>
                    </a:lnTo>
                    <a:lnTo>
                      <a:pt x="138" y="450"/>
                    </a:lnTo>
                    <a:lnTo>
                      <a:pt x="139" y="469"/>
                    </a:lnTo>
                    <a:lnTo>
                      <a:pt x="140" y="475"/>
                    </a:lnTo>
                    <a:lnTo>
                      <a:pt x="257" y="475"/>
                    </a:lnTo>
                    <a:lnTo>
                      <a:pt x="258" y="469"/>
                    </a:lnTo>
                    <a:lnTo>
                      <a:pt x="258" y="469"/>
                    </a:lnTo>
                    <a:lnTo>
                      <a:pt x="259" y="450"/>
                    </a:lnTo>
                    <a:lnTo>
                      <a:pt x="271" y="450"/>
                    </a:lnTo>
                    <a:lnTo>
                      <a:pt x="271" y="450"/>
                    </a:lnTo>
                    <a:lnTo>
                      <a:pt x="272" y="461"/>
                    </a:lnTo>
                    <a:lnTo>
                      <a:pt x="273" y="474"/>
                    </a:lnTo>
                    <a:lnTo>
                      <a:pt x="286" y="474"/>
                    </a:lnTo>
                    <a:lnTo>
                      <a:pt x="325" y="474"/>
                    </a:lnTo>
                    <a:lnTo>
                      <a:pt x="338" y="474"/>
                    </a:lnTo>
                    <a:lnTo>
                      <a:pt x="339" y="461"/>
                    </a:lnTo>
                    <a:lnTo>
                      <a:pt x="339" y="461"/>
                    </a:lnTo>
                    <a:lnTo>
                      <a:pt x="339" y="450"/>
                    </a:lnTo>
                    <a:lnTo>
                      <a:pt x="395" y="450"/>
                    </a:lnTo>
                    <a:lnTo>
                      <a:pt x="395" y="450"/>
                    </a:lnTo>
                    <a:lnTo>
                      <a:pt x="396" y="444"/>
                    </a:lnTo>
                    <a:lnTo>
                      <a:pt x="396" y="444"/>
                    </a:lnTo>
                    <a:lnTo>
                      <a:pt x="396" y="438"/>
                    </a:lnTo>
                    <a:lnTo>
                      <a:pt x="396" y="427"/>
                    </a:lnTo>
                    <a:lnTo>
                      <a:pt x="396" y="427"/>
                    </a:lnTo>
                    <a:close/>
                    <a:moveTo>
                      <a:pt x="369" y="373"/>
                    </a:moveTo>
                    <a:lnTo>
                      <a:pt x="374" y="378"/>
                    </a:lnTo>
                    <a:lnTo>
                      <a:pt x="374" y="378"/>
                    </a:lnTo>
                    <a:lnTo>
                      <a:pt x="376" y="380"/>
                    </a:lnTo>
                    <a:lnTo>
                      <a:pt x="378" y="384"/>
                    </a:lnTo>
                    <a:lnTo>
                      <a:pt x="376" y="384"/>
                    </a:lnTo>
                    <a:lnTo>
                      <a:pt x="375" y="382"/>
                    </a:lnTo>
                    <a:lnTo>
                      <a:pt x="375" y="382"/>
                    </a:lnTo>
                    <a:lnTo>
                      <a:pt x="362" y="377"/>
                    </a:lnTo>
                    <a:lnTo>
                      <a:pt x="351" y="371"/>
                    </a:lnTo>
                    <a:lnTo>
                      <a:pt x="339" y="363"/>
                    </a:lnTo>
                    <a:lnTo>
                      <a:pt x="328" y="355"/>
                    </a:lnTo>
                    <a:lnTo>
                      <a:pt x="318" y="348"/>
                    </a:lnTo>
                    <a:lnTo>
                      <a:pt x="308" y="339"/>
                    </a:lnTo>
                    <a:lnTo>
                      <a:pt x="300" y="331"/>
                    </a:lnTo>
                    <a:lnTo>
                      <a:pt x="292" y="322"/>
                    </a:lnTo>
                    <a:lnTo>
                      <a:pt x="285" y="312"/>
                    </a:lnTo>
                    <a:lnTo>
                      <a:pt x="279" y="303"/>
                    </a:lnTo>
                    <a:lnTo>
                      <a:pt x="274" y="292"/>
                    </a:lnTo>
                    <a:lnTo>
                      <a:pt x="268" y="281"/>
                    </a:lnTo>
                    <a:lnTo>
                      <a:pt x="265" y="270"/>
                    </a:lnTo>
                    <a:lnTo>
                      <a:pt x="262" y="259"/>
                    </a:lnTo>
                    <a:lnTo>
                      <a:pt x="260" y="249"/>
                    </a:lnTo>
                    <a:lnTo>
                      <a:pt x="259" y="237"/>
                    </a:lnTo>
                    <a:lnTo>
                      <a:pt x="259" y="237"/>
                    </a:lnTo>
                    <a:lnTo>
                      <a:pt x="267" y="257"/>
                    </a:lnTo>
                    <a:lnTo>
                      <a:pt x="278" y="278"/>
                    </a:lnTo>
                    <a:lnTo>
                      <a:pt x="289" y="296"/>
                    </a:lnTo>
                    <a:lnTo>
                      <a:pt x="302" y="314"/>
                    </a:lnTo>
                    <a:lnTo>
                      <a:pt x="317" y="331"/>
                    </a:lnTo>
                    <a:lnTo>
                      <a:pt x="333" y="347"/>
                    </a:lnTo>
                    <a:lnTo>
                      <a:pt x="351" y="360"/>
                    </a:lnTo>
                    <a:lnTo>
                      <a:pt x="369" y="373"/>
                    </a:lnTo>
                    <a:lnTo>
                      <a:pt x="369" y="373"/>
                    </a:lnTo>
                    <a:close/>
                    <a:moveTo>
                      <a:pt x="166" y="75"/>
                    </a:moveTo>
                    <a:lnTo>
                      <a:pt x="166" y="75"/>
                    </a:lnTo>
                    <a:lnTo>
                      <a:pt x="166" y="74"/>
                    </a:lnTo>
                    <a:lnTo>
                      <a:pt x="166" y="74"/>
                    </a:lnTo>
                    <a:lnTo>
                      <a:pt x="167" y="70"/>
                    </a:lnTo>
                    <a:lnTo>
                      <a:pt x="167" y="70"/>
                    </a:lnTo>
                    <a:lnTo>
                      <a:pt x="168" y="68"/>
                    </a:lnTo>
                    <a:lnTo>
                      <a:pt x="168" y="68"/>
                    </a:lnTo>
                    <a:lnTo>
                      <a:pt x="169" y="65"/>
                    </a:lnTo>
                    <a:lnTo>
                      <a:pt x="169" y="65"/>
                    </a:lnTo>
                    <a:lnTo>
                      <a:pt x="170" y="63"/>
                    </a:lnTo>
                    <a:lnTo>
                      <a:pt x="170" y="63"/>
                    </a:lnTo>
                    <a:lnTo>
                      <a:pt x="170" y="61"/>
                    </a:lnTo>
                    <a:lnTo>
                      <a:pt x="170" y="61"/>
                    </a:lnTo>
                    <a:lnTo>
                      <a:pt x="171" y="57"/>
                    </a:lnTo>
                    <a:lnTo>
                      <a:pt x="171" y="57"/>
                    </a:lnTo>
                    <a:lnTo>
                      <a:pt x="172" y="55"/>
                    </a:lnTo>
                    <a:lnTo>
                      <a:pt x="172" y="55"/>
                    </a:lnTo>
                    <a:lnTo>
                      <a:pt x="173" y="53"/>
                    </a:lnTo>
                    <a:lnTo>
                      <a:pt x="173" y="53"/>
                    </a:lnTo>
                    <a:lnTo>
                      <a:pt x="175" y="51"/>
                    </a:lnTo>
                    <a:lnTo>
                      <a:pt x="175" y="51"/>
                    </a:lnTo>
                    <a:lnTo>
                      <a:pt x="176" y="48"/>
                    </a:lnTo>
                    <a:lnTo>
                      <a:pt x="176" y="48"/>
                    </a:lnTo>
                    <a:lnTo>
                      <a:pt x="177" y="47"/>
                    </a:lnTo>
                    <a:lnTo>
                      <a:pt x="177" y="47"/>
                    </a:lnTo>
                    <a:lnTo>
                      <a:pt x="178" y="43"/>
                    </a:lnTo>
                    <a:lnTo>
                      <a:pt x="178" y="43"/>
                    </a:lnTo>
                    <a:lnTo>
                      <a:pt x="178" y="42"/>
                    </a:lnTo>
                    <a:lnTo>
                      <a:pt x="178" y="42"/>
                    </a:lnTo>
                    <a:lnTo>
                      <a:pt x="180" y="39"/>
                    </a:lnTo>
                    <a:lnTo>
                      <a:pt x="180" y="39"/>
                    </a:lnTo>
                    <a:lnTo>
                      <a:pt x="180" y="38"/>
                    </a:lnTo>
                    <a:lnTo>
                      <a:pt x="180" y="38"/>
                    </a:lnTo>
                    <a:lnTo>
                      <a:pt x="182" y="36"/>
                    </a:lnTo>
                    <a:lnTo>
                      <a:pt x="182" y="36"/>
                    </a:lnTo>
                    <a:lnTo>
                      <a:pt x="182" y="35"/>
                    </a:lnTo>
                    <a:lnTo>
                      <a:pt x="182" y="35"/>
                    </a:lnTo>
                    <a:lnTo>
                      <a:pt x="183" y="31"/>
                    </a:lnTo>
                    <a:lnTo>
                      <a:pt x="183" y="31"/>
                    </a:lnTo>
                    <a:lnTo>
                      <a:pt x="184" y="30"/>
                    </a:lnTo>
                    <a:lnTo>
                      <a:pt x="184" y="30"/>
                    </a:lnTo>
                    <a:lnTo>
                      <a:pt x="185" y="28"/>
                    </a:lnTo>
                    <a:lnTo>
                      <a:pt x="185" y="28"/>
                    </a:lnTo>
                    <a:lnTo>
                      <a:pt x="186" y="27"/>
                    </a:lnTo>
                    <a:lnTo>
                      <a:pt x="186" y="27"/>
                    </a:lnTo>
                    <a:lnTo>
                      <a:pt x="187" y="26"/>
                    </a:lnTo>
                    <a:lnTo>
                      <a:pt x="187" y="26"/>
                    </a:lnTo>
                    <a:lnTo>
                      <a:pt x="189" y="25"/>
                    </a:lnTo>
                    <a:lnTo>
                      <a:pt x="189" y="25"/>
                    </a:lnTo>
                    <a:lnTo>
                      <a:pt x="191" y="23"/>
                    </a:lnTo>
                    <a:lnTo>
                      <a:pt x="191" y="23"/>
                    </a:lnTo>
                    <a:lnTo>
                      <a:pt x="191" y="22"/>
                    </a:lnTo>
                    <a:lnTo>
                      <a:pt x="191" y="22"/>
                    </a:lnTo>
                    <a:lnTo>
                      <a:pt x="193" y="21"/>
                    </a:lnTo>
                    <a:lnTo>
                      <a:pt x="193" y="21"/>
                    </a:lnTo>
                    <a:lnTo>
                      <a:pt x="194" y="20"/>
                    </a:lnTo>
                    <a:lnTo>
                      <a:pt x="194" y="20"/>
                    </a:lnTo>
                    <a:lnTo>
                      <a:pt x="195" y="18"/>
                    </a:lnTo>
                    <a:lnTo>
                      <a:pt x="195" y="18"/>
                    </a:lnTo>
                    <a:lnTo>
                      <a:pt x="196" y="17"/>
                    </a:lnTo>
                    <a:lnTo>
                      <a:pt x="196" y="17"/>
                    </a:lnTo>
                    <a:lnTo>
                      <a:pt x="198" y="16"/>
                    </a:lnTo>
                    <a:lnTo>
                      <a:pt x="198" y="16"/>
                    </a:lnTo>
                    <a:lnTo>
                      <a:pt x="200" y="17"/>
                    </a:lnTo>
                    <a:lnTo>
                      <a:pt x="200" y="17"/>
                    </a:lnTo>
                    <a:lnTo>
                      <a:pt x="203" y="20"/>
                    </a:lnTo>
                    <a:lnTo>
                      <a:pt x="203" y="20"/>
                    </a:lnTo>
                    <a:lnTo>
                      <a:pt x="203" y="20"/>
                    </a:lnTo>
                    <a:lnTo>
                      <a:pt x="203" y="20"/>
                    </a:lnTo>
                    <a:lnTo>
                      <a:pt x="205" y="22"/>
                    </a:lnTo>
                    <a:lnTo>
                      <a:pt x="205" y="22"/>
                    </a:lnTo>
                    <a:lnTo>
                      <a:pt x="205" y="22"/>
                    </a:lnTo>
                    <a:lnTo>
                      <a:pt x="205" y="22"/>
                    </a:lnTo>
                    <a:lnTo>
                      <a:pt x="207" y="24"/>
                    </a:lnTo>
                    <a:lnTo>
                      <a:pt x="207" y="24"/>
                    </a:lnTo>
                    <a:lnTo>
                      <a:pt x="208" y="25"/>
                    </a:lnTo>
                    <a:lnTo>
                      <a:pt x="208" y="25"/>
                    </a:lnTo>
                    <a:lnTo>
                      <a:pt x="209" y="27"/>
                    </a:lnTo>
                    <a:lnTo>
                      <a:pt x="209" y="27"/>
                    </a:lnTo>
                    <a:lnTo>
                      <a:pt x="210" y="27"/>
                    </a:lnTo>
                    <a:lnTo>
                      <a:pt x="210" y="27"/>
                    </a:lnTo>
                    <a:lnTo>
                      <a:pt x="211" y="30"/>
                    </a:lnTo>
                    <a:lnTo>
                      <a:pt x="211" y="30"/>
                    </a:lnTo>
                    <a:lnTo>
                      <a:pt x="212" y="30"/>
                    </a:lnTo>
                    <a:lnTo>
                      <a:pt x="212" y="30"/>
                    </a:lnTo>
                    <a:lnTo>
                      <a:pt x="213" y="34"/>
                    </a:lnTo>
                    <a:lnTo>
                      <a:pt x="213" y="34"/>
                    </a:lnTo>
                    <a:lnTo>
                      <a:pt x="214" y="35"/>
                    </a:lnTo>
                    <a:lnTo>
                      <a:pt x="214" y="35"/>
                    </a:lnTo>
                    <a:lnTo>
                      <a:pt x="216" y="37"/>
                    </a:lnTo>
                    <a:lnTo>
                      <a:pt x="216" y="37"/>
                    </a:lnTo>
                    <a:lnTo>
                      <a:pt x="217" y="38"/>
                    </a:lnTo>
                    <a:lnTo>
                      <a:pt x="217" y="38"/>
                    </a:lnTo>
                    <a:lnTo>
                      <a:pt x="218" y="41"/>
                    </a:lnTo>
                    <a:lnTo>
                      <a:pt x="218" y="41"/>
                    </a:lnTo>
                    <a:lnTo>
                      <a:pt x="218" y="42"/>
                    </a:lnTo>
                    <a:lnTo>
                      <a:pt x="218" y="42"/>
                    </a:lnTo>
                    <a:lnTo>
                      <a:pt x="220" y="45"/>
                    </a:lnTo>
                    <a:lnTo>
                      <a:pt x="220" y="45"/>
                    </a:lnTo>
                    <a:lnTo>
                      <a:pt x="220" y="47"/>
                    </a:lnTo>
                    <a:lnTo>
                      <a:pt x="220" y="47"/>
                    </a:lnTo>
                    <a:lnTo>
                      <a:pt x="222" y="50"/>
                    </a:lnTo>
                    <a:lnTo>
                      <a:pt x="222" y="50"/>
                    </a:lnTo>
                    <a:lnTo>
                      <a:pt x="222" y="51"/>
                    </a:lnTo>
                    <a:lnTo>
                      <a:pt x="222" y="51"/>
                    </a:lnTo>
                    <a:lnTo>
                      <a:pt x="223" y="55"/>
                    </a:lnTo>
                    <a:lnTo>
                      <a:pt x="223" y="55"/>
                    </a:lnTo>
                    <a:lnTo>
                      <a:pt x="224" y="55"/>
                    </a:lnTo>
                    <a:lnTo>
                      <a:pt x="224" y="55"/>
                    </a:lnTo>
                    <a:lnTo>
                      <a:pt x="225" y="60"/>
                    </a:lnTo>
                    <a:lnTo>
                      <a:pt x="225" y="60"/>
                    </a:lnTo>
                    <a:lnTo>
                      <a:pt x="225" y="61"/>
                    </a:lnTo>
                    <a:lnTo>
                      <a:pt x="225" y="61"/>
                    </a:lnTo>
                    <a:lnTo>
                      <a:pt x="231" y="76"/>
                    </a:lnTo>
                    <a:lnTo>
                      <a:pt x="166" y="76"/>
                    </a:lnTo>
                    <a:lnTo>
                      <a:pt x="166" y="76"/>
                    </a:lnTo>
                    <a:lnTo>
                      <a:pt x="166" y="75"/>
                    </a:lnTo>
                    <a:lnTo>
                      <a:pt x="166" y="75"/>
                    </a:lnTo>
                    <a:close/>
                    <a:moveTo>
                      <a:pt x="166" y="90"/>
                    </a:moveTo>
                    <a:lnTo>
                      <a:pt x="231" y="90"/>
                    </a:lnTo>
                    <a:lnTo>
                      <a:pt x="235" y="90"/>
                    </a:lnTo>
                    <a:lnTo>
                      <a:pt x="235" y="90"/>
                    </a:lnTo>
                    <a:lnTo>
                      <a:pt x="238" y="105"/>
                    </a:lnTo>
                    <a:lnTo>
                      <a:pt x="241" y="119"/>
                    </a:lnTo>
                    <a:lnTo>
                      <a:pt x="243" y="132"/>
                    </a:lnTo>
                    <a:lnTo>
                      <a:pt x="244" y="142"/>
                    </a:lnTo>
                    <a:lnTo>
                      <a:pt x="243" y="142"/>
                    </a:lnTo>
                    <a:lnTo>
                      <a:pt x="243" y="142"/>
                    </a:lnTo>
                    <a:lnTo>
                      <a:pt x="244" y="163"/>
                    </a:lnTo>
                    <a:lnTo>
                      <a:pt x="244" y="434"/>
                    </a:lnTo>
                    <a:lnTo>
                      <a:pt x="153" y="434"/>
                    </a:lnTo>
                    <a:lnTo>
                      <a:pt x="153" y="163"/>
                    </a:lnTo>
                    <a:lnTo>
                      <a:pt x="153" y="163"/>
                    </a:lnTo>
                    <a:lnTo>
                      <a:pt x="154" y="142"/>
                    </a:lnTo>
                    <a:lnTo>
                      <a:pt x="153" y="142"/>
                    </a:lnTo>
                    <a:lnTo>
                      <a:pt x="153" y="142"/>
                    </a:lnTo>
                    <a:lnTo>
                      <a:pt x="154" y="132"/>
                    </a:lnTo>
                    <a:lnTo>
                      <a:pt x="155" y="119"/>
                    </a:lnTo>
                    <a:lnTo>
                      <a:pt x="158" y="105"/>
                    </a:lnTo>
                    <a:lnTo>
                      <a:pt x="162" y="90"/>
                    </a:lnTo>
                    <a:lnTo>
                      <a:pt x="166" y="90"/>
                    </a:lnTo>
                    <a:close/>
                    <a:moveTo>
                      <a:pt x="22" y="378"/>
                    </a:moveTo>
                    <a:lnTo>
                      <a:pt x="22" y="378"/>
                    </a:lnTo>
                    <a:lnTo>
                      <a:pt x="28" y="373"/>
                    </a:lnTo>
                    <a:lnTo>
                      <a:pt x="28" y="373"/>
                    </a:lnTo>
                    <a:lnTo>
                      <a:pt x="46" y="361"/>
                    </a:lnTo>
                    <a:lnTo>
                      <a:pt x="62" y="347"/>
                    </a:lnTo>
                    <a:lnTo>
                      <a:pt x="78" y="333"/>
                    </a:lnTo>
                    <a:lnTo>
                      <a:pt x="92" y="317"/>
                    </a:lnTo>
                    <a:lnTo>
                      <a:pt x="105" y="298"/>
                    </a:lnTo>
                    <a:lnTo>
                      <a:pt x="117" y="280"/>
                    </a:lnTo>
                    <a:lnTo>
                      <a:pt x="127" y="260"/>
                    </a:lnTo>
                    <a:lnTo>
                      <a:pt x="136" y="241"/>
                    </a:lnTo>
                    <a:lnTo>
                      <a:pt x="136" y="241"/>
                    </a:lnTo>
                    <a:lnTo>
                      <a:pt x="135" y="252"/>
                    </a:lnTo>
                    <a:lnTo>
                      <a:pt x="132" y="263"/>
                    </a:lnTo>
                    <a:lnTo>
                      <a:pt x="129" y="273"/>
                    </a:lnTo>
                    <a:lnTo>
                      <a:pt x="125" y="284"/>
                    </a:lnTo>
                    <a:lnTo>
                      <a:pt x="121" y="295"/>
                    </a:lnTo>
                    <a:lnTo>
                      <a:pt x="115" y="305"/>
                    </a:lnTo>
                    <a:lnTo>
                      <a:pt x="109" y="314"/>
                    </a:lnTo>
                    <a:lnTo>
                      <a:pt x="102" y="323"/>
                    </a:lnTo>
                    <a:lnTo>
                      <a:pt x="95" y="333"/>
                    </a:lnTo>
                    <a:lnTo>
                      <a:pt x="86" y="341"/>
                    </a:lnTo>
                    <a:lnTo>
                      <a:pt x="76" y="349"/>
                    </a:lnTo>
                    <a:lnTo>
                      <a:pt x="67" y="357"/>
                    </a:lnTo>
                    <a:lnTo>
                      <a:pt x="56" y="364"/>
                    </a:lnTo>
                    <a:lnTo>
                      <a:pt x="45" y="371"/>
                    </a:lnTo>
                    <a:lnTo>
                      <a:pt x="33" y="377"/>
                    </a:lnTo>
                    <a:lnTo>
                      <a:pt x="21" y="382"/>
                    </a:lnTo>
                    <a:lnTo>
                      <a:pt x="20" y="384"/>
                    </a:lnTo>
                    <a:lnTo>
                      <a:pt x="20" y="384"/>
                    </a:lnTo>
                    <a:lnTo>
                      <a:pt x="19" y="384"/>
                    </a:lnTo>
                    <a:lnTo>
                      <a:pt x="19" y="384"/>
                    </a:lnTo>
                    <a:lnTo>
                      <a:pt x="20" y="380"/>
                    </a:lnTo>
                    <a:lnTo>
                      <a:pt x="22" y="378"/>
                    </a:lnTo>
                    <a:lnTo>
                      <a:pt x="22" y="378"/>
                    </a:lnTo>
                    <a:close/>
                    <a:moveTo>
                      <a:pt x="15" y="428"/>
                    </a:moveTo>
                    <a:lnTo>
                      <a:pt x="15" y="428"/>
                    </a:lnTo>
                    <a:lnTo>
                      <a:pt x="15" y="418"/>
                    </a:lnTo>
                    <a:lnTo>
                      <a:pt x="16" y="409"/>
                    </a:lnTo>
                    <a:lnTo>
                      <a:pt x="18" y="403"/>
                    </a:lnTo>
                    <a:lnTo>
                      <a:pt x="19" y="401"/>
                    </a:lnTo>
                    <a:lnTo>
                      <a:pt x="21" y="400"/>
                    </a:lnTo>
                    <a:lnTo>
                      <a:pt x="21" y="400"/>
                    </a:lnTo>
                    <a:lnTo>
                      <a:pt x="27" y="395"/>
                    </a:lnTo>
                    <a:lnTo>
                      <a:pt x="27" y="395"/>
                    </a:lnTo>
                    <a:lnTo>
                      <a:pt x="46" y="386"/>
                    </a:lnTo>
                    <a:lnTo>
                      <a:pt x="64" y="375"/>
                    </a:lnTo>
                    <a:lnTo>
                      <a:pt x="82" y="364"/>
                    </a:lnTo>
                    <a:lnTo>
                      <a:pt x="97" y="351"/>
                    </a:lnTo>
                    <a:lnTo>
                      <a:pt x="110" y="337"/>
                    </a:lnTo>
                    <a:lnTo>
                      <a:pt x="121" y="322"/>
                    </a:lnTo>
                    <a:lnTo>
                      <a:pt x="130" y="306"/>
                    </a:lnTo>
                    <a:lnTo>
                      <a:pt x="139" y="290"/>
                    </a:lnTo>
                    <a:lnTo>
                      <a:pt x="139" y="434"/>
                    </a:lnTo>
                    <a:lnTo>
                      <a:pt x="139" y="436"/>
                    </a:lnTo>
                    <a:lnTo>
                      <a:pt x="125" y="436"/>
                    </a:lnTo>
                    <a:lnTo>
                      <a:pt x="125" y="436"/>
                    </a:lnTo>
                    <a:lnTo>
                      <a:pt x="125" y="425"/>
                    </a:lnTo>
                    <a:lnTo>
                      <a:pt x="123" y="413"/>
                    </a:lnTo>
                    <a:lnTo>
                      <a:pt x="121" y="401"/>
                    </a:lnTo>
                    <a:lnTo>
                      <a:pt x="116" y="391"/>
                    </a:lnTo>
                    <a:lnTo>
                      <a:pt x="112" y="382"/>
                    </a:lnTo>
                    <a:lnTo>
                      <a:pt x="106" y="375"/>
                    </a:lnTo>
                    <a:lnTo>
                      <a:pt x="103" y="373"/>
                    </a:lnTo>
                    <a:lnTo>
                      <a:pt x="99" y="371"/>
                    </a:lnTo>
                    <a:lnTo>
                      <a:pt x="96" y="369"/>
                    </a:lnTo>
                    <a:lnTo>
                      <a:pt x="91" y="369"/>
                    </a:lnTo>
                    <a:lnTo>
                      <a:pt x="91" y="369"/>
                    </a:lnTo>
                    <a:lnTo>
                      <a:pt x="87" y="369"/>
                    </a:lnTo>
                    <a:lnTo>
                      <a:pt x="83" y="371"/>
                    </a:lnTo>
                    <a:lnTo>
                      <a:pt x="79" y="373"/>
                    </a:lnTo>
                    <a:lnTo>
                      <a:pt x="76" y="375"/>
                    </a:lnTo>
                    <a:lnTo>
                      <a:pt x="71" y="382"/>
                    </a:lnTo>
                    <a:lnTo>
                      <a:pt x="65" y="391"/>
                    </a:lnTo>
                    <a:lnTo>
                      <a:pt x="62" y="401"/>
                    </a:lnTo>
                    <a:lnTo>
                      <a:pt x="60" y="413"/>
                    </a:lnTo>
                    <a:lnTo>
                      <a:pt x="58" y="425"/>
                    </a:lnTo>
                    <a:lnTo>
                      <a:pt x="57" y="436"/>
                    </a:lnTo>
                    <a:lnTo>
                      <a:pt x="15" y="436"/>
                    </a:lnTo>
                    <a:lnTo>
                      <a:pt x="15" y="436"/>
                    </a:lnTo>
                    <a:lnTo>
                      <a:pt x="15" y="428"/>
                    </a:lnTo>
                    <a:lnTo>
                      <a:pt x="15" y="428"/>
                    </a:lnTo>
                    <a:close/>
                    <a:moveTo>
                      <a:pt x="111" y="436"/>
                    </a:moveTo>
                    <a:lnTo>
                      <a:pt x="72" y="436"/>
                    </a:lnTo>
                    <a:lnTo>
                      <a:pt x="72" y="436"/>
                    </a:lnTo>
                    <a:lnTo>
                      <a:pt x="72" y="426"/>
                    </a:lnTo>
                    <a:lnTo>
                      <a:pt x="74" y="416"/>
                    </a:lnTo>
                    <a:lnTo>
                      <a:pt x="75" y="406"/>
                    </a:lnTo>
                    <a:lnTo>
                      <a:pt x="78" y="399"/>
                    </a:lnTo>
                    <a:lnTo>
                      <a:pt x="81" y="392"/>
                    </a:lnTo>
                    <a:lnTo>
                      <a:pt x="84" y="388"/>
                    </a:lnTo>
                    <a:lnTo>
                      <a:pt x="87" y="385"/>
                    </a:lnTo>
                    <a:lnTo>
                      <a:pt x="91" y="384"/>
                    </a:lnTo>
                    <a:lnTo>
                      <a:pt x="91" y="384"/>
                    </a:lnTo>
                    <a:lnTo>
                      <a:pt x="95" y="385"/>
                    </a:lnTo>
                    <a:lnTo>
                      <a:pt x="99" y="388"/>
                    </a:lnTo>
                    <a:lnTo>
                      <a:pt x="102" y="392"/>
                    </a:lnTo>
                    <a:lnTo>
                      <a:pt x="104" y="399"/>
                    </a:lnTo>
                    <a:lnTo>
                      <a:pt x="108" y="406"/>
                    </a:lnTo>
                    <a:lnTo>
                      <a:pt x="109" y="416"/>
                    </a:lnTo>
                    <a:lnTo>
                      <a:pt x="111" y="426"/>
                    </a:lnTo>
                    <a:lnTo>
                      <a:pt x="111" y="436"/>
                    </a:lnTo>
                    <a:lnTo>
                      <a:pt x="111" y="436"/>
                    </a:lnTo>
                    <a:close/>
                    <a:moveTo>
                      <a:pt x="111" y="460"/>
                    </a:moveTo>
                    <a:lnTo>
                      <a:pt x="72" y="460"/>
                    </a:lnTo>
                    <a:lnTo>
                      <a:pt x="72" y="460"/>
                    </a:lnTo>
                    <a:lnTo>
                      <a:pt x="72" y="450"/>
                    </a:lnTo>
                    <a:lnTo>
                      <a:pt x="111" y="450"/>
                    </a:lnTo>
                    <a:lnTo>
                      <a:pt x="111" y="450"/>
                    </a:lnTo>
                    <a:lnTo>
                      <a:pt x="111" y="460"/>
                    </a:lnTo>
                    <a:lnTo>
                      <a:pt x="111" y="460"/>
                    </a:lnTo>
                    <a:close/>
                    <a:moveTo>
                      <a:pt x="153" y="461"/>
                    </a:moveTo>
                    <a:lnTo>
                      <a:pt x="153" y="461"/>
                    </a:lnTo>
                    <a:lnTo>
                      <a:pt x="152" y="448"/>
                    </a:lnTo>
                    <a:lnTo>
                      <a:pt x="153" y="448"/>
                    </a:lnTo>
                    <a:lnTo>
                      <a:pt x="244" y="448"/>
                    </a:lnTo>
                    <a:lnTo>
                      <a:pt x="245" y="448"/>
                    </a:lnTo>
                    <a:lnTo>
                      <a:pt x="245" y="448"/>
                    </a:lnTo>
                    <a:lnTo>
                      <a:pt x="244" y="461"/>
                    </a:lnTo>
                    <a:lnTo>
                      <a:pt x="153" y="461"/>
                    </a:lnTo>
                    <a:close/>
                    <a:moveTo>
                      <a:pt x="325" y="460"/>
                    </a:moveTo>
                    <a:lnTo>
                      <a:pt x="286" y="460"/>
                    </a:lnTo>
                    <a:lnTo>
                      <a:pt x="286" y="460"/>
                    </a:lnTo>
                    <a:lnTo>
                      <a:pt x="285" y="450"/>
                    </a:lnTo>
                    <a:lnTo>
                      <a:pt x="325" y="450"/>
                    </a:lnTo>
                    <a:lnTo>
                      <a:pt x="325" y="450"/>
                    </a:lnTo>
                    <a:lnTo>
                      <a:pt x="325" y="460"/>
                    </a:lnTo>
                    <a:lnTo>
                      <a:pt x="325" y="460"/>
                    </a:lnTo>
                    <a:close/>
                    <a:moveTo>
                      <a:pt x="286" y="436"/>
                    </a:moveTo>
                    <a:lnTo>
                      <a:pt x="286" y="436"/>
                    </a:lnTo>
                    <a:lnTo>
                      <a:pt x="286" y="426"/>
                    </a:lnTo>
                    <a:lnTo>
                      <a:pt x="288" y="416"/>
                    </a:lnTo>
                    <a:lnTo>
                      <a:pt x="289" y="406"/>
                    </a:lnTo>
                    <a:lnTo>
                      <a:pt x="292" y="399"/>
                    </a:lnTo>
                    <a:lnTo>
                      <a:pt x="294" y="392"/>
                    </a:lnTo>
                    <a:lnTo>
                      <a:pt x="298" y="388"/>
                    </a:lnTo>
                    <a:lnTo>
                      <a:pt x="301" y="385"/>
                    </a:lnTo>
                    <a:lnTo>
                      <a:pt x="305" y="384"/>
                    </a:lnTo>
                    <a:lnTo>
                      <a:pt x="305" y="384"/>
                    </a:lnTo>
                    <a:lnTo>
                      <a:pt x="308" y="385"/>
                    </a:lnTo>
                    <a:lnTo>
                      <a:pt x="313" y="388"/>
                    </a:lnTo>
                    <a:lnTo>
                      <a:pt x="316" y="392"/>
                    </a:lnTo>
                    <a:lnTo>
                      <a:pt x="318" y="399"/>
                    </a:lnTo>
                    <a:lnTo>
                      <a:pt x="320" y="406"/>
                    </a:lnTo>
                    <a:lnTo>
                      <a:pt x="322" y="416"/>
                    </a:lnTo>
                    <a:lnTo>
                      <a:pt x="325" y="426"/>
                    </a:lnTo>
                    <a:lnTo>
                      <a:pt x="325" y="436"/>
                    </a:lnTo>
                    <a:lnTo>
                      <a:pt x="286" y="436"/>
                    </a:lnTo>
                    <a:close/>
                    <a:moveTo>
                      <a:pt x="339" y="436"/>
                    </a:moveTo>
                    <a:lnTo>
                      <a:pt x="339" y="436"/>
                    </a:lnTo>
                    <a:lnTo>
                      <a:pt x="339" y="425"/>
                    </a:lnTo>
                    <a:lnTo>
                      <a:pt x="337" y="413"/>
                    </a:lnTo>
                    <a:lnTo>
                      <a:pt x="334" y="401"/>
                    </a:lnTo>
                    <a:lnTo>
                      <a:pt x="330" y="391"/>
                    </a:lnTo>
                    <a:lnTo>
                      <a:pt x="326" y="382"/>
                    </a:lnTo>
                    <a:lnTo>
                      <a:pt x="320" y="375"/>
                    </a:lnTo>
                    <a:lnTo>
                      <a:pt x="317" y="373"/>
                    </a:lnTo>
                    <a:lnTo>
                      <a:pt x="313" y="371"/>
                    </a:lnTo>
                    <a:lnTo>
                      <a:pt x="310" y="369"/>
                    </a:lnTo>
                    <a:lnTo>
                      <a:pt x="305" y="369"/>
                    </a:lnTo>
                    <a:lnTo>
                      <a:pt x="305" y="369"/>
                    </a:lnTo>
                    <a:lnTo>
                      <a:pt x="301" y="369"/>
                    </a:lnTo>
                    <a:lnTo>
                      <a:pt x="297" y="371"/>
                    </a:lnTo>
                    <a:lnTo>
                      <a:pt x="293" y="373"/>
                    </a:lnTo>
                    <a:lnTo>
                      <a:pt x="290" y="375"/>
                    </a:lnTo>
                    <a:lnTo>
                      <a:pt x="285" y="382"/>
                    </a:lnTo>
                    <a:lnTo>
                      <a:pt x="279" y="391"/>
                    </a:lnTo>
                    <a:lnTo>
                      <a:pt x="276" y="401"/>
                    </a:lnTo>
                    <a:lnTo>
                      <a:pt x="274" y="413"/>
                    </a:lnTo>
                    <a:lnTo>
                      <a:pt x="272" y="425"/>
                    </a:lnTo>
                    <a:lnTo>
                      <a:pt x="271" y="436"/>
                    </a:lnTo>
                    <a:lnTo>
                      <a:pt x="258" y="436"/>
                    </a:lnTo>
                    <a:lnTo>
                      <a:pt x="258" y="434"/>
                    </a:lnTo>
                    <a:lnTo>
                      <a:pt x="258" y="292"/>
                    </a:lnTo>
                    <a:lnTo>
                      <a:pt x="258" y="292"/>
                    </a:lnTo>
                    <a:lnTo>
                      <a:pt x="266" y="308"/>
                    </a:lnTo>
                    <a:lnTo>
                      <a:pt x="276" y="323"/>
                    </a:lnTo>
                    <a:lnTo>
                      <a:pt x="288" y="337"/>
                    </a:lnTo>
                    <a:lnTo>
                      <a:pt x="301" y="351"/>
                    </a:lnTo>
                    <a:lnTo>
                      <a:pt x="316" y="364"/>
                    </a:lnTo>
                    <a:lnTo>
                      <a:pt x="332" y="376"/>
                    </a:lnTo>
                    <a:lnTo>
                      <a:pt x="351" y="386"/>
                    </a:lnTo>
                    <a:lnTo>
                      <a:pt x="370" y="395"/>
                    </a:lnTo>
                    <a:lnTo>
                      <a:pt x="375" y="400"/>
                    </a:lnTo>
                    <a:lnTo>
                      <a:pt x="375" y="400"/>
                    </a:lnTo>
                    <a:lnTo>
                      <a:pt x="379" y="403"/>
                    </a:lnTo>
                    <a:lnTo>
                      <a:pt x="381" y="409"/>
                    </a:lnTo>
                    <a:lnTo>
                      <a:pt x="382" y="418"/>
                    </a:lnTo>
                    <a:lnTo>
                      <a:pt x="382" y="427"/>
                    </a:lnTo>
                    <a:lnTo>
                      <a:pt x="382" y="427"/>
                    </a:lnTo>
                    <a:lnTo>
                      <a:pt x="382" y="436"/>
                    </a:lnTo>
                    <a:lnTo>
                      <a:pt x="339" y="4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20" name="Freeform 167"/>
              <p:cNvSpPr>
                <a:spLocks/>
              </p:cNvSpPr>
              <p:nvPr/>
            </p:nvSpPr>
            <p:spPr bwMode="auto">
              <a:xfrm>
                <a:off x="4313238" y="3270250"/>
                <a:ext cx="106363" cy="34925"/>
              </a:xfrm>
              <a:custGeom>
                <a:avLst/>
                <a:gdLst>
                  <a:gd fmla="*/ 13 w 67" name="T0"/>
                  <a:gd fmla="*/ 20 h 22" name="T1"/>
                  <a:gd fmla="*/ 13 w 67" name="T2"/>
                  <a:gd fmla="*/ 20 h 22" name="T3"/>
                  <a:gd fmla="*/ 15 w 67" name="T4"/>
                  <a:gd fmla="*/ 18 h 22" name="T5"/>
                  <a:gd fmla="*/ 20 w 67" name="T6"/>
                  <a:gd fmla="*/ 16 h 22" name="T7"/>
                  <a:gd fmla="*/ 26 w 67" name="T8"/>
                  <a:gd fmla="*/ 15 h 22" name="T9"/>
                  <a:gd fmla="*/ 33 w 67" name="T10"/>
                  <a:gd fmla="*/ 14 h 22" name="T11"/>
                  <a:gd fmla="*/ 33 w 67" name="T12"/>
                  <a:gd fmla="*/ 14 h 22" name="T13"/>
                  <a:gd fmla="*/ 41 w 67" name="T14"/>
                  <a:gd fmla="*/ 15 h 22" name="T15"/>
                  <a:gd fmla="*/ 46 w 67" name="T16"/>
                  <a:gd fmla="*/ 16 h 22" name="T17"/>
                  <a:gd fmla="*/ 52 w 67" name="T18"/>
                  <a:gd fmla="*/ 18 h 22" name="T19"/>
                  <a:gd fmla="*/ 54 w 67" name="T20"/>
                  <a:gd fmla="*/ 20 h 22" name="T21"/>
                  <a:gd fmla="*/ 54 w 67" name="T22"/>
                  <a:gd fmla="*/ 20 h 22" name="T23"/>
                  <a:gd fmla="*/ 57 w 67" name="T24"/>
                  <a:gd fmla="*/ 22 h 22" name="T25"/>
                  <a:gd fmla="*/ 59 w 67" name="T26"/>
                  <a:gd fmla="*/ 22 h 22" name="T27"/>
                  <a:gd fmla="*/ 59 w 67" name="T28"/>
                  <a:gd fmla="*/ 22 h 22" name="T29"/>
                  <a:gd fmla="*/ 62 w 67" name="T30"/>
                  <a:gd fmla="*/ 22 h 22" name="T31"/>
                  <a:gd fmla="*/ 65 w 67" name="T32"/>
                  <a:gd fmla="*/ 20 h 22" name="T33"/>
                  <a:gd fmla="*/ 65 w 67" name="T34"/>
                  <a:gd fmla="*/ 20 h 22" name="T35"/>
                  <a:gd fmla="*/ 66 w 67" name="T36"/>
                  <a:gd fmla="*/ 18 h 22" name="T37"/>
                  <a:gd fmla="*/ 67 w 67" name="T38"/>
                  <a:gd fmla="*/ 16 h 22" name="T39"/>
                  <a:gd fmla="*/ 66 w 67" name="T40"/>
                  <a:gd fmla="*/ 13 h 22" name="T41"/>
                  <a:gd fmla="*/ 65 w 67" name="T42"/>
                  <a:gd fmla="*/ 10 h 22" name="T43"/>
                  <a:gd fmla="*/ 65 w 67" name="T44"/>
                  <a:gd fmla="*/ 10 h 22" name="T45"/>
                  <a:gd fmla="*/ 59 w 67" name="T46"/>
                  <a:gd fmla="*/ 6 h 22" name="T47"/>
                  <a:gd fmla="*/ 52 w 67" name="T48"/>
                  <a:gd fmla="*/ 3 h 22" name="T49"/>
                  <a:gd fmla="*/ 43 w 67" name="T50"/>
                  <a:gd fmla="*/ 1 h 22" name="T51"/>
                  <a:gd fmla="*/ 33 w 67" name="T52"/>
                  <a:gd fmla="*/ 0 h 22" name="T53"/>
                  <a:gd fmla="*/ 33 w 67" name="T54"/>
                  <a:gd fmla="*/ 0 h 22" name="T55"/>
                  <a:gd fmla="*/ 24 w 67" name="T56"/>
                  <a:gd fmla="*/ 1 h 22" name="T57"/>
                  <a:gd fmla="*/ 15 w 67" name="T58"/>
                  <a:gd fmla="*/ 3 h 22" name="T59"/>
                  <a:gd fmla="*/ 7 w 67" name="T60"/>
                  <a:gd fmla="*/ 6 h 22" name="T61"/>
                  <a:gd fmla="*/ 2 w 67" name="T62"/>
                  <a:gd fmla="*/ 10 h 22" name="T63"/>
                  <a:gd fmla="*/ 2 w 67" name="T64"/>
                  <a:gd fmla="*/ 10 h 22" name="T65"/>
                  <a:gd fmla="*/ 1 w 67" name="T66"/>
                  <a:gd fmla="*/ 13 h 22" name="T67"/>
                  <a:gd fmla="*/ 0 w 67" name="T68"/>
                  <a:gd fmla="*/ 16 h 22" name="T69"/>
                  <a:gd fmla="*/ 1 w 67" name="T70"/>
                  <a:gd fmla="*/ 18 h 22" name="T71"/>
                  <a:gd fmla="*/ 2 w 67" name="T72"/>
                  <a:gd fmla="*/ 20 h 22" name="T73"/>
                  <a:gd fmla="*/ 2 w 67" name="T74"/>
                  <a:gd fmla="*/ 20 h 22" name="T75"/>
                  <a:gd fmla="*/ 5 w 67" name="T76"/>
                  <a:gd fmla="*/ 22 h 22" name="T77"/>
                  <a:gd fmla="*/ 7 w 67" name="T78"/>
                  <a:gd fmla="*/ 22 h 22" name="T79"/>
                  <a:gd fmla="*/ 10 w 67" name="T80"/>
                  <a:gd fmla="*/ 21 h 22" name="T81"/>
                  <a:gd fmla="*/ 13 w 67" name="T82"/>
                  <a:gd fmla="*/ 20 h 22" name="T83"/>
                  <a:gd fmla="*/ 13 w 67" name="T84"/>
                  <a:gd fmla="*/ 20 h 22" name="T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b="b" l="0" r="r" t="0"/>
                <a:pathLst>
                  <a:path h="22" w="67">
                    <a:moveTo>
                      <a:pt x="13" y="20"/>
                    </a:moveTo>
                    <a:lnTo>
                      <a:pt x="13" y="20"/>
                    </a:lnTo>
                    <a:lnTo>
                      <a:pt x="15" y="18"/>
                    </a:lnTo>
                    <a:lnTo>
                      <a:pt x="20" y="16"/>
                    </a:lnTo>
                    <a:lnTo>
                      <a:pt x="26" y="15"/>
                    </a:lnTo>
                    <a:lnTo>
                      <a:pt x="33" y="14"/>
                    </a:lnTo>
                    <a:lnTo>
                      <a:pt x="33" y="14"/>
                    </a:lnTo>
                    <a:lnTo>
                      <a:pt x="41" y="15"/>
                    </a:lnTo>
                    <a:lnTo>
                      <a:pt x="46" y="16"/>
                    </a:lnTo>
                    <a:lnTo>
                      <a:pt x="52" y="18"/>
                    </a:lnTo>
                    <a:lnTo>
                      <a:pt x="54" y="20"/>
                    </a:lnTo>
                    <a:lnTo>
                      <a:pt x="54" y="20"/>
                    </a:lnTo>
                    <a:lnTo>
                      <a:pt x="57" y="22"/>
                    </a:lnTo>
                    <a:lnTo>
                      <a:pt x="59" y="22"/>
                    </a:lnTo>
                    <a:lnTo>
                      <a:pt x="59" y="22"/>
                    </a:lnTo>
                    <a:lnTo>
                      <a:pt x="62" y="22"/>
                    </a:lnTo>
                    <a:lnTo>
                      <a:pt x="65" y="20"/>
                    </a:lnTo>
                    <a:lnTo>
                      <a:pt x="65" y="20"/>
                    </a:lnTo>
                    <a:lnTo>
                      <a:pt x="66" y="18"/>
                    </a:lnTo>
                    <a:lnTo>
                      <a:pt x="67" y="16"/>
                    </a:lnTo>
                    <a:lnTo>
                      <a:pt x="66" y="13"/>
                    </a:lnTo>
                    <a:lnTo>
                      <a:pt x="65" y="10"/>
                    </a:lnTo>
                    <a:lnTo>
                      <a:pt x="65" y="10"/>
                    </a:lnTo>
                    <a:lnTo>
                      <a:pt x="59" y="6"/>
                    </a:lnTo>
                    <a:lnTo>
                      <a:pt x="52" y="3"/>
                    </a:lnTo>
                    <a:lnTo>
                      <a:pt x="43" y="1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24" y="1"/>
                    </a:lnTo>
                    <a:lnTo>
                      <a:pt x="15" y="3"/>
                    </a:lnTo>
                    <a:lnTo>
                      <a:pt x="7" y="6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1" y="13"/>
                    </a:lnTo>
                    <a:lnTo>
                      <a:pt x="0" y="16"/>
                    </a:lnTo>
                    <a:lnTo>
                      <a:pt x="1" y="18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5" y="22"/>
                    </a:lnTo>
                    <a:lnTo>
                      <a:pt x="7" y="22"/>
                    </a:lnTo>
                    <a:lnTo>
                      <a:pt x="10" y="21"/>
                    </a:lnTo>
                    <a:lnTo>
                      <a:pt x="13" y="20"/>
                    </a:lnTo>
                    <a:lnTo>
                      <a:pt x="13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</p:grpSp>
      </p:grpSp>
      <p:grpSp>
        <p:nvGrpSpPr>
          <p:cNvPr id="21" name="组合 20"/>
          <p:cNvGrpSpPr/>
          <p:nvPr/>
        </p:nvGrpSpPr>
        <p:grpSpPr>
          <a:xfrm>
            <a:off x="4243137" y="4821383"/>
            <a:ext cx="681476" cy="681476"/>
            <a:chOff x="3456014" y="2618015"/>
            <a:chExt cx="894896" cy="894896"/>
          </a:xfrm>
        </p:grpSpPr>
        <p:sp>
          <p:nvSpPr>
            <p:cNvPr id="22" name="Oval 156"/>
            <p:cNvSpPr/>
            <p:nvPr/>
          </p:nvSpPr>
          <p:spPr>
            <a:xfrm flipH="1">
              <a:off x="3456014" y="2618015"/>
              <a:ext cx="894896" cy="894896"/>
            </a:xfrm>
            <a:prstGeom prst="ellipse">
              <a:avLst/>
            </a:prstGeom>
            <a:gradFill flip="none" rotWithShape="1">
              <a:gsLst>
                <a:gs pos="87000">
                  <a:srgbClr val="2A9995">
                    <a:alpha val="40000"/>
                  </a:srgbClr>
                </a:gs>
                <a:gs pos="0">
                  <a:srgbClr val="8EE0DC">
                    <a:alpha val="78000"/>
                  </a:srgbClr>
                </a:gs>
              </a:gsLst>
              <a:lin ang="27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ko-KR"/>
            </a:p>
          </p:txBody>
        </p:sp>
        <p:grpSp>
          <p:nvGrpSpPr>
            <p:cNvPr id="23" name="Group 168"/>
            <p:cNvGrpSpPr/>
            <p:nvPr/>
          </p:nvGrpSpPr>
          <p:grpSpPr>
            <a:xfrm>
              <a:off x="3654390" y="2863629"/>
              <a:ext cx="498144" cy="403668"/>
              <a:chOff x="5145088" y="3205163"/>
              <a:chExt cx="736600" cy="596900"/>
            </a:xfrm>
            <a:solidFill>
              <a:schemeClr val="bg1">
                <a:lumMod val="95000"/>
              </a:schemeClr>
            </a:solidFill>
          </p:grpSpPr>
          <p:sp>
            <p:nvSpPr>
              <p:cNvPr id="24" name="Freeform 169"/>
              <p:cNvSpPr>
                <a:spLocks noEditPoints="1"/>
              </p:cNvSpPr>
              <p:nvPr/>
            </p:nvSpPr>
            <p:spPr bwMode="auto">
              <a:xfrm>
                <a:off x="5145088" y="3205163"/>
                <a:ext cx="736600" cy="596900"/>
              </a:xfrm>
              <a:custGeom>
                <a:avLst/>
                <a:gdLst>
                  <a:gd fmla="*/ 464 w 464" name="T0"/>
                  <a:gd fmla="*/ 52 h 376" name="T1"/>
                  <a:gd fmla="*/ 464 w 464" name="T2"/>
                  <a:gd fmla="*/ 0 h 376" name="T3"/>
                  <a:gd fmla="*/ 0 w 464" name="T4"/>
                  <a:gd fmla="*/ 0 h 376" name="T5"/>
                  <a:gd fmla="*/ 0 w 464" name="T6"/>
                  <a:gd fmla="*/ 52 h 376" name="T7"/>
                  <a:gd fmla="*/ 10 w 464" name="T8"/>
                  <a:gd fmla="*/ 52 h 376" name="T9"/>
                  <a:gd fmla="*/ 10 w 464" name="T10"/>
                  <a:gd fmla="*/ 281 h 376" name="T11"/>
                  <a:gd fmla="*/ 0 w 464" name="T12"/>
                  <a:gd fmla="*/ 281 h 376" name="T13"/>
                  <a:gd fmla="*/ 0 w 464" name="T14"/>
                  <a:gd fmla="*/ 320 h 376" name="T15"/>
                  <a:gd fmla="*/ 153 w 464" name="T16"/>
                  <a:gd fmla="*/ 320 h 376" name="T17"/>
                  <a:gd fmla="*/ 115 w 464" name="T18"/>
                  <a:gd fmla="*/ 368 h 376" name="T19"/>
                  <a:gd fmla="*/ 126 w 464" name="T20"/>
                  <a:gd fmla="*/ 376 h 376" name="T21"/>
                  <a:gd fmla="*/ 171 w 464" name="T22"/>
                  <a:gd fmla="*/ 320 h 376" name="T23"/>
                  <a:gd fmla="*/ 224 w 464" name="T24"/>
                  <a:gd fmla="*/ 320 h 376" name="T25"/>
                  <a:gd fmla="*/ 224 w 464" name="T26"/>
                  <a:gd fmla="*/ 372 h 376" name="T27"/>
                  <a:gd fmla="*/ 238 w 464" name="T28"/>
                  <a:gd fmla="*/ 372 h 376" name="T29"/>
                  <a:gd fmla="*/ 238 w 464" name="T30"/>
                  <a:gd fmla="*/ 320 h 376" name="T31"/>
                  <a:gd fmla="*/ 292 w 464" name="T32"/>
                  <a:gd fmla="*/ 320 h 376" name="T33"/>
                  <a:gd fmla="*/ 337 w 464" name="T34"/>
                  <a:gd fmla="*/ 376 h 376" name="T35"/>
                  <a:gd fmla="*/ 348 w 464" name="T36"/>
                  <a:gd fmla="*/ 368 h 376" name="T37"/>
                  <a:gd fmla="*/ 310 w 464" name="T38"/>
                  <a:gd fmla="*/ 320 h 376" name="T39"/>
                  <a:gd fmla="*/ 464 w 464" name="T40"/>
                  <a:gd fmla="*/ 320 h 376" name="T41"/>
                  <a:gd fmla="*/ 464 w 464" name="T42"/>
                  <a:gd fmla="*/ 281 h 376" name="T43"/>
                  <a:gd fmla="*/ 452 w 464" name="T44"/>
                  <a:gd fmla="*/ 281 h 376" name="T45"/>
                  <a:gd fmla="*/ 452 w 464" name="T46"/>
                  <a:gd fmla="*/ 52 h 376" name="T47"/>
                  <a:gd fmla="*/ 464 w 464" name="T48"/>
                  <a:gd fmla="*/ 52 h 376" name="T49"/>
                  <a:gd fmla="*/ 449 w 464" name="T50"/>
                  <a:gd fmla="*/ 306 h 376" name="T51"/>
                  <a:gd fmla="*/ 14 w 464" name="T52"/>
                  <a:gd fmla="*/ 306 h 376" name="T53"/>
                  <a:gd fmla="*/ 14 w 464" name="T54"/>
                  <a:gd fmla="*/ 295 h 376" name="T55"/>
                  <a:gd fmla="*/ 449 w 464" name="T56"/>
                  <a:gd fmla="*/ 295 h 376" name="T57"/>
                  <a:gd fmla="*/ 449 w 464" name="T58"/>
                  <a:gd fmla="*/ 306 h 376" name="T59"/>
                  <a:gd fmla="*/ 14 w 464" name="T60"/>
                  <a:gd fmla="*/ 14 h 376" name="T61"/>
                  <a:gd fmla="*/ 449 w 464" name="T62"/>
                  <a:gd fmla="*/ 14 h 376" name="T63"/>
                  <a:gd fmla="*/ 449 w 464" name="T64"/>
                  <a:gd fmla="*/ 38 h 376" name="T65"/>
                  <a:gd fmla="*/ 14 w 464" name="T66"/>
                  <a:gd fmla="*/ 38 h 376" name="T67"/>
                  <a:gd fmla="*/ 14 w 464" name="T68"/>
                  <a:gd fmla="*/ 14 h 376" name="T69"/>
                  <a:gd fmla="*/ 438 w 464" name="T70"/>
                  <a:gd fmla="*/ 280 h 376" name="T71"/>
                  <a:gd fmla="*/ 26 w 464" name="T72"/>
                  <a:gd fmla="*/ 280 h 376" name="T73"/>
                  <a:gd fmla="*/ 26 w 464" name="T74"/>
                  <a:gd fmla="*/ 52 h 376" name="T75"/>
                  <a:gd fmla="*/ 438 w 464" name="T76"/>
                  <a:gd fmla="*/ 52 h 376" name="T77"/>
                  <a:gd fmla="*/ 438 w 464" name="T78"/>
                  <a:gd fmla="*/ 280 h 376" name="T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b="b" l="0" r="r" t="0"/>
                <a:pathLst>
                  <a:path h="376" w="464">
                    <a:moveTo>
                      <a:pt x="464" y="52"/>
                    </a:moveTo>
                    <a:lnTo>
                      <a:pt x="464" y="0"/>
                    </a:lnTo>
                    <a:lnTo>
                      <a:pt x="0" y="0"/>
                    </a:lnTo>
                    <a:lnTo>
                      <a:pt x="0" y="52"/>
                    </a:lnTo>
                    <a:lnTo>
                      <a:pt x="10" y="52"/>
                    </a:lnTo>
                    <a:lnTo>
                      <a:pt x="10" y="281"/>
                    </a:lnTo>
                    <a:lnTo>
                      <a:pt x="0" y="281"/>
                    </a:lnTo>
                    <a:lnTo>
                      <a:pt x="0" y="320"/>
                    </a:lnTo>
                    <a:lnTo>
                      <a:pt x="153" y="320"/>
                    </a:lnTo>
                    <a:lnTo>
                      <a:pt x="115" y="368"/>
                    </a:lnTo>
                    <a:lnTo>
                      <a:pt x="126" y="376"/>
                    </a:lnTo>
                    <a:lnTo>
                      <a:pt x="171" y="320"/>
                    </a:lnTo>
                    <a:lnTo>
                      <a:pt x="224" y="320"/>
                    </a:lnTo>
                    <a:lnTo>
                      <a:pt x="224" y="372"/>
                    </a:lnTo>
                    <a:lnTo>
                      <a:pt x="238" y="372"/>
                    </a:lnTo>
                    <a:lnTo>
                      <a:pt x="238" y="320"/>
                    </a:lnTo>
                    <a:lnTo>
                      <a:pt x="292" y="320"/>
                    </a:lnTo>
                    <a:lnTo>
                      <a:pt x="337" y="376"/>
                    </a:lnTo>
                    <a:lnTo>
                      <a:pt x="348" y="368"/>
                    </a:lnTo>
                    <a:lnTo>
                      <a:pt x="310" y="320"/>
                    </a:lnTo>
                    <a:lnTo>
                      <a:pt x="464" y="320"/>
                    </a:lnTo>
                    <a:lnTo>
                      <a:pt x="464" y="281"/>
                    </a:lnTo>
                    <a:lnTo>
                      <a:pt x="452" y="281"/>
                    </a:lnTo>
                    <a:lnTo>
                      <a:pt x="452" y="52"/>
                    </a:lnTo>
                    <a:lnTo>
                      <a:pt x="464" y="52"/>
                    </a:lnTo>
                    <a:close/>
                    <a:moveTo>
                      <a:pt x="449" y="306"/>
                    </a:moveTo>
                    <a:lnTo>
                      <a:pt x="14" y="306"/>
                    </a:lnTo>
                    <a:lnTo>
                      <a:pt x="14" y="295"/>
                    </a:lnTo>
                    <a:lnTo>
                      <a:pt x="449" y="295"/>
                    </a:lnTo>
                    <a:lnTo>
                      <a:pt x="449" y="306"/>
                    </a:lnTo>
                    <a:close/>
                    <a:moveTo>
                      <a:pt x="14" y="14"/>
                    </a:moveTo>
                    <a:lnTo>
                      <a:pt x="449" y="14"/>
                    </a:lnTo>
                    <a:lnTo>
                      <a:pt x="449" y="38"/>
                    </a:lnTo>
                    <a:lnTo>
                      <a:pt x="14" y="38"/>
                    </a:lnTo>
                    <a:lnTo>
                      <a:pt x="14" y="14"/>
                    </a:lnTo>
                    <a:close/>
                    <a:moveTo>
                      <a:pt x="438" y="280"/>
                    </a:moveTo>
                    <a:lnTo>
                      <a:pt x="26" y="280"/>
                    </a:lnTo>
                    <a:lnTo>
                      <a:pt x="26" y="52"/>
                    </a:lnTo>
                    <a:lnTo>
                      <a:pt x="438" y="52"/>
                    </a:lnTo>
                    <a:lnTo>
                      <a:pt x="438" y="2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25" name="Freeform 170"/>
              <p:cNvSpPr>
                <a:spLocks noEditPoints="1"/>
              </p:cNvSpPr>
              <p:nvPr/>
            </p:nvSpPr>
            <p:spPr bwMode="auto">
              <a:xfrm>
                <a:off x="5221288" y="3425825"/>
                <a:ext cx="174625" cy="188913"/>
              </a:xfrm>
              <a:custGeom>
                <a:avLst/>
                <a:gdLst>
                  <a:gd fmla="*/ 46 w 110" name="T0"/>
                  <a:gd fmla="*/ 119 h 119" name="T1"/>
                  <a:gd fmla="*/ 65 w 110" name="T2"/>
                  <a:gd fmla="*/ 119 h 119" name="T3"/>
                  <a:gd fmla="*/ 78 w 110" name="T4"/>
                  <a:gd fmla="*/ 119 h 119" name="T5"/>
                  <a:gd fmla="*/ 110 w 110" name="T6"/>
                  <a:gd fmla="*/ 119 h 119" name="T7"/>
                  <a:gd fmla="*/ 110 w 110" name="T8"/>
                  <a:gd fmla="*/ 29 h 119" name="T9"/>
                  <a:gd fmla="*/ 78 w 110" name="T10"/>
                  <a:gd fmla="*/ 29 h 119" name="T11"/>
                  <a:gd fmla="*/ 78 w 110" name="T12"/>
                  <a:gd fmla="*/ 0 h 119" name="T13"/>
                  <a:gd fmla="*/ 33 w 110" name="T14"/>
                  <a:gd fmla="*/ 0 h 119" name="T15"/>
                  <a:gd fmla="*/ 33 w 110" name="T16"/>
                  <a:gd fmla="*/ 53 h 119" name="T17"/>
                  <a:gd fmla="*/ 0 w 110" name="T18"/>
                  <a:gd fmla="*/ 53 h 119" name="T19"/>
                  <a:gd fmla="*/ 0 w 110" name="T20"/>
                  <a:gd fmla="*/ 119 h 119" name="T21"/>
                  <a:gd fmla="*/ 33 w 110" name="T22"/>
                  <a:gd fmla="*/ 119 h 119" name="T23"/>
                  <a:gd fmla="*/ 46 w 110" name="T24"/>
                  <a:gd fmla="*/ 119 h 119" name="T25"/>
                  <a:gd fmla="*/ 80 w 110" name="T26"/>
                  <a:gd fmla="*/ 43 h 119" name="T27"/>
                  <a:gd fmla="*/ 96 w 110" name="T28"/>
                  <a:gd fmla="*/ 43 h 119" name="T29"/>
                  <a:gd fmla="*/ 96 w 110" name="T30"/>
                  <a:gd fmla="*/ 105 h 119" name="T31"/>
                  <a:gd fmla="*/ 80 w 110" name="T32"/>
                  <a:gd fmla="*/ 105 h 119" name="T33"/>
                  <a:gd fmla="*/ 80 w 110" name="T34"/>
                  <a:gd fmla="*/ 43 h 119" name="T35"/>
                  <a:gd fmla="*/ 47 w 110" name="T36"/>
                  <a:gd fmla="*/ 14 h 119" name="T37"/>
                  <a:gd fmla="*/ 64 w 110" name="T38"/>
                  <a:gd fmla="*/ 14 h 119" name="T39"/>
                  <a:gd fmla="*/ 64 w 110" name="T40"/>
                  <a:gd fmla="*/ 105 h 119" name="T41"/>
                  <a:gd fmla="*/ 47 w 110" name="T42"/>
                  <a:gd fmla="*/ 105 h 119" name="T43"/>
                  <a:gd fmla="*/ 47 w 110" name="T44"/>
                  <a:gd fmla="*/ 14 h 119" name="T45"/>
                  <a:gd fmla="*/ 32 w 110" name="T46"/>
                  <a:gd fmla="*/ 105 h 119" name="T47"/>
                  <a:gd fmla="*/ 14 w 110" name="T48"/>
                  <a:gd fmla="*/ 105 h 119" name="T49"/>
                  <a:gd fmla="*/ 14 w 110" name="T50"/>
                  <a:gd fmla="*/ 67 h 119" name="T51"/>
                  <a:gd fmla="*/ 32 w 110" name="T52"/>
                  <a:gd fmla="*/ 67 h 119" name="T53"/>
                  <a:gd fmla="*/ 32 w 110" name="T54"/>
                  <a:gd fmla="*/ 105 h 119" name="T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b="b" l="0" r="r" t="0"/>
                <a:pathLst>
                  <a:path h="119" w="110">
                    <a:moveTo>
                      <a:pt x="46" y="119"/>
                    </a:moveTo>
                    <a:lnTo>
                      <a:pt x="65" y="119"/>
                    </a:lnTo>
                    <a:lnTo>
                      <a:pt x="78" y="119"/>
                    </a:lnTo>
                    <a:lnTo>
                      <a:pt x="110" y="119"/>
                    </a:lnTo>
                    <a:lnTo>
                      <a:pt x="110" y="29"/>
                    </a:lnTo>
                    <a:lnTo>
                      <a:pt x="78" y="29"/>
                    </a:lnTo>
                    <a:lnTo>
                      <a:pt x="78" y="0"/>
                    </a:lnTo>
                    <a:lnTo>
                      <a:pt x="33" y="0"/>
                    </a:lnTo>
                    <a:lnTo>
                      <a:pt x="33" y="53"/>
                    </a:lnTo>
                    <a:lnTo>
                      <a:pt x="0" y="53"/>
                    </a:lnTo>
                    <a:lnTo>
                      <a:pt x="0" y="119"/>
                    </a:lnTo>
                    <a:lnTo>
                      <a:pt x="33" y="119"/>
                    </a:lnTo>
                    <a:lnTo>
                      <a:pt x="46" y="119"/>
                    </a:lnTo>
                    <a:close/>
                    <a:moveTo>
                      <a:pt x="80" y="43"/>
                    </a:moveTo>
                    <a:lnTo>
                      <a:pt x="96" y="43"/>
                    </a:lnTo>
                    <a:lnTo>
                      <a:pt x="96" y="105"/>
                    </a:lnTo>
                    <a:lnTo>
                      <a:pt x="80" y="105"/>
                    </a:lnTo>
                    <a:lnTo>
                      <a:pt x="80" y="43"/>
                    </a:lnTo>
                    <a:close/>
                    <a:moveTo>
                      <a:pt x="47" y="14"/>
                    </a:moveTo>
                    <a:lnTo>
                      <a:pt x="64" y="14"/>
                    </a:lnTo>
                    <a:lnTo>
                      <a:pt x="64" y="105"/>
                    </a:lnTo>
                    <a:lnTo>
                      <a:pt x="47" y="105"/>
                    </a:lnTo>
                    <a:lnTo>
                      <a:pt x="47" y="14"/>
                    </a:lnTo>
                    <a:close/>
                    <a:moveTo>
                      <a:pt x="32" y="105"/>
                    </a:moveTo>
                    <a:lnTo>
                      <a:pt x="14" y="105"/>
                    </a:lnTo>
                    <a:lnTo>
                      <a:pt x="14" y="67"/>
                    </a:lnTo>
                    <a:lnTo>
                      <a:pt x="32" y="67"/>
                    </a:lnTo>
                    <a:lnTo>
                      <a:pt x="32" y="10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26" name="Freeform 171"/>
              <p:cNvSpPr>
                <a:spLocks noEditPoints="1"/>
              </p:cNvSpPr>
              <p:nvPr/>
            </p:nvSpPr>
            <p:spPr bwMode="auto">
              <a:xfrm>
                <a:off x="5424488" y="3427413"/>
                <a:ext cx="174625" cy="187325"/>
              </a:xfrm>
              <a:custGeom>
                <a:avLst/>
                <a:gdLst>
                  <a:gd fmla="*/ 45 w 110" name="T0"/>
                  <a:gd fmla="*/ 118 h 118" name="T1"/>
                  <a:gd fmla="*/ 77 w 110" name="T2"/>
                  <a:gd fmla="*/ 118 h 118" name="T3"/>
                  <a:gd fmla="*/ 77 w 110" name="T4"/>
                  <a:gd fmla="*/ 118 h 118" name="T5"/>
                  <a:gd fmla="*/ 110 w 110" name="T6"/>
                  <a:gd fmla="*/ 118 h 118" name="T7"/>
                  <a:gd fmla="*/ 110 w 110" name="T8"/>
                  <a:gd fmla="*/ 0 h 118" name="T9"/>
                  <a:gd fmla="*/ 64 w 110" name="T10"/>
                  <a:gd fmla="*/ 0 h 118" name="T11"/>
                  <a:gd fmla="*/ 64 w 110" name="T12"/>
                  <a:gd fmla="*/ 39 h 118" name="T13"/>
                  <a:gd fmla="*/ 32 w 110" name="T14"/>
                  <a:gd fmla="*/ 39 h 118" name="T15"/>
                  <a:gd fmla="*/ 32 w 110" name="T16"/>
                  <a:gd fmla="*/ 73 h 118" name="T17"/>
                  <a:gd fmla="*/ 0 w 110" name="T18"/>
                  <a:gd fmla="*/ 73 h 118" name="T19"/>
                  <a:gd fmla="*/ 0 w 110" name="T20"/>
                  <a:gd fmla="*/ 118 h 118" name="T21"/>
                  <a:gd fmla="*/ 32 w 110" name="T22"/>
                  <a:gd fmla="*/ 118 h 118" name="T23"/>
                  <a:gd fmla="*/ 45 w 110" name="T24"/>
                  <a:gd fmla="*/ 118 h 118" name="T25"/>
                  <a:gd fmla="*/ 80 w 110" name="T26"/>
                  <a:gd fmla="*/ 14 h 118" name="T27"/>
                  <a:gd fmla="*/ 96 w 110" name="T28"/>
                  <a:gd fmla="*/ 14 h 118" name="T29"/>
                  <a:gd fmla="*/ 96 w 110" name="T30"/>
                  <a:gd fmla="*/ 104 h 118" name="T31"/>
                  <a:gd fmla="*/ 80 w 110" name="T32"/>
                  <a:gd fmla="*/ 104 h 118" name="T33"/>
                  <a:gd fmla="*/ 80 w 110" name="T34"/>
                  <a:gd fmla="*/ 14 h 118" name="T35"/>
                  <a:gd fmla="*/ 46 w 110" name="T36"/>
                  <a:gd fmla="*/ 53 h 118" name="T37"/>
                  <a:gd fmla="*/ 63 w 110" name="T38"/>
                  <a:gd fmla="*/ 53 h 118" name="T39"/>
                  <a:gd fmla="*/ 63 w 110" name="T40"/>
                  <a:gd fmla="*/ 104 h 118" name="T41"/>
                  <a:gd fmla="*/ 46 w 110" name="T42"/>
                  <a:gd fmla="*/ 104 h 118" name="T43"/>
                  <a:gd fmla="*/ 46 w 110" name="T44"/>
                  <a:gd fmla="*/ 53 h 118" name="T45"/>
                  <a:gd fmla="*/ 31 w 110" name="T46"/>
                  <a:gd fmla="*/ 104 h 118" name="T47"/>
                  <a:gd fmla="*/ 14 w 110" name="T48"/>
                  <a:gd fmla="*/ 104 h 118" name="T49"/>
                  <a:gd fmla="*/ 14 w 110" name="T50"/>
                  <a:gd fmla="*/ 87 h 118" name="T51"/>
                  <a:gd fmla="*/ 31 w 110" name="T52"/>
                  <a:gd fmla="*/ 87 h 118" name="T53"/>
                  <a:gd fmla="*/ 31 w 110" name="T54"/>
                  <a:gd fmla="*/ 104 h 118" name="T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b="b" l="0" r="r" t="0"/>
                <a:pathLst>
                  <a:path h="118" w="110">
                    <a:moveTo>
                      <a:pt x="45" y="118"/>
                    </a:moveTo>
                    <a:lnTo>
                      <a:pt x="77" y="118"/>
                    </a:lnTo>
                    <a:lnTo>
                      <a:pt x="77" y="118"/>
                    </a:lnTo>
                    <a:lnTo>
                      <a:pt x="110" y="118"/>
                    </a:lnTo>
                    <a:lnTo>
                      <a:pt x="110" y="0"/>
                    </a:lnTo>
                    <a:lnTo>
                      <a:pt x="64" y="0"/>
                    </a:lnTo>
                    <a:lnTo>
                      <a:pt x="64" y="39"/>
                    </a:lnTo>
                    <a:lnTo>
                      <a:pt x="32" y="39"/>
                    </a:lnTo>
                    <a:lnTo>
                      <a:pt x="32" y="73"/>
                    </a:lnTo>
                    <a:lnTo>
                      <a:pt x="0" y="73"/>
                    </a:lnTo>
                    <a:lnTo>
                      <a:pt x="0" y="118"/>
                    </a:lnTo>
                    <a:lnTo>
                      <a:pt x="32" y="118"/>
                    </a:lnTo>
                    <a:lnTo>
                      <a:pt x="45" y="118"/>
                    </a:lnTo>
                    <a:close/>
                    <a:moveTo>
                      <a:pt x="80" y="14"/>
                    </a:moveTo>
                    <a:lnTo>
                      <a:pt x="96" y="14"/>
                    </a:lnTo>
                    <a:lnTo>
                      <a:pt x="96" y="104"/>
                    </a:lnTo>
                    <a:lnTo>
                      <a:pt x="80" y="104"/>
                    </a:lnTo>
                    <a:lnTo>
                      <a:pt x="80" y="14"/>
                    </a:lnTo>
                    <a:close/>
                    <a:moveTo>
                      <a:pt x="46" y="53"/>
                    </a:moveTo>
                    <a:lnTo>
                      <a:pt x="63" y="53"/>
                    </a:lnTo>
                    <a:lnTo>
                      <a:pt x="63" y="104"/>
                    </a:lnTo>
                    <a:lnTo>
                      <a:pt x="46" y="104"/>
                    </a:lnTo>
                    <a:lnTo>
                      <a:pt x="46" y="53"/>
                    </a:lnTo>
                    <a:close/>
                    <a:moveTo>
                      <a:pt x="31" y="104"/>
                    </a:moveTo>
                    <a:lnTo>
                      <a:pt x="14" y="104"/>
                    </a:lnTo>
                    <a:lnTo>
                      <a:pt x="14" y="87"/>
                    </a:lnTo>
                    <a:lnTo>
                      <a:pt x="31" y="87"/>
                    </a:lnTo>
                    <a:lnTo>
                      <a:pt x="31" y="10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28" name="Freeform 172"/>
              <p:cNvSpPr>
                <a:spLocks noEditPoints="1"/>
              </p:cNvSpPr>
              <p:nvPr/>
            </p:nvSpPr>
            <p:spPr bwMode="auto">
              <a:xfrm>
                <a:off x="5626100" y="3409950"/>
                <a:ext cx="174625" cy="204788"/>
              </a:xfrm>
              <a:custGeom>
                <a:avLst/>
                <a:gdLst>
                  <a:gd fmla="*/ 45 w 110" name="T0"/>
                  <a:gd fmla="*/ 129 h 129" name="T1"/>
                  <a:gd fmla="*/ 65 w 110" name="T2"/>
                  <a:gd fmla="*/ 129 h 129" name="T3"/>
                  <a:gd fmla="*/ 78 w 110" name="T4"/>
                  <a:gd fmla="*/ 129 h 129" name="T5"/>
                  <a:gd fmla="*/ 110 w 110" name="T6"/>
                  <a:gd fmla="*/ 129 h 129" name="T7"/>
                  <a:gd fmla="*/ 110 w 110" name="T8"/>
                  <a:gd fmla="*/ 0 h 129" name="T9"/>
                  <a:gd fmla="*/ 65 w 110" name="T10"/>
                  <a:gd fmla="*/ 0 h 129" name="T11"/>
                  <a:gd fmla="*/ 65 w 110" name="T12"/>
                  <a:gd fmla="*/ 80 h 129" name="T13"/>
                  <a:gd fmla="*/ 45 w 110" name="T14"/>
                  <a:gd fmla="*/ 80 h 129" name="T15"/>
                  <a:gd fmla="*/ 45 w 110" name="T16"/>
                  <a:gd fmla="*/ 47 h 129" name="T17"/>
                  <a:gd fmla="*/ 0 w 110" name="T18"/>
                  <a:gd fmla="*/ 47 h 129" name="T19"/>
                  <a:gd fmla="*/ 0 w 110" name="T20"/>
                  <a:gd fmla="*/ 129 h 129" name="T21"/>
                  <a:gd fmla="*/ 32 w 110" name="T22"/>
                  <a:gd fmla="*/ 129 h 129" name="T23"/>
                  <a:gd fmla="*/ 45 w 110" name="T24"/>
                  <a:gd fmla="*/ 129 h 129" name="T25"/>
                  <a:gd fmla="*/ 80 w 110" name="T26"/>
                  <a:gd fmla="*/ 14 h 129" name="T27"/>
                  <a:gd fmla="*/ 96 w 110" name="T28"/>
                  <a:gd fmla="*/ 14 h 129" name="T29"/>
                  <a:gd fmla="*/ 96 w 110" name="T30"/>
                  <a:gd fmla="*/ 115 h 129" name="T31"/>
                  <a:gd fmla="*/ 80 w 110" name="T32"/>
                  <a:gd fmla="*/ 115 h 129" name="T33"/>
                  <a:gd fmla="*/ 80 w 110" name="T34"/>
                  <a:gd fmla="*/ 14 h 129" name="T35"/>
                  <a:gd fmla="*/ 47 w 110" name="T36"/>
                  <a:gd fmla="*/ 94 h 129" name="T37"/>
                  <a:gd fmla="*/ 64 w 110" name="T38"/>
                  <a:gd fmla="*/ 94 h 129" name="T39"/>
                  <a:gd fmla="*/ 64 w 110" name="T40"/>
                  <a:gd fmla="*/ 115 h 129" name="T41"/>
                  <a:gd fmla="*/ 47 w 110" name="T42"/>
                  <a:gd fmla="*/ 115 h 129" name="T43"/>
                  <a:gd fmla="*/ 47 w 110" name="T44"/>
                  <a:gd fmla="*/ 94 h 129" name="T45"/>
                  <a:gd fmla="*/ 31 w 110" name="T46"/>
                  <a:gd fmla="*/ 115 h 129" name="T47"/>
                  <a:gd fmla="*/ 14 w 110" name="T48"/>
                  <a:gd fmla="*/ 115 h 129" name="T49"/>
                  <a:gd fmla="*/ 14 w 110" name="T50"/>
                  <a:gd fmla="*/ 61 h 129" name="T51"/>
                  <a:gd fmla="*/ 31 w 110" name="T52"/>
                  <a:gd fmla="*/ 61 h 129" name="T53"/>
                  <a:gd fmla="*/ 31 w 110" name="T54"/>
                  <a:gd fmla="*/ 115 h 129" name="T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b="b" l="0" r="r" t="0"/>
                <a:pathLst>
                  <a:path h="129" w="110">
                    <a:moveTo>
                      <a:pt x="45" y="129"/>
                    </a:moveTo>
                    <a:lnTo>
                      <a:pt x="65" y="129"/>
                    </a:lnTo>
                    <a:lnTo>
                      <a:pt x="78" y="129"/>
                    </a:lnTo>
                    <a:lnTo>
                      <a:pt x="110" y="129"/>
                    </a:lnTo>
                    <a:lnTo>
                      <a:pt x="110" y="0"/>
                    </a:lnTo>
                    <a:lnTo>
                      <a:pt x="65" y="0"/>
                    </a:lnTo>
                    <a:lnTo>
                      <a:pt x="65" y="80"/>
                    </a:lnTo>
                    <a:lnTo>
                      <a:pt x="45" y="80"/>
                    </a:lnTo>
                    <a:lnTo>
                      <a:pt x="45" y="47"/>
                    </a:lnTo>
                    <a:lnTo>
                      <a:pt x="0" y="47"/>
                    </a:lnTo>
                    <a:lnTo>
                      <a:pt x="0" y="129"/>
                    </a:lnTo>
                    <a:lnTo>
                      <a:pt x="32" y="129"/>
                    </a:lnTo>
                    <a:lnTo>
                      <a:pt x="45" y="129"/>
                    </a:lnTo>
                    <a:close/>
                    <a:moveTo>
                      <a:pt x="80" y="14"/>
                    </a:moveTo>
                    <a:lnTo>
                      <a:pt x="96" y="14"/>
                    </a:lnTo>
                    <a:lnTo>
                      <a:pt x="96" y="115"/>
                    </a:lnTo>
                    <a:lnTo>
                      <a:pt x="80" y="115"/>
                    </a:lnTo>
                    <a:lnTo>
                      <a:pt x="80" y="14"/>
                    </a:lnTo>
                    <a:close/>
                    <a:moveTo>
                      <a:pt x="47" y="94"/>
                    </a:moveTo>
                    <a:lnTo>
                      <a:pt x="64" y="94"/>
                    </a:lnTo>
                    <a:lnTo>
                      <a:pt x="64" y="115"/>
                    </a:lnTo>
                    <a:lnTo>
                      <a:pt x="47" y="115"/>
                    </a:lnTo>
                    <a:lnTo>
                      <a:pt x="47" y="94"/>
                    </a:lnTo>
                    <a:close/>
                    <a:moveTo>
                      <a:pt x="31" y="115"/>
                    </a:moveTo>
                    <a:lnTo>
                      <a:pt x="14" y="115"/>
                    </a:lnTo>
                    <a:lnTo>
                      <a:pt x="14" y="61"/>
                    </a:lnTo>
                    <a:lnTo>
                      <a:pt x="31" y="61"/>
                    </a:lnTo>
                    <a:lnTo>
                      <a:pt x="31" y="1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29" name="Rectangle 173"/>
              <p:cNvSpPr>
                <a:spLocks noChangeArrowheads="1"/>
              </p:cNvSpPr>
              <p:nvPr/>
            </p:nvSpPr>
            <p:spPr bwMode="auto">
              <a:xfrm>
                <a:off x="5226050" y="3333750"/>
                <a:ext cx="176213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30" name="Rectangle 174"/>
              <p:cNvSpPr>
                <a:spLocks noChangeArrowheads="1"/>
              </p:cNvSpPr>
              <p:nvPr/>
            </p:nvSpPr>
            <p:spPr bwMode="auto">
              <a:xfrm>
                <a:off x="5226050" y="3373438"/>
                <a:ext cx="71438" cy="254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</p:grpSp>
      </p:grpSp>
      <p:grpSp>
        <p:nvGrpSpPr>
          <p:cNvPr id="31" name="组合 30"/>
          <p:cNvGrpSpPr/>
          <p:nvPr/>
        </p:nvGrpSpPr>
        <p:grpSpPr>
          <a:xfrm>
            <a:off x="5745971" y="4821383"/>
            <a:ext cx="681476" cy="681476"/>
            <a:chOff x="3456014" y="3995965"/>
            <a:chExt cx="894896" cy="894896"/>
          </a:xfrm>
        </p:grpSpPr>
        <p:sp>
          <p:nvSpPr>
            <p:cNvPr id="32" name="Oval 142"/>
            <p:cNvSpPr/>
            <p:nvPr/>
          </p:nvSpPr>
          <p:spPr>
            <a:xfrm flipH="1">
              <a:off x="3456014" y="3995965"/>
              <a:ext cx="894896" cy="894896"/>
            </a:xfrm>
            <a:prstGeom prst="ellipse">
              <a:avLst/>
            </a:prstGeom>
            <a:gradFill flip="none" rotWithShape="1">
              <a:gsLst>
                <a:gs pos="87000">
                  <a:srgbClr val="2A9995">
                    <a:alpha val="40000"/>
                  </a:srgbClr>
                </a:gs>
                <a:gs pos="0">
                  <a:srgbClr val="8EE0DC">
                    <a:alpha val="78000"/>
                  </a:srgbClr>
                </a:gs>
              </a:gsLst>
              <a:lin ang="27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ko-KR"/>
            </a:p>
          </p:txBody>
        </p:sp>
        <p:grpSp>
          <p:nvGrpSpPr>
            <p:cNvPr id="33" name="Group 176"/>
            <p:cNvGrpSpPr/>
            <p:nvPr/>
          </p:nvGrpSpPr>
          <p:grpSpPr>
            <a:xfrm>
              <a:off x="3647948" y="4188435"/>
              <a:ext cx="511028" cy="509956"/>
              <a:chOff x="5138738" y="4373563"/>
              <a:chExt cx="755650" cy="754063"/>
            </a:xfrm>
            <a:solidFill>
              <a:schemeClr val="bg1">
                <a:lumMod val="95000"/>
              </a:schemeClr>
            </a:solidFill>
          </p:grpSpPr>
          <p:sp>
            <p:nvSpPr>
              <p:cNvPr id="34" name="Freeform 177"/>
              <p:cNvSpPr>
                <a:spLocks noEditPoints="1"/>
              </p:cNvSpPr>
              <p:nvPr/>
            </p:nvSpPr>
            <p:spPr bwMode="auto">
              <a:xfrm>
                <a:off x="5138738" y="4373563"/>
                <a:ext cx="755650" cy="754063"/>
              </a:xfrm>
              <a:custGeom>
                <a:avLst/>
                <a:gdLst>
                  <a:gd fmla="*/ 214 w 476" name="T0"/>
                  <a:gd fmla="*/ 1 h 475" name="T1"/>
                  <a:gd fmla="*/ 146 w 476" name="T2"/>
                  <a:gd fmla="*/ 20 h 475" name="T3"/>
                  <a:gd fmla="*/ 87 w 476" name="T4"/>
                  <a:gd fmla="*/ 55 h 475" name="T5"/>
                  <a:gd fmla="*/ 41 w 476" name="T6"/>
                  <a:gd fmla="*/ 105 h 475" name="T7"/>
                  <a:gd fmla="*/ 11 w 476" name="T8"/>
                  <a:gd fmla="*/ 167 h 475" name="T9"/>
                  <a:gd fmla="*/ 0 w 476" name="T10"/>
                  <a:gd fmla="*/ 238 h 475" name="T11"/>
                  <a:gd fmla="*/ 6 w 476" name="T12"/>
                  <a:gd fmla="*/ 286 h 475" name="T13"/>
                  <a:gd fmla="*/ 30 w 476" name="T14"/>
                  <a:gd fmla="*/ 351 h 475" name="T15"/>
                  <a:gd fmla="*/ 71 w 476" name="T16"/>
                  <a:gd fmla="*/ 406 h 475" name="T17"/>
                  <a:gd fmla="*/ 125 w 476" name="T18"/>
                  <a:gd fmla="*/ 447 h 475" name="T19"/>
                  <a:gd fmla="*/ 190 w 476" name="T20"/>
                  <a:gd fmla="*/ 471 h 475" name="T21"/>
                  <a:gd fmla="*/ 238 w 476" name="T22"/>
                  <a:gd fmla="*/ 475 h 475" name="T23"/>
                  <a:gd fmla="*/ 309 w 476" name="T24"/>
                  <a:gd fmla="*/ 464 h 475" name="T25"/>
                  <a:gd fmla="*/ 371 w 476" name="T26"/>
                  <a:gd fmla="*/ 435 h 475" name="T27"/>
                  <a:gd fmla="*/ 422 w 476" name="T28"/>
                  <a:gd fmla="*/ 389 h 475" name="T29"/>
                  <a:gd fmla="*/ 457 w 476" name="T30"/>
                  <a:gd fmla="*/ 331 h 475" name="T31"/>
                  <a:gd fmla="*/ 474 w 476" name="T32"/>
                  <a:gd fmla="*/ 263 h 475" name="T33"/>
                  <a:gd fmla="*/ 474 w 476" name="T34"/>
                  <a:gd fmla="*/ 214 h 475" name="T35"/>
                  <a:gd fmla="*/ 457 w 476" name="T36"/>
                  <a:gd fmla="*/ 146 h 475" name="T37"/>
                  <a:gd fmla="*/ 422 w 476" name="T38"/>
                  <a:gd fmla="*/ 86 h 475" name="T39"/>
                  <a:gd fmla="*/ 371 w 476" name="T40"/>
                  <a:gd fmla="*/ 41 h 475" name="T41"/>
                  <a:gd fmla="*/ 309 w 476" name="T42"/>
                  <a:gd fmla="*/ 11 h 475" name="T43"/>
                  <a:gd fmla="*/ 238 w 476" name="T44"/>
                  <a:gd fmla="*/ 0 h 475" name="T45"/>
                  <a:gd fmla="*/ 238 w 476" name="T46"/>
                  <a:gd fmla="*/ 461 h 475" name="T47"/>
                  <a:gd fmla="*/ 172 w 476" name="T48"/>
                  <a:gd fmla="*/ 452 h 475" name="T49"/>
                  <a:gd fmla="*/ 114 w 476" name="T50"/>
                  <a:gd fmla="*/ 423 h 475" name="T51"/>
                  <a:gd fmla="*/ 66 w 476" name="T52"/>
                  <a:gd fmla="*/ 380 h 475" name="T53"/>
                  <a:gd fmla="*/ 33 w 476" name="T54"/>
                  <a:gd fmla="*/ 325 h 475" name="T55"/>
                  <a:gd fmla="*/ 15 w 476" name="T56"/>
                  <a:gd fmla="*/ 260 h 475" name="T57"/>
                  <a:gd fmla="*/ 15 w 476" name="T58"/>
                  <a:gd fmla="*/ 215 h 475" name="T59"/>
                  <a:gd fmla="*/ 33 w 476" name="T60"/>
                  <a:gd fmla="*/ 151 h 475" name="T61"/>
                  <a:gd fmla="*/ 66 w 476" name="T62"/>
                  <a:gd fmla="*/ 96 h 475" name="T63"/>
                  <a:gd fmla="*/ 114 w 476" name="T64"/>
                  <a:gd fmla="*/ 53 h 475" name="T65"/>
                  <a:gd fmla="*/ 172 w 476" name="T66"/>
                  <a:gd fmla="*/ 25 h 475" name="T67"/>
                  <a:gd fmla="*/ 238 w 476" name="T68"/>
                  <a:gd fmla="*/ 14 h 475" name="T69"/>
                  <a:gd fmla="*/ 283 w 476" name="T70"/>
                  <a:gd fmla="*/ 20 h 475" name="T71"/>
                  <a:gd fmla="*/ 345 w 476" name="T72"/>
                  <a:gd fmla="*/ 41 h 475" name="T73"/>
                  <a:gd fmla="*/ 396 w 476" name="T74"/>
                  <a:gd fmla="*/ 80 h 475" name="T75"/>
                  <a:gd fmla="*/ 435 w 476" name="T76"/>
                  <a:gd fmla="*/ 132 h 475" name="T77"/>
                  <a:gd fmla="*/ 457 w 476" name="T78"/>
                  <a:gd fmla="*/ 193 h 475" name="T79"/>
                  <a:gd fmla="*/ 462 w 476" name="T80"/>
                  <a:gd fmla="*/ 238 h 475" name="T81"/>
                  <a:gd fmla="*/ 452 w 476" name="T82"/>
                  <a:gd fmla="*/ 305 h 475" name="T83"/>
                  <a:gd fmla="*/ 424 w 476" name="T84"/>
                  <a:gd fmla="*/ 363 h 475" name="T85"/>
                  <a:gd fmla="*/ 381 w 476" name="T86"/>
                  <a:gd fmla="*/ 410 h 475" name="T87"/>
                  <a:gd fmla="*/ 325 w 476" name="T88"/>
                  <a:gd fmla="*/ 444 h 475" name="T89"/>
                  <a:gd fmla="*/ 261 w 476" name="T90"/>
                  <a:gd fmla="*/ 460 h 475" name="T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b="b" l="0" r="r" t="0"/>
                <a:pathLst>
                  <a:path h="475" w="476">
                    <a:moveTo>
                      <a:pt x="238" y="0"/>
                    </a:moveTo>
                    <a:lnTo>
                      <a:pt x="238" y="0"/>
                    </a:lnTo>
                    <a:lnTo>
                      <a:pt x="214" y="1"/>
                    </a:lnTo>
                    <a:lnTo>
                      <a:pt x="190" y="5"/>
                    </a:lnTo>
                    <a:lnTo>
                      <a:pt x="168" y="11"/>
                    </a:lnTo>
                    <a:lnTo>
                      <a:pt x="146" y="20"/>
                    </a:lnTo>
                    <a:lnTo>
                      <a:pt x="125" y="29"/>
                    </a:lnTo>
                    <a:lnTo>
                      <a:pt x="105" y="41"/>
                    </a:lnTo>
                    <a:lnTo>
                      <a:pt x="87" y="55"/>
                    </a:lnTo>
                    <a:lnTo>
                      <a:pt x="71" y="70"/>
                    </a:lnTo>
                    <a:lnTo>
                      <a:pt x="54" y="86"/>
                    </a:lnTo>
                    <a:lnTo>
                      <a:pt x="41" y="105"/>
                    </a:lnTo>
                    <a:lnTo>
                      <a:pt x="30" y="125"/>
                    </a:lnTo>
                    <a:lnTo>
                      <a:pt x="19" y="146"/>
                    </a:lnTo>
                    <a:lnTo>
                      <a:pt x="11" y="167"/>
                    </a:lnTo>
                    <a:lnTo>
                      <a:pt x="6" y="190"/>
                    </a:lnTo>
                    <a:lnTo>
                      <a:pt x="1" y="214"/>
                    </a:lnTo>
                    <a:lnTo>
                      <a:pt x="0" y="238"/>
                    </a:lnTo>
                    <a:lnTo>
                      <a:pt x="0" y="238"/>
                    </a:lnTo>
                    <a:lnTo>
                      <a:pt x="1" y="263"/>
                    </a:lnTo>
                    <a:lnTo>
                      <a:pt x="6" y="286"/>
                    </a:lnTo>
                    <a:lnTo>
                      <a:pt x="11" y="309"/>
                    </a:lnTo>
                    <a:lnTo>
                      <a:pt x="19" y="331"/>
                    </a:lnTo>
                    <a:lnTo>
                      <a:pt x="30" y="351"/>
                    </a:lnTo>
                    <a:lnTo>
                      <a:pt x="41" y="371"/>
                    </a:lnTo>
                    <a:lnTo>
                      <a:pt x="54" y="389"/>
                    </a:lnTo>
                    <a:lnTo>
                      <a:pt x="71" y="406"/>
                    </a:lnTo>
                    <a:lnTo>
                      <a:pt x="87" y="421"/>
                    </a:lnTo>
                    <a:lnTo>
                      <a:pt x="105" y="435"/>
                    </a:lnTo>
                    <a:lnTo>
                      <a:pt x="125" y="447"/>
                    </a:lnTo>
                    <a:lnTo>
                      <a:pt x="146" y="457"/>
                    </a:lnTo>
                    <a:lnTo>
                      <a:pt x="168" y="464"/>
                    </a:lnTo>
                    <a:lnTo>
                      <a:pt x="190" y="471"/>
                    </a:lnTo>
                    <a:lnTo>
                      <a:pt x="214" y="474"/>
                    </a:lnTo>
                    <a:lnTo>
                      <a:pt x="238" y="475"/>
                    </a:lnTo>
                    <a:lnTo>
                      <a:pt x="238" y="475"/>
                    </a:lnTo>
                    <a:lnTo>
                      <a:pt x="263" y="474"/>
                    </a:lnTo>
                    <a:lnTo>
                      <a:pt x="285" y="471"/>
                    </a:lnTo>
                    <a:lnTo>
                      <a:pt x="309" y="464"/>
                    </a:lnTo>
                    <a:lnTo>
                      <a:pt x="331" y="457"/>
                    </a:lnTo>
                    <a:lnTo>
                      <a:pt x="351" y="447"/>
                    </a:lnTo>
                    <a:lnTo>
                      <a:pt x="371" y="435"/>
                    </a:lnTo>
                    <a:lnTo>
                      <a:pt x="389" y="421"/>
                    </a:lnTo>
                    <a:lnTo>
                      <a:pt x="406" y="406"/>
                    </a:lnTo>
                    <a:lnTo>
                      <a:pt x="422" y="389"/>
                    </a:lnTo>
                    <a:lnTo>
                      <a:pt x="436" y="371"/>
                    </a:lnTo>
                    <a:lnTo>
                      <a:pt x="447" y="351"/>
                    </a:lnTo>
                    <a:lnTo>
                      <a:pt x="457" y="331"/>
                    </a:lnTo>
                    <a:lnTo>
                      <a:pt x="465" y="309"/>
                    </a:lnTo>
                    <a:lnTo>
                      <a:pt x="471" y="286"/>
                    </a:lnTo>
                    <a:lnTo>
                      <a:pt x="474" y="263"/>
                    </a:lnTo>
                    <a:lnTo>
                      <a:pt x="476" y="238"/>
                    </a:lnTo>
                    <a:lnTo>
                      <a:pt x="476" y="238"/>
                    </a:lnTo>
                    <a:lnTo>
                      <a:pt x="474" y="214"/>
                    </a:lnTo>
                    <a:lnTo>
                      <a:pt x="471" y="190"/>
                    </a:lnTo>
                    <a:lnTo>
                      <a:pt x="465" y="167"/>
                    </a:lnTo>
                    <a:lnTo>
                      <a:pt x="457" y="146"/>
                    </a:lnTo>
                    <a:lnTo>
                      <a:pt x="447" y="125"/>
                    </a:lnTo>
                    <a:lnTo>
                      <a:pt x="436" y="105"/>
                    </a:lnTo>
                    <a:lnTo>
                      <a:pt x="422" y="86"/>
                    </a:lnTo>
                    <a:lnTo>
                      <a:pt x="406" y="70"/>
                    </a:lnTo>
                    <a:lnTo>
                      <a:pt x="389" y="55"/>
                    </a:lnTo>
                    <a:lnTo>
                      <a:pt x="371" y="41"/>
                    </a:lnTo>
                    <a:lnTo>
                      <a:pt x="351" y="29"/>
                    </a:lnTo>
                    <a:lnTo>
                      <a:pt x="331" y="20"/>
                    </a:lnTo>
                    <a:lnTo>
                      <a:pt x="309" y="11"/>
                    </a:lnTo>
                    <a:lnTo>
                      <a:pt x="285" y="5"/>
                    </a:lnTo>
                    <a:lnTo>
                      <a:pt x="263" y="1"/>
                    </a:lnTo>
                    <a:lnTo>
                      <a:pt x="238" y="0"/>
                    </a:lnTo>
                    <a:lnTo>
                      <a:pt x="238" y="0"/>
                    </a:lnTo>
                    <a:close/>
                    <a:moveTo>
                      <a:pt x="238" y="461"/>
                    </a:moveTo>
                    <a:lnTo>
                      <a:pt x="238" y="461"/>
                    </a:lnTo>
                    <a:lnTo>
                      <a:pt x="215" y="460"/>
                    </a:lnTo>
                    <a:lnTo>
                      <a:pt x="194" y="457"/>
                    </a:lnTo>
                    <a:lnTo>
                      <a:pt x="172" y="452"/>
                    </a:lnTo>
                    <a:lnTo>
                      <a:pt x="152" y="444"/>
                    </a:lnTo>
                    <a:lnTo>
                      <a:pt x="132" y="434"/>
                    </a:lnTo>
                    <a:lnTo>
                      <a:pt x="114" y="423"/>
                    </a:lnTo>
                    <a:lnTo>
                      <a:pt x="96" y="410"/>
                    </a:lnTo>
                    <a:lnTo>
                      <a:pt x="80" y="396"/>
                    </a:lnTo>
                    <a:lnTo>
                      <a:pt x="66" y="380"/>
                    </a:lnTo>
                    <a:lnTo>
                      <a:pt x="53" y="363"/>
                    </a:lnTo>
                    <a:lnTo>
                      <a:pt x="41" y="345"/>
                    </a:lnTo>
                    <a:lnTo>
                      <a:pt x="33" y="325"/>
                    </a:lnTo>
                    <a:lnTo>
                      <a:pt x="25" y="305"/>
                    </a:lnTo>
                    <a:lnTo>
                      <a:pt x="19" y="283"/>
                    </a:lnTo>
                    <a:lnTo>
                      <a:pt x="15" y="260"/>
                    </a:lnTo>
                    <a:lnTo>
                      <a:pt x="14" y="238"/>
                    </a:lnTo>
                    <a:lnTo>
                      <a:pt x="14" y="238"/>
                    </a:lnTo>
                    <a:lnTo>
                      <a:pt x="15" y="215"/>
                    </a:lnTo>
                    <a:lnTo>
                      <a:pt x="19" y="193"/>
                    </a:lnTo>
                    <a:lnTo>
                      <a:pt x="25" y="172"/>
                    </a:lnTo>
                    <a:lnTo>
                      <a:pt x="33" y="151"/>
                    </a:lnTo>
                    <a:lnTo>
                      <a:pt x="41" y="132"/>
                    </a:lnTo>
                    <a:lnTo>
                      <a:pt x="53" y="113"/>
                    </a:lnTo>
                    <a:lnTo>
                      <a:pt x="66" y="96"/>
                    </a:lnTo>
                    <a:lnTo>
                      <a:pt x="80" y="80"/>
                    </a:lnTo>
                    <a:lnTo>
                      <a:pt x="96" y="66"/>
                    </a:lnTo>
                    <a:lnTo>
                      <a:pt x="114" y="53"/>
                    </a:lnTo>
                    <a:lnTo>
                      <a:pt x="132" y="41"/>
                    </a:lnTo>
                    <a:lnTo>
                      <a:pt x="152" y="32"/>
                    </a:lnTo>
                    <a:lnTo>
                      <a:pt x="172" y="25"/>
                    </a:lnTo>
                    <a:lnTo>
                      <a:pt x="194" y="20"/>
                    </a:lnTo>
                    <a:lnTo>
                      <a:pt x="215" y="15"/>
                    </a:lnTo>
                    <a:lnTo>
                      <a:pt x="238" y="14"/>
                    </a:lnTo>
                    <a:lnTo>
                      <a:pt x="238" y="14"/>
                    </a:lnTo>
                    <a:lnTo>
                      <a:pt x="261" y="15"/>
                    </a:lnTo>
                    <a:lnTo>
                      <a:pt x="283" y="20"/>
                    </a:lnTo>
                    <a:lnTo>
                      <a:pt x="305" y="25"/>
                    </a:lnTo>
                    <a:lnTo>
                      <a:pt x="325" y="32"/>
                    </a:lnTo>
                    <a:lnTo>
                      <a:pt x="345" y="41"/>
                    </a:lnTo>
                    <a:lnTo>
                      <a:pt x="363" y="53"/>
                    </a:lnTo>
                    <a:lnTo>
                      <a:pt x="381" y="66"/>
                    </a:lnTo>
                    <a:lnTo>
                      <a:pt x="396" y="80"/>
                    </a:lnTo>
                    <a:lnTo>
                      <a:pt x="411" y="96"/>
                    </a:lnTo>
                    <a:lnTo>
                      <a:pt x="424" y="113"/>
                    </a:lnTo>
                    <a:lnTo>
                      <a:pt x="435" y="132"/>
                    </a:lnTo>
                    <a:lnTo>
                      <a:pt x="444" y="151"/>
                    </a:lnTo>
                    <a:lnTo>
                      <a:pt x="452" y="172"/>
                    </a:lnTo>
                    <a:lnTo>
                      <a:pt x="457" y="193"/>
                    </a:lnTo>
                    <a:lnTo>
                      <a:pt x="460" y="215"/>
                    </a:lnTo>
                    <a:lnTo>
                      <a:pt x="462" y="238"/>
                    </a:lnTo>
                    <a:lnTo>
                      <a:pt x="462" y="238"/>
                    </a:lnTo>
                    <a:lnTo>
                      <a:pt x="460" y="260"/>
                    </a:lnTo>
                    <a:lnTo>
                      <a:pt x="457" y="283"/>
                    </a:lnTo>
                    <a:lnTo>
                      <a:pt x="452" y="305"/>
                    </a:lnTo>
                    <a:lnTo>
                      <a:pt x="444" y="325"/>
                    </a:lnTo>
                    <a:lnTo>
                      <a:pt x="435" y="345"/>
                    </a:lnTo>
                    <a:lnTo>
                      <a:pt x="424" y="363"/>
                    </a:lnTo>
                    <a:lnTo>
                      <a:pt x="411" y="380"/>
                    </a:lnTo>
                    <a:lnTo>
                      <a:pt x="396" y="396"/>
                    </a:lnTo>
                    <a:lnTo>
                      <a:pt x="381" y="410"/>
                    </a:lnTo>
                    <a:lnTo>
                      <a:pt x="363" y="423"/>
                    </a:lnTo>
                    <a:lnTo>
                      <a:pt x="345" y="434"/>
                    </a:lnTo>
                    <a:lnTo>
                      <a:pt x="325" y="444"/>
                    </a:lnTo>
                    <a:lnTo>
                      <a:pt x="305" y="452"/>
                    </a:lnTo>
                    <a:lnTo>
                      <a:pt x="283" y="457"/>
                    </a:lnTo>
                    <a:lnTo>
                      <a:pt x="261" y="460"/>
                    </a:lnTo>
                    <a:lnTo>
                      <a:pt x="238" y="461"/>
                    </a:lnTo>
                    <a:lnTo>
                      <a:pt x="238" y="4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35" name="Freeform 178"/>
              <p:cNvSpPr>
                <a:spLocks noEditPoints="1"/>
              </p:cNvSpPr>
              <p:nvPr/>
            </p:nvSpPr>
            <p:spPr bwMode="auto">
              <a:xfrm>
                <a:off x="5189538" y="4422775"/>
                <a:ext cx="654050" cy="655638"/>
              </a:xfrm>
              <a:custGeom>
                <a:avLst/>
                <a:gdLst>
                  <a:gd fmla="*/ 185 w 412" name="T0"/>
                  <a:gd fmla="*/ 1 h 413" name="T1"/>
                  <a:gd fmla="*/ 126 w 412" name="T2"/>
                  <a:gd fmla="*/ 17 h 413" name="T3"/>
                  <a:gd fmla="*/ 75 w 412" name="T4"/>
                  <a:gd fmla="*/ 48 h 413" name="T5"/>
                  <a:gd fmla="*/ 35 w 412" name="T6"/>
                  <a:gd fmla="*/ 92 h 413" name="T7"/>
                  <a:gd fmla="*/ 9 w 412" name="T8"/>
                  <a:gd fmla="*/ 146 h 413" name="T9"/>
                  <a:gd fmla="*/ 0 w 412" name="T10"/>
                  <a:gd fmla="*/ 207 h 413" name="T11"/>
                  <a:gd fmla="*/ 4 w 412" name="T12"/>
                  <a:gd fmla="*/ 249 h 413" name="T13"/>
                  <a:gd fmla="*/ 25 w 412" name="T14"/>
                  <a:gd fmla="*/ 305 h 413" name="T15"/>
                  <a:gd fmla="*/ 60 w 412" name="T16"/>
                  <a:gd fmla="*/ 352 h 413" name="T17"/>
                  <a:gd fmla="*/ 108 w 412" name="T18"/>
                  <a:gd fmla="*/ 388 h 413" name="T19"/>
                  <a:gd fmla="*/ 165 w 412" name="T20"/>
                  <a:gd fmla="*/ 409 h 413" name="T21"/>
                  <a:gd fmla="*/ 206 w 412" name="T22"/>
                  <a:gd fmla="*/ 413 h 413" name="T23"/>
                  <a:gd fmla="*/ 268 w 412" name="T24"/>
                  <a:gd fmla="*/ 404 h 413" name="T25"/>
                  <a:gd fmla="*/ 322 w 412" name="T26"/>
                  <a:gd fmla="*/ 378 h 413" name="T27"/>
                  <a:gd fmla="*/ 365 w 412" name="T28"/>
                  <a:gd fmla="*/ 338 h 413" name="T29"/>
                  <a:gd fmla="*/ 396 w 412" name="T30"/>
                  <a:gd fmla="*/ 288 h 413" name="T31"/>
                  <a:gd fmla="*/ 411 w 412" name="T32"/>
                  <a:gd fmla="*/ 228 h 413" name="T33"/>
                  <a:gd fmla="*/ 411 w 412" name="T34"/>
                  <a:gd fmla="*/ 186 h 413" name="T35"/>
                  <a:gd fmla="*/ 396 w 412" name="T36"/>
                  <a:gd fmla="*/ 127 h 413" name="T37"/>
                  <a:gd fmla="*/ 365 w 412" name="T38"/>
                  <a:gd fmla="*/ 76 h 413" name="T39"/>
                  <a:gd fmla="*/ 322 w 412" name="T40"/>
                  <a:gd fmla="*/ 36 h 413" name="T41"/>
                  <a:gd fmla="*/ 268 w 412" name="T42"/>
                  <a:gd fmla="*/ 10 h 413" name="T43"/>
                  <a:gd fmla="*/ 206 w 412" name="T44"/>
                  <a:gd fmla="*/ 0 h 413" name="T45"/>
                  <a:gd fmla="*/ 206 w 412" name="T46"/>
                  <a:gd fmla="*/ 399 h 413" name="T47"/>
                  <a:gd fmla="*/ 149 w 412" name="T48"/>
                  <a:gd fmla="*/ 390 h 413" name="T49"/>
                  <a:gd fmla="*/ 99 w 412" name="T50"/>
                  <a:gd fmla="*/ 367 h 413" name="T51"/>
                  <a:gd fmla="*/ 58 w 412" name="T52"/>
                  <a:gd fmla="*/ 329 h 413" name="T53"/>
                  <a:gd fmla="*/ 29 w 412" name="T54"/>
                  <a:gd fmla="*/ 281 h 413" name="T55"/>
                  <a:gd fmla="*/ 15 w 412" name="T56"/>
                  <a:gd fmla="*/ 226 h 413" name="T57"/>
                  <a:gd fmla="*/ 15 w 412" name="T58"/>
                  <a:gd fmla="*/ 187 h 413" name="T59"/>
                  <a:gd fmla="*/ 29 w 412" name="T60"/>
                  <a:gd fmla="*/ 132 h 413" name="T61"/>
                  <a:gd fmla="*/ 58 w 412" name="T62"/>
                  <a:gd fmla="*/ 85 h 413" name="T63"/>
                  <a:gd fmla="*/ 99 w 412" name="T64"/>
                  <a:gd fmla="*/ 48 h 413" name="T65"/>
                  <a:gd fmla="*/ 149 w 412" name="T66"/>
                  <a:gd fmla="*/ 24 h 413" name="T67"/>
                  <a:gd fmla="*/ 206 w 412" name="T68"/>
                  <a:gd fmla="*/ 16 h 413" name="T69"/>
                  <a:gd fmla="*/ 245 w 412" name="T70"/>
                  <a:gd fmla="*/ 19 h 413" name="T71"/>
                  <a:gd fmla="*/ 298 w 412" name="T72"/>
                  <a:gd fmla="*/ 38 h 413" name="T73"/>
                  <a:gd fmla="*/ 342 w 412" name="T74"/>
                  <a:gd fmla="*/ 72 h 413" name="T75"/>
                  <a:gd fmla="*/ 374 w 412" name="T76"/>
                  <a:gd fmla="*/ 116 h 413" name="T77"/>
                  <a:gd fmla="*/ 394 w 412" name="T78"/>
                  <a:gd fmla="*/ 169 h 413" name="T79"/>
                  <a:gd fmla="*/ 398 w 412" name="T80"/>
                  <a:gd fmla="*/ 207 h 413" name="T81"/>
                  <a:gd fmla="*/ 390 w 412" name="T82"/>
                  <a:gd fmla="*/ 264 h 413" name="T83"/>
                  <a:gd fmla="*/ 366 w 412" name="T84"/>
                  <a:gd fmla="*/ 315 h 413" name="T85"/>
                  <a:gd fmla="*/ 328 w 412" name="T86"/>
                  <a:gd fmla="*/ 355 h 413" name="T87"/>
                  <a:gd fmla="*/ 280 w 412" name="T88"/>
                  <a:gd fmla="*/ 384 h 413" name="T89"/>
                  <a:gd fmla="*/ 225 w 412" name="T90"/>
                  <a:gd fmla="*/ 398 h 413" name="T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b="b" l="0" r="r" t="0"/>
                <a:pathLst>
                  <a:path h="413" w="412">
                    <a:moveTo>
                      <a:pt x="206" y="0"/>
                    </a:moveTo>
                    <a:lnTo>
                      <a:pt x="206" y="0"/>
                    </a:lnTo>
                    <a:lnTo>
                      <a:pt x="185" y="1"/>
                    </a:lnTo>
                    <a:lnTo>
                      <a:pt x="165" y="5"/>
                    </a:lnTo>
                    <a:lnTo>
                      <a:pt x="144" y="10"/>
                    </a:lnTo>
                    <a:lnTo>
                      <a:pt x="126" y="17"/>
                    </a:lnTo>
                    <a:lnTo>
                      <a:pt x="108" y="26"/>
                    </a:lnTo>
                    <a:lnTo>
                      <a:pt x="91" y="36"/>
                    </a:lnTo>
                    <a:lnTo>
                      <a:pt x="75" y="48"/>
                    </a:lnTo>
                    <a:lnTo>
                      <a:pt x="60" y="61"/>
                    </a:lnTo>
                    <a:lnTo>
                      <a:pt x="47" y="76"/>
                    </a:lnTo>
                    <a:lnTo>
                      <a:pt x="35" y="92"/>
                    </a:lnTo>
                    <a:lnTo>
                      <a:pt x="25" y="108"/>
                    </a:lnTo>
                    <a:lnTo>
                      <a:pt x="16" y="127"/>
                    </a:lnTo>
                    <a:lnTo>
                      <a:pt x="9" y="146"/>
                    </a:lnTo>
                    <a:lnTo>
                      <a:pt x="4" y="166"/>
                    </a:lnTo>
                    <a:lnTo>
                      <a:pt x="1" y="186"/>
                    </a:lnTo>
                    <a:lnTo>
                      <a:pt x="0" y="207"/>
                    </a:lnTo>
                    <a:lnTo>
                      <a:pt x="0" y="207"/>
                    </a:lnTo>
                    <a:lnTo>
                      <a:pt x="1" y="228"/>
                    </a:lnTo>
                    <a:lnTo>
                      <a:pt x="4" y="249"/>
                    </a:lnTo>
                    <a:lnTo>
                      <a:pt x="9" y="268"/>
                    </a:lnTo>
                    <a:lnTo>
                      <a:pt x="16" y="288"/>
                    </a:lnTo>
                    <a:lnTo>
                      <a:pt x="25" y="305"/>
                    </a:lnTo>
                    <a:lnTo>
                      <a:pt x="35" y="322"/>
                    </a:lnTo>
                    <a:lnTo>
                      <a:pt x="47" y="338"/>
                    </a:lnTo>
                    <a:lnTo>
                      <a:pt x="60" y="352"/>
                    </a:lnTo>
                    <a:lnTo>
                      <a:pt x="75" y="367"/>
                    </a:lnTo>
                    <a:lnTo>
                      <a:pt x="91" y="378"/>
                    </a:lnTo>
                    <a:lnTo>
                      <a:pt x="108" y="388"/>
                    </a:lnTo>
                    <a:lnTo>
                      <a:pt x="126" y="397"/>
                    </a:lnTo>
                    <a:lnTo>
                      <a:pt x="144" y="404"/>
                    </a:lnTo>
                    <a:lnTo>
                      <a:pt x="165" y="409"/>
                    </a:lnTo>
                    <a:lnTo>
                      <a:pt x="185" y="412"/>
                    </a:lnTo>
                    <a:lnTo>
                      <a:pt x="206" y="413"/>
                    </a:lnTo>
                    <a:lnTo>
                      <a:pt x="206" y="413"/>
                    </a:lnTo>
                    <a:lnTo>
                      <a:pt x="228" y="412"/>
                    </a:lnTo>
                    <a:lnTo>
                      <a:pt x="248" y="409"/>
                    </a:lnTo>
                    <a:lnTo>
                      <a:pt x="268" y="404"/>
                    </a:lnTo>
                    <a:lnTo>
                      <a:pt x="286" y="397"/>
                    </a:lnTo>
                    <a:lnTo>
                      <a:pt x="304" y="388"/>
                    </a:lnTo>
                    <a:lnTo>
                      <a:pt x="322" y="378"/>
                    </a:lnTo>
                    <a:lnTo>
                      <a:pt x="337" y="367"/>
                    </a:lnTo>
                    <a:lnTo>
                      <a:pt x="352" y="352"/>
                    </a:lnTo>
                    <a:lnTo>
                      <a:pt x="365" y="338"/>
                    </a:lnTo>
                    <a:lnTo>
                      <a:pt x="377" y="322"/>
                    </a:lnTo>
                    <a:lnTo>
                      <a:pt x="387" y="305"/>
                    </a:lnTo>
                    <a:lnTo>
                      <a:pt x="396" y="288"/>
                    </a:lnTo>
                    <a:lnTo>
                      <a:pt x="403" y="268"/>
                    </a:lnTo>
                    <a:lnTo>
                      <a:pt x="408" y="249"/>
                    </a:lnTo>
                    <a:lnTo>
                      <a:pt x="411" y="228"/>
                    </a:lnTo>
                    <a:lnTo>
                      <a:pt x="412" y="207"/>
                    </a:lnTo>
                    <a:lnTo>
                      <a:pt x="412" y="207"/>
                    </a:lnTo>
                    <a:lnTo>
                      <a:pt x="411" y="186"/>
                    </a:lnTo>
                    <a:lnTo>
                      <a:pt x="408" y="166"/>
                    </a:lnTo>
                    <a:lnTo>
                      <a:pt x="403" y="146"/>
                    </a:lnTo>
                    <a:lnTo>
                      <a:pt x="396" y="127"/>
                    </a:lnTo>
                    <a:lnTo>
                      <a:pt x="387" y="108"/>
                    </a:lnTo>
                    <a:lnTo>
                      <a:pt x="377" y="92"/>
                    </a:lnTo>
                    <a:lnTo>
                      <a:pt x="365" y="76"/>
                    </a:lnTo>
                    <a:lnTo>
                      <a:pt x="352" y="61"/>
                    </a:lnTo>
                    <a:lnTo>
                      <a:pt x="337" y="48"/>
                    </a:lnTo>
                    <a:lnTo>
                      <a:pt x="322" y="36"/>
                    </a:lnTo>
                    <a:lnTo>
                      <a:pt x="304" y="26"/>
                    </a:lnTo>
                    <a:lnTo>
                      <a:pt x="286" y="17"/>
                    </a:lnTo>
                    <a:lnTo>
                      <a:pt x="268" y="10"/>
                    </a:lnTo>
                    <a:lnTo>
                      <a:pt x="248" y="5"/>
                    </a:lnTo>
                    <a:lnTo>
                      <a:pt x="228" y="1"/>
                    </a:lnTo>
                    <a:lnTo>
                      <a:pt x="206" y="0"/>
                    </a:lnTo>
                    <a:lnTo>
                      <a:pt x="206" y="0"/>
                    </a:lnTo>
                    <a:close/>
                    <a:moveTo>
                      <a:pt x="206" y="399"/>
                    </a:moveTo>
                    <a:lnTo>
                      <a:pt x="206" y="399"/>
                    </a:lnTo>
                    <a:lnTo>
                      <a:pt x="187" y="398"/>
                    </a:lnTo>
                    <a:lnTo>
                      <a:pt x="167" y="395"/>
                    </a:lnTo>
                    <a:lnTo>
                      <a:pt x="149" y="390"/>
                    </a:lnTo>
                    <a:lnTo>
                      <a:pt x="131" y="384"/>
                    </a:lnTo>
                    <a:lnTo>
                      <a:pt x="114" y="376"/>
                    </a:lnTo>
                    <a:lnTo>
                      <a:pt x="99" y="367"/>
                    </a:lnTo>
                    <a:lnTo>
                      <a:pt x="84" y="355"/>
                    </a:lnTo>
                    <a:lnTo>
                      <a:pt x="71" y="343"/>
                    </a:lnTo>
                    <a:lnTo>
                      <a:pt x="58" y="329"/>
                    </a:lnTo>
                    <a:lnTo>
                      <a:pt x="47" y="315"/>
                    </a:lnTo>
                    <a:lnTo>
                      <a:pt x="37" y="298"/>
                    </a:lnTo>
                    <a:lnTo>
                      <a:pt x="29" y="281"/>
                    </a:lnTo>
                    <a:lnTo>
                      <a:pt x="22" y="264"/>
                    </a:lnTo>
                    <a:lnTo>
                      <a:pt x="18" y="246"/>
                    </a:lnTo>
                    <a:lnTo>
                      <a:pt x="15" y="226"/>
                    </a:lnTo>
                    <a:lnTo>
                      <a:pt x="14" y="207"/>
                    </a:lnTo>
                    <a:lnTo>
                      <a:pt x="14" y="207"/>
                    </a:lnTo>
                    <a:lnTo>
                      <a:pt x="15" y="187"/>
                    </a:lnTo>
                    <a:lnTo>
                      <a:pt x="18" y="169"/>
                    </a:lnTo>
                    <a:lnTo>
                      <a:pt x="22" y="151"/>
                    </a:lnTo>
                    <a:lnTo>
                      <a:pt x="29" y="132"/>
                    </a:lnTo>
                    <a:lnTo>
                      <a:pt x="37" y="116"/>
                    </a:lnTo>
                    <a:lnTo>
                      <a:pt x="47" y="100"/>
                    </a:lnTo>
                    <a:lnTo>
                      <a:pt x="58" y="85"/>
                    </a:lnTo>
                    <a:lnTo>
                      <a:pt x="71" y="72"/>
                    </a:lnTo>
                    <a:lnTo>
                      <a:pt x="84" y="59"/>
                    </a:lnTo>
                    <a:lnTo>
                      <a:pt x="99" y="48"/>
                    </a:lnTo>
                    <a:lnTo>
                      <a:pt x="114" y="38"/>
                    </a:lnTo>
                    <a:lnTo>
                      <a:pt x="131" y="31"/>
                    </a:lnTo>
                    <a:lnTo>
                      <a:pt x="149" y="24"/>
                    </a:lnTo>
                    <a:lnTo>
                      <a:pt x="167" y="19"/>
                    </a:lnTo>
                    <a:lnTo>
                      <a:pt x="187" y="16"/>
                    </a:lnTo>
                    <a:lnTo>
                      <a:pt x="206" y="16"/>
                    </a:lnTo>
                    <a:lnTo>
                      <a:pt x="206" y="16"/>
                    </a:lnTo>
                    <a:lnTo>
                      <a:pt x="225" y="16"/>
                    </a:lnTo>
                    <a:lnTo>
                      <a:pt x="245" y="19"/>
                    </a:lnTo>
                    <a:lnTo>
                      <a:pt x="263" y="24"/>
                    </a:lnTo>
                    <a:lnTo>
                      <a:pt x="280" y="31"/>
                    </a:lnTo>
                    <a:lnTo>
                      <a:pt x="298" y="38"/>
                    </a:lnTo>
                    <a:lnTo>
                      <a:pt x="313" y="48"/>
                    </a:lnTo>
                    <a:lnTo>
                      <a:pt x="328" y="59"/>
                    </a:lnTo>
                    <a:lnTo>
                      <a:pt x="342" y="72"/>
                    </a:lnTo>
                    <a:lnTo>
                      <a:pt x="354" y="85"/>
                    </a:lnTo>
                    <a:lnTo>
                      <a:pt x="366" y="100"/>
                    </a:lnTo>
                    <a:lnTo>
                      <a:pt x="374" y="116"/>
                    </a:lnTo>
                    <a:lnTo>
                      <a:pt x="383" y="132"/>
                    </a:lnTo>
                    <a:lnTo>
                      <a:pt x="390" y="151"/>
                    </a:lnTo>
                    <a:lnTo>
                      <a:pt x="394" y="169"/>
                    </a:lnTo>
                    <a:lnTo>
                      <a:pt x="397" y="187"/>
                    </a:lnTo>
                    <a:lnTo>
                      <a:pt x="398" y="207"/>
                    </a:lnTo>
                    <a:lnTo>
                      <a:pt x="398" y="207"/>
                    </a:lnTo>
                    <a:lnTo>
                      <a:pt x="397" y="226"/>
                    </a:lnTo>
                    <a:lnTo>
                      <a:pt x="394" y="246"/>
                    </a:lnTo>
                    <a:lnTo>
                      <a:pt x="390" y="264"/>
                    </a:lnTo>
                    <a:lnTo>
                      <a:pt x="383" y="281"/>
                    </a:lnTo>
                    <a:lnTo>
                      <a:pt x="374" y="298"/>
                    </a:lnTo>
                    <a:lnTo>
                      <a:pt x="366" y="315"/>
                    </a:lnTo>
                    <a:lnTo>
                      <a:pt x="354" y="329"/>
                    </a:lnTo>
                    <a:lnTo>
                      <a:pt x="342" y="343"/>
                    </a:lnTo>
                    <a:lnTo>
                      <a:pt x="328" y="355"/>
                    </a:lnTo>
                    <a:lnTo>
                      <a:pt x="313" y="367"/>
                    </a:lnTo>
                    <a:lnTo>
                      <a:pt x="298" y="376"/>
                    </a:lnTo>
                    <a:lnTo>
                      <a:pt x="280" y="384"/>
                    </a:lnTo>
                    <a:lnTo>
                      <a:pt x="263" y="390"/>
                    </a:lnTo>
                    <a:lnTo>
                      <a:pt x="245" y="395"/>
                    </a:lnTo>
                    <a:lnTo>
                      <a:pt x="225" y="398"/>
                    </a:lnTo>
                    <a:lnTo>
                      <a:pt x="206" y="399"/>
                    </a:lnTo>
                    <a:lnTo>
                      <a:pt x="206" y="39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36" name="Rectangle 179"/>
              <p:cNvSpPr>
                <a:spLocks noChangeArrowheads="1"/>
              </p:cNvSpPr>
              <p:nvPr/>
            </p:nvSpPr>
            <p:spPr bwMode="auto">
              <a:xfrm>
                <a:off x="5505450" y="4470400"/>
                <a:ext cx="23813" cy="571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37" name="Freeform 180"/>
              <p:cNvSpPr>
                <a:spLocks/>
              </p:cNvSpPr>
              <p:nvPr/>
            </p:nvSpPr>
            <p:spPr bwMode="auto">
              <a:xfrm>
                <a:off x="5365750" y="4502150"/>
                <a:ext cx="49213" cy="61913"/>
              </a:xfrm>
              <a:custGeom>
                <a:avLst/>
                <a:gdLst>
                  <a:gd fmla="*/ 31 w 31" name="T0"/>
                  <a:gd fmla="*/ 31 h 39" name="T1"/>
                  <a:gd fmla="*/ 13 w 31" name="T2"/>
                  <a:gd fmla="*/ 0 h 39" name="T3"/>
                  <a:gd fmla="*/ 0 w 31" name="T4"/>
                  <a:gd fmla="*/ 7 h 39" name="T5"/>
                  <a:gd fmla="*/ 18 w 31" name="T6"/>
                  <a:gd fmla="*/ 39 h 39" name="T7"/>
                  <a:gd fmla="*/ 31 w 31" name="T8"/>
                  <a:gd fmla="*/ 31 h 39" name="T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9" w="31">
                    <a:moveTo>
                      <a:pt x="31" y="31"/>
                    </a:moveTo>
                    <a:lnTo>
                      <a:pt x="13" y="0"/>
                    </a:lnTo>
                    <a:lnTo>
                      <a:pt x="0" y="7"/>
                    </a:lnTo>
                    <a:lnTo>
                      <a:pt x="18" y="39"/>
                    </a:lnTo>
                    <a:lnTo>
                      <a:pt x="31" y="3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38" name="Freeform 181"/>
              <p:cNvSpPr>
                <a:spLocks/>
              </p:cNvSpPr>
              <p:nvPr/>
            </p:nvSpPr>
            <p:spPr bwMode="auto">
              <a:xfrm>
                <a:off x="5265738" y="4600575"/>
                <a:ext cx="63500" cy="49213"/>
              </a:xfrm>
              <a:custGeom>
                <a:avLst/>
                <a:gdLst>
                  <a:gd fmla="*/ 0 w 40" name="T0"/>
                  <a:gd fmla="*/ 13 h 31" name="T1"/>
                  <a:gd fmla="*/ 33 w 40" name="T2"/>
                  <a:gd fmla="*/ 31 h 31" name="T3"/>
                  <a:gd fmla="*/ 40 w 40" name="T4"/>
                  <a:gd fmla="*/ 19 h 31" name="T5"/>
                  <a:gd fmla="*/ 8 w 40" name="T6"/>
                  <a:gd fmla="*/ 0 h 31" name="T7"/>
                  <a:gd fmla="*/ 0 w 40" name="T8"/>
                  <a:gd fmla="*/ 13 h 31" name="T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1" w="40">
                    <a:moveTo>
                      <a:pt x="0" y="13"/>
                    </a:moveTo>
                    <a:lnTo>
                      <a:pt x="33" y="31"/>
                    </a:lnTo>
                    <a:lnTo>
                      <a:pt x="40" y="19"/>
                    </a:lnTo>
                    <a:lnTo>
                      <a:pt x="8" y="0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39" name="Rectangle 182"/>
              <p:cNvSpPr>
                <a:spLocks noChangeArrowheads="1"/>
              </p:cNvSpPr>
              <p:nvPr/>
            </p:nvSpPr>
            <p:spPr bwMode="auto">
              <a:xfrm>
                <a:off x="5235575" y="4740275"/>
                <a:ext cx="58738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40" name="Freeform 183"/>
              <p:cNvSpPr>
                <a:spLocks/>
              </p:cNvSpPr>
              <p:nvPr/>
            </p:nvSpPr>
            <p:spPr bwMode="auto">
              <a:xfrm>
                <a:off x="5265738" y="4852988"/>
                <a:ext cx="63500" cy="49213"/>
              </a:xfrm>
              <a:custGeom>
                <a:avLst/>
                <a:gdLst>
                  <a:gd fmla="*/ 0 w 40" name="T0"/>
                  <a:gd fmla="*/ 19 h 31" name="T1"/>
                  <a:gd fmla="*/ 8 w 40" name="T2"/>
                  <a:gd fmla="*/ 31 h 31" name="T3"/>
                  <a:gd fmla="*/ 40 w 40" name="T4"/>
                  <a:gd fmla="*/ 12 h 31" name="T5"/>
                  <a:gd fmla="*/ 33 w 40" name="T6"/>
                  <a:gd fmla="*/ 0 h 31" name="T7"/>
                  <a:gd fmla="*/ 0 w 40" name="T8"/>
                  <a:gd fmla="*/ 19 h 31" name="T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1" w="40">
                    <a:moveTo>
                      <a:pt x="0" y="19"/>
                    </a:moveTo>
                    <a:lnTo>
                      <a:pt x="8" y="31"/>
                    </a:lnTo>
                    <a:lnTo>
                      <a:pt x="40" y="12"/>
                    </a:lnTo>
                    <a:lnTo>
                      <a:pt x="33" y="0"/>
                    </a:lnTo>
                    <a:lnTo>
                      <a:pt x="0" y="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41" name="Freeform 184"/>
              <p:cNvSpPr>
                <a:spLocks/>
              </p:cNvSpPr>
              <p:nvPr/>
            </p:nvSpPr>
            <p:spPr bwMode="auto">
              <a:xfrm>
                <a:off x="5365750" y="4938713"/>
                <a:ext cx="49213" cy="61913"/>
              </a:xfrm>
              <a:custGeom>
                <a:avLst/>
                <a:gdLst>
                  <a:gd fmla="*/ 0 w 31" name="T0"/>
                  <a:gd fmla="*/ 32 h 39" name="T1"/>
                  <a:gd fmla="*/ 13 w 31" name="T2"/>
                  <a:gd fmla="*/ 39 h 39" name="T3"/>
                  <a:gd fmla="*/ 31 w 31" name="T4"/>
                  <a:gd fmla="*/ 7 h 39" name="T5"/>
                  <a:gd fmla="*/ 18 w 31" name="T6"/>
                  <a:gd fmla="*/ 0 h 39" name="T7"/>
                  <a:gd fmla="*/ 0 w 31" name="T8"/>
                  <a:gd fmla="*/ 32 h 39" name="T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9" w="31">
                    <a:moveTo>
                      <a:pt x="0" y="32"/>
                    </a:moveTo>
                    <a:lnTo>
                      <a:pt x="13" y="39"/>
                    </a:lnTo>
                    <a:lnTo>
                      <a:pt x="31" y="7"/>
                    </a:lnTo>
                    <a:lnTo>
                      <a:pt x="18" y="0"/>
                    </a:lnTo>
                    <a:lnTo>
                      <a:pt x="0" y="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42" name="Rectangle 185"/>
              <p:cNvSpPr>
                <a:spLocks noChangeArrowheads="1"/>
              </p:cNvSpPr>
              <p:nvPr/>
            </p:nvSpPr>
            <p:spPr bwMode="auto">
              <a:xfrm>
                <a:off x="5505450" y="4975225"/>
                <a:ext cx="23813" cy="58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43" name="Freeform 186"/>
              <p:cNvSpPr>
                <a:spLocks/>
              </p:cNvSpPr>
              <p:nvPr/>
            </p:nvSpPr>
            <p:spPr bwMode="auto">
              <a:xfrm>
                <a:off x="5619750" y="4938713"/>
                <a:ext cx="47625" cy="61913"/>
              </a:xfrm>
              <a:custGeom>
                <a:avLst/>
                <a:gdLst>
                  <a:gd fmla="*/ 0 w 30" name="T0"/>
                  <a:gd fmla="*/ 7 h 39" name="T1"/>
                  <a:gd fmla="*/ 18 w 30" name="T2"/>
                  <a:gd fmla="*/ 39 h 39" name="T3"/>
                  <a:gd fmla="*/ 30 w 30" name="T4"/>
                  <a:gd fmla="*/ 32 h 39" name="T5"/>
                  <a:gd fmla="*/ 12 w 30" name="T6"/>
                  <a:gd fmla="*/ 0 h 39" name="T7"/>
                  <a:gd fmla="*/ 0 w 30" name="T8"/>
                  <a:gd fmla="*/ 7 h 39" name="T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9" w="30">
                    <a:moveTo>
                      <a:pt x="0" y="7"/>
                    </a:moveTo>
                    <a:lnTo>
                      <a:pt x="18" y="39"/>
                    </a:lnTo>
                    <a:lnTo>
                      <a:pt x="30" y="32"/>
                    </a:lnTo>
                    <a:lnTo>
                      <a:pt x="12" y="0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44" name="Freeform 187"/>
              <p:cNvSpPr>
                <a:spLocks/>
              </p:cNvSpPr>
              <p:nvPr/>
            </p:nvSpPr>
            <p:spPr bwMode="auto">
              <a:xfrm>
                <a:off x="5705475" y="4852988"/>
                <a:ext cx="61913" cy="49213"/>
              </a:xfrm>
              <a:custGeom>
                <a:avLst/>
                <a:gdLst>
                  <a:gd fmla="*/ 0 w 39" name="T0"/>
                  <a:gd fmla="*/ 12 h 31" name="T1"/>
                  <a:gd fmla="*/ 31 w 39" name="T2"/>
                  <a:gd fmla="*/ 31 h 31" name="T3"/>
                  <a:gd fmla="*/ 39 w 39" name="T4"/>
                  <a:gd fmla="*/ 19 h 31" name="T5"/>
                  <a:gd fmla="*/ 6 w 39" name="T6"/>
                  <a:gd fmla="*/ 0 h 31" name="T7"/>
                  <a:gd fmla="*/ 0 w 39" name="T8"/>
                  <a:gd fmla="*/ 12 h 31" name="T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1" w="39">
                    <a:moveTo>
                      <a:pt x="0" y="12"/>
                    </a:moveTo>
                    <a:lnTo>
                      <a:pt x="31" y="31"/>
                    </a:lnTo>
                    <a:lnTo>
                      <a:pt x="39" y="19"/>
                    </a:lnTo>
                    <a:lnTo>
                      <a:pt x="6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45" name="Rectangle 188"/>
              <p:cNvSpPr>
                <a:spLocks noChangeArrowheads="1"/>
              </p:cNvSpPr>
              <p:nvPr/>
            </p:nvSpPr>
            <p:spPr bwMode="auto">
              <a:xfrm>
                <a:off x="5738813" y="4740275"/>
                <a:ext cx="60325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46" name="Freeform 189"/>
              <p:cNvSpPr>
                <a:spLocks/>
              </p:cNvSpPr>
              <p:nvPr/>
            </p:nvSpPr>
            <p:spPr bwMode="auto">
              <a:xfrm>
                <a:off x="5705475" y="4600575"/>
                <a:ext cx="61913" cy="49213"/>
              </a:xfrm>
              <a:custGeom>
                <a:avLst/>
                <a:gdLst>
                  <a:gd fmla="*/ 39 w 39" name="T0"/>
                  <a:gd fmla="*/ 13 h 31" name="T1"/>
                  <a:gd fmla="*/ 31 w 39" name="T2"/>
                  <a:gd fmla="*/ 0 h 31" name="T3"/>
                  <a:gd fmla="*/ 0 w 39" name="T4"/>
                  <a:gd fmla="*/ 19 h 31" name="T5"/>
                  <a:gd fmla="*/ 6 w 39" name="T6"/>
                  <a:gd fmla="*/ 31 h 31" name="T7"/>
                  <a:gd fmla="*/ 39 w 39" name="T8"/>
                  <a:gd fmla="*/ 13 h 31" name="T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1" w="39">
                    <a:moveTo>
                      <a:pt x="39" y="13"/>
                    </a:moveTo>
                    <a:lnTo>
                      <a:pt x="31" y="0"/>
                    </a:lnTo>
                    <a:lnTo>
                      <a:pt x="0" y="19"/>
                    </a:lnTo>
                    <a:lnTo>
                      <a:pt x="6" y="31"/>
                    </a:lnTo>
                    <a:lnTo>
                      <a:pt x="39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47" name="Freeform 190"/>
              <p:cNvSpPr>
                <a:spLocks/>
              </p:cNvSpPr>
              <p:nvPr/>
            </p:nvSpPr>
            <p:spPr bwMode="auto">
              <a:xfrm>
                <a:off x="5619750" y="4502150"/>
                <a:ext cx="47625" cy="61913"/>
              </a:xfrm>
              <a:custGeom>
                <a:avLst/>
                <a:gdLst>
                  <a:gd fmla="*/ 30 w 30" name="T0"/>
                  <a:gd fmla="*/ 7 h 39" name="T1"/>
                  <a:gd fmla="*/ 18 w 30" name="T2"/>
                  <a:gd fmla="*/ 0 h 39" name="T3"/>
                  <a:gd fmla="*/ 0 w 30" name="T4"/>
                  <a:gd fmla="*/ 31 h 39" name="T5"/>
                  <a:gd fmla="*/ 12 w 30" name="T6"/>
                  <a:gd fmla="*/ 39 h 39" name="T7"/>
                  <a:gd fmla="*/ 30 w 30" name="T8"/>
                  <a:gd fmla="*/ 7 h 39" name="T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9" w="30">
                    <a:moveTo>
                      <a:pt x="30" y="7"/>
                    </a:moveTo>
                    <a:lnTo>
                      <a:pt x="18" y="0"/>
                    </a:lnTo>
                    <a:lnTo>
                      <a:pt x="0" y="31"/>
                    </a:lnTo>
                    <a:lnTo>
                      <a:pt x="12" y="39"/>
                    </a:lnTo>
                    <a:lnTo>
                      <a:pt x="30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49" name="Freeform 191"/>
              <p:cNvSpPr>
                <a:spLocks noEditPoints="1"/>
              </p:cNvSpPr>
              <p:nvPr/>
            </p:nvSpPr>
            <p:spPr bwMode="auto">
              <a:xfrm>
                <a:off x="5373688" y="4592638"/>
                <a:ext cx="277813" cy="187325"/>
              </a:xfrm>
              <a:custGeom>
                <a:avLst/>
                <a:gdLst>
                  <a:gd fmla="*/ 175 w 175" name="T0"/>
                  <a:gd fmla="*/ 33 h 118" name="T1"/>
                  <a:gd fmla="*/ 167 w 175" name="T2"/>
                  <a:gd fmla="*/ 22 h 118" name="T3"/>
                  <a:gd fmla="*/ 98 w 175" name="T4"/>
                  <a:gd fmla="*/ 83 h 118" name="T5"/>
                  <a:gd fmla="*/ 98 w 175" name="T6"/>
                  <a:gd fmla="*/ 83 h 118" name="T7"/>
                  <a:gd fmla="*/ 94 w 175" name="T8"/>
                  <a:gd fmla="*/ 82 h 118" name="T9"/>
                  <a:gd fmla="*/ 90 w 175" name="T10"/>
                  <a:gd fmla="*/ 81 h 118" name="T11"/>
                  <a:gd fmla="*/ 90 w 175" name="T12"/>
                  <a:gd fmla="*/ 81 h 118" name="T13"/>
                  <a:gd fmla="*/ 85 w 175" name="T14"/>
                  <a:gd fmla="*/ 82 h 118" name="T15"/>
                  <a:gd fmla="*/ 11 w 175" name="T16"/>
                  <a:gd fmla="*/ 0 h 118" name="T17"/>
                  <a:gd fmla="*/ 0 w 175" name="T18"/>
                  <a:gd fmla="*/ 10 h 118" name="T19"/>
                  <a:gd fmla="*/ 74 w 175" name="T20"/>
                  <a:gd fmla="*/ 92 h 118" name="T21"/>
                  <a:gd fmla="*/ 74 w 175" name="T22"/>
                  <a:gd fmla="*/ 92 h 118" name="T23"/>
                  <a:gd fmla="*/ 73 w 175" name="T24"/>
                  <a:gd fmla="*/ 95 h 118" name="T25"/>
                  <a:gd fmla="*/ 72 w 175" name="T26"/>
                  <a:gd fmla="*/ 99 h 118" name="T27"/>
                  <a:gd fmla="*/ 72 w 175" name="T28"/>
                  <a:gd fmla="*/ 99 h 118" name="T29"/>
                  <a:gd fmla="*/ 72 w 175" name="T30"/>
                  <a:gd fmla="*/ 103 h 118" name="T31"/>
                  <a:gd fmla="*/ 73 w 175" name="T32"/>
                  <a:gd fmla="*/ 106 h 118" name="T33"/>
                  <a:gd fmla="*/ 75 w 175" name="T34"/>
                  <a:gd fmla="*/ 109 h 118" name="T35"/>
                  <a:gd fmla="*/ 77 w 175" name="T36"/>
                  <a:gd fmla="*/ 113 h 118" name="T37"/>
                  <a:gd fmla="*/ 77 w 175" name="T38"/>
                  <a:gd fmla="*/ 113 h 118" name="T39"/>
                  <a:gd fmla="*/ 79 w 175" name="T40"/>
                  <a:gd fmla="*/ 115 h 118" name="T41"/>
                  <a:gd fmla="*/ 82 w 175" name="T42"/>
                  <a:gd fmla="*/ 117 h 118" name="T43"/>
                  <a:gd fmla="*/ 87 w 175" name="T44"/>
                  <a:gd fmla="*/ 118 h 118" name="T45"/>
                  <a:gd fmla="*/ 90 w 175" name="T46"/>
                  <a:gd fmla="*/ 118 h 118" name="T47"/>
                  <a:gd fmla="*/ 90 w 175" name="T48"/>
                  <a:gd fmla="*/ 118 h 118" name="T49"/>
                  <a:gd fmla="*/ 96 w 175" name="T50"/>
                  <a:gd fmla="*/ 117 h 118" name="T51"/>
                  <a:gd fmla="*/ 102 w 175" name="T52"/>
                  <a:gd fmla="*/ 114 h 118" name="T53"/>
                  <a:gd fmla="*/ 102 w 175" name="T54"/>
                  <a:gd fmla="*/ 114 h 118" name="T55"/>
                  <a:gd fmla="*/ 106 w 175" name="T56"/>
                  <a:gd fmla="*/ 109 h 118" name="T57"/>
                  <a:gd fmla="*/ 107 w 175" name="T58"/>
                  <a:gd fmla="*/ 104 h 118" name="T59"/>
                  <a:gd fmla="*/ 108 w 175" name="T60"/>
                  <a:gd fmla="*/ 100 h 118" name="T61"/>
                  <a:gd fmla="*/ 107 w 175" name="T62"/>
                  <a:gd fmla="*/ 94 h 118" name="T63"/>
                  <a:gd fmla="*/ 175 w 175" name="T64"/>
                  <a:gd fmla="*/ 33 h 118" name="T65"/>
                  <a:gd fmla="*/ 93 w 175" name="T66"/>
                  <a:gd fmla="*/ 103 h 118" name="T67"/>
                  <a:gd fmla="*/ 93 w 175" name="T68"/>
                  <a:gd fmla="*/ 103 h 118" name="T69"/>
                  <a:gd fmla="*/ 91 w 175" name="T70"/>
                  <a:gd fmla="*/ 104 h 118" name="T71"/>
                  <a:gd fmla="*/ 90 w 175" name="T72"/>
                  <a:gd fmla="*/ 104 h 118" name="T73"/>
                  <a:gd fmla="*/ 90 w 175" name="T74"/>
                  <a:gd fmla="*/ 104 h 118" name="T75"/>
                  <a:gd fmla="*/ 89 w 175" name="T76"/>
                  <a:gd fmla="*/ 104 h 118" name="T77"/>
                  <a:gd fmla="*/ 87 w 175" name="T78"/>
                  <a:gd fmla="*/ 103 h 118" name="T79"/>
                  <a:gd fmla="*/ 87 w 175" name="T80"/>
                  <a:gd fmla="*/ 103 h 118" name="T81"/>
                  <a:gd fmla="*/ 86 w 175" name="T82"/>
                  <a:gd fmla="*/ 100 h 118" name="T83"/>
                  <a:gd fmla="*/ 86 w 175" name="T84"/>
                  <a:gd fmla="*/ 100 h 118" name="T85"/>
                  <a:gd fmla="*/ 88 w 175" name="T86"/>
                  <a:gd fmla="*/ 98 h 118" name="T87"/>
                  <a:gd fmla="*/ 88 w 175" name="T88"/>
                  <a:gd fmla="*/ 98 h 118" name="T89"/>
                  <a:gd fmla="*/ 89 w 175" name="T90"/>
                  <a:gd fmla="*/ 96 h 118" name="T91"/>
                  <a:gd fmla="*/ 90 w 175" name="T92"/>
                  <a:gd fmla="*/ 96 h 118" name="T93"/>
                  <a:gd fmla="*/ 90 w 175" name="T94"/>
                  <a:gd fmla="*/ 96 h 118" name="T95"/>
                  <a:gd fmla="*/ 91 w 175" name="T96"/>
                  <a:gd fmla="*/ 96 h 118" name="T97"/>
                  <a:gd fmla="*/ 93 w 175" name="T98"/>
                  <a:gd fmla="*/ 98 h 118" name="T99"/>
                  <a:gd fmla="*/ 93 w 175" name="T100"/>
                  <a:gd fmla="*/ 98 h 118" name="T101"/>
                  <a:gd fmla="*/ 94 w 175" name="T102"/>
                  <a:gd fmla="*/ 101 h 118" name="T103"/>
                  <a:gd fmla="*/ 93 w 175" name="T104"/>
                  <a:gd fmla="*/ 103 h 118" name="T105"/>
                  <a:gd fmla="*/ 93 w 175" name="T106"/>
                  <a:gd fmla="*/ 103 h 118" name="T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b="b" l="0" r="r" t="0"/>
                <a:pathLst>
                  <a:path h="118" w="175">
                    <a:moveTo>
                      <a:pt x="175" y="33"/>
                    </a:moveTo>
                    <a:lnTo>
                      <a:pt x="167" y="22"/>
                    </a:lnTo>
                    <a:lnTo>
                      <a:pt x="98" y="83"/>
                    </a:lnTo>
                    <a:lnTo>
                      <a:pt x="98" y="83"/>
                    </a:lnTo>
                    <a:lnTo>
                      <a:pt x="94" y="82"/>
                    </a:lnTo>
                    <a:lnTo>
                      <a:pt x="90" y="81"/>
                    </a:lnTo>
                    <a:lnTo>
                      <a:pt x="90" y="81"/>
                    </a:lnTo>
                    <a:lnTo>
                      <a:pt x="85" y="82"/>
                    </a:lnTo>
                    <a:lnTo>
                      <a:pt x="11" y="0"/>
                    </a:lnTo>
                    <a:lnTo>
                      <a:pt x="0" y="10"/>
                    </a:lnTo>
                    <a:lnTo>
                      <a:pt x="74" y="92"/>
                    </a:lnTo>
                    <a:lnTo>
                      <a:pt x="74" y="92"/>
                    </a:lnTo>
                    <a:lnTo>
                      <a:pt x="73" y="95"/>
                    </a:lnTo>
                    <a:lnTo>
                      <a:pt x="72" y="99"/>
                    </a:lnTo>
                    <a:lnTo>
                      <a:pt x="72" y="99"/>
                    </a:lnTo>
                    <a:lnTo>
                      <a:pt x="72" y="103"/>
                    </a:lnTo>
                    <a:lnTo>
                      <a:pt x="73" y="106"/>
                    </a:lnTo>
                    <a:lnTo>
                      <a:pt x="75" y="109"/>
                    </a:lnTo>
                    <a:lnTo>
                      <a:pt x="77" y="113"/>
                    </a:lnTo>
                    <a:lnTo>
                      <a:pt x="77" y="113"/>
                    </a:lnTo>
                    <a:lnTo>
                      <a:pt x="79" y="115"/>
                    </a:lnTo>
                    <a:lnTo>
                      <a:pt x="82" y="117"/>
                    </a:lnTo>
                    <a:lnTo>
                      <a:pt x="87" y="118"/>
                    </a:lnTo>
                    <a:lnTo>
                      <a:pt x="90" y="118"/>
                    </a:lnTo>
                    <a:lnTo>
                      <a:pt x="90" y="118"/>
                    </a:lnTo>
                    <a:lnTo>
                      <a:pt x="96" y="117"/>
                    </a:lnTo>
                    <a:lnTo>
                      <a:pt x="102" y="114"/>
                    </a:lnTo>
                    <a:lnTo>
                      <a:pt x="102" y="114"/>
                    </a:lnTo>
                    <a:lnTo>
                      <a:pt x="106" y="109"/>
                    </a:lnTo>
                    <a:lnTo>
                      <a:pt x="107" y="104"/>
                    </a:lnTo>
                    <a:lnTo>
                      <a:pt x="108" y="100"/>
                    </a:lnTo>
                    <a:lnTo>
                      <a:pt x="107" y="94"/>
                    </a:lnTo>
                    <a:lnTo>
                      <a:pt x="175" y="33"/>
                    </a:lnTo>
                    <a:close/>
                    <a:moveTo>
                      <a:pt x="93" y="103"/>
                    </a:moveTo>
                    <a:lnTo>
                      <a:pt x="93" y="103"/>
                    </a:lnTo>
                    <a:lnTo>
                      <a:pt x="91" y="104"/>
                    </a:lnTo>
                    <a:lnTo>
                      <a:pt x="90" y="104"/>
                    </a:lnTo>
                    <a:lnTo>
                      <a:pt x="90" y="104"/>
                    </a:lnTo>
                    <a:lnTo>
                      <a:pt x="89" y="104"/>
                    </a:lnTo>
                    <a:lnTo>
                      <a:pt x="87" y="103"/>
                    </a:lnTo>
                    <a:lnTo>
                      <a:pt x="87" y="103"/>
                    </a:lnTo>
                    <a:lnTo>
                      <a:pt x="86" y="100"/>
                    </a:lnTo>
                    <a:lnTo>
                      <a:pt x="86" y="100"/>
                    </a:lnTo>
                    <a:lnTo>
                      <a:pt x="88" y="98"/>
                    </a:lnTo>
                    <a:lnTo>
                      <a:pt x="88" y="98"/>
                    </a:lnTo>
                    <a:lnTo>
                      <a:pt x="89" y="96"/>
                    </a:lnTo>
                    <a:lnTo>
                      <a:pt x="90" y="96"/>
                    </a:lnTo>
                    <a:lnTo>
                      <a:pt x="90" y="96"/>
                    </a:lnTo>
                    <a:lnTo>
                      <a:pt x="91" y="96"/>
                    </a:lnTo>
                    <a:lnTo>
                      <a:pt x="93" y="98"/>
                    </a:lnTo>
                    <a:lnTo>
                      <a:pt x="93" y="98"/>
                    </a:lnTo>
                    <a:lnTo>
                      <a:pt x="94" y="101"/>
                    </a:lnTo>
                    <a:lnTo>
                      <a:pt x="93" y="103"/>
                    </a:lnTo>
                    <a:lnTo>
                      <a:pt x="93" y="1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06240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400" spd="slow">
        <p14:ripple/>
      </p:transition>
    </mc:Choice>
    <mc:Fallback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dur="indefinite" id="1" nodeType="tmRoot" restart="never">
              <p:childTnLst>
                <p:seq concurrent="1" nextAc="seek">
                  <p:cTn dur="indefinite" id="2" nodeType="mainSeq">
                    <p:childTnLst>
                      <p:par>
                        <p:cTn fill="hold" id="3">
                          <p:stCondLst>
                            <p:cond delay="indefinite"/>
                            <p:cond delay="0" evt="onBegin">
                              <p:tn val="2"/>
                            </p:cond>
                          </p:stCondLst>
                          <p:childTnLst>
                            <p:par>
                              <p:cTn fill="hold" id="4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fill="hold" grpId="0" id="5" nodeType="withEffect" p14:presetBounceEnd="42000" presetClass="entr" presetID="2" presetSubtype="2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dur="1" fill="hold" id="6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p14:bounceEnd="42000" valueType="num">
                                          <p:cBhvr additive="base">
                                            <p:cTn dur="1000" fill="hold" id="7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p14:bounceEnd="42000" valueType="num">
                                          <p:cBhvr additive="base">
                                            <p:cTn dur="1000" fill="hold" id="8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fill="hold" grpId="0" id="9" nodeType="withEffect" presetClass="entr" presetID="41" presetSubtype="0">
                                      <p:stCondLst>
                                        <p:cond delay="10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dur="1" fill="hold" id="1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dur="500" fill="hold" id="11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dur="500" fill="hold" id="12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dur="500" fill="hold" id="13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dur="500" fill="hold" id="14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filter="fade" transition="in">
                                          <p:cBhvr>
                                            <p:cTn dur="500" id="15" tmFilter="0,0; .5, 1; 1, 1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fill="hold" id="16">
                                <p:stCondLst>
                                  <p:cond delay="1950"/>
                                </p:stCondLst>
                                <p:childTnLst>
                                  <p:par>
                                    <p:cTn fill="hold" grpId="0" id="17" nodeType="afterEffect" presetClass="entr" presetID="56" presetSubtype="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dur="1" fill="hold" id="18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autoRev="1" dur="500" fill="hold" id="19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autoRev="1" decel="50000" dur="500" fill="hold" id="2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calcmode="lin" from="(-#ppt_h/2)" to="(#ppt_y)" valueType="num">
                                          <p:cBhvr>
                                            <p:cTn dur="1000" fill="hold" id="21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dur="1000" fill="hold" id="22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fill="hold" id="23">
                                <p:stCondLst>
                                  <p:cond delay="5450"/>
                                </p:stCondLst>
                                <p:childTnLst>
                                  <p:par>
                                    <p:cTn fill="hold" grpId="0" id="24" nodeType="afterEffect" presetClass="entr" presetID="22" presetSubtype="8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dur="1" fill="hold" id="25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filter="wipe(left)" transition="in">
                                          <p:cBhvr>
                                            <p:cTn dur="1000" id="26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fill="hold" id="27">
                                <p:stCondLst>
                                  <p:cond delay="6450"/>
                                </p:stCondLst>
                                <p:childTnLst>
                                  <p:par>
                                    <p:cTn fill="hold" id="28" nodeType="afterEffect" presetClass="entr" presetID="53" presetSubtype="16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dur="1" fill="hold" id="29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dur="500" fill="hold" id="3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dur="500" fill="hold" id="31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filter="fade" transition="in">
                                          <p:cBhvr>
                                            <p:cTn dur="500" id="32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fill="hold" id="33" nodeType="withEffect" presetClass="entr" presetID="53" presetSubtype="16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dur="1" fill="hold" id="34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dur="500" fill="hold" id="35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dur="500" fill="hold" id="36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filter="fade" transition="in">
                                          <p:cBhvr>
                                            <p:cTn dur="500" id="37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fill="hold" id="38" nodeType="withEffect" presetClass="entr" presetID="53" presetSubtype="16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dur="1" fill="hold" id="39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dur="500" fill="hold" id="40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dur="500" fill="hold" id="41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filter="fade" transition="in">
                                          <p:cBhvr>
                                            <p:cTn dur="500" id="42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delay="0" evt="onPrev">
                      <p:tgtEl>
                        <p:sldTgt/>
                      </p:tgtEl>
                    </p:cond>
                  </p:prevCondLst>
                  <p:nextCondLst>
                    <p:cond delay="0" evt="onNext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grpId="0" spid="52"/>
          <p:bldP grpId="0" spid="54"/>
          <p:bldP grpId="0" spid="55"/>
          <p:bldP grpId="0" spid="14"/>
        </p:bldLst>
      </p:timing>
    </mc:Choice>
    <mc:Fallback>
      <p:timing>
        <p:tnLst>
          <p:par>
            <p:cTn dur="indefinite" id="1" nodeType="tmRoot" restart="never">
              <p:childTnLst>
                <p:seq concurrent="1" nextAc="seek">
                  <p:cTn dur="indefinite" id="2" nodeType="mainSeq">
                    <p:childTnLst>
                      <p:par>
                        <p:cTn fill="hold" id="3">
                          <p:stCondLst>
                            <p:cond delay="indefinite"/>
                            <p:cond delay="0" evt="onBegin">
                              <p:tn val="2"/>
                            </p:cond>
                          </p:stCondLst>
                          <p:childTnLst>
                            <p:par>
                              <p:cTn fill="hold" id="4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fill="hold" grpId="0" id="5" nodeType="withEffect" presetClass="entr" presetID="2" presetSubtype="2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dur="1" fill="hold" id="6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dur="1000" fill="hold" id="7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dur="1000" fill="hold" id="8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fill="hold" grpId="0" id="9" nodeType="withEffect" presetClass="entr" presetID="41" presetSubtype="0">
                                      <p:stCondLst>
                                        <p:cond delay="10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dur="1" fill="hold" id="1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dur="500" fill="hold" id="11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dur="500" fill="hold" id="12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dur="500" fill="hold" id="13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dur="500" fill="hold" id="14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filter="fade" transition="in">
                                          <p:cBhvr>
                                            <p:cTn dur="500" id="15" tmFilter="0,0; .5, 1; 1, 1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fill="hold" id="16">
                                <p:stCondLst>
                                  <p:cond delay="1950"/>
                                </p:stCondLst>
                                <p:childTnLst>
                                  <p:par>
                                    <p:cTn fill="hold" grpId="0" id="17" nodeType="afterEffect" presetClass="entr" presetID="56" presetSubtype="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dur="1" fill="hold" id="18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autoRev="1" dur="500" fill="hold" id="19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autoRev="1" decel="50000" dur="500" fill="hold" id="2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calcmode="lin" from="(-#ppt_h/2)" to="(#ppt_y)" valueType="num">
                                          <p:cBhvr>
                                            <p:cTn dur="1000" fill="hold" id="21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dur="1000" fill="hold" id="22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fill="hold" id="23">
                                <p:stCondLst>
                                  <p:cond delay="5450"/>
                                </p:stCondLst>
                                <p:childTnLst>
                                  <p:par>
                                    <p:cTn fill="hold" grpId="0" id="24" nodeType="afterEffect" presetClass="entr" presetID="22" presetSubtype="8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dur="1" fill="hold" id="25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filter="wipe(left)" transition="in">
                                          <p:cBhvr>
                                            <p:cTn dur="1000" id="26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fill="hold" id="27">
                                <p:stCondLst>
                                  <p:cond delay="6450"/>
                                </p:stCondLst>
                                <p:childTnLst>
                                  <p:par>
                                    <p:cTn fill="hold" id="28" nodeType="afterEffect" presetClass="entr" presetID="53" presetSubtype="16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dur="1" fill="hold" id="29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dur="500" fill="hold" id="3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dur="500" fill="hold" id="31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filter="fade" transition="in">
                                          <p:cBhvr>
                                            <p:cTn dur="500" id="32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fill="hold" id="33" nodeType="withEffect" presetClass="entr" presetID="53" presetSubtype="16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dur="1" fill="hold" id="34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dur="500" fill="hold" id="35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dur="500" fill="hold" id="36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filter="fade" transition="in">
                                          <p:cBhvr>
                                            <p:cTn dur="500" id="37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fill="hold" id="38" nodeType="withEffect" presetClass="entr" presetID="53" presetSubtype="16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dur="1" fill="hold" id="39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dur="500" fill="hold" id="40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dur="500" fill="hold" id="41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filter="fade" transition="in">
                                          <p:cBhvr>
                                            <p:cTn dur="500" id="42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delay="0" evt="onPrev">
                      <p:tgtEl>
                        <p:sldTgt/>
                      </p:tgtEl>
                    </p:cond>
                  </p:prevCondLst>
                  <p:nextCondLst>
                    <p:cond delay="0" evt="onNext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grpId="0" spid="52"/>
          <p:bldP grpId="0" spid="54"/>
          <p:bldP grpId="0" spid="55"/>
          <p:bldP grpId="0" spid="14"/>
        </p:bldLst>
      </p:timing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0"/>
          <p:cNvGrpSpPr/>
          <p:nvPr/>
        </p:nvGrpSpPr>
        <p:grpSpPr>
          <a:xfrm>
            <a:off x="4205513" y="2906339"/>
            <a:ext cx="504373" cy="69398"/>
            <a:chOff x="4647977" y="2595263"/>
            <a:chExt cx="504373" cy="69398"/>
          </a:xfrm>
          <a:solidFill>
            <a:srgbClr val="2A9995"/>
          </a:solidFill>
        </p:grpSpPr>
        <p:sp>
          <p:nvSpPr>
            <p:cNvPr id="9" name="Oval 11"/>
            <p:cNvSpPr/>
            <p:nvPr/>
          </p:nvSpPr>
          <p:spPr>
            <a:xfrm>
              <a:off x="4647977" y="2595263"/>
              <a:ext cx="69398" cy="69398"/>
            </a:xfrm>
            <a:prstGeom prst="ellipse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ko-KR">
                <a:solidFill>
                  <a:schemeClr val="bg1"/>
                </a:solidFill>
              </a:endParaRPr>
            </a:p>
          </p:txBody>
        </p:sp>
        <p:sp>
          <p:nvSpPr>
            <p:cNvPr id="10" name="Oval 13"/>
            <p:cNvSpPr/>
            <p:nvPr/>
          </p:nvSpPr>
          <p:spPr>
            <a:xfrm>
              <a:off x="4865465" y="2595263"/>
              <a:ext cx="69398" cy="69398"/>
            </a:xfrm>
            <a:prstGeom prst="ellipse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ko-KR">
                <a:solidFill>
                  <a:schemeClr val="bg1"/>
                </a:solidFill>
              </a:endParaRPr>
            </a:p>
          </p:txBody>
        </p:sp>
        <p:sp>
          <p:nvSpPr>
            <p:cNvPr id="11" name="Oval 14"/>
            <p:cNvSpPr/>
            <p:nvPr/>
          </p:nvSpPr>
          <p:spPr>
            <a:xfrm>
              <a:off x="5082952" y="2595263"/>
              <a:ext cx="69398" cy="69398"/>
            </a:xfrm>
            <a:prstGeom prst="ellipse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ko-KR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5"/>
          <p:cNvGrpSpPr/>
          <p:nvPr/>
        </p:nvGrpSpPr>
        <p:grpSpPr>
          <a:xfrm>
            <a:off x="7482113" y="2906339"/>
            <a:ext cx="504373" cy="69398"/>
            <a:chOff x="4647977" y="2595263"/>
            <a:chExt cx="504373" cy="69398"/>
          </a:xfrm>
          <a:solidFill>
            <a:srgbClr val="2A9995"/>
          </a:solidFill>
        </p:grpSpPr>
        <p:sp>
          <p:nvSpPr>
            <p:cNvPr id="13" name="Oval 16"/>
            <p:cNvSpPr/>
            <p:nvPr/>
          </p:nvSpPr>
          <p:spPr>
            <a:xfrm>
              <a:off x="4647977" y="2595263"/>
              <a:ext cx="69398" cy="69398"/>
            </a:xfrm>
            <a:prstGeom prst="ellipse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ko-KR">
                <a:solidFill>
                  <a:schemeClr val="bg1"/>
                </a:solidFill>
              </a:endParaRPr>
            </a:p>
          </p:txBody>
        </p:sp>
        <p:sp>
          <p:nvSpPr>
            <p:cNvPr id="14" name="Oval 17"/>
            <p:cNvSpPr/>
            <p:nvPr/>
          </p:nvSpPr>
          <p:spPr>
            <a:xfrm>
              <a:off x="4865465" y="2595263"/>
              <a:ext cx="69398" cy="69398"/>
            </a:xfrm>
            <a:prstGeom prst="ellipse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ko-KR">
                <a:solidFill>
                  <a:schemeClr val="bg1"/>
                </a:solidFill>
              </a:endParaRPr>
            </a:p>
          </p:txBody>
        </p:sp>
        <p:sp>
          <p:nvSpPr>
            <p:cNvPr id="15" name="Oval 18"/>
            <p:cNvSpPr/>
            <p:nvPr/>
          </p:nvSpPr>
          <p:spPr>
            <a:xfrm>
              <a:off x="5082952" y="2595263"/>
              <a:ext cx="69398" cy="69398"/>
            </a:xfrm>
            <a:prstGeom prst="ellipse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ko-KR">
                <a:solidFill>
                  <a:schemeClr val="bg1"/>
                </a:solidFill>
              </a:endParaRPr>
            </a:p>
          </p:txBody>
        </p:sp>
      </p:grpSp>
      <p:sp>
        <p:nvSpPr>
          <p:cNvPr id="17" name="Double Bracket 20"/>
          <p:cNvSpPr/>
          <p:nvPr/>
        </p:nvSpPr>
        <p:spPr>
          <a:xfrm>
            <a:off x="1639677" y="4440103"/>
            <a:ext cx="2359446" cy="1022908"/>
          </a:xfrm>
          <a:prstGeom prst="bracketPair">
            <a:avLst/>
          </a:prstGeom>
          <a:ln w="25400">
            <a:solidFill>
              <a:srgbClr val="54D0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ko-KR">
              <a:solidFill>
                <a:schemeClr val="bg1"/>
              </a:solidFill>
            </a:endParaRP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1948330" y="4836925"/>
            <a:ext cx="1742142" cy="553998"/>
          </a:xfrm>
          <a:prstGeom prst="rect">
            <a:avLst/>
          </a:prstGeom>
          <a:noFill/>
          <a:extLst/>
        </p:spPr>
        <p:txBody>
          <a:bodyPr rtlCol="0" wrap="square">
            <a:spAutoFit/>
          </a:bodyPr>
          <a:lstStyle>
            <a:defPPr>
              <a:defRPr lang="zh-CN"/>
            </a:defPPr>
            <a:lvl1pPr algn="just">
              <a:lnSpc>
                <a:spcPts val="1800"/>
              </a:lnSpc>
              <a:defRPr sz="1000">
                <a:solidFill>
                  <a:schemeClr val="bg1">
                    <a:lumMod val="8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Lato Light"/>
              </a:defRPr>
            </a:lvl1pPr>
          </a:lstStyle>
          <a:p>
            <a:r>
              <a:rPr altLang="en-US" dirty="0" lang="zh-CN"/>
              <a:t>通过复制您的文本后，在此框中选择粘贴</a:t>
            </a:r>
            <a:endParaRPr altLang="ko-KR" dirty="0" lang="en-US"/>
          </a:p>
        </p:txBody>
      </p:sp>
      <p:sp>
        <p:nvSpPr>
          <p:cNvPr id="20" name="TextBox 23"/>
          <p:cNvSpPr txBox="1"/>
          <p:nvPr/>
        </p:nvSpPr>
        <p:spPr>
          <a:xfrm>
            <a:off x="1948329" y="4447911"/>
            <a:ext cx="1742143" cy="369332"/>
          </a:xfrm>
          <a:prstGeom prst="rect">
            <a:avLst/>
          </a:prstGeom>
        </p:spPr>
        <p:txBody>
          <a:bodyPr rtlCol="0" wrap="square">
            <a:spAutoFit/>
          </a:bodyPr>
          <a:lstStyle/>
          <a:p>
            <a:pPr algn="ctr">
              <a:buClr>
                <a:schemeClr val="tx1">
                  <a:lumMod val="85000"/>
                  <a:lumOff val="15000"/>
                </a:schemeClr>
              </a:buClr>
              <a:buSzPct val="105000"/>
            </a:pPr>
            <a:r>
              <a:rPr altLang="en-US" b="1" dirty="0" lang="zh-CN" smtClean="0">
                <a:solidFill>
                  <a:schemeClr val="bg1"/>
                </a:solidFill>
                <a:latin charset="0" panose="020F0502020204030204" pitchFamily="34" typeface="Calibri"/>
              </a:rPr>
              <a:t>点击添加标题</a:t>
            </a:r>
          </a:p>
        </p:txBody>
      </p:sp>
      <p:sp>
        <p:nvSpPr>
          <p:cNvPr id="22" name="Double Bracket 25"/>
          <p:cNvSpPr/>
          <p:nvPr/>
        </p:nvSpPr>
        <p:spPr>
          <a:xfrm>
            <a:off x="4916277" y="4440103"/>
            <a:ext cx="2359446" cy="1022908"/>
          </a:xfrm>
          <a:prstGeom prst="bracketPair">
            <a:avLst/>
          </a:prstGeom>
          <a:ln w="25400">
            <a:solidFill>
              <a:srgbClr val="54D0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ko-KR">
              <a:solidFill>
                <a:schemeClr val="bg1"/>
              </a:solidFill>
            </a:endParaRPr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5224930" y="4836925"/>
            <a:ext cx="1742142" cy="526811"/>
          </a:xfrm>
          <a:prstGeom prst="rect">
            <a:avLst/>
          </a:prstGeom>
          <a:noFill/>
          <a:extLst/>
        </p:spPr>
        <p:txBody>
          <a:bodyPr rtlCol="0" wrap="square">
            <a:spAutoFit/>
          </a:bodyPr>
          <a:lstStyle>
            <a:defPPr>
              <a:defRPr lang="zh-CN"/>
            </a:defPPr>
            <a:lvl1pPr algn="just">
              <a:lnSpc>
                <a:spcPts val="1800"/>
              </a:lnSpc>
              <a:defRPr sz="1000">
                <a:solidFill>
                  <a:schemeClr val="bg1">
                    <a:lumMod val="8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Lato Light"/>
              </a:defRPr>
            </a:lvl1pPr>
          </a:lstStyle>
          <a:p>
            <a:r>
              <a:rPr altLang="en-US" dirty="0" lang="zh-CN" smtClean="0"/>
              <a:t>通过复制您的文本后，在此框中选择粘贴</a:t>
            </a:r>
            <a:endParaRPr altLang="en-US" dirty="0" lang="zh-CN"/>
          </a:p>
        </p:txBody>
      </p:sp>
      <p:sp>
        <p:nvSpPr>
          <p:cNvPr id="25" name="TextBox 28"/>
          <p:cNvSpPr txBox="1"/>
          <p:nvPr/>
        </p:nvSpPr>
        <p:spPr>
          <a:xfrm>
            <a:off x="5224929" y="4447911"/>
            <a:ext cx="1742143" cy="369332"/>
          </a:xfrm>
          <a:prstGeom prst="rect">
            <a:avLst/>
          </a:prstGeom>
        </p:spPr>
        <p:txBody>
          <a:bodyPr rtlCol="0" wrap="square">
            <a:spAutoFit/>
          </a:bodyPr>
          <a:lstStyle/>
          <a:p>
            <a:pPr algn="ctr">
              <a:buClr>
                <a:schemeClr val="tx1">
                  <a:lumMod val="85000"/>
                  <a:lumOff val="15000"/>
                </a:schemeClr>
              </a:buClr>
              <a:buSzPct val="105000"/>
            </a:pPr>
            <a:r>
              <a:rPr altLang="en-US" b="1" dirty="0" lang="zh-CN" smtClean="0">
                <a:solidFill>
                  <a:schemeClr val="bg1"/>
                </a:solidFill>
                <a:latin charset="0" panose="020F0502020204030204" pitchFamily="34" typeface="Calibri"/>
              </a:rPr>
              <a:t>点击添加标题</a:t>
            </a:r>
            <a:endParaRPr altLang="en-US" b="1" dirty="0" lang="zh-CN">
              <a:solidFill>
                <a:schemeClr val="bg1"/>
              </a:solidFill>
              <a:latin charset="0" panose="020F0502020204030204" pitchFamily="34" typeface="Calibri"/>
            </a:endParaRPr>
          </a:p>
        </p:txBody>
      </p:sp>
      <p:sp>
        <p:nvSpPr>
          <p:cNvPr id="27" name="Double Bracket 30"/>
          <p:cNvSpPr/>
          <p:nvPr/>
        </p:nvSpPr>
        <p:spPr>
          <a:xfrm>
            <a:off x="8192877" y="4440103"/>
            <a:ext cx="2359446" cy="1022908"/>
          </a:xfrm>
          <a:prstGeom prst="bracketPair">
            <a:avLst/>
          </a:prstGeom>
          <a:ln w="25400">
            <a:solidFill>
              <a:srgbClr val="54D0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ko-KR">
              <a:solidFill>
                <a:schemeClr val="bg1"/>
              </a:solidFill>
            </a:endParaRPr>
          </a:p>
        </p:txBody>
      </p:sp>
      <p:sp>
        <p:nvSpPr>
          <p:cNvPr id="29" name="Rectangle 3"/>
          <p:cNvSpPr txBox="1">
            <a:spLocks noChangeArrowheads="1"/>
          </p:cNvSpPr>
          <p:nvPr/>
        </p:nvSpPr>
        <p:spPr bwMode="auto">
          <a:xfrm>
            <a:off x="8501530" y="4836925"/>
            <a:ext cx="1742142" cy="526811"/>
          </a:xfrm>
          <a:prstGeom prst="rect">
            <a:avLst/>
          </a:prstGeom>
          <a:noFill/>
          <a:extLst/>
        </p:spPr>
        <p:txBody>
          <a:bodyPr rtlCol="0" wrap="square">
            <a:spAutoFit/>
          </a:bodyPr>
          <a:lstStyle>
            <a:defPPr>
              <a:defRPr lang="zh-CN"/>
            </a:defPPr>
            <a:lvl1pPr algn="just">
              <a:lnSpc>
                <a:spcPts val="1800"/>
              </a:lnSpc>
              <a:defRPr sz="1000">
                <a:solidFill>
                  <a:schemeClr val="bg1">
                    <a:lumMod val="8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Lato Light"/>
              </a:defRPr>
            </a:lvl1pPr>
          </a:lstStyle>
          <a:p>
            <a:r>
              <a:rPr altLang="en-US" dirty="0" lang="zh-CN" smtClean="0"/>
              <a:t>通过复制您的文本后，在此框中选择粘贴</a:t>
            </a:r>
            <a:endParaRPr altLang="en-US" dirty="0" lang="zh-CN"/>
          </a:p>
        </p:txBody>
      </p:sp>
      <p:sp>
        <p:nvSpPr>
          <p:cNvPr id="30" name="TextBox 33"/>
          <p:cNvSpPr txBox="1"/>
          <p:nvPr/>
        </p:nvSpPr>
        <p:spPr>
          <a:xfrm>
            <a:off x="8501529" y="4447911"/>
            <a:ext cx="1742143" cy="369332"/>
          </a:xfrm>
          <a:prstGeom prst="rect">
            <a:avLst/>
          </a:prstGeom>
        </p:spPr>
        <p:txBody>
          <a:bodyPr rtlCol="0" wrap="square">
            <a:spAutoFit/>
          </a:bodyPr>
          <a:lstStyle/>
          <a:p>
            <a:pPr algn="ctr">
              <a:buClr>
                <a:schemeClr val="tx1">
                  <a:lumMod val="85000"/>
                  <a:lumOff val="15000"/>
                </a:schemeClr>
              </a:buClr>
              <a:buSzPct val="105000"/>
            </a:pPr>
            <a:r>
              <a:rPr altLang="en-US" b="1" dirty="0" lang="zh-CN" smtClean="0">
                <a:solidFill>
                  <a:schemeClr val="bg1"/>
                </a:solidFill>
                <a:latin charset="0" panose="020F0502020204030204" pitchFamily="34" typeface="Calibri"/>
              </a:rPr>
              <a:t>点击添加标题</a:t>
            </a:r>
            <a:endParaRPr altLang="en-US" b="1" dirty="0" lang="zh-CN">
              <a:solidFill>
                <a:schemeClr val="bg1"/>
              </a:solidFill>
              <a:latin charset="0" panose="020F0502020204030204" pitchFamily="34" typeface="Calibri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5029200" y="1874238"/>
            <a:ext cx="2133600" cy="2133600"/>
            <a:chOff x="5029200" y="1874238"/>
            <a:chExt cx="2133600" cy="2133600"/>
          </a:xfrm>
        </p:grpSpPr>
        <p:sp>
          <p:nvSpPr>
            <p:cNvPr id="4" name="Oval 6"/>
            <p:cNvSpPr/>
            <p:nvPr/>
          </p:nvSpPr>
          <p:spPr>
            <a:xfrm>
              <a:off x="5029200" y="1874238"/>
              <a:ext cx="2133600" cy="2133600"/>
            </a:xfrm>
            <a:prstGeom prst="ellipse">
              <a:avLst/>
            </a:prstGeom>
            <a:noFill/>
            <a:ln w="1270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ko-KR">
                <a:solidFill>
                  <a:schemeClr val="bg1"/>
                </a:solidFill>
              </a:endParaRPr>
            </a:p>
          </p:txBody>
        </p:sp>
        <p:sp>
          <p:nvSpPr>
            <p:cNvPr id="5" name="Arc 7"/>
            <p:cNvSpPr/>
            <p:nvPr/>
          </p:nvSpPr>
          <p:spPr>
            <a:xfrm>
              <a:off x="5029200" y="1874238"/>
              <a:ext cx="2133600" cy="2133600"/>
            </a:xfrm>
            <a:prstGeom prst="arc">
              <a:avLst>
                <a:gd fmla="val 19348155" name="adj1"/>
                <a:gd fmla="val 8179524" name="adj2"/>
              </a:avLst>
            </a:prstGeom>
            <a:ln cap="rnd" w="127000">
              <a:gradFill>
                <a:gsLst>
                  <a:gs pos="0">
                    <a:srgbClr val="54D0CA"/>
                  </a:gs>
                  <a:gs pos="100000">
                    <a:srgbClr val="2A9995"/>
                  </a:gs>
                </a:gsLst>
                <a:lin ang="5400000" scaled="1"/>
              </a:gra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lstStyle/>
            <a:p>
              <a:pPr algn="ctr"/>
              <a:endParaRPr altLang="en-US" lang="ko-KR">
                <a:solidFill>
                  <a:schemeClr val="bg1"/>
                </a:solidFill>
              </a:endParaRPr>
            </a:p>
          </p:txBody>
        </p:sp>
        <p:sp>
          <p:nvSpPr>
            <p:cNvPr id="32" name="Rectangle 3"/>
            <p:cNvSpPr txBox="1">
              <a:spLocks noChangeArrowheads="1"/>
            </p:cNvSpPr>
            <p:nvPr/>
          </p:nvSpPr>
          <p:spPr bwMode="auto">
            <a:xfrm>
              <a:off x="5259666" y="3282321"/>
              <a:ext cx="1672668" cy="248402"/>
            </a:xfrm>
            <a:prstGeom prst="rect">
              <a:avLst/>
            </a:prstGeom>
            <a:noFill/>
            <a:extLst/>
          </p:spPr>
          <p:txBody>
            <a:bodyPr bIns="46800" lIns="90000" rIns="90000" tIns="46800" wrap="square">
              <a:spAutoFit/>
            </a:bodyPr>
            <a:lstStyle>
              <a:lvl1pPr algn="ctr">
                <a:spcBef>
                  <a:spcPct val="0"/>
                </a:spcBef>
                <a:buNone/>
                <a:defRPr altLang="en-US" b="1" baseline="0" dirty="0" lang="ko-KR" sz="4400">
                  <a:solidFill>
                    <a:schemeClr val="bg1"/>
                  </a:solidFill>
                  <a:effectLst>
                    <a:outerShdw algn="t" blurRad="12700" dir="5400000" dist="25400" rotWithShape="0">
                      <a:prstClr val="black">
                        <a:alpha val="50000"/>
                      </a:prstClr>
                    </a:outerShdw>
                  </a:effectLst>
                  <a:latin charset="0" pitchFamily="34" typeface="Tahoma"/>
                  <a:ea charset="0" pitchFamily="34" typeface="Tahoma"/>
                  <a:cs charset="0" pitchFamily="34" typeface="Tahoma"/>
                </a:defRPr>
              </a:lvl1pPr>
            </a:lstStyle>
            <a:p>
              <a:r>
                <a:rPr altLang="en-US" b="0" dirty="0" lang="zh-CN" sz="1000">
                  <a:effectLst/>
                  <a:latin typeface="+mn-ea"/>
                  <a:ea typeface="+mn-ea"/>
                </a:rPr>
                <a:t>您的内容打在这里</a:t>
              </a:r>
            </a:p>
          </p:txBody>
        </p:sp>
        <p:grpSp>
          <p:nvGrpSpPr>
            <p:cNvPr id="40" name="Group 67"/>
            <p:cNvGrpSpPr/>
            <p:nvPr/>
          </p:nvGrpSpPr>
          <p:grpSpPr>
            <a:xfrm>
              <a:off x="5786439" y="2356280"/>
              <a:ext cx="619122" cy="742630"/>
              <a:chOff x="4051300" y="3109913"/>
              <a:chExt cx="628650" cy="754063"/>
            </a:xfrm>
            <a:solidFill>
              <a:srgbClr val="54D0CA"/>
            </a:solidFill>
          </p:grpSpPr>
          <p:sp>
            <p:nvSpPr>
              <p:cNvPr id="41" name="Freeform 68"/>
              <p:cNvSpPr>
                <a:spLocks noEditPoints="1"/>
              </p:cNvSpPr>
              <p:nvPr/>
            </p:nvSpPr>
            <p:spPr bwMode="auto">
              <a:xfrm>
                <a:off x="4051300" y="3109913"/>
                <a:ext cx="628650" cy="754063"/>
              </a:xfrm>
              <a:custGeom>
                <a:avLst/>
                <a:gdLst>
                  <a:gd fmla="*/ 376 w 396" name="T0"/>
                  <a:gd fmla="*/ 361 h 475" name="T1"/>
                  <a:gd fmla="*/ 287 w 396" name="T2"/>
                  <a:gd fmla="*/ 265 h 475" name="T3"/>
                  <a:gd fmla="*/ 258 w 396" name="T4"/>
                  <a:gd fmla="*/ 133 h 475" name="T5"/>
                  <a:gd fmla="*/ 244 w 396" name="T6"/>
                  <a:gd fmla="*/ 70 h 475" name="T7"/>
                  <a:gd fmla="*/ 237 w 396" name="T8"/>
                  <a:gd fmla="*/ 52 h 475" name="T9"/>
                  <a:gd fmla="*/ 233 w 396" name="T10"/>
                  <a:gd fmla="*/ 39 h 475" name="T11"/>
                  <a:gd fmla="*/ 226 w 396" name="T12"/>
                  <a:gd fmla="*/ 27 h 475" name="T13"/>
                  <a:gd fmla="*/ 220 w 396" name="T14"/>
                  <a:gd fmla="*/ 17 h 475" name="T15"/>
                  <a:gd fmla="*/ 213 w 396" name="T16"/>
                  <a:gd fmla="*/ 10 h 475" name="T17"/>
                  <a:gd fmla="*/ 189 w 396" name="T18"/>
                  <a:gd fmla="*/ 6 h 475" name="T19"/>
                  <a:gd fmla="*/ 182 w 396" name="T20"/>
                  <a:gd fmla="*/ 11 h 475" name="T21"/>
                  <a:gd fmla="*/ 176 w 396" name="T22"/>
                  <a:gd fmla="*/ 18 h 475" name="T23"/>
                  <a:gd fmla="*/ 169 w 396" name="T24"/>
                  <a:gd fmla="*/ 28 h 475" name="T25"/>
                  <a:gd fmla="*/ 164 w 396" name="T26"/>
                  <a:gd fmla="*/ 41 h 475" name="T27"/>
                  <a:gd fmla="*/ 157 w 396" name="T28"/>
                  <a:gd fmla="*/ 55 h 475" name="T29"/>
                  <a:gd fmla="*/ 152 w 396" name="T30"/>
                  <a:gd fmla="*/ 70 h 475" name="T31"/>
                  <a:gd fmla="*/ 139 w 396" name="T32"/>
                  <a:gd fmla="*/ 144 h 475" name="T33"/>
                  <a:gd fmla="*/ 102 w 396" name="T34"/>
                  <a:gd fmla="*/ 278 h 475" name="T35"/>
                  <a:gd fmla="*/ 19 w 396" name="T36"/>
                  <a:gd fmla="*/ 362 h 475" name="T37"/>
                  <a:gd fmla="*/ 1 w 396" name="T38"/>
                  <a:gd fmla="*/ 438 h 475" name="T39"/>
                  <a:gd fmla="*/ 124 w 396" name="T40"/>
                  <a:gd fmla="*/ 474 h 475" name="T41"/>
                  <a:gd fmla="*/ 258 w 396" name="T42"/>
                  <a:gd fmla="*/ 469 h 475" name="T43"/>
                  <a:gd fmla="*/ 339 w 396" name="T44"/>
                  <a:gd fmla="*/ 461 h 475" name="T45"/>
                  <a:gd fmla="*/ 374 w 396" name="T46"/>
                  <a:gd fmla="*/ 378 h 475" name="T47"/>
                  <a:gd fmla="*/ 328 w 396" name="T48"/>
                  <a:gd fmla="*/ 355 h 475" name="T49"/>
                  <a:gd fmla="*/ 262 w 396" name="T50"/>
                  <a:gd fmla="*/ 259 h 475" name="T51"/>
                  <a:gd fmla="*/ 351 w 396" name="T52"/>
                  <a:gd fmla="*/ 360 h 475" name="T53"/>
                  <a:gd fmla="*/ 168 w 396" name="T54"/>
                  <a:gd fmla="*/ 68 h 475" name="T55"/>
                  <a:gd fmla="*/ 172 w 396" name="T56"/>
                  <a:gd fmla="*/ 55 h 475" name="T57"/>
                  <a:gd fmla="*/ 178 w 396" name="T58"/>
                  <a:gd fmla="*/ 43 h 475" name="T59"/>
                  <a:gd fmla="*/ 182 w 396" name="T60"/>
                  <a:gd fmla="*/ 35 h 475" name="T61"/>
                  <a:gd fmla="*/ 187 w 396" name="T62"/>
                  <a:gd fmla="*/ 26 h 475" name="T63"/>
                  <a:gd fmla="*/ 194 w 396" name="T64"/>
                  <a:gd fmla="*/ 20 h 475" name="T65"/>
                  <a:gd fmla="*/ 203 w 396" name="T66"/>
                  <a:gd fmla="*/ 20 h 475" name="T67"/>
                  <a:gd fmla="*/ 208 w 396" name="T68"/>
                  <a:gd fmla="*/ 25 h 475" name="T69"/>
                  <a:gd fmla="*/ 213 w 396" name="T70"/>
                  <a:gd fmla="*/ 34 h 475" name="T71"/>
                  <a:gd fmla="*/ 218 w 396" name="T72"/>
                  <a:gd fmla="*/ 42 h 475" name="T73"/>
                  <a:gd fmla="*/ 223 w 396" name="T74"/>
                  <a:gd fmla="*/ 55 h 475" name="T75"/>
                  <a:gd fmla="*/ 166 w 396" name="T76"/>
                  <a:gd fmla="*/ 75 h 475" name="T77"/>
                  <a:gd fmla="*/ 243 w 396" name="T78"/>
                  <a:gd fmla="*/ 142 h 475" name="T79"/>
                  <a:gd fmla="*/ 154 w 396" name="T80"/>
                  <a:gd fmla="*/ 132 h 475" name="T81"/>
                  <a:gd fmla="*/ 62 w 396" name="T82"/>
                  <a:gd fmla="*/ 347 h 475" name="T83"/>
                  <a:gd fmla="*/ 129 w 396" name="T84"/>
                  <a:gd fmla="*/ 273 h 475" name="T85"/>
                  <a:gd fmla="*/ 56 w 396" name="T86"/>
                  <a:gd fmla="*/ 364 h 475" name="T87"/>
                  <a:gd fmla="*/ 22 w 396" name="T88"/>
                  <a:gd fmla="*/ 378 h 475" name="T89"/>
                  <a:gd fmla="*/ 27 w 396" name="T90"/>
                  <a:gd fmla="*/ 395 h 475" name="T91"/>
                  <a:gd fmla="*/ 139 w 396" name="T92"/>
                  <a:gd fmla="*/ 436 h 475" name="T93"/>
                  <a:gd fmla="*/ 99 w 396" name="T94"/>
                  <a:gd fmla="*/ 371 h 475" name="T95"/>
                  <a:gd fmla="*/ 62 w 396" name="T96"/>
                  <a:gd fmla="*/ 401 h 475" name="T97"/>
                  <a:gd fmla="*/ 72 w 396" name="T98"/>
                  <a:gd fmla="*/ 436 h 475" name="T99"/>
                  <a:gd fmla="*/ 95 w 396" name="T100"/>
                  <a:gd fmla="*/ 385 h 475" name="T101"/>
                  <a:gd fmla="*/ 72 w 396" name="T102"/>
                  <a:gd fmla="*/ 460 h 475" name="T103"/>
                  <a:gd fmla="*/ 153 w 396" name="T104"/>
                  <a:gd fmla="*/ 448 h 475" name="T105"/>
                  <a:gd fmla="*/ 325 w 396" name="T106"/>
                  <a:gd fmla="*/ 450 h 475" name="T107"/>
                  <a:gd fmla="*/ 294 w 396" name="T108"/>
                  <a:gd fmla="*/ 392 h 475" name="T109"/>
                  <a:gd fmla="*/ 322 w 396" name="T110"/>
                  <a:gd fmla="*/ 416 h 475" name="T111"/>
                  <a:gd fmla="*/ 326 w 396" name="T112"/>
                  <a:gd fmla="*/ 382 h 475" name="T113"/>
                  <a:gd fmla="*/ 290 w 396" name="T114"/>
                  <a:gd fmla="*/ 375 h 475" name="T115"/>
                  <a:gd fmla="*/ 258 w 396" name="T116"/>
                  <a:gd fmla="*/ 292 h 475" name="T117"/>
                  <a:gd fmla="*/ 375 w 396" name="T118"/>
                  <a:gd fmla="*/ 400 h 475" name="T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b="b" l="0" r="r" t="0"/>
                <a:pathLst>
                  <a:path h="475" w="396">
                    <a:moveTo>
                      <a:pt x="396" y="427"/>
                    </a:moveTo>
                    <a:lnTo>
                      <a:pt x="396" y="427"/>
                    </a:lnTo>
                    <a:lnTo>
                      <a:pt x="396" y="411"/>
                    </a:lnTo>
                    <a:lnTo>
                      <a:pt x="395" y="393"/>
                    </a:lnTo>
                    <a:lnTo>
                      <a:pt x="393" y="386"/>
                    </a:lnTo>
                    <a:lnTo>
                      <a:pt x="391" y="378"/>
                    </a:lnTo>
                    <a:lnTo>
                      <a:pt x="387" y="373"/>
                    </a:lnTo>
                    <a:lnTo>
                      <a:pt x="384" y="367"/>
                    </a:lnTo>
                    <a:lnTo>
                      <a:pt x="378" y="362"/>
                    </a:lnTo>
                    <a:lnTo>
                      <a:pt x="376" y="361"/>
                    </a:lnTo>
                    <a:lnTo>
                      <a:pt x="376" y="361"/>
                    </a:lnTo>
                    <a:lnTo>
                      <a:pt x="364" y="353"/>
                    </a:lnTo>
                    <a:lnTo>
                      <a:pt x="352" y="344"/>
                    </a:lnTo>
                    <a:lnTo>
                      <a:pt x="341" y="335"/>
                    </a:lnTo>
                    <a:lnTo>
                      <a:pt x="330" y="324"/>
                    </a:lnTo>
                    <a:lnTo>
                      <a:pt x="320" y="313"/>
                    </a:lnTo>
                    <a:lnTo>
                      <a:pt x="311" y="303"/>
                    </a:lnTo>
                    <a:lnTo>
                      <a:pt x="302" y="290"/>
                    </a:lnTo>
                    <a:lnTo>
                      <a:pt x="294" y="278"/>
                    </a:lnTo>
                    <a:lnTo>
                      <a:pt x="287" y="265"/>
                    </a:lnTo>
                    <a:lnTo>
                      <a:pt x="280" y="251"/>
                    </a:lnTo>
                    <a:lnTo>
                      <a:pt x="274" y="237"/>
                    </a:lnTo>
                    <a:lnTo>
                      <a:pt x="270" y="223"/>
                    </a:lnTo>
                    <a:lnTo>
                      <a:pt x="265" y="207"/>
                    </a:lnTo>
                    <a:lnTo>
                      <a:pt x="262" y="193"/>
                    </a:lnTo>
                    <a:lnTo>
                      <a:pt x="260" y="178"/>
                    </a:lnTo>
                    <a:lnTo>
                      <a:pt x="258" y="162"/>
                    </a:lnTo>
                    <a:lnTo>
                      <a:pt x="258" y="144"/>
                    </a:lnTo>
                    <a:lnTo>
                      <a:pt x="258" y="144"/>
                    </a:lnTo>
                    <a:lnTo>
                      <a:pt x="258" y="133"/>
                    </a:lnTo>
                    <a:lnTo>
                      <a:pt x="256" y="120"/>
                    </a:lnTo>
                    <a:lnTo>
                      <a:pt x="249" y="90"/>
                    </a:lnTo>
                    <a:lnTo>
                      <a:pt x="250" y="90"/>
                    </a:lnTo>
                    <a:lnTo>
                      <a:pt x="245" y="71"/>
                    </a:lnTo>
                    <a:lnTo>
                      <a:pt x="245" y="71"/>
                    </a:lnTo>
                    <a:lnTo>
                      <a:pt x="244" y="70"/>
                    </a:lnTo>
                    <a:lnTo>
                      <a:pt x="244" y="70"/>
                    </a:lnTo>
                    <a:lnTo>
                      <a:pt x="244" y="70"/>
                    </a:lnTo>
                    <a:lnTo>
                      <a:pt x="244" y="70"/>
                    </a:lnTo>
                    <a:lnTo>
                      <a:pt x="244" y="70"/>
                    </a:lnTo>
                    <a:lnTo>
                      <a:pt x="244" y="70"/>
                    </a:lnTo>
                    <a:lnTo>
                      <a:pt x="241" y="64"/>
                    </a:lnTo>
                    <a:lnTo>
                      <a:pt x="241" y="64"/>
                    </a:lnTo>
                    <a:lnTo>
                      <a:pt x="241" y="64"/>
                    </a:lnTo>
                    <a:lnTo>
                      <a:pt x="241" y="64"/>
                    </a:lnTo>
                    <a:lnTo>
                      <a:pt x="239" y="57"/>
                    </a:lnTo>
                    <a:lnTo>
                      <a:pt x="239" y="57"/>
                    </a:lnTo>
                    <a:lnTo>
                      <a:pt x="239" y="57"/>
                    </a:lnTo>
                    <a:lnTo>
                      <a:pt x="239" y="57"/>
                    </a:lnTo>
                    <a:lnTo>
                      <a:pt x="237" y="52"/>
                    </a:lnTo>
                    <a:lnTo>
                      <a:pt x="237" y="52"/>
                    </a:lnTo>
                    <a:lnTo>
                      <a:pt x="237" y="51"/>
                    </a:lnTo>
                    <a:lnTo>
                      <a:pt x="237" y="51"/>
                    </a:lnTo>
                    <a:lnTo>
                      <a:pt x="235" y="47"/>
                    </a:lnTo>
                    <a:lnTo>
                      <a:pt x="235" y="47"/>
                    </a:lnTo>
                    <a:lnTo>
                      <a:pt x="235" y="44"/>
                    </a:lnTo>
                    <a:lnTo>
                      <a:pt x="235" y="44"/>
                    </a:lnTo>
                    <a:lnTo>
                      <a:pt x="233" y="41"/>
                    </a:lnTo>
                    <a:lnTo>
                      <a:pt x="233" y="41"/>
                    </a:lnTo>
                    <a:lnTo>
                      <a:pt x="233" y="39"/>
                    </a:lnTo>
                    <a:lnTo>
                      <a:pt x="233" y="39"/>
                    </a:lnTo>
                    <a:lnTo>
                      <a:pt x="231" y="36"/>
                    </a:lnTo>
                    <a:lnTo>
                      <a:pt x="231" y="36"/>
                    </a:lnTo>
                    <a:lnTo>
                      <a:pt x="230" y="34"/>
                    </a:lnTo>
                    <a:lnTo>
                      <a:pt x="230" y="34"/>
                    </a:lnTo>
                    <a:lnTo>
                      <a:pt x="229" y="31"/>
                    </a:lnTo>
                    <a:lnTo>
                      <a:pt x="229" y="31"/>
                    </a:lnTo>
                    <a:lnTo>
                      <a:pt x="227" y="29"/>
                    </a:lnTo>
                    <a:lnTo>
                      <a:pt x="227" y="29"/>
                    </a:lnTo>
                    <a:lnTo>
                      <a:pt x="226" y="27"/>
                    </a:lnTo>
                    <a:lnTo>
                      <a:pt x="226" y="27"/>
                    </a:lnTo>
                    <a:lnTo>
                      <a:pt x="225" y="25"/>
                    </a:lnTo>
                    <a:lnTo>
                      <a:pt x="225" y="25"/>
                    </a:lnTo>
                    <a:lnTo>
                      <a:pt x="223" y="23"/>
                    </a:lnTo>
                    <a:lnTo>
                      <a:pt x="223" y="23"/>
                    </a:lnTo>
                    <a:lnTo>
                      <a:pt x="222" y="21"/>
                    </a:lnTo>
                    <a:lnTo>
                      <a:pt x="222" y="21"/>
                    </a:lnTo>
                    <a:lnTo>
                      <a:pt x="221" y="18"/>
                    </a:lnTo>
                    <a:lnTo>
                      <a:pt x="221" y="18"/>
                    </a:lnTo>
                    <a:lnTo>
                      <a:pt x="220" y="17"/>
                    </a:lnTo>
                    <a:lnTo>
                      <a:pt x="220" y="17"/>
                    </a:lnTo>
                    <a:lnTo>
                      <a:pt x="219" y="15"/>
                    </a:lnTo>
                    <a:lnTo>
                      <a:pt x="219" y="15"/>
                    </a:lnTo>
                    <a:lnTo>
                      <a:pt x="217" y="14"/>
                    </a:lnTo>
                    <a:lnTo>
                      <a:pt x="217" y="14"/>
                    </a:lnTo>
                    <a:lnTo>
                      <a:pt x="216" y="12"/>
                    </a:lnTo>
                    <a:lnTo>
                      <a:pt x="216" y="12"/>
                    </a:lnTo>
                    <a:lnTo>
                      <a:pt x="214" y="11"/>
                    </a:lnTo>
                    <a:lnTo>
                      <a:pt x="214" y="11"/>
                    </a:lnTo>
                    <a:lnTo>
                      <a:pt x="213" y="10"/>
                    </a:lnTo>
                    <a:lnTo>
                      <a:pt x="213" y="10"/>
                    </a:lnTo>
                    <a:lnTo>
                      <a:pt x="211" y="8"/>
                    </a:lnTo>
                    <a:lnTo>
                      <a:pt x="211" y="8"/>
                    </a:lnTo>
                    <a:lnTo>
                      <a:pt x="210" y="8"/>
                    </a:lnTo>
                    <a:lnTo>
                      <a:pt x="210" y="8"/>
                    </a:lnTo>
                    <a:lnTo>
                      <a:pt x="205" y="3"/>
                    </a:lnTo>
                    <a:lnTo>
                      <a:pt x="198" y="0"/>
                    </a:lnTo>
                    <a:lnTo>
                      <a:pt x="192" y="3"/>
                    </a:lnTo>
                    <a:lnTo>
                      <a:pt x="192" y="3"/>
                    </a:lnTo>
                    <a:lnTo>
                      <a:pt x="189" y="6"/>
                    </a:lnTo>
                    <a:lnTo>
                      <a:pt x="189" y="6"/>
                    </a:lnTo>
                    <a:lnTo>
                      <a:pt x="187" y="7"/>
                    </a:lnTo>
                    <a:lnTo>
                      <a:pt x="187" y="7"/>
                    </a:lnTo>
                    <a:lnTo>
                      <a:pt x="185" y="8"/>
                    </a:lnTo>
                    <a:lnTo>
                      <a:pt x="185" y="8"/>
                    </a:lnTo>
                    <a:lnTo>
                      <a:pt x="184" y="9"/>
                    </a:lnTo>
                    <a:lnTo>
                      <a:pt x="184" y="9"/>
                    </a:lnTo>
                    <a:lnTo>
                      <a:pt x="183" y="10"/>
                    </a:lnTo>
                    <a:lnTo>
                      <a:pt x="183" y="10"/>
                    </a:lnTo>
                    <a:lnTo>
                      <a:pt x="182" y="11"/>
                    </a:lnTo>
                    <a:lnTo>
                      <a:pt x="182" y="11"/>
                    </a:lnTo>
                    <a:lnTo>
                      <a:pt x="181" y="12"/>
                    </a:lnTo>
                    <a:lnTo>
                      <a:pt x="181" y="12"/>
                    </a:lnTo>
                    <a:lnTo>
                      <a:pt x="179" y="14"/>
                    </a:lnTo>
                    <a:lnTo>
                      <a:pt x="179" y="14"/>
                    </a:lnTo>
                    <a:lnTo>
                      <a:pt x="178" y="15"/>
                    </a:lnTo>
                    <a:lnTo>
                      <a:pt x="178" y="15"/>
                    </a:lnTo>
                    <a:lnTo>
                      <a:pt x="177" y="17"/>
                    </a:lnTo>
                    <a:lnTo>
                      <a:pt x="177" y="17"/>
                    </a:lnTo>
                    <a:lnTo>
                      <a:pt x="176" y="18"/>
                    </a:lnTo>
                    <a:lnTo>
                      <a:pt x="176" y="18"/>
                    </a:lnTo>
                    <a:lnTo>
                      <a:pt x="175" y="21"/>
                    </a:lnTo>
                    <a:lnTo>
                      <a:pt x="175" y="21"/>
                    </a:lnTo>
                    <a:lnTo>
                      <a:pt x="172" y="23"/>
                    </a:lnTo>
                    <a:lnTo>
                      <a:pt x="172" y="23"/>
                    </a:lnTo>
                    <a:lnTo>
                      <a:pt x="171" y="25"/>
                    </a:lnTo>
                    <a:lnTo>
                      <a:pt x="171" y="25"/>
                    </a:lnTo>
                    <a:lnTo>
                      <a:pt x="170" y="27"/>
                    </a:lnTo>
                    <a:lnTo>
                      <a:pt x="170" y="27"/>
                    </a:lnTo>
                    <a:lnTo>
                      <a:pt x="169" y="28"/>
                    </a:lnTo>
                    <a:lnTo>
                      <a:pt x="169" y="28"/>
                    </a:lnTo>
                    <a:lnTo>
                      <a:pt x="168" y="31"/>
                    </a:lnTo>
                    <a:lnTo>
                      <a:pt x="168" y="31"/>
                    </a:lnTo>
                    <a:lnTo>
                      <a:pt x="167" y="34"/>
                    </a:lnTo>
                    <a:lnTo>
                      <a:pt x="167" y="34"/>
                    </a:lnTo>
                    <a:lnTo>
                      <a:pt x="166" y="36"/>
                    </a:lnTo>
                    <a:lnTo>
                      <a:pt x="166" y="36"/>
                    </a:lnTo>
                    <a:lnTo>
                      <a:pt x="165" y="38"/>
                    </a:lnTo>
                    <a:lnTo>
                      <a:pt x="165" y="38"/>
                    </a:lnTo>
                    <a:lnTo>
                      <a:pt x="164" y="41"/>
                    </a:lnTo>
                    <a:lnTo>
                      <a:pt x="164" y="41"/>
                    </a:lnTo>
                    <a:lnTo>
                      <a:pt x="163" y="43"/>
                    </a:lnTo>
                    <a:lnTo>
                      <a:pt x="163" y="43"/>
                    </a:lnTo>
                    <a:lnTo>
                      <a:pt x="160" y="47"/>
                    </a:lnTo>
                    <a:lnTo>
                      <a:pt x="160" y="47"/>
                    </a:lnTo>
                    <a:lnTo>
                      <a:pt x="159" y="49"/>
                    </a:lnTo>
                    <a:lnTo>
                      <a:pt x="159" y="49"/>
                    </a:lnTo>
                    <a:lnTo>
                      <a:pt x="158" y="52"/>
                    </a:lnTo>
                    <a:lnTo>
                      <a:pt x="158" y="52"/>
                    </a:lnTo>
                    <a:lnTo>
                      <a:pt x="157" y="55"/>
                    </a:lnTo>
                    <a:lnTo>
                      <a:pt x="157" y="55"/>
                    </a:lnTo>
                    <a:lnTo>
                      <a:pt x="156" y="58"/>
                    </a:lnTo>
                    <a:lnTo>
                      <a:pt x="156" y="58"/>
                    </a:lnTo>
                    <a:lnTo>
                      <a:pt x="155" y="62"/>
                    </a:lnTo>
                    <a:lnTo>
                      <a:pt x="155" y="62"/>
                    </a:lnTo>
                    <a:lnTo>
                      <a:pt x="154" y="64"/>
                    </a:lnTo>
                    <a:lnTo>
                      <a:pt x="154" y="64"/>
                    </a:lnTo>
                    <a:lnTo>
                      <a:pt x="153" y="69"/>
                    </a:lnTo>
                    <a:lnTo>
                      <a:pt x="153" y="69"/>
                    </a:lnTo>
                    <a:lnTo>
                      <a:pt x="152" y="70"/>
                    </a:lnTo>
                    <a:lnTo>
                      <a:pt x="152" y="70"/>
                    </a:lnTo>
                    <a:lnTo>
                      <a:pt x="152" y="71"/>
                    </a:lnTo>
                    <a:lnTo>
                      <a:pt x="152" y="71"/>
                    </a:lnTo>
                    <a:lnTo>
                      <a:pt x="152" y="71"/>
                    </a:lnTo>
                    <a:lnTo>
                      <a:pt x="146" y="90"/>
                    </a:lnTo>
                    <a:lnTo>
                      <a:pt x="148" y="90"/>
                    </a:lnTo>
                    <a:lnTo>
                      <a:pt x="148" y="90"/>
                    </a:lnTo>
                    <a:lnTo>
                      <a:pt x="141" y="120"/>
                    </a:lnTo>
                    <a:lnTo>
                      <a:pt x="139" y="133"/>
                    </a:lnTo>
                    <a:lnTo>
                      <a:pt x="139" y="144"/>
                    </a:lnTo>
                    <a:lnTo>
                      <a:pt x="139" y="162"/>
                    </a:lnTo>
                    <a:lnTo>
                      <a:pt x="139" y="162"/>
                    </a:lnTo>
                    <a:lnTo>
                      <a:pt x="137" y="178"/>
                    </a:lnTo>
                    <a:lnTo>
                      <a:pt x="135" y="193"/>
                    </a:lnTo>
                    <a:lnTo>
                      <a:pt x="131" y="209"/>
                    </a:lnTo>
                    <a:lnTo>
                      <a:pt x="127" y="223"/>
                    </a:lnTo>
                    <a:lnTo>
                      <a:pt x="122" y="237"/>
                    </a:lnTo>
                    <a:lnTo>
                      <a:pt x="116" y="251"/>
                    </a:lnTo>
                    <a:lnTo>
                      <a:pt x="110" y="265"/>
                    </a:lnTo>
                    <a:lnTo>
                      <a:pt x="102" y="278"/>
                    </a:lnTo>
                    <a:lnTo>
                      <a:pt x="95" y="290"/>
                    </a:lnTo>
                    <a:lnTo>
                      <a:pt x="86" y="303"/>
                    </a:lnTo>
                    <a:lnTo>
                      <a:pt x="76" y="313"/>
                    </a:lnTo>
                    <a:lnTo>
                      <a:pt x="67" y="324"/>
                    </a:lnTo>
                    <a:lnTo>
                      <a:pt x="56" y="335"/>
                    </a:lnTo>
                    <a:lnTo>
                      <a:pt x="44" y="344"/>
                    </a:lnTo>
                    <a:lnTo>
                      <a:pt x="32" y="353"/>
                    </a:lnTo>
                    <a:lnTo>
                      <a:pt x="20" y="361"/>
                    </a:lnTo>
                    <a:lnTo>
                      <a:pt x="19" y="362"/>
                    </a:lnTo>
                    <a:lnTo>
                      <a:pt x="19" y="362"/>
                    </a:lnTo>
                    <a:lnTo>
                      <a:pt x="13" y="367"/>
                    </a:lnTo>
                    <a:lnTo>
                      <a:pt x="13" y="367"/>
                    </a:lnTo>
                    <a:lnTo>
                      <a:pt x="8" y="372"/>
                    </a:lnTo>
                    <a:lnTo>
                      <a:pt x="6" y="378"/>
                    </a:lnTo>
                    <a:lnTo>
                      <a:pt x="4" y="386"/>
                    </a:lnTo>
                    <a:lnTo>
                      <a:pt x="2" y="393"/>
                    </a:lnTo>
                    <a:lnTo>
                      <a:pt x="1" y="411"/>
                    </a:lnTo>
                    <a:lnTo>
                      <a:pt x="0" y="426"/>
                    </a:lnTo>
                    <a:lnTo>
                      <a:pt x="0" y="426"/>
                    </a:lnTo>
                    <a:lnTo>
                      <a:pt x="1" y="438"/>
                    </a:lnTo>
                    <a:lnTo>
                      <a:pt x="1" y="444"/>
                    </a:lnTo>
                    <a:lnTo>
                      <a:pt x="2" y="450"/>
                    </a:lnTo>
                    <a:lnTo>
                      <a:pt x="2" y="450"/>
                    </a:lnTo>
                    <a:lnTo>
                      <a:pt x="57" y="450"/>
                    </a:lnTo>
                    <a:lnTo>
                      <a:pt x="57" y="450"/>
                    </a:lnTo>
                    <a:lnTo>
                      <a:pt x="58" y="461"/>
                    </a:lnTo>
                    <a:lnTo>
                      <a:pt x="59" y="474"/>
                    </a:lnTo>
                    <a:lnTo>
                      <a:pt x="72" y="474"/>
                    </a:lnTo>
                    <a:lnTo>
                      <a:pt x="111" y="474"/>
                    </a:lnTo>
                    <a:lnTo>
                      <a:pt x="124" y="474"/>
                    </a:lnTo>
                    <a:lnTo>
                      <a:pt x="125" y="461"/>
                    </a:lnTo>
                    <a:lnTo>
                      <a:pt x="125" y="461"/>
                    </a:lnTo>
                    <a:lnTo>
                      <a:pt x="125" y="450"/>
                    </a:lnTo>
                    <a:lnTo>
                      <a:pt x="138" y="450"/>
                    </a:lnTo>
                    <a:lnTo>
                      <a:pt x="138" y="450"/>
                    </a:lnTo>
                    <a:lnTo>
                      <a:pt x="139" y="469"/>
                    </a:lnTo>
                    <a:lnTo>
                      <a:pt x="140" y="475"/>
                    </a:lnTo>
                    <a:lnTo>
                      <a:pt x="257" y="475"/>
                    </a:lnTo>
                    <a:lnTo>
                      <a:pt x="258" y="469"/>
                    </a:lnTo>
                    <a:lnTo>
                      <a:pt x="258" y="469"/>
                    </a:lnTo>
                    <a:lnTo>
                      <a:pt x="259" y="450"/>
                    </a:lnTo>
                    <a:lnTo>
                      <a:pt x="271" y="450"/>
                    </a:lnTo>
                    <a:lnTo>
                      <a:pt x="271" y="450"/>
                    </a:lnTo>
                    <a:lnTo>
                      <a:pt x="272" y="461"/>
                    </a:lnTo>
                    <a:lnTo>
                      <a:pt x="273" y="474"/>
                    </a:lnTo>
                    <a:lnTo>
                      <a:pt x="286" y="474"/>
                    </a:lnTo>
                    <a:lnTo>
                      <a:pt x="325" y="474"/>
                    </a:lnTo>
                    <a:lnTo>
                      <a:pt x="338" y="474"/>
                    </a:lnTo>
                    <a:lnTo>
                      <a:pt x="339" y="461"/>
                    </a:lnTo>
                    <a:lnTo>
                      <a:pt x="339" y="461"/>
                    </a:lnTo>
                    <a:lnTo>
                      <a:pt x="339" y="450"/>
                    </a:lnTo>
                    <a:lnTo>
                      <a:pt x="395" y="450"/>
                    </a:lnTo>
                    <a:lnTo>
                      <a:pt x="395" y="450"/>
                    </a:lnTo>
                    <a:lnTo>
                      <a:pt x="396" y="444"/>
                    </a:lnTo>
                    <a:lnTo>
                      <a:pt x="396" y="444"/>
                    </a:lnTo>
                    <a:lnTo>
                      <a:pt x="396" y="438"/>
                    </a:lnTo>
                    <a:lnTo>
                      <a:pt x="396" y="427"/>
                    </a:lnTo>
                    <a:lnTo>
                      <a:pt x="396" y="427"/>
                    </a:lnTo>
                    <a:close/>
                    <a:moveTo>
                      <a:pt x="369" y="373"/>
                    </a:moveTo>
                    <a:lnTo>
                      <a:pt x="374" y="378"/>
                    </a:lnTo>
                    <a:lnTo>
                      <a:pt x="374" y="378"/>
                    </a:lnTo>
                    <a:lnTo>
                      <a:pt x="376" y="380"/>
                    </a:lnTo>
                    <a:lnTo>
                      <a:pt x="378" y="384"/>
                    </a:lnTo>
                    <a:lnTo>
                      <a:pt x="376" y="384"/>
                    </a:lnTo>
                    <a:lnTo>
                      <a:pt x="375" y="382"/>
                    </a:lnTo>
                    <a:lnTo>
                      <a:pt x="375" y="382"/>
                    </a:lnTo>
                    <a:lnTo>
                      <a:pt x="362" y="377"/>
                    </a:lnTo>
                    <a:lnTo>
                      <a:pt x="351" y="371"/>
                    </a:lnTo>
                    <a:lnTo>
                      <a:pt x="339" y="363"/>
                    </a:lnTo>
                    <a:lnTo>
                      <a:pt x="328" y="355"/>
                    </a:lnTo>
                    <a:lnTo>
                      <a:pt x="318" y="348"/>
                    </a:lnTo>
                    <a:lnTo>
                      <a:pt x="308" y="339"/>
                    </a:lnTo>
                    <a:lnTo>
                      <a:pt x="300" y="331"/>
                    </a:lnTo>
                    <a:lnTo>
                      <a:pt x="292" y="322"/>
                    </a:lnTo>
                    <a:lnTo>
                      <a:pt x="285" y="312"/>
                    </a:lnTo>
                    <a:lnTo>
                      <a:pt x="279" y="303"/>
                    </a:lnTo>
                    <a:lnTo>
                      <a:pt x="274" y="292"/>
                    </a:lnTo>
                    <a:lnTo>
                      <a:pt x="268" y="281"/>
                    </a:lnTo>
                    <a:lnTo>
                      <a:pt x="265" y="270"/>
                    </a:lnTo>
                    <a:lnTo>
                      <a:pt x="262" y="259"/>
                    </a:lnTo>
                    <a:lnTo>
                      <a:pt x="260" y="249"/>
                    </a:lnTo>
                    <a:lnTo>
                      <a:pt x="259" y="237"/>
                    </a:lnTo>
                    <a:lnTo>
                      <a:pt x="259" y="237"/>
                    </a:lnTo>
                    <a:lnTo>
                      <a:pt x="267" y="257"/>
                    </a:lnTo>
                    <a:lnTo>
                      <a:pt x="278" y="278"/>
                    </a:lnTo>
                    <a:lnTo>
                      <a:pt x="289" y="296"/>
                    </a:lnTo>
                    <a:lnTo>
                      <a:pt x="302" y="314"/>
                    </a:lnTo>
                    <a:lnTo>
                      <a:pt x="317" y="331"/>
                    </a:lnTo>
                    <a:lnTo>
                      <a:pt x="333" y="347"/>
                    </a:lnTo>
                    <a:lnTo>
                      <a:pt x="351" y="360"/>
                    </a:lnTo>
                    <a:lnTo>
                      <a:pt x="369" y="373"/>
                    </a:lnTo>
                    <a:lnTo>
                      <a:pt x="369" y="373"/>
                    </a:lnTo>
                    <a:close/>
                    <a:moveTo>
                      <a:pt x="166" y="75"/>
                    </a:moveTo>
                    <a:lnTo>
                      <a:pt x="166" y="75"/>
                    </a:lnTo>
                    <a:lnTo>
                      <a:pt x="166" y="74"/>
                    </a:lnTo>
                    <a:lnTo>
                      <a:pt x="166" y="74"/>
                    </a:lnTo>
                    <a:lnTo>
                      <a:pt x="167" y="70"/>
                    </a:lnTo>
                    <a:lnTo>
                      <a:pt x="167" y="70"/>
                    </a:lnTo>
                    <a:lnTo>
                      <a:pt x="168" y="68"/>
                    </a:lnTo>
                    <a:lnTo>
                      <a:pt x="168" y="68"/>
                    </a:lnTo>
                    <a:lnTo>
                      <a:pt x="169" y="65"/>
                    </a:lnTo>
                    <a:lnTo>
                      <a:pt x="169" y="65"/>
                    </a:lnTo>
                    <a:lnTo>
                      <a:pt x="170" y="63"/>
                    </a:lnTo>
                    <a:lnTo>
                      <a:pt x="170" y="63"/>
                    </a:lnTo>
                    <a:lnTo>
                      <a:pt x="170" y="61"/>
                    </a:lnTo>
                    <a:lnTo>
                      <a:pt x="170" y="61"/>
                    </a:lnTo>
                    <a:lnTo>
                      <a:pt x="171" y="57"/>
                    </a:lnTo>
                    <a:lnTo>
                      <a:pt x="171" y="57"/>
                    </a:lnTo>
                    <a:lnTo>
                      <a:pt x="172" y="55"/>
                    </a:lnTo>
                    <a:lnTo>
                      <a:pt x="172" y="55"/>
                    </a:lnTo>
                    <a:lnTo>
                      <a:pt x="173" y="53"/>
                    </a:lnTo>
                    <a:lnTo>
                      <a:pt x="173" y="53"/>
                    </a:lnTo>
                    <a:lnTo>
                      <a:pt x="175" y="51"/>
                    </a:lnTo>
                    <a:lnTo>
                      <a:pt x="175" y="51"/>
                    </a:lnTo>
                    <a:lnTo>
                      <a:pt x="176" y="48"/>
                    </a:lnTo>
                    <a:lnTo>
                      <a:pt x="176" y="48"/>
                    </a:lnTo>
                    <a:lnTo>
                      <a:pt x="177" y="47"/>
                    </a:lnTo>
                    <a:lnTo>
                      <a:pt x="177" y="47"/>
                    </a:lnTo>
                    <a:lnTo>
                      <a:pt x="178" y="43"/>
                    </a:lnTo>
                    <a:lnTo>
                      <a:pt x="178" y="43"/>
                    </a:lnTo>
                    <a:lnTo>
                      <a:pt x="178" y="42"/>
                    </a:lnTo>
                    <a:lnTo>
                      <a:pt x="178" y="42"/>
                    </a:lnTo>
                    <a:lnTo>
                      <a:pt x="180" y="39"/>
                    </a:lnTo>
                    <a:lnTo>
                      <a:pt x="180" y="39"/>
                    </a:lnTo>
                    <a:lnTo>
                      <a:pt x="180" y="38"/>
                    </a:lnTo>
                    <a:lnTo>
                      <a:pt x="180" y="38"/>
                    </a:lnTo>
                    <a:lnTo>
                      <a:pt x="182" y="36"/>
                    </a:lnTo>
                    <a:lnTo>
                      <a:pt x="182" y="36"/>
                    </a:lnTo>
                    <a:lnTo>
                      <a:pt x="182" y="35"/>
                    </a:lnTo>
                    <a:lnTo>
                      <a:pt x="182" y="35"/>
                    </a:lnTo>
                    <a:lnTo>
                      <a:pt x="183" y="31"/>
                    </a:lnTo>
                    <a:lnTo>
                      <a:pt x="183" y="31"/>
                    </a:lnTo>
                    <a:lnTo>
                      <a:pt x="184" y="30"/>
                    </a:lnTo>
                    <a:lnTo>
                      <a:pt x="184" y="30"/>
                    </a:lnTo>
                    <a:lnTo>
                      <a:pt x="185" y="28"/>
                    </a:lnTo>
                    <a:lnTo>
                      <a:pt x="185" y="28"/>
                    </a:lnTo>
                    <a:lnTo>
                      <a:pt x="186" y="27"/>
                    </a:lnTo>
                    <a:lnTo>
                      <a:pt x="186" y="27"/>
                    </a:lnTo>
                    <a:lnTo>
                      <a:pt x="187" y="26"/>
                    </a:lnTo>
                    <a:lnTo>
                      <a:pt x="187" y="26"/>
                    </a:lnTo>
                    <a:lnTo>
                      <a:pt x="189" y="25"/>
                    </a:lnTo>
                    <a:lnTo>
                      <a:pt x="189" y="25"/>
                    </a:lnTo>
                    <a:lnTo>
                      <a:pt x="191" y="23"/>
                    </a:lnTo>
                    <a:lnTo>
                      <a:pt x="191" y="23"/>
                    </a:lnTo>
                    <a:lnTo>
                      <a:pt x="191" y="22"/>
                    </a:lnTo>
                    <a:lnTo>
                      <a:pt x="191" y="22"/>
                    </a:lnTo>
                    <a:lnTo>
                      <a:pt x="193" y="21"/>
                    </a:lnTo>
                    <a:lnTo>
                      <a:pt x="193" y="21"/>
                    </a:lnTo>
                    <a:lnTo>
                      <a:pt x="194" y="20"/>
                    </a:lnTo>
                    <a:lnTo>
                      <a:pt x="194" y="20"/>
                    </a:lnTo>
                    <a:lnTo>
                      <a:pt x="195" y="18"/>
                    </a:lnTo>
                    <a:lnTo>
                      <a:pt x="195" y="18"/>
                    </a:lnTo>
                    <a:lnTo>
                      <a:pt x="196" y="17"/>
                    </a:lnTo>
                    <a:lnTo>
                      <a:pt x="196" y="17"/>
                    </a:lnTo>
                    <a:lnTo>
                      <a:pt x="198" y="16"/>
                    </a:lnTo>
                    <a:lnTo>
                      <a:pt x="198" y="16"/>
                    </a:lnTo>
                    <a:lnTo>
                      <a:pt x="200" y="17"/>
                    </a:lnTo>
                    <a:lnTo>
                      <a:pt x="200" y="17"/>
                    </a:lnTo>
                    <a:lnTo>
                      <a:pt x="203" y="20"/>
                    </a:lnTo>
                    <a:lnTo>
                      <a:pt x="203" y="20"/>
                    </a:lnTo>
                    <a:lnTo>
                      <a:pt x="203" y="20"/>
                    </a:lnTo>
                    <a:lnTo>
                      <a:pt x="203" y="20"/>
                    </a:lnTo>
                    <a:lnTo>
                      <a:pt x="205" y="22"/>
                    </a:lnTo>
                    <a:lnTo>
                      <a:pt x="205" y="22"/>
                    </a:lnTo>
                    <a:lnTo>
                      <a:pt x="205" y="22"/>
                    </a:lnTo>
                    <a:lnTo>
                      <a:pt x="205" y="22"/>
                    </a:lnTo>
                    <a:lnTo>
                      <a:pt x="207" y="24"/>
                    </a:lnTo>
                    <a:lnTo>
                      <a:pt x="207" y="24"/>
                    </a:lnTo>
                    <a:lnTo>
                      <a:pt x="208" y="25"/>
                    </a:lnTo>
                    <a:lnTo>
                      <a:pt x="208" y="25"/>
                    </a:lnTo>
                    <a:lnTo>
                      <a:pt x="209" y="27"/>
                    </a:lnTo>
                    <a:lnTo>
                      <a:pt x="209" y="27"/>
                    </a:lnTo>
                    <a:lnTo>
                      <a:pt x="210" y="27"/>
                    </a:lnTo>
                    <a:lnTo>
                      <a:pt x="210" y="27"/>
                    </a:lnTo>
                    <a:lnTo>
                      <a:pt x="211" y="30"/>
                    </a:lnTo>
                    <a:lnTo>
                      <a:pt x="211" y="30"/>
                    </a:lnTo>
                    <a:lnTo>
                      <a:pt x="212" y="30"/>
                    </a:lnTo>
                    <a:lnTo>
                      <a:pt x="212" y="30"/>
                    </a:lnTo>
                    <a:lnTo>
                      <a:pt x="213" y="34"/>
                    </a:lnTo>
                    <a:lnTo>
                      <a:pt x="213" y="34"/>
                    </a:lnTo>
                    <a:lnTo>
                      <a:pt x="214" y="35"/>
                    </a:lnTo>
                    <a:lnTo>
                      <a:pt x="214" y="35"/>
                    </a:lnTo>
                    <a:lnTo>
                      <a:pt x="216" y="37"/>
                    </a:lnTo>
                    <a:lnTo>
                      <a:pt x="216" y="37"/>
                    </a:lnTo>
                    <a:lnTo>
                      <a:pt x="217" y="38"/>
                    </a:lnTo>
                    <a:lnTo>
                      <a:pt x="217" y="38"/>
                    </a:lnTo>
                    <a:lnTo>
                      <a:pt x="218" y="41"/>
                    </a:lnTo>
                    <a:lnTo>
                      <a:pt x="218" y="41"/>
                    </a:lnTo>
                    <a:lnTo>
                      <a:pt x="218" y="42"/>
                    </a:lnTo>
                    <a:lnTo>
                      <a:pt x="218" y="42"/>
                    </a:lnTo>
                    <a:lnTo>
                      <a:pt x="220" y="45"/>
                    </a:lnTo>
                    <a:lnTo>
                      <a:pt x="220" y="45"/>
                    </a:lnTo>
                    <a:lnTo>
                      <a:pt x="220" y="47"/>
                    </a:lnTo>
                    <a:lnTo>
                      <a:pt x="220" y="47"/>
                    </a:lnTo>
                    <a:lnTo>
                      <a:pt x="222" y="50"/>
                    </a:lnTo>
                    <a:lnTo>
                      <a:pt x="222" y="50"/>
                    </a:lnTo>
                    <a:lnTo>
                      <a:pt x="222" y="51"/>
                    </a:lnTo>
                    <a:lnTo>
                      <a:pt x="222" y="51"/>
                    </a:lnTo>
                    <a:lnTo>
                      <a:pt x="223" y="55"/>
                    </a:lnTo>
                    <a:lnTo>
                      <a:pt x="223" y="55"/>
                    </a:lnTo>
                    <a:lnTo>
                      <a:pt x="224" y="55"/>
                    </a:lnTo>
                    <a:lnTo>
                      <a:pt x="224" y="55"/>
                    </a:lnTo>
                    <a:lnTo>
                      <a:pt x="225" y="60"/>
                    </a:lnTo>
                    <a:lnTo>
                      <a:pt x="225" y="60"/>
                    </a:lnTo>
                    <a:lnTo>
                      <a:pt x="225" y="61"/>
                    </a:lnTo>
                    <a:lnTo>
                      <a:pt x="225" y="61"/>
                    </a:lnTo>
                    <a:lnTo>
                      <a:pt x="231" y="76"/>
                    </a:lnTo>
                    <a:lnTo>
                      <a:pt x="166" y="76"/>
                    </a:lnTo>
                    <a:lnTo>
                      <a:pt x="166" y="76"/>
                    </a:lnTo>
                    <a:lnTo>
                      <a:pt x="166" y="75"/>
                    </a:lnTo>
                    <a:lnTo>
                      <a:pt x="166" y="75"/>
                    </a:lnTo>
                    <a:close/>
                    <a:moveTo>
                      <a:pt x="166" y="90"/>
                    </a:moveTo>
                    <a:lnTo>
                      <a:pt x="231" y="90"/>
                    </a:lnTo>
                    <a:lnTo>
                      <a:pt x="235" y="90"/>
                    </a:lnTo>
                    <a:lnTo>
                      <a:pt x="235" y="90"/>
                    </a:lnTo>
                    <a:lnTo>
                      <a:pt x="238" y="105"/>
                    </a:lnTo>
                    <a:lnTo>
                      <a:pt x="241" y="119"/>
                    </a:lnTo>
                    <a:lnTo>
                      <a:pt x="243" y="132"/>
                    </a:lnTo>
                    <a:lnTo>
                      <a:pt x="244" y="142"/>
                    </a:lnTo>
                    <a:lnTo>
                      <a:pt x="243" y="142"/>
                    </a:lnTo>
                    <a:lnTo>
                      <a:pt x="243" y="142"/>
                    </a:lnTo>
                    <a:lnTo>
                      <a:pt x="244" y="163"/>
                    </a:lnTo>
                    <a:lnTo>
                      <a:pt x="244" y="434"/>
                    </a:lnTo>
                    <a:lnTo>
                      <a:pt x="153" y="434"/>
                    </a:lnTo>
                    <a:lnTo>
                      <a:pt x="153" y="163"/>
                    </a:lnTo>
                    <a:lnTo>
                      <a:pt x="153" y="163"/>
                    </a:lnTo>
                    <a:lnTo>
                      <a:pt x="154" y="142"/>
                    </a:lnTo>
                    <a:lnTo>
                      <a:pt x="153" y="142"/>
                    </a:lnTo>
                    <a:lnTo>
                      <a:pt x="153" y="142"/>
                    </a:lnTo>
                    <a:lnTo>
                      <a:pt x="154" y="132"/>
                    </a:lnTo>
                    <a:lnTo>
                      <a:pt x="155" y="119"/>
                    </a:lnTo>
                    <a:lnTo>
                      <a:pt x="158" y="105"/>
                    </a:lnTo>
                    <a:lnTo>
                      <a:pt x="162" y="90"/>
                    </a:lnTo>
                    <a:lnTo>
                      <a:pt x="166" y="90"/>
                    </a:lnTo>
                    <a:close/>
                    <a:moveTo>
                      <a:pt x="22" y="378"/>
                    </a:moveTo>
                    <a:lnTo>
                      <a:pt x="22" y="378"/>
                    </a:lnTo>
                    <a:lnTo>
                      <a:pt x="28" y="373"/>
                    </a:lnTo>
                    <a:lnTo>
                      <a:pt x="28" y="373"/>
                    </a:lnTo>
                    <a:lnTo>
                      <a:pt x="46" y="361"/>
                    </a:lnTo>
                    <a:lnTo>
                      <a:pt x="62" y="347"/>
                    </a:lnTo>
                    <a:lnTo>
                      <a:pt x="78" y="333"/>
                    </a:lnTo>
                    <a:lnTo>
                      <a:pt x="92" y="317"/>
                    </a:lnTo>
                    <a:lnTo>
                      <a:pt x="105" y="298"/>
                    </a:lnTo>
                    <a:lnTo>
                      <a:pt x="117" y="280"/>
                    </a:lnTo>
                    <a:lnTo>
                      <a:pt x="127" y="260"/>
                    </a:lnTo>
                    <a:lnTo>
                      <a:pt x="136" y="241"/>
                    </a:lnTo>
                    <a:lnTo>
                      <a:pt x="136" y="241"/>
                    </a:lnTo>
                    <a:lnTo>
                      <a:pt x="135" y="252"/>
                    </a:lnTo>
                    <a:lnTo>
                      <a:pt x="132" y="263"/>
                    </a:lnTo>
                    <a:lnTo>
                      <a:pt x="129" y="273"/>
                    </a:lnTo>
                    <a:lnTo>
                      <a:pt x="125" y="284"/>
                    </a:lnTo>
                    <a:lnTo>
                      <a:pt x="121" y="295"/>
                    </a:lnTo>
                    <a:lnTo>
                      <a:pt x="115" y="305"/>
                    </a:lnTo>
                    <a:lnTo>
                      <a:pt x="109" y="314"/>
                    </a:lnTo>
                    <a:lnTo>
                      <a:pt x="102" y="323"/>
                    </a:lnTo>
                    <a:lnTo>
                      <a:pt x="95" y="333"/>
                    </a:lnTo>
                    <a:lnTo>
                      <a:pt x="86" y="341"/>
                    </a:lnTo>
                    <a:lnTo>
                      <a:pt x="76" y="349"/>
                    </a:lnTo>
                    <a:lnTo>
                      <a:pt x="67" y="357"/>
                    </a:lnTo>
                    <a:lnTo>
                      <a:pt x="56" y="364"/>
                    </a:lnTo>
                    <a:lnTo>
                      <a:pt x="45" y="371"/>
                    </a:lnTo>
                    <a:lnTo>
                      <a:pt x="33" y="377"/>
                    </a:lnTo>
                    <a:lnTo>
                      <a:pt x="21" y="382"/>
                    </a:lnTo>
                    <a:lnTo>
                      <a:pt x="20" y="384"/>
                    </a:lnTo>
                    <a:lnTo>
                      <a:pt x="20" y="384"/>
                    </a:lnTo>
                    <a:lnTo>
                      <a:pt x="19" y="384"/>
                    </a:lnTo>
                    <a:lnTo>
                      <a:pt x="19" y="384"/>
                    </a:lnTo>
                    <a:lnTo>
                      <a:pt x="20" y="380"/>
                    </a:lnTo>
                    <a:lnTo>
                      <a:pt x="22" y="378"/>
                    </a:lnTo>
                    <a:lnTo>
                      <a:pt x="22" y="378"/>
                    </a:lnTo>
                    <a:close/>
                    <a:moveTo>
                      <a:pt x="15" y="428"/>
                    </a:moveTo>
                    <a:lnTo>
                      <a:pt x="15" y="428"/>
                    </a:lnTo>
                    <a:lnTo>
                      <a:pt x="15" y="418"/>
                    </a:lnTo>
                    <a:lnTo>
                      <a:pt x="16" y="409"/>
                    </a:lnTo>
                    <a:lnTo>
                      <a:pt x="18" y="403"/>
                    </a:lnTo>
                    <a:lnTo>
                      <a:pt x="19" y="401"/>
                    </a:lnTo>
                    <a:lnTo>
                      <a:pt x="21" y="400"/>
                    </a:lnTo>
                    <a:lnTo>
                      <a:pt x="21" y="400"/>
                    </a:lnTo>
                    <a:lnTo>
                      <a:pt x="27" y="395"/>
                    </a:lnTo>
                    <a:lnTo>
                      <a:pt x="27" y="395"/>
                    </a:lnTo>
                    <a:lnTo>
                      <a:pt x="46" y="386"/>
                    </a:lnTo>
                    <a:lnTo>
                      <a:pt x="64" y="375"/>
                    </a:lnTo>
                    <a:lnTo>
                      <a:pt x="82" y="364"/>
                    </a:lnTo>
                    <a:lnTo>
                      <a:pt x="97" y="351"/>
                    </a:lnTo>
                    <a:lnTo>
                      <a:pt x="110" y="337"/>
                    </a:lnTo>
                    <a:lnTo>
                      <a:pt x="121" y="322"/>
                    </a:lnTo>
                    <a:lnTo>
                      <a:pt x="130" y="306"/>
                    </a:lnTo>
                    <a:lnTo>
                      <a:pt x="139" y="290"/>
                    </a:lnTo>
                    <a:lnTo>
                      <a:pt x="139" y="434"/>
                    </a:lnTo>
                    <a:lnTo>
                      <a:pt x="139" y="436"/>
                    </a:lnTo>
                    <a:lnTo>
                      <a:pt x="125" y="436"/>
                    </a:lnTo>
                    <a:lnTo>
                      <a:pt x="125" y="436"/>
                    </a:lnTo>
                    <a:lnTo>
                      <a:pt x="125" y="425"/>
                    </a:lnTo>
                    <a:lnTo>
                      <a:pt x="123" y="413"/>
                    </a:lnTo>
                    <a:lnTo>
                      <a:pt x="121" y="401"/>
                    </a:lnTo>
                    <a:lnTo>
                      <a:pt x="116" y="391"/>
                    </a:lnTo>
                    <a:lnTo>
                      <a:pt x="112" y="382"/>
                    </a:lnTo>
                    <a:lnTo>
                      <a:pt x="106" y="375"/>
                    </a:lnTo>
                    <a:lnTo>
                      <a:pt x="103" y="373"/>
                    </a:lnTo>
                    <a:lnTo>
                      <a:pt x="99" y="371"/>
                    </a:lnTo>
                    <a:lnTo>
                      <a:pt x="96" y="369"/>
                    </a:lnTo>
                    <a:lnTo>
                      <a:pt x="91" y="369"/>
                    </a:lnTo>
                    <a:lnTo>
                      <a:pt x="91" y="369"/>
                    </a:lnTo>
                    <a:lnTo>
                      <a:pt x="87" y="369"/>
                    </a:lnTo>
                    <a:lnTo>
                      <a:pt x="83" y="371"/>
                    </a:lnTo>
                    <a:lnTo>
                      <a:pt x="79" y="373"/>
                    </a:lnTo>
                    <a:lnTo>
                      <a:pt x="76" y="375"/>
                    </a:lnTo>
                    <a:lnTo>
                      <a:pt x="71" y="382"/>
                    </a:lnTo>
                    <a:lnTo>
                      <a:pt x="65" y="391"/>
                    </a:lnTo>
                    <a:lnTo>
                      <a:pt x="62" y="401"/>
                    </a:lnTo>
                    <a:lnTo>
                      <a:pt x="60" y="413"/>
                    </a:lnTo>
                    <a:lnTo>
                      <a:pt x="58" y="425"/>
                    </a:lnTo>
                    <a:lnTo>
                      <a:pt x="57" y="436"/>
                    </a:lnTo>
                    <a:lnTo>
                      <a:pt x="15" y="436"/>
                    </a:lnTo>
                    <a:lnTo>
                      <a:pt x="15" y="436"/>
                    </a:lnTo>
                    <a:lnTo>
                      <a:pt x="15" y="428"/>
                    </a:lnTo>
                    <a:lnTo>
                      <a:pt x="15" y="428"/>
                    </a:lnTo>
                    <a:close/>
                    <a:moveTo>
                      <a:pt x="111" y="436"/>
                    </a:moveTo>
                    <a:lnTo>
                      <a:pt x="72" y="436"/>
                    </a:lnTo>
                    <a:lnTo>
                      <a:pt x="72" y="436"/>
                    </a:lnTo>
                    <a:lnTo>
                      <a:pt x="72" y="426"/>
                    </a:lnTo>
                    <a:lnTo>
                      <a:pt x="74" y="416"/>
                    </a:lnTo>
                    <a:lnTo>
                      <a:pt x="75" y="406"/>
                    </a:lnTo>
                    <a:lnTo>
                      <a:pt x="78" y="399"/>
                    </a:lnTo>
                    <a:lnTo>
                      <a:pt x="81" y="392"/>
                    </a:lnTo>
                    <a:lnTo>
                      <a:pt x="84" y="388"/>
                    </a:lnTo>
                    <a:lnTo>
                      <a:pt x="87" y="385"/>
                    </a:lnTo>
                    <a:lnTo>
                      <a:pt x="91" y="384"/>
                    </a:lnTo>
                    <a:lnTo>
                      <a:pt x="91" y="384"/>
                    </a:lnTo>
                    <a:lnTo>
                      <a:pt x="95" y="385"/>
                    </a:lnTo>
                    <a:lnTo>
                      <a:pt x="99" y="388"/>
                    </a:lnTo>
                    <a:lnTo>
                      <a:pt x="102" y="392"/>
                    </a:lnTo>
                    <a:lnTo>
                      <a:pt x="104" y="399"/>
                    </a:lnTo>
                    <a:lnTo>
                      <a:pt x="108" y="406"/>
                    </a:lnTo>
                    <a:lnTo>
                      <a:pt x="109" y="416"/>
                    </a:lnTo>
                    <a:lnTo>
                      <a:pt x="111" y="426"/>
                    </a:lnTo>
                    <a:lnTo>
                      <a:pt x="111" y="436"/>
                    </a:lnTo>
                    <a:lnTo>
                      <a:pt x="111" y="436"/>
                    </a:lnTo>
                    <a:close/>
                    <a:moveTo>
                      <a:pt x="111" y="460"/>
                    </a:moveTo>
                    <a:lnTo>
                      <a:pt x="72" y="460"/>
                    </a:lnTo>
                    <a:lnTo>
                      <a:pt x="72" y="460"/>
                    </a:lnTo>
                    <a:lnTo>
                      <a:pt x="72" y="450"/>
                    </a:lnTo>
                    <a:lnTo>
                      <a:pt x="111" y="450"/>
                    </a:lnTo>
                    <a:lnTo>
                      <a:pt x="111" y="450"/>
                    </a:lnTo>
                    <a:lnTo>
                      <a:pt x="111" y="460"/>
                    </a:lnTo>
                    <a:lnTo>
                      <a:pt x="111" y="460"/>
                    </a:lnTo>
                    <a:close/>
                    <a:moveTo>
                      <a:pt x="153" y="461"/>
                    </a:moveTo>
                    <a:lnTo>
                      <a:pt x="153" y="461"/>
                    </a:lnTo>
                    <a:lnTo>
                      <a:pt x="152" y="448"/>
                    </a:lnTo>
                    <a:lnTo>
                      <a:pt x="153" y="448"/>
                    </a:lnTo>
                    <a:lnTo>
                      <a:pt x="244" y="448"/>
                    </a:lnTo>
                    <a:lnTo>
                      <a:pt x="245" y="448"/>
                    </a:lnTo>
                    <a:lnTo>
                      <a:pt x="245" y="448"/>
                    </a:lnTo>
                    <a:lnTo>
                      <a:pt x="244" y="461"/>
                    </a:lnTo>
                    <a:lnTo>
                      <a:pt x="153" y="461"/>
                    </a:lnTo>
                    <a:close/>
                    <a:moveTo>
                      <a:pt x="325" y="460"/>
                    </a:moveTo>
                    <a:lnTo>
                      <a:pt x="286" y="460"/>
                    </a:lnTo>
                    <a:lnTo>
                      <a:pt x="286" y="460"/>
                    </a:lnTo>
                    <a:lnTo>
                      <a:pt x="285" y="450"/>
                    </a:lnTo>
                    <a:lnTo>
                      <a:pt x="325" y="450"/>
                    </a:lnTo>
                    <a:lnTo>
                      <a:pt x="325" y="450"/>
                    </a:lnTo>
                    <a:lnTo>
                      <a:pt x="325" y="460"/>
                    </a:lnTo>
                    <a:lnTo>
                      <a:pt x="325" y="460"/>
                    </a:lnTo>
                    <a:close/>
                    <a:moveTo>
                      <a:pt x="286" y="436"/>
                    </a:moveTo>
                    <a:lnTo>
                      <a:pt x="286" y="436"/>
                    </a:lnTo>
                    <a:lnTo>
                      <a:pt x="286" y="426"/>
                    </a:lnTo>
                    <a:lnTo>
                      <a:pt x="288" y="416"/>
                    </a:lnTo>
                    <a:lnTo>
                      <a:pt x="289" y="406"/>
                    </a:lnTo>
                    <a:lnTo>
                      <a:pt x="292" y="399"/>
                    </a:lnTo>
                    <a:lnTo>
                      <a:pt x="294" y="392"/>
                    </a:lnTo>
                    <a:lnTo>
                      <a:pt x="298" y="388"/>
                    </a:lnTo>
                    <a:lnTo>
                      <a:pt x="301" y="385"/>
                    </a:lnTo>
                    <a:lnTo>
                      <a:pt x="305" y="384"/>
                    </a:lnTo>
                    <a:lnTo>
                      <a:pt x="305" y="384"/>
                    </a:lnTo>
                    <a:lnTo>
                      <a:pt x="308" y="385"/>
                    </a:lnTo>
                    <a:lnTo>
                      <a:pt x="313" y="388"/>
                    </a:lnTo>
                    <a:lnTo>
                      <a:pt x="316" y="392"/>
                    </a:lnTo>
                    <a:lnTo>
                      <a:pt x="318" y="399"/>
                    </a:lnTo>
                    <a:lnTo>
                      <a:pt x="320" y="406"/>
                    </a:lnTo>
                    <a:lnTo>
                      <a:pt x="322" y="416"/>
                    </a:lnTo>
                    <a:lnTo>
                      <a:pt x="325" y="426"/>
                    </a:lnTo>
                    <a:lnTo>
                      <a:pt x="325" y="436"/>
                    </a:lnTo>
                    <a:lnTo>
                      <a:pt x="286" y="436"/>
                    </a:lnTo>
                    <a:close/>
                    <a:moveTo>
                      <a:pt x="339" y="436"/>
                    </a:moveTo>
                    <a:lnTo>
                      <a:pt x="339" y="436"/>
                    </a:lnTo>
                    <a:lnTo>
                      <a:pt x="339" y="425"/>
                    </a:lnTo>
                    <a:lnTo>
                      <a:pt x="337" y="413"/>
                    </a:lnTo>
                    <a:lnTo>
                      <a:pt x="334" y="401"/>
                    </a:lnTo>
                    <a:lnTo>
                      <a:pt x="330" y="391"/>
                    </a:lnTo>
                    <a:lnTo>
                      <a:pt x="326" y="382"/>
                    </a:lnTo>
                    <a:lnTo>
                      <a:pt x="320" y="375"/>
                    </a:lnTo>
                    <a:lnTo>
                      <a:pt x="317" y="373"/>
                    </a:lnTo>
                    <a:lnTo>
                      <a:pt x="313" y="371"/>
                    </a:lnTo>
                    <a:lnTo>
                      <a:pt x="310" y="369"/>
                    </a:lnTo>
                    <a:lnTo>
                      <a:pt x="305" y="369"/>
                    </a:lnTo>
                    <a:lnTo>
                      <a:pt x="305" y="369"/>
                    </a:lnTo>
                    <a:lnTo>
                      <a:pt x="301" y="369"/>
                    </a:lnTo>
                    <a:lnTo>
                      <a:pt x="297" y="371"/>
                    </a:lnTo>
                    <a:lnTo>
                      <a:pt x="293" y="373"/>
                    </a:lnTo>
                    <a:lnTo>
                      <a:pt x="290" y="375"/>
                    </a:lnTo>
                    <a:lnTo>
                      <a:pt x="285" y="382"/>
                    </a:lnTo>
                    <a:lnTo>
                      <a:pt x="279" y="391"/>
                    </a:lnTo>
                    <a:lnTo>
                      <a:pt x="276" y="401"/>
                    </a:lnTo>
                    <a:lnTo>
                      <a:pt x="274" y="413"/>
                    </a:lnTo>
                    <a:lnTo>
                      <a:pt x="272" y="425"/>
                    </a:lnTo>
                    <a:lnTo>
                      <a:pt x="271" y="436"/>
                    </a:lnTo>
                    <a:lnTo>
                      <a:pt x="258" y="436"/>
                    </a:lnTo>
                    <a:lnTo>
                      <a:pt x="258" y="434"/>
                    </a:lnTo>
                    <a:lnTo>
                      <a:pt x="258" y="292"/>
                    </a:lnTo>
                    <a:lnTo>
                      <a:pt x="258" y="292"/>
                    </a:lnTo>
                    <a:lnTo>
                      <a:pt x="266" y="308"/>
                    </a:lnTo>
                    <a:lnTo>
                      <a:pt x="276" y="323"/>
                    </a:lnTo>
                    <a:lnTo>
                      <a:pt x="288" y="337"/>
                    </a:lnTo>
                    <a:lnTo>
                      <a:pt x="301" y="351"/>
                    </a:lnTo>
                    <a:lnTo>
                      <a:pt x="316" y="364"/>
                    </a:lnTo>
                    <a:lnTo>
                      <a:pt x="332" y="376"/>
                    </a:lnTo>
                    <a:lnTo>
                      <a:pt x="351" y="386"/>
                    </a:lnTo>
                    <a:lnTo>
                      <a:pt x="370" y="395"/>
                    </a:lnTo>
                    <a:lnTo>
                      <a:pt x="375" y="400"/>
                    </a:lnTo>
                    <a:lnTo>
                      <a:pt x="375" y="400"/>
                    </a:lnTo>
                    <a:lnTo>
                      <a:pt x="379" y="403"/>
                    </a:lnTo>
                    <a:lnTo>
                      <a:pt x="381" y="409"/>
                    </a:lnTo>
                    <a:lnTo>
                      <a:pt x="382" y="418"/>
                    </a:lnTo>
                    <a:lnTo>
                      <a:pt x="382" y="427"/>
                    </a:lnTo>
                    <a:lnTo>
                      <a:pt x="382" y="427"/>
                    </a:lnTo>
                    <a:lnTo>
                      <a:pt x="382" y="436"/>
                    </a:lnTo>
                    <a:lnTo>
                      <a:pt x="339" y="4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Freeform 69"/>
              <p:cNvSpPr>
                <a:spLocks/>
              </p:cNvSpPr>
              <p:nvPr/>
            </p:nvSpPr>
            <p:spPr bwMode="auto">
              <a:xfrm>
                <a:off x="4313238" y="3270250"/>
                <a:ext cx="106363" cy="34925"/>
              </a:xfrm>
              <a:custGeom>
                <a:avLst/>
                <a:gdLst>
                  <a:gd fmla="*/ 13 w 67" name="T0"/>
                  <a:gd fmla="*/ 20 h 22" name="T1"/>
                  <a:gd fmla="*/ 13 w 67" name="T2"/>
                  <a:gd fmla="*/ 20 h 22" name="T3"/>
                  <a:gd fmla="*/ 15 w 67" name="T4"/>
                  <a:gd fmla="*/ 18 h 22" name="T5"/>
                  <a:gd fmla="*/ 20 w 67" name="T6"/>
                  <a:gd fmla="*/ 16 h 22" name="T7"/>
                  <a:gd fmla="*/ 26 w 67" name="T8"/>
                  <a:gd fmla="*/ 15 h 22" name="T9"/>
                  <a:gd fmla="*/ 33 w 67" name="T10"/>
                  <a:gd fmla="*/ 14 h 22" name="T11"/>
                  <a:gd fmla="*/ 33 w 67" name="T12"/>
                  <a:gd fmla="*/ 14 h 22" name="T13"/>
                  <a:gd fmla="*/ 41 w 67" name="T14"/>
                  <a:gd fmla="*/ 15 h 22" name="T15"/>
                  <a:gd fmla="*/ 46 w 67" name="T16"/>
                  <a:gd fmla="*/ 16 h 22" name="T17"/>
                  <a:gd fmla="*/ 52 w 67" name="T18"/>
                  <a:gd fmla="*/ 18 h 22" name="T19"/>
                  <a:gd fmla="*/ 54 w 67" name="T20"/>
                  <a:gd fmla="*/ 20 h 22" name="T21"/>
                  <a:gd fmla="*/ 54 w 67" name="T22"/>
                  <a:gd fmla="*/ 20 h 22" name="T23"/>
                  <a:gd fmla="*/ 57 w 67" name="T24"/>
                  <a:gd fmla="*/ 22 h 22" name="T25"/>
                  <a:gd fmla="*/ 59 w 67" name="T26"/>
                  <a:gd fmla="*/ 22 h 22" name="T27"/>
                  <a:gd fmla="*/ 59 w 67" name="T28"/>
                  <a:gd fmla="*/ 22 h 22" name="T29"/>
                  <a:gd fmla="*/ 62 w 67" name="T30"/>
                  <a:gd fmla="*/ 22 h 22" name="T31"/>
                  <a:gd fmla="*/ 65 w 67" name="T32"/>
                  <a:gd fmla="*/ 20 h 22" name="T33"/>
                  <a:gd fmla="*/ 65 w 67" name="T34"/>
                  <a:gd fmla="*/ 20 h 22" name="T35"/>
                  <a:gd fmla="*/ 66 w 67" name="T36"/>
                  <a:gd fmla="*/ 18 h 22" name="T37"/>
                  <a:gd fmla="*/ 67 w 67" name="T38"/>
                  <a:gd fmla="*/ 16 h 22" name="T39"/>
                  <a:gd fmla="*/ 66 w 67" name="T40"/>
                  <a:gd fmla="*/ 13 h 22" name="T41"/>
                  <a:gd fmla="*/ 65 w 67" name="T42"/>
                  <a:gd fmla="*/ 10 h 22" name="T43"/>
                  <a:gd fmla="*/ 65 w 67" name="T44"/>
                  <a:gd fmla="*/ 10 h 22" name="T45"/>
                  <a:gd fmla="*/ 59 w 67" name="T46"/>
                  <a:gd fmla="*/ 6 h 22" name="T47"/>
                  <a:gd fmla="*/ 52 w 67" name="T48"/>
                  <a:gd fmla="*/ 3 h 22" name="T49"/>
                  <a:gd fmla="*/ 43 w 67" name="T50"/>
                  <a:gd fmla="*/ 1 h 22" name="T51"/>
                  <a:gd fmla="*/ 33 w 67" name="T52"/>
                  <a:gd fmla="*/ 0 h 22" name="T53"/>
                  <a:gd fmla="*/ 33 w 67" name="T54"/>
                  <a:gd fmla="*/ 0 h 22" name="T55"/>
                  <a:gd fmla="*/ 24 w 67" name="T56"/>
                  <a:gd fmla="*/ 1 h 22" name="T57"/>
                  <a:gd fmla="*/ 15 w 67" name="T58"/>
                  <a:gd fmla="*/ 3 h 22" name="T59"/>
                  <a:gd fmla="*/ 7 w 67" name="T60"/>
                  <a:gd fmla="*/ 6 h 22" name="T61"/>
                  <a:gd fmla="*/ 2 w 67" name="T62"/>
                  <a:gd fmla="*/ 10 h 22" name="T63"/>
                  <a:gd fmla="*/ 2 w 67" name="T64"/>
                  <a:gd fmla="*/ 10 h 22" name="T65"/>
                  <a:gd fmla="*/ 1 w 67" name="T66"/>
                  <a:gd fmla="*/ 13 h 22" name="T67"/>
                  <a:gd fmla="*/ 0 w 67" name="T68"/>
                  <a:gd fmla="*/ 16 h 22" name="T69"/>
                  <a:gd fmla="*/ 1 w 67" name="T70"/>
                  <a:gd fmla="*/ 18 h 22" name="T71"/>
                  <a:gd fmla="*/ 2 w 67" name="T72"/>
                  <a:gd fmla="*/ 20 h 22" name="T73"/>
                  <a:gd fmla="*/ 2 w 67" name="T74"/>
                  <a:gd fmla="*/ 20 h 22" name="T75"/>
                  <a:gd fmla="*/ 5 w 67" name="T76"/>
                  <a:gd fmla="*/ 22 h 22" name="T77"/>
                  <a:gd fmla="*/ 7 w 67" name="T78"/>
                  <a:gd fmla="*/ 22 h 22" name="T79"/>
                  <a:gd fmla="*/ 10 w 67" name="T80"/>
                  <a:gd fmla="*/ 21 h 22" name="T81"/>
                  <a:gd fmla="*/ 13 w 67" name="T82"/>
                  <a:gd fmla="*/ 20 h 22" name="T83"/>
                  <a:gd fmla="*/ 13 w 67" name="T84"/>
                  <a:gd fmla="*/ 20 h 22" name="T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b="b" l="0" r="r" t="0"/>
                <a:pathLst>
                  <a:path h="22" w="67">
                    <a:moveTo>
                      <a:pt x="13" y="20"/>
                    </a:moveTo>
                    <a:lnTo>
                      <a:pt x="13" y="20"/>
                    </a:lnTo>
                    <a:lnTo>
                      <a:pt x="15" y="18"/>
                    </a:lnTo>
                    <a:lnTo>
                      <a:pt x="20" y="16"/>
                    </a:lnTo>
                    <a:lnTo>
                      <a:pt x="26" y="15"/>
                    </a:lnTo>
                    <a:lnTo>
                      <a:pt x="33" y="14"/>
                    </a:lnTo>
                    <a:lnTo>
                      <a:pt x="33" y="14"/>
                    </a:lnTo>
                    <a:lnTo>
                      <a:pt x="41" y="15"/>
                    </a:lnTo>
                    <a:lnTo>
                      <a:pt x="46" y="16"/>
                    </a:lnTo>
                    <a:lnTo>
                      <a:pt x="52" y="18"/>
                    </a:lnTo>
                    <a:lnTo>
                      <a:pt x="54" y="20"/>
                    </a:lnTo>
                    <a:lnTo>
                      <a:pt x="54" y="20"/>
                    </a:lnTo>
                    <a:lnTo>
                      <a:pt x="57" y="22"/>
                    </a:lnTo>
                    <a:lnTo>
                      <a:pt x="59" y="22"/>
                    </a:lnTo>
                    <a:lnTo>
                      <a:pt x="59" y="22"/>
                    </a:lnTo>
                    <a:lnTo>
                      <a:pt x="62" y="22"/>
                    </a:lnTo>
                    <a:lnTo>
                      <a:pt x="65" y="20"/>
                    </a:lnTo>
                    <a:lnTo>
                      <a:pt x="65" y="20"/>
                    </a:lnTo>
                    <a:lnTo>
                      <a:pt x="66" y="18"/>
                    </a:lnTo>
                    <a:lnTo>
                      <a:pt x="67" y="16"/>
                    </a:lnTo>
                    <a:lnTo>
                      <a:pt x="66" y="13"/>
                    </a:lnTo>
                    <a:lnTo>
                      <a:pt x="65" y="10"/>
                    </a:lnTo>
                    <a:lnTo>
                      <a:pt x="65" y="10"/>
                    </a:lnTo>
                    <a:lnTo>
                      <a:pt x="59" y="6"/>
                    </a:lnTo>
                    <a:lnTo>
                      <a:pt x="52" y="3"/>
                    </a:lnTo>
                    <a:lnTo>
                      <a:pt x="43" y="1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24" y="1"/>
                    </a:lnTo>
                    <a:lnTo>
                      <a:pt x="15" y="3"/>
                    </a:lnTo>
                    <a:lnTo>
                      <a:pt x="7" y="6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1" y="13"/>
                    </a:lnTo>
                    <a:lnTo>
                      <a:pt x="0" y="16"/>
                    </a:lnTo>
                    <a:lnTo>
                      <a:pt x="1" y="18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5" y="22"/>
                    </a:lnTo>
                    <a:lnTo>
                      <a:pt x="7" y="22"/>
                    </a:lnTo>
                    <a:lnTo>
                      <a:pt x="10" y="21"/>
                    </a:lnTo>
                    <a:lnTo>
                      <a:pt x="13" y="20"/>
                    </a:lnTo>
                    <a:lnTo>
                      <a:pt x="13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1" name="组合 20"/>
          <p:cNvGrpSpPr/>
          <p:nvPr/>
        </p:nvGrpSpPr>
        <p:grpSpPr>
          <a:xfrm>
            <a:off x="8305800" y="1874238"/>
            <a:ext cx="2133600" cy="2133600"/>
            <a:chOff x="8305800" y="1874238"/>
            <a:chExt cx="2133600" cy="2133600"/>
          </a:xfrm>
        </p:grpSpPr>
        <p:sp>
          <p:nvSpPr>
            <p:cNvPr id="6" name="Oval 8"/>
            <p:cNvSpPr/>
            <p:nvPr/>
          </p:nvSpPr>
          <p:spPr>
            <a:xfrm>
              <a:off x="8305800" y="1874238"/>
              <a:ext cx="2133600" cy="2133600"/>
            </a:xfrm>
            <a:prstGeom prst="ellipse">
              <a:avLst/>
            </a:prstGeom>
            <a:noFill/>
            <a:ln w="1270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ko-KR">
                <a:solidFill>
                  <a:schemeClr val="bg1"/>
                </a:solidFill>
              </a:endParaRPr>
            </a:p>
          </p:txBody>
        </p:sp>
        <p:sp>
          <p:nvSpPr>
            <p:cNvPr id="7" name="Arc 9"/>
            <p:cNvSpPr/>
            <p:nvPr/>
          </p:nvSpPr>
          <p:spPr>
            <a:xfrm>
              <a:off x="8305800" y="1874238"/>
              <a:ext cx="2133600" cy="2133600"/>
            </a:xfrm>
            <a:prstGeom prst="arc">
              <a:avLst>
                <a:gd fmla="val 16200000" name="adj1"/>
                <a:gd fmla="val 898106" name="adj2"/>
              </a:avLst>
            </a:prstGeom>
            <a:ln cap="rnd" w="127000">
              <a:gradFill>
                <a:gsLst>
                  <a:gs pos="0">
                    <a:srgbClr val="54D0CA"/>
                  </a:gs>
                  <a:gs pos="100000">
                    <a:srgbClr val="2A9995"/>
                  </a:gs>
                </a:gsLst>
                <a:lin ang="5400000" scaled="1"/>
              </a:gra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lstStyle/>
            <a:p>
              <a:pPr algn="ctr"/>
              <a:endParaRPr altLang="en-US" lang="ko-KR">
                <a:solidFill>
                  <a:schemeClr val="bg1"/>
                </a:solidFill>
              </a:endParaRPr>
            </a:p>
          </p:txBody>
        </p:sp>
        <p:sp>
          <p:nvSpPr>
            <p:cNvPr id="38" name="Rectangle 3"/>
            <p:cNvSpPr txBox="1">
              <a:spLocks noChangeArrowheads="1"/>
            </p:cNvSpPr>
            <p:nvPr/>
          </p:nvSpPr>
          <p:spPr bwMode="auto">
            <a:xfrm>
              <a:off x="8536266" y="3282321"/>
              <a:ext cx="1672668" cy="248402"/>
            </a:xfrm>
            <a:prstGeom prst="rect">
              <a:avLst/>
            </a:prstGeom>
            <a:noFill/>
            <a:extLst/>
          </p:spPr>
          <p:txBody>
            <a:bodyPr bIns="46800" lIns="90000" rIns="90000" tIns="46800" wrap="square">
              <a:spAutoFit/>
            </a:bodyPr>
            <a:lstStyle>
              <a:lvl1pPr algn="ctr">
                <a:spcBef>
                  <a:spcPct val="0"/>
                </a:spcBef>
                <a:buNone/>
                <a:defRPr altLang="en-US" b="1" baseline="0" dirty="0" lang="ko-KR" sz="4400">
                  <a:solidFill>
                    <a:schemeClr val="bg1"/>
                  </a:solidFill>
                  <a:effectLst>
                    <a:outerShdw algn="t" blurRad="12700" dir="5400000" dist="25400" rotWithShape="0">
                      <a:prstClr val="black">
                        <a:alpha val="50000"/>
                      </a:prstClr>
                    </a:outerShdw>
                  </a:effectLst>
                  <a:latin charset="0" pitchFamily="34" typeface="Tahoma"/>
                  <a:ea charset="0" pitchFamily="34" typeface="Tahoma"/>
                  <a:cs charset="0" pitchFamily="34" typeface="Tahoma"/>
                </a:defRPr>
              </a:lvl1pPr>
            </a:lstStyle>
            <a:p>
              <a:r>
                <a:rPr altLang="en-US" b="0" dirty="0" lang="zh-CN" sz="1000">
                  <a:effectLst/>
                  <a:latin typeface="+mn-ea"/>
                  <a:ea typeface="+mn-ea"/>
                </a:rPr>
                <a:t>您的内容打在这里</a:t>
              </a:r>
            </a:p>
          </p:txBody>
        </p:sp>
        <p:sp>
          <p:nvSpPr>
            <p:cNvPr id="43" name="Freeform 70"/>
            <p:cNvSpPr>
              <a:spLocks noEditPoints="1"/>
            </p:cNvSpPr>
            <p:nvPr/>
          </p:nvSpPr>
          <p:spPr bwMode="auto">
            <a:xfrm>
              <a:off x="8983306" y="2373476"/>
              <a:ext cx="778588" cy="708238"/>
            </a:xfrm>
            <a:custGeom>
              <a:avLst/>
              <a:gdLst>
                <a:gd fmla="*/ 348 w 498" name="T0"/>
                <a:gd fmla="*/ 251 h 453" name="T1"/>
                <a:gd fmla="*/ 340 w 498" name="T2"/>
                <a:gd fmla="*/ 252 h 453" name="T3"/>
                <a:gd fmla="*/ 376 w 498" name="T4"/>
                <a:gd fmla="*/ 185 h 453" name="T5"/>
                <a:gd fmla="*/ 407 w 498" name="T6"/>
                <a:gd fmla="*/ 194 h 453" name="T7"/>
                <a:gd fmla="*/ 470 w 498" name="T8"/>
                <a:gd fmla="*/ 103 h 453" name="T9"/>
                <a:gd fmla="*/ 495 w 498" name="T10"/>
                <a:gd fmla="*/ 93 h 453" name="T11"/>
                <a:gd fmla="*/ 484 w 498" name="T12"/>
                <a:gd fmla="*/ 68 h 453" name="T13"/>
                <a:gd fmla="*/ 459 w 498" name="T14"/>
                <a:gd fmla="*/ 79 h 453" name="T15"/>
                <a:gd fmla="*/ 394 w 498" name="T16"/>
                <a:gd fmla="*/ 162 h 453" name="T17"/>
                <a:gd fmla="*/ 356 w 498" name="T18"/>
                <a:gd fmla="*/ 140 h 453" name="T19"/>
                <a:gd fmla="*/ 300 w 498" name="T20"/>
                <a:gd fmla="*/ 34 h 453" name="T21"/>
                <a:gd fmla="*/ 185 w 498" name="T22"/>
                <a:gd fmla="*/ 0 h 453" name="T23"/>
                <a:gd fmla="*/ 79 w 498" name="T24"/>
                <a:gd fmla="*/ 57 h 453" name="T25"/>
                <a:gd fmla="*/ 44 w 498" name="T26"/>
                <a:gd fmla="*/ 175 h 453" name="T27"/>
                <a:gd fmla="*/ 88 w 498" name="T28"/>
                <a:gd fmla="*/ 306 h 453" name="T29"/>
                <a:gd fmla="*/ 38 w 498" name="T30"/>
                <a:gd fmla="*/ 280 h 453" name="T31"/>
                <a:gd fmla="*/ 15 w 498" name="T32"/>
                <a:gd fmla="*/ 266 h 453" name="T33"/>
                <a:gd fmla="*/ 0 w 498" name="T34"/>
                <a:gd fmla="*/ 288 h 453" name="T35"/>
                <a:gd fmla="*/ 25 w 498" name="T36"/>
                <a:gd fmla="*/ 302 h 453" name="T37"/>
                <a:gd fmla="*/ 69 w 498" name="T38"/>
                <a:gd fmla="*/ 338 h 453" name="T39"/>
                <a:gd fmla="*/ 96 w 498" name="T40"/>
                <a:gd fmla="*/ 338 h 453" name="T41"/>
                <a:gd fmla="*/ 117 w 498" name="T42"/>
                <a:gd fmla="*/ 289 h 453" name="T43"/>
                <a:gd fmla="*/ 201 w 498" name="T44"/>
                <a:gd fmla="*/ 313 h 453" name="T45"/>
                <a:gd fmla="*/ 292 w 498" name="T46"/>
                <a:gd fmla="*/ 284 h 453" name="T47"/>
                <a:gd fmla="*/ 295 w 498" name="T48"/>
                <a:gd fmla="*/ 301 h 453" name="T49"/>
                <a:gd fmla="*/ 297 w 498" name="T50"/>
                <a:gd fmla="*/ 305 h 453" name="T51"/>
                <a:gd fmla="*/ 447 w 498" name="T52"/>
                <a:gd fmla="*/ 453 h 453" name="T53"/>
                <a:gd fmla="*/ 497 w 498" name="T54"/>
                <a:gd fmla="*/ 413 h 453" name="T55"/>
                <a:gd fmla="*/ 481 w 498" name="T56"/>
                <a:gd fmla="*/ 83 h 453" name="T57"/>
                <a:gd fmla="*/ 346 w 498" name="T58"/>
                <a:gd fmla="*/ 268 h 453" name="T59"/>
                <a:gd fmla="*/ 68 w 498" name="T60"/>
                <a:gd fmla="*/ 101 h 453" name="T61"/>
                <a:gd fmla="*/ 146 w 498" name="T62"/>
                <a:gd fmla="*/ 25 h 453" name="T63"/>
                <a:gd fmla="*/ 255 w 498" name="T64"/>
                <a:gd fmla="*/ 25 h 453" name="T65"/>
                <a:gd fmla="*/ 333 w 498" name="T66"/>
                <a:gd fmla="*/ 101 h 453" name="T67"/>
                <a:gd fmla="*/ 329 w 498" name="T68"/>
                <a:gd fmla="*/ 156 h 453" name="T69"/>
                <a:gd fmla="*/ 292 w 498" name="T70"/>
                <a:gd fmla="*/ 64 h 453" name="T71"/>
                <a:gd fmla="*/ 201 w 498" name="T72"/>
                <a:gd fmla="*/ 27 h 453" name="T73"/>
                <a:gd fmla="*/ 109 w 498" name="T74"/>
                <a:gd fmla="*/ 66 h 453" name="T75"/>
                <a:gd fmla="*/ 71 w 498" name="T76"/>
                <a:gd fmla="*/ 156 h 453" name="T77"/>
                <a:gd fmla="*/ 109 w 498" name="T78"/>
                <a:gd fmla="*/ 247 h 453" name="T79"/>
                <a:gd fmla="*/ 67 w 498" name="T80"/>
                <a:gd fmla="*/ 205 h 453" name="T81"/>
                <a:gd fmla="*/ 204 w 498" name="T82"/>
                <a:gd fmla="*/ 175 h 453" name="T83"/>
                <a:gd fmla="*/ 294 w 498" name="T84"/>
                <a:gd fmla="*/ 224 h 453" name="T85"/>
                <a:gd fmla="*/ 212 w 498" name="T86"/>
                <a:gd fmla="*/ 271 h 453" name="T87"/>
                <a:gd fmla="*/ 140 w 498" name="T88"/>
                <a:gd fmla="*/ 255 h 453" name="T89"/>
                <a:gd fmla="*/ 197 w 498" name="T90"/>
                <a:gd fmla="*/ 139 h 453" name="T91"/>
                <a:gd fmla="*/ 187 w 498" name="T92"/>
                <a:gd fmla="*/ 164 h 453" name="T93"/>
                <a:gd fmla="*/ 91 w 498" name="T94"/>
                <a:gd fmla="*/ 190 h 453" name="T95"/>
                <a:gd fmla="*/ 99 w 498" name="T96"/>
                <a:gd fmla="*/ 102 h 453" name="T97"/>
                <a:gd fmla="*/ 167 w 498" name="T98"/>
                <a:gd fmla="*/ 46 h 453" name="T99"/>
                <a:gd fmla="*/ 255 w 498" name="T100"/>
                <a:gd fmla="*/ 55 h 453" name="T101"/>
                <a:gd fmla="*/ 311 w 498" name="T102"/>
                <a:gd fmla="*/ 123 h 453" name="T103"/>
                <a:gd fmla="*/ 201 w 498" name="T104"/>
                <a:gd fmla="*/ 299 h 453" name="T105"/>
                <a:gd fmla="*/ 125 w 498" name="T106"/>
                <a:gd fmla="*/ 277 h 453" name="T107"/>
                <a:gd fmla="*/ 214 w 498" name="T108"/>
                <a:gd fmla="*/ 285 h 453" name="T109"/>
                <a:gd fmla="*/ 299 w 498" name="T110"/>
                <a:gd fmla="*/ 239 h 453" name="T111"/>
                <a:gd fmla="*/ 341 w 498" name="T112"/>
                <a:gd fmla="*/ 181 h 453" name="T113"/>
                <a:gd fmla="*/ 308 w 498" name="T114"/>
                <a:gd fmla="*/ 250 h 453" name="T115"/>
                <a:gd fmla="*/ 288 w 498" name="T116"/>
                <a:gd fmla="*/ 269 h 453" name="T117"/>
                <a:gd fmla="*/ 225 w 498" name="T118"/>
                <a:gd fmla="*/ 297 h 453" name="T119"/>
                <a:gd fmla="*/ 307 w 498" name="T120"/>
                <a:gd fmla="*/ 272 h 453" name="T121"/>
                <a:gd fmla="*/ 310 w 498" name="T122"/>
                <a:gd fmla="*/ 283 h 453" name="T123"/>
                <a:gd fmla="*/ 483 w 498" name="T124"/>
                <a:gd fmla="*/ 412 h 453" name="T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b="b" l="0" r="r" t="0"/>
              <a:pathLst>
                <a:path h="453" w="498">
                  <a:moveTo>
                    <a:pt x="496" y="398"/>
                  </a:moveTo>
                  <a:lnTo>
                    <a:pt x="496" y="398"/>
                  </a:lnTo>
                  <a:lnTo>
                    <a:pt x="485" y="387"/>
                  </a:lnTo>
                  <a:lnTo>
                    <a:pt x="485" y="387"/>
                  </a:lnTo>
                  <a:lnTo>
                    <a:pt x="485" y="387"/>
                  </a:lnTo>
                  <a:lnTo>
                    <a:pt x="350" y="252"/>
                  </a:lnTo>
                  <a:lnTo>
                    <a:pt x="350" y="252"/>
                  </a:lnTo>
                  <a:lnTo>
                    <a:pt x="348" y="251"/>
                  </a:lnTo>
                  <a:lnTo>
                    <a:pt x="348" y="251"/>
                  </a:lnTo>
                  <a:lnTo>
                    <a:pt x="348" y="251"/>
                  </a:lnTo>
                  <a:lnTo>
                    <a:pt x="348" y="251"/>
                  </a:lnTo>
                  <a:lnTo>
                    <a:pt x="346" y="250"/>
                  </a:lnTo>
                  <a:lnTo>
                    <a:pt x="346" y="250"/>
                  </a:lnTo>
                  <a:lnTo>
                    <a:pt x="342" y="251"/>
                  </a:lnTo>
                  <a:lnTo>
                    <a:pt x="342" y="251"/>
                  </a:lnTo>
                  <a:lnTo>
                    <a:pt x="342" y="251"/>
                  </a:lnTo>
                  <a:lnTo>
                    <a:pt x="342" y="251"/>
                  </a:lnTo>
                  <a:lnTo>
                    <a:pt x="340" y="252"/>
                  </a:lnTo>
                  <a:lnTo>
                    <a:pt x="337" y="256"/>
                  </a:lnTo>
                  <a:lnTo>
                    <a:pt x="328" y="247"/>
                  </a:lnTo>
                  <a:lnTo>
                    <a:pt x="328" y="247"/>
                  </a:lnTo>
                  <a:lnTo>
                    <a:pt x="338" y="232"/>
                  </a:lnTo>
                  <a:lnTo>
                    <a:pt x="346" y="217"/>
                  </a:lnTo>
                  <a:lnTo>
                    <a:pt x="351" y="199"/>
                  </a:lnTo>
                  <a:lnTo>
                    <a:pt x="355" y="183"/>
                  </a:lnTo>
                  <a:lnTo>
                    <a:pt x="376" y="185"/>
                  </a:lnTo>
                  <a:lnTo>
                    <a:pt x="376" y="185"/>
                  </a:lnTo>
                  <a:lnTo>
                    <a:pt x="379" y="191"/>
                  </a:lnTo>
                  <a:lnTo>
                    <a:pt x="382" y="195"/>
                  </a:lnTo>
                  <a:lnTo>
                    <a:pt x="388" y="198"/>
                  </a:lnTo>
                  <a:lnTo>
                    <a:pt x="394" y="199"/>
                  </a:lnTo>
                  <a:lnTo>
                    <a:pt x="394" y="199"/>
                  </a:lnTo>
                  <a:lnTo>
                    <a:pt x="399" y="199"/>
                  </a:lnTo>
                  <a:lnTo>
                    <a:pt x="402" y="198"/>
                  </a:lnTo>
                  <a:lnTo>
                    <a:pt x="405" y="196"/>
                  </a:lnTo>
                  <a:lnTo>
                    <a:pt x="407" y="194"/>
                  </a:lnTo>
                  <a:lnTo>
                    <a:pt x="410" y="191"/>
                  </a:lnTo>
                  <a:lnTo>
                    <a:pt x="412" y="188"/>
                  </a:lnTo>
                  <a:lnTo>
                    <a:pt x="413" y="184"/>
                  </a:lnTo>
                  <a:lnTo>
                    <a:pt x="414" y="181"/>
                  </a:lnTo>
                  <a:lnTo>
                    <a:pt x="414" y="181"/>
                  </a:lnTo>
                  <a:lnTo>
                    <a:pt x="413" y="176"/>
                  </a:lnTo>
                  <a:lnTo>
                    <a:pt x="412" y="172"/>
                  </a:lnTo>
                  <a:lnTo>
                    <a:pt x="470" y="103"/>
                  </a:lnTo>
                  <a:lnTo>
                    <a:pt x="470" y="103"/>
                  </a:lnTo>
                  <a:lnTo>
                    <a:pt x="473" y="104"/>
                  </a:lnTo>
                  <a:lnTo>
                    <a:pt x="477" y="104"/>
                  </a:lnTo>
                  <a:lnTo>
                    <a:pt x="477" y="104"/>
                  </a:lnTo>
                  <a:lnTo>
                    <a:pt x="481" y="104"/>
                  </a:lnTo>
                  <a:lnTo>
                    <a:pt x="484" y="103"/>
                  </a:lnTo>
                  <a:lnTo>
                    <a:pt x="487" y="101"/>
                  </a:lnTo>
                  <a:lnTo>
                    <a:pt x="490" y="99"/>
                  </a:lnTo>
                  <a:lnTo>
                    <a:pt x="493" y="96"/>
                  </a:lnTo>
                  <a:lnTo>
                    <a:pt x="495" y="93"/>
                  </a:lnTo>
                  <a:lnTo>
                    <a:pt x="496" y="89"/>
                  </a:lnTo>
                  <a:lnTo>
                    <a:pt x="496" y="86"/>
                  </a:lnTo>
                  <a:lnTo>
                    <a:pt x="496" y="86"/>
                  </a:lnTo>
                  <a:lnTo>
                    <a:pt x="496" y="82"/>
                  </a:lnTo>
                  <a:lnTo>
                    <a:pt x="495" y="79"/>
                  </a:lnTo>
                  <a:lnTo>
                    <a:pt x="493" y="75"/>
                  </a:lnTo>
                  <a:lnTo>
                    <a:pt x="490" y="72"/>
                  </a:lnTo>
                  <a:lnTo>
                    <a:pt x="487" y="70"/>
                  </a:lnTo>
                  <a:lnTo>
                    <a:pt x="484" y="68"/>
                  </a:lnTo>
                  <a:lnTo>
                    <a:pt x="481" y="67"/>
                  </a:lnTo>
                  <a:lnTo>
                    <a:pt x="477" y="67"/>
                  </a:lnTo>
                  <a:lnTo>
                    <a:pt x="477" y="67"/>
                  </a:lnTo>
                  <a:lnTo>
                    <a:pt x="473" y="67"/>
                  </a:lnTo>
                  <a:lnTo>
                    <a:pt x="470" y="68"/>
                  </a:lnTo>
                  <a:lnTo>
                    <a:pt x="467" y="70"/>
                  </a:lnTo>
                  <a:lnTo>
                    <a:pt x="463" y="72"/>
                  </a:lnTo>
                  <a:lnTo>
                    <a:pt x="461" y="75"/>
                  </a:lnTo>
                  <a:lnTo>
                    <a:pt x="459" y="79"/>
                  </a:lnTo>
                  <a:lnTo>
                    <a:pt x="458" y="82"/>
                  </a:lnTo>
                  <a:lnTo>
                    <a:pt x="458" y="86"/>
                  </a:lnTo>
                  <a:lnTo>
                    <a:pt x="458" y="86"/>
                  </a:lnTo>
                  <a:lnTo>
                    <a:pt x="459" y="89"/>
                  </a:lnTo>
                  <a:lnTo>
                    <a:pt x="460" y="94"/>
                  </a:lnTo>
                  <a:lnTo>
                    <a:pt x="401" y="163"/>
                  </a:lnTo>
                  <a:lnTo>
                    <a:pt x="401" y="163"/>
                  </a:lnTo>
                  <a:lnTo>
                    <a:pt x="394" y="162"/>
                  </a:lnTo>
                  <a:lnTo>
                    <a:pt x="394" y="162"/>
                  </a:lnTo>
                  <a:lnTo>
                    <a:pt x="389" y="163"/>
                  </a:lnTo>
                  <a:lnTo>
                    <a:pt x="385" y="165"/>
                  </a:lnTo>
                  <a:lnTo>
                    <a:pt x="381" y="167"/>
                  </a:lnTo>
                  <a:lnTo>
                    <a:pt x="378" y="171"/>
                  </a:lnTo>
                  <a:lnTo>
                    <a:pt x="358" y="169"/>
                  </a:lnTo>
                  <a:lnTo>
                    <a:pt x="358" y="169"/>
                  </a:lnTo>
                  <a:lnTo>
                    <a:pt x="358" y="156"/>
                  </a:lnTo>
                  <a:lnTo>
                    <a:pt x="358" y="156"/>
                  </a:lnTo>
                  <a:lnTo>
                    <a:pt x="356" y="140"/>
                  </a:lnTo>
                  <a:lnTo>
                    <a:pt x="354" y="125"/>
                  </a:lnTo>
                  <a:lnTo>
                    <a:pt x="351" y="111"/>
                  </a:lnTo>
                  <a:lnTo>
                    <a:pt x="346" y="96"/>
                  </a:lnTo>
                  <a:lnTo>
                    <a:pt x="339" y="82"/>
                  </a:lnTo>
                  <a:lnTo>
                    <a:pt x="332" y="69"/>
                  </a:lnTo>
                  <a:lnTo>
                    <a:pt x="322" y="57"/>
                  </a:lnTo>
                  <a:lnTo>
                    <a:pt x="312" y="45"/>
                  </a:lnTo>
                  <a:lnTo>
                    <a:pt x="312" y="45"/>
                  </a:lnTo>
                  <a:lnTo>
                    <a:pt x="300" y="34"/>
                  </a:lnTo>
                  <a:lnTo>
                    <a:pt x="287" y="26"/>
                  </a:lnTo>
                  <a:lnTo>
                    <a:pt x="274" y="18"/>
                  </a:lnTo>
                  <a:lnTo>
                    <a:pt x="260" y="12"/>
                  </a:lnTo>
                  <a:lnTo>
                    <a:pt x="246" y="6"/>
                  </a:lnTo>
                  <a:lnTo>
                    <a:pt x="231" y="2"/>
                  </a:lnTo>
                  <a:lnTo>
                    <a:pt x="216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185" y="0"/>
                  </a:lnTo>
                  <a:lnTo>
                    <a:pt x="170" y="2"/>
                  </a:lnTo>
                  <a:lnTo>
                    <a:pt x="155" y="6"/>
                  </a:lnTo>
                  <a:lnTo>
                    <a:pt x="140" y="12"/>
                  </a:lnTo>
                  <a:lnTo>
                    <a:pt x="126" y="18"/>
                  </a:lnTo>
                  <a:lnTo>
                    <a:pt x="113" y="26"/>
                  </a:lnTo>
                  <a:lnTo>
                    <a:pt x="102" y="35"/>
                  </a:lnTo>
                  <a:lnTo>
                    <a:pt x="90" y="45"/>
                  </a:lnTo>
                  <a:lnTo>
                    <a:pt x="90" y="45"/>
                  </a:lnTo>
                  <a:lnTo>
                    <a:pt x="79" y="57"/>
                  </a:lnTo>
                  <a:lnTo>
                    <a:pt x="70" y="70"/>
                  </a:lnTo>
                  <a:lnTo>
                    <a:pt x="62" y="83"/>
                  </a:lnTo>
                  <a:lnTo>
                    <a:pt x="55" y="96"/>
                  </a:lnTo>
                  <a:lnTo>
                    <a:pt x="51" y="111"/>
                  </a:lnTo>
                  <a:lnTo>
                    <a:pt x="47" y="125"/>
                  </a:lnTo>
                  <a:lnTo>
                    <a:pt x="44" y="141"/>
                  </a:lnTo>
                  <a:lnTo>
                    <a:pt x="43" y="156"/>
                  </a:lnTo>
                  <a:lnTo>
                    <a:pt x="43" y="156"/>
                  </a:lnTo>
                  <a:lnTo>
                    <a:pt x="44" y="175"/>
                  </a:lnTo>
                  <a:lnTo>
                    <a:pt x="48" y="193"/>
                  </a:lnTo>
                  <a:lnTo>
                    <a:pt x="53" y="210"/>
                  </a:lnTo>
                  <a:lnTo>
                    <a:pt x="61" y="226"/>
                  </a:lnTo>
                  <a:lnTo>
                    <a:pt x="69" y="242"/>
                  </a:lnTo>
                  <a:lnTo>
                    <a:pt x="80" y="256"/>
                  </a:lnTo>
                  <a:lnTo>
                    <a:pt x="92" y="269"/>
                  </a:lnTo>
                  <a:lnTo>
                    <a:pt x="105" y="280"/>
                  </a:lnTo>
                  <a:lnTo>
                    <a:pt x="88" y="306"/>
                  </a:lnTo>
                  <a:lnTo>
                    <a:pt x="88" y="306"/>
                  </a:lnTo>
                  <a:lnTo>
                    <a:pt x="83" y="305"/>
                  </a:lnTo>
                  <a:lnTo>
                    <a:pt x="83" y="305"/>
                  </a:lnTo>
                  <a:lnTo>
                    <a:pt x="77" y="306"/>
                  </a:lnTo>
                  <a:lnTo>
                    <a:pt x="71" y="310"/>
                  </a:lnTo>
                  <a:lnTo>
                    <a:pt x="38" y="288"/>
                  </a:lnTo>
                  <a:lnTo>
                    <a:pt x="38" y="288"/>
                  </a:lnTo>
                  <a:lnTo>
                    <a:pt x="38" y="285"/>
                  </a:lnTo>
                  <a:lnTo>
                    <a:pt x="38" y="285"/>
                  </a:lnTo>
                  <a:lnTo>
                    <a:pt x="38" y="280"/>
                  </a:lnTo>
                  <a:lnTo>
                    <a:pt x="37" y="277"/>
                  </a:lnTo>
                  <a:lnTo>
                    <a:pt x="35" y="274"/>
                  </a:lnTo>
                  <a:lnTo>
                    <a:pt x="32" y="271"/>
                  </a:lnTo>
                  <a:lnTo>
                    <a:pt x="29" y="269"/>
                  </a:lnTo>
                  <a:lnTo>
                    <a:pt x="26" y="268"/>
                  </a:lnTo>
                  <a:lnTo>
                    <a:pt x="23" y="266"/>
                  </a:lnTo>
                  <a:lnTo>
                    <a:pt x="20" y="265"/>
                  </a:lnTo>
                  <a:lnTo>
                    <a:pt x="20" y="265"/>
                  </a:lnTo>
                  <a:lnTo>
                    <a:pt x="15" y="266"/>
                  </a:lnTo>
                  <a:lnTo>
                    <a:pt x="12" y="268"/>
                  </a:lnTo>
                  <a:lnTo>
                    <a:pt x="9" y="269"/>
                  </a:lnTo>
                  <a:lnTo>
                    <a:pt x="5" y="271"/>
                  </a:lnTo>
                  <a:lnTo>
                    <a:pt x="3" y="274"/>
                  </a:lnTo>
                  <a:lnTo>
                    <a:pt x="1" y="277"/>
                  </a:lnTo>
                  <a:lnTo>
                    <a:pt x="0" y="280"/>
                  </a:lnTo>
                  <a:lnTo>
                    <a:pt x="0" y="285"/>
                  </a:lnTo>
                  <a:lnTo>
                    <a:pt x="0" y="285"/>
                  </a:lnTo>
                  <a:lnTo>
                    <a:pt x="0" y="288"/>
                  </a:lnTo>
                  <a:lnTo>
                    <a:pt x="1" y="292"/>
                  </a:lnTo>
                  <a:lnTo>
                    <a:pt x="3" y="295"/>
                  </a:lnTo>
                  <a:lnTo>
                    <a:pt x="5" y="298"/>
                  </a:lnTo>
                  <a:lnTo>
                    <a:pt x="9" y="300"/>
                  </a:lnTo>
                  <a:lnTo>
                    <a:pt x="12" y="302"/>
                  </a:lnTo>
                  <a:lnTo>
                    <a:pt x="15" y="303"/>
                  </a:lnTo>
                  <a:lnTo>
                    <a:pt x="20" y="303"/>
                  </a:lnTo>
                  <a:lnTo>
                    <a:pt x="20" y="303"/>
                  </a:lnTo>
                  <a:lnTo>
                    <a:pt x="25" y="302"/>
                  </a:lnTo>
                  <a:lnTo>
                    <a:pt x="29" y="300"/>
                  </a:lnTo>
                  <a:lnTo>
                    <a:pt x="64" y="322"/>
                  </a:lnTo>
                  <a:lnTo>
                    <a:pt x="64" y="322"/>
                  </a:lnTo>
                  <a:lnTo>
                    <a:pt x="64" y="325"/>
                  </a:lnTo>
                  <a:lnTo>
                    <a:pt x="64" y="325"/>
                  </a:lnTo>
                  <a:lnTo>
                    <a:pt x="64" y="328"/>
                  </a:lnTo>
                  <a:lnTo>
                    <a:pt x="65" y="332"/>
                  </a:lnTo>
                  <a:lnTo>
                    <a:pt x="67" y="336"/>
                  </a:lnTo>
                  <a:lnTo>
                    <a:pt x="69" y="338"/>
                  </a:lnTo>
                  <a:lnTo>
                    <a:pt x="72" y="340"/>
                  </a:lnTo>
                  <a:lnTo>
                    <a:pt x="76" y="342"/>
                  </a:lnTo>
                  <a:lnTo>
                    <a:pt x="79" y="343"/>
                  </a:lnTo>
                  <a:lnTo>
                    <a:pt x="83" y="343"/>
                  </a:lnTo>
                  <a:lnTo>
                    <a:pt x="83" y="343"/>
                  </a:lnTo>
                  <a:lnTo>
                    <a:pt x="86" y="343"/>
                  </a:lnTo>
                  <a:lnTo>
                    <a:pt x="90" y="342"/>
                  </a:lnTo>
                  <a:lnTo>
                    <a:pt x="93" y="340"/>
                  </a:lnTo>
                  <a:lnTo>
                    <a:pt x="96" y="338"/>
                  </a:lnTo>
                  <a:lnTo>
                    <a:pt x="98" y="336"/>
                  </a:lnTo>
                  <a:lnTo>
                    <a:pt x="101" y="332"/>
                  </a:lnTo>
                  <a:lnTo>
                    <a:pt x="102" y="328"/>
                  </a:lnTo>
                  <a:lnTo>
                    <a:pt x="102" y="325"/>
                  </a:lnTo>
                  <a:lnTo>
                    <a:pt x="102" y="325"/>
                  </a:lnTo>
                  <a:lnTo>
                    <a:pt x="101" y="319"/>
                  </a:lnTo>
                  <a:lnTo>
                    <a:pt x="98" y="314"/>
                  </a:lnTo>
                  <a:lnTo>
                    <a:pt x="117" y="289"/>
                  </a:lnTo>
                  <a:lnTo>
                    <a:pt x="117" y="289"/>
                  </a:lnTo>
                  <a:lnTo>
                    <a:pt x="126" y="295"/>
                  </a:lnTo>
                  <a:lnTo>
                    <a:pt x="136" y="299"/>
                  </a:lnTo>
                  <a:lnTo>
                    <a:pt x="146" y="303"/>
                  </a:lnTo>
                  <a:lnTo>
                    <a:pt x="157" y="306"/>
                  </a:lnTo>
                  <a:lnTo>
                    <a:pt x="166" y="310"/>
                  </a:lnTo>
                  <a:lnTo>
                    <a:pt x="178" y="312"/>
                  </a:lnTo>
                  <a:lnTo>
                    <a:pt x="189" y="313"/>
                  </a:lnTo>
                  <a:lnTo>
                    <a:pt x="201" y="313"/>
                  </a:lnTo>
                  <a:lnTo>
                    <a:pt x="201" y="313"/>
                  </a:lnTo>
                  <a:lnTo>
                    <a:pt x="201" y="313"/>
                  </a:lnTo>
                  <a:lnTo>
                    <a:pt x="213" y="313"/>
                  </a:lnTo>
                  <a:lnTo>
                    <a:pt x="225" y="311"/>
                  </a:lnTo>
                  <a:lnTo>
                    <a:pt x="237" y="309"/>
                  </a:lnTo>
                  <a:lnTo>
                    <a:pt x="248" y="305"/>
                  </a:lnTo>
                  <a:lnTo>
                    <a:pt x="260" y="302"/>
                  </a:lnTo>
                  <a:lnTo>
                    <a:pt x="271" y="297"/>
                  </a:lnTo>
                  <a:lnTo>
                    <a:pt x="282" y="291"/>
                  </a:lnTo>
                  <a:lnTo>
                    <a:pt x="292" y="284"/>
                  </a:lnTo>
                  <a:lnTo>
                    <a:pt x="300" y="292"/>
                  </a:lnTo>
                  <a:lnTo>
                    <a:pt x="297" y="296"/>
                  </a:lnTo>
                  <a:lnTo>
                    <a:pt x="297" y="296"/>
                  </a:lnTo>
                  <a:lnTo>
                    <a:pt x="295" y="298"/>
                  </a:lnTo>
                  <a:lnTo>
                    <a:pt x="295" y="298"/>
                  </a:lnTo>
                  <a:lnTo>
                    <a:pt x="295" y="298"/>
                  </a:lnTo>
                  <a:lnTo>
                    <a:pt x="295" y="298"/>
                  </a:lnTo>
                  <a:lnTo>
                    <a:pt x="295" y="301"/>
                  </a:lnTo>
                  <a:lnTo>
                    <a:pt x="295" y="301"/>
                  </a:lnTo>
                  <a:lnTo>
                    <a:pt x="295" y="301"/>
                  </a:lnTo>
                  <a:lnTo>
                    <a:pt x="295" y="301"/>
                  </a:lnTo>
                  <a:lnTo>
                    <a:pt x="295" y="303"/>
                  </a:lnTo>
                  <a:lnTo>
                    <a:pt x="295" y="303"/>
                  </a:lnTo>
                  <a:lnTo>
                    <a:pt x="295" y="303"/>
                  </a:lnTo>
                  <a:lnTo>
                    <a:pt x="295" y="303"/>
                  </a:lnTo>
                  <a:lnTo>
                    <a:pt x="297" y="305"/>
                  </a:lnTo>
                  <a:lnTo>
                    <a:pt x="297" y="305"/>
                  </a:lnTo>
                  <a:lnTo>
                    <a:pt x="297" y="305"/>
                  </a:lnTo>
                  <a:lnTo>
                    <a:pt x="312" y="322"/>
                  </a:lnTo>
                  <a:lnTo>
                    <a:pt x="312" y="322"/>
                  </a:lnTo>
                  <a:lnTo>
                    <a:pt x="312" y="322"/>
                  </a:lnTo>
                  <a:lnTo>
                    <a:pt x="432" y="440"/>
                  </a:lnTo>
                  <a:lnTo>
                    <a:pt x="443" y="451"/>
                  </a:lnTo>
                  <a:lnTo>
                    <a:pt x="443" y="451"/>
                  </a:lnTo>
                  <a:lnTo>
                    <a:pt x="445" y="452"/>
                  </a:lnTo>
                  <a:lnTo>
                    <a:pt x="447" y="453"/>
                  </a:lnTo>
                  <a:lnTo>
                    <a:pt x="447" y="453"/>
                  </a:lnTo>
                  <a:lnTo>
                    <a:pt x="447" y="453"/>
                  </a:lnTo>
                  <a:lnTo>
                    <a:pt x="447" y="453"/>
                  </a:lnTo>
                  <a:lnTo>
                    <a:pt x="458" y="452"/>
                  </a:lnTo>
                  <a:lnTo>
                    <a:pt x="467" y="449"/>
                  </a:lnTo>
                  <a:lnTo>
                    <a:pt x="475" y="445"/>
                  </a:lnTo>
                  <a:lnTo>
                    <a:pt x="483" y="438"/>
                  </a:lnTo>
                  <a:lnTo>
                    <a:pt x="489" y="431"/>
                  </a:lnTo>
                  <a:lnTo>
                    <a:pt x="494" y="422"/>
                  </a:lnTo>
                  <a:lnTo>
                    <a:pt x="497" y="413"/>
                  </a:lnTo>
                  <a:lnTo>
                    <a:pt x="498" y="403"/>
                  </a:lnTo>
                  <a:lnTo>
                    <a:pt x="498" y="403"/>
                  </a:lnTo>
                  <a:lnTo>
                    <a:pt x="497" y="400"/>
                  </a:lnTo>
                  <a:lnTo>
                    <a:pt x="496" y="398"/>
                  </a:lnTo>
                  <a:lnTo>
                    <a:pt x="496" y="398"/>
                  </a:lnTo>
                  <a:close/>
                  <a:moveTo>
                    <a:pt x="481" y="83"/>
                  </a:moveTo>
                  <a:lnTo>
                    <a:pt x="480" y="82"/>
                  </a:lnTo>
                  <a:lnTo>
                    <a:pt x="480" y="82"/>
                  </a:lnTo>
                  <a:lnTo>
                    <a:pt x="481" y="83"/>
                  </a:lnTo>
                  <a:lnTo>
                    <a:pt x="481" y="83"/>
                  </a:lnTo>
                  <a:close/>
                  <a:moveTo>
                    <a:pt x="327" y="316"/>
                  </a:moveTo>
                  <a:lnTo>
                    <a:pt x="361" y="283"/>
                  </a:lnTo>
                  <a:lnTo>
                    <a:pt x="470" y="393"/>
                  </a:lnTo>
                  <a:lnTo>
                    <a:pt x="470" y="393"/>
                  </a:lnTo>
                  <a:lnTo>
                    <a:pt x="437" y="426"/>
                  </a:lnTo>
                  <a:lnTo>
                    <a:pt x="327" y="316"/>
                  </a:lnTo>
                  <a:close/>
                  <a:moveTo>
                    <a:pt x="312" y="301"/>
                  </a:moveTo>
                  <a:lnTo>
                    <a:pt x="346" y="268"/>
                  </a:lnTo>
                  <a:lnTo>
                    <a:pt x="351" y="273"/>
                  </a:lnTo>
                  <a:lnTo>
                    <a:pt x="318" y="306"/>
                  </a:lnTo>
                  <a:lnTo>
                    <a:pt x="312" y="301"/>
                  </a:lnTo>
                  <a:close/>
                  <a:moveTo>
                    <a:pt x="58" y="156"/>
                  </a:moveTo>
                  <a:lnTo>
                    <a:pt x="58" y="156"/>
                  </a:lnTo>
                  <a:lnTo>
                    <a:pt x="58" y="142"/>
                  </a:lnTo>
                  <a:lnTo>
                    <a:pt x="61" y="128"/>
                  </a:lnTo>
                  <a:lnTo>
                    <a:pt x="64" y="115"/>
                  </a:lnTo>
                  <a:lnTo>
                    <a:pt x="68" y="101"/>
                  </a:lnTo>
                  <a:lnTo>
                    <a:pt x="75" y="89"/>
                  </a:lnTo>
                  <a:lnTo>
                    <a:pt x="82" y="77"/>
                  </a:lnTo>
                  <a:lnTo>
                    <a:pt x="90" y="66"/>
                  </a:lnTo>
                  <a:lnTo>
                    <a:pt x="99" y="56"/>
                  </a:lnTo>
                  <a:lnTo>
                    <a:pt x="99" y="56"/>
                  </a:lnTo>
                  <a:lnTo>
                    <a:pt x="110" y="46"/>
                  </a:lnTo>
                  <a:lnTo>
                    <a:pt x="121" y="37"/>
                  </a:lnTo>
                  <a:lnTo>
                    <a:pt x="133" y="30"/>
                  </a:lnTo>
                  <a:lnTo>
                    <a:pt x="146" y="25"/>
                  </a:lnTo>
                  <a:lnTo>
                    <a:pt x="159" y="19"/>
                  </a:lnTo>
                  <a:lnTo>
                    <a:pt x="173" y="16"/>
                  </a:lnTo>
                  <a:lnTo>
                    <a:pt x="187" y="14"/>
                  </a:lnTo>
                  <a:lnTo>
                    <a:pt x="201" y="14"/>
                  </a:lnTo>
                  <a:lnTo>
                    <a:pt x="201" y="14"/>
                  </a:lnTo>
                  <a:lnTo>
                    <a:pt x="215" y="14"/>
                  </a:lnTo>
                  <a:lnTo>
                    <a:pt x="229" y="16"/>
                  </a:lnTo>
                  <a:lnTo>
                    <a:pt x="242" y="19"/>
                  </a:lnTo>
                  <a:lnTo>
                    <a:pt x="255" y="25"/>
                  </a:lnTo>
                  <a:lnTo>
                    <a:pt x="268" y="30"/>
                  </a:lnTo>
                  <a:lnTo>
                    <a:pt x="280" y="37"/>
                  </a:lnTo>
                  <a:lnTo>
                    <a:pt x="291" y="46"/>
                  </a:lnTo>
                  <a:lnTo>
                    <a:pt x="301" y="55"/>
                  </a:lnTo>
                  <a:lnTo>
                    <a:pt x="301" y="55"/>
                  </a:lnTo>
                  <a:lnTo>
                    <a:pt x="311" y="66"/>
                  </a:lnTo>
                  <a:lnTo>
                    <a:pt x="320" y="77"/>
                  </a:lnTo>
                  <a:lnTo>
                    <a:pt x="327" y="89"/>
                  </a:lnTo>
                  <a:lnTo>
                    <a:pt x="333" y="101"/>
                  </a:lnTo>
                  <a:lnTo>
                    <a:pt x="337" y="114"/>
                  </a:lnTo>
                  <a:lnTo>
                    <a:pt x="340" y="128"/>
                  </a:lnTo>
                  <a:lnTo>
                    <a:pt x="342" y="142"/>
                  </a:lnTo>
                  <a:lnTo>
                    <a:pt x="344" y="156"/>
                  </a:lnTo>
                  <a:lnTo>
                    <a:pt x="344" y="156"/>
                  </a:lnTo>
                  <a:lnTo>
                    <a:pt x="344" y="167"/>
                  </a:lnTo>
                  <a:lnTo>
                    <a:pt x="329" y="165"/>
                  </a:lnTo>
                  <a:lnTo>
                    <a:pt x="329" y="165"/>
                  </a:lnTo>
                  <a:lnTo>
                    <a:pt x="329" y="156"/>
                  </a:lnTo>
                  <a:lnTo>
                    <a:pt x="329" y="156"/>
                  </a:lnTo>
                  <a:lnTo>
                    <a:pt x="329" y="143"/>
                  </a:lnTo>
                  <a:lnTo>
                    <a:pt x="327" y="130"/>
                  </a:lnTo>
                  <a:lnTo>
                    <a:pt x="324" y="118"/>
                  </a:lnTo>
                  <a:lnTo>
                    <a:pt x="320" y="107"/>
                  </a:lnTo>
                  <a:lnTo>
                    <a:pt x="314" y="96"/>
                  </a:lnTo>
                  <a:lnTo>
                    <a:pt x="308" y="85"/>
                  </a:lnTo>
                  <a:lnTo>
                    <a:pt x="300" y="74"/>
                  </a:lnTo>
                  <a:lnTo>
                    <a:pt x="292" y="64"/>
                  </a:lnTo>
                  <a:lnTo>
                    <a:pt x="292" y="64"/>
                  </a:lnTo>
                  <a:lnTo>
                    <a:pt x="282" y="56"/>
                  </a:lnTo>
                  <a:lnTo>
                    <a:pt x="272" y="48"/>
                  </a:lnTo>
                  <a:lnTo>
                    <a:pt x="261" y="42"/>
                  </a:lnTo>
                  <a:lnTo>
                    <a:pt x="250" y="36"/>
                  </a:lnTo>
                  <a:lnTo>
                    <a:pt x="239" y="33"/>
                  </a:lnTo>
                  <a:lnTo>
                    <a:pt x="226" y="30"/>
                  </a:lnTo>
                  <a:lnTo>
                    <a:pt x="214" y="28"/>
                  </a:lnTo>
                  <a:lnTo>
                    <a:pt x="201" y="27"/>
                  </a:lnTo>
                  <a:lnTo>
                    <a:pt x="201" y="27"/>
                  </a:lnTo>
                  <a:lnTo>
                    <a:pt x="188" y="28"/>
                  </a:lnTo>
                  <a:lnTo>
                    <a:pt x="175" y="30"/>
                  </a:lnTo>
                  <a:lnTo>
                    <a:pt x="163" y="33"/>
                  </a:lnTo>
                  <a:lnTo>
                    <a:pt x="151" y="37"/>
                  </a:lnTo>
                  <a:lnTo>
                    <a:pt x="139" y="43"/>
                  </a:lnTo>
                  <a:lnTo>
                    <a:pt x="129" y="49"/>
                  </a:lnTo>
                  <a:lnTo>
                    <a:pt x="119" y="57"/>
                  </a:lnTo>
                  <a:lnTo>
                    <a:pt x="109" y="66"/>
                  </a:lnTo>
                  <a:lnTo>
                    <a:pt x="109" y="66"/>
                  </a:lnTo>
                  <a:lnTo>
                    <a:pt x="101" y="74"/>
                  </a:lnTo>
                  <a:lnTo>
                    <a:pt x="93" y="85"/>
                  </a:lnTo>
                  <a:lnTo>
                    <a:pt x="86" y="96"/>
                  </a:lnTo>
                  <a:lnTo>
                    <a:pt x="81" y="107"/>
                  </a:lnTo>
                  <a:lnTo>
                    <a:pt x="77" y="118"/>
                  </a:lnTo>
                  <a:lnTo>
                    <a:pt x="75" y="131"/>
                  </a:lnTo>
                  <a:lnTo>
                    <a:pt x="72" y="143"/>
                  </a:lnTo>
                  <a:lnTo>
                    <a:pt x="71" y="156"/>
                  </a:lnTo>
                  <a:lnTo>
                    <a:pt x="71" y="156"/>
                  </a:lnTo>
                  <a:lnTo>
                    <a:pt x="72" y="169"/>
                  </a:lnTo>
                  <a:lnTo>
                    <a:pt x="75" y="181"/>
                  </a:lnTo>
                  <a:lnTo>
                    <a:pt x="77" y="194"/>
                  </a:lnTo>
                  <a:lnTo>
                    <a:pt x="81" y="206"/>
                  </a:lnTo>
                  <a:lnTo>
                    <a:pt x="86" y="217"/>
                  </a:lnTo>
                  <a:lnTo>
                    <a:pt x="93" y="228"/>
                  </a:lnTo>
                  <a:lnTo>
                    <a:pt x="101" y="238"/>
                  </a:lnTo>
                  <a:lnTo>
                    <a:pt x="109" y="247"/>
                  </a:lnTo>
                  <a:lnTo>
                    <a:pt x="109" y="247"/>
                  </a:lnTo>
                  <a:lnTo>
                    <a:pt x="121" y="258"/>
                  </a:lnTo>
                  <a:lnTo>
                    <a:pt x="113" y="269"/>
                  </a:lnTo>
                  <a:lnTo>
                    <a:pt x="113" y="269"/>
                  </a:lnTo>
                  <a:lnTo>
                    <a:pt x="102" y="259"/>
                  </a:lnTo>
                  <a:lnTo>
                    <a:pt x="91" y="247"/>
                  </a:lnTo>
                  <a:lnTo>
                    <a:pt x="81" y="234"/>
                  </a:lnTo>
                  <a:lnTo>
                    <a:pt x="72" y="220"/>
                  </a:lnTo>
                  <a:lnTo>
                    <a:pt x="67" y="205"/>
                  </a:lnTo>
                  <a:lnTo>
                    <a:pt x="62" y="190"/>
                  </a:lnTo>
                  <a:lnTo>
                    <a:pt x="58" y="174"/>
                  </a:lnTo>
                  <a:lnTo>
                    <a:pt x="58" y="156"/>
                  </a:lnTo>
                  <a:lnTo>
                    <a:pt x="58" y="156"/>
                  </a:lnTo>
                  <a:close/>
                  <a:moveTo>
                    <a:pt x="140" y="255"/>
                  </a:moveTo>
                  <a:lnTo>
                    <a:pt x="198" y="174"/>
                  </a:lnTo>
                  <a:lnTo>
                    <a:pt x="198" y="174"/>
                  </a:lnTo>
                  <a:lnTo>
                    <a:pt x="204" y="175"/>
                  </a:lnTo>
                  <a:lnTo>
                    <a:pt x="204" y="175"/>
                  </a:lnTo>
                  <a:lnTo>
                    <a:pt x="209" y="175"/>
                  </a:lnTo>
                  <a:lnTo>
                    <a:pt x="213" y="172"/>
                  </a:lnTo>
                  <a:lnTo>
                    <a:pt x="217" y="169"/>
                  </a:lnTo>
                  <a:lnTo>
                    <a:pt x="220" y="166"/>
                  </a:lnTo>
                  <a:lnTo>
                    <a:pt x="313" y="178"/>
                  </a:lnTo>
                  <a:lnTo>
                    <a:pt x="313" y="178"/>
                  </a:lnTo>
                  <a:lnTo>
                    <a:pt x="309" y="194"/>
                  </a:lnTo>
                  <a:lnTo>
                    <a:pt x="302" y="209"/>
                  </a:lnTo>
                  <a:lnTo>
                    <a:pt x="294" y="224"/>
                  </a:lnTo>
                  <a:lnTo>
                    <a:pt x="282" y="237"/>
                  </a:lnTo>
                  <a:lnTo>
                    <a:pt x="282" y="237"/>
                  </a:lnTo>
                  <a:lnTo>
                    <a:pt x="273" y="245"/>
                  </a:lnTo>
                  <a:lnTo>
                    <a:pt x="265" y="251"/>
                  </a:lnTo>
                  <a:lnTo>
                    <a:pt x="255" y="258"/>
                  </a:lnTo>
                  <a:lnTo>
                    <a:pt x="245" y="262"/>
                  </a:lnTo>
                  <a:lnTo>
                    <a:pt x="234" y="266"/>
                  </a:lnTo>
                  <a:lnTo>
                    <a:pt x="224" y="269"/>
                  </a:lnTo>
                  <a:lnTo>
                    <a:pt x="212" y="271"/>
                  </a:lnTo>
                  <a:lnTo>
                    <a:pt x="201" y="271"/>
                  </a:lnTo>
                  <a:lnTo>
                    <a:pt x="201" y="278"/>
                  </a:lnTo>
                  <a:lnTo>
                    <a:pt x="201" y="271"/>
                  </a:lnTo>
                  <a:lnTo>
                    <a:pt x="201" y="271"/>
                  </a:lnTo>
                  <a:lnTo>
                    <a:pt x="185" y="270"/>
                  </a:lnTo>
                  <a:lnTo>
                    <a:pt x="170" y="266"/>
                  </a:lnTo>
                  <a:lnTo>
                    <a:pt x="155" y="261"/>
                  </a:lnTo>
                  <a:lnTo>
                    <a:pt x="140" y="255"/>
                  </a:lnTo>
                  <a:lnTo>
                    <a:pt x="140" y="255"/>
                  </a:lnTo>
                  <a:close/>
                  <a:moveTo>
                    <a:pt x="223" y="152"/>
                  </a:moveTo>
                  <a:lnTo>
                    <a:pt x="223" y="152"/>
                  </a:lnTo>
                  <a:lnTo>
                    <a:pt x="220" y="147"/>
                  </a:lnTo>
                  <a:lnTo>
                    <a:pt x="216" y="141"/>
                  </a:lnTo>
                  <a:lnTo>
                    <a:pt x="211" y="139"/>
                  </a:lnTo>
                  <a:lnTo>
                    <a:pt x="204" y="137"/>
                  </a:lnTo>
                  <a:lnTo>
                    <a:pt x="204" y="137"/>
                  </a:lnTo>
                  <a:lnTo>
                    <a:pt x="200" y="138"/>
                  </a:lnTo>
                  <a:lnTo>
                    <a:pt x="197" y="139"/>
                  </a:lnTo>
                  <a:lnTo>
                    <a:pt x="193" y="140"/>
                  </a:lnTo>
                  <a:lnTo>
                    <a:pt x="190" y="143"/>
                  </a:lnTo>
                  <a:lnTo>
                    <a:pt x="188" y="145"/>
                  </a:lnTo>
                  <a:lnTo>
                    <a:pt x="187" y="149"/>
                  </a:lnTo>
                  <a:lnTo>
                    <a:pt x="186" y="152"/>
                  </a:lnTo>
                  <a:lnTo>
                    <a:pt x="185" y="156"/>
                  </a:lnTo>
                  <a:lnTo>
                    <a:pt x="185" y="156"/>
                  </a:lnTo>
                  <a:lnTo>
                    <a:pt x="186" y="161"/>
                  </a:lnTo>
                  <a:lnTo>
                    <a:pt x="187" y="164"/>
                  </a:lnTo>
                  <a:lnTo>
                    <a:pt x="130" y="246"/>
                  </a:lnTo>
                  <a:lnTo>
                    <a:pt x="130" y="246"/>
                  </a:lnTo>
                  <a:lnTo>
                    <a:pt x="120" y="237"/>
                  </a:lnTo>
                  <a:lnTo>
                    <a:pt x="120" y="237"/>
                  </a:lnTo>
                  <a:lnTo>
                    <a:pt x="111" y="229"/>
                  </a:lnTo>
                  <a:lnTo>
                    <a:pt x="105" y="220"/>
                  </a:lnTo>
                  <a:lnTo>
                    <a:pt x="99" y="210"/>
                  </a:lnTo>
                  <a:lnTo>
                    <a:pt x="94" y="201"/>
                  </a:lnTo>
                  <a:lnTo>
                    <a:pt x="91" y="190"/>
                  </a:lnTo>
                  <a:lnTo>
                    <a:pt x="88" y="179"/>
                  </a:lnTo>
                  <a:lnTo>
                    <a:pt x="86" y="167"/>
                  </a:lnTo>
                  <a:lnTo>
                    <a:pt x="85" y="156"/>
                  </a:lnTo>
                  <a:lnTo>
                    <a:pt x="85" y="156"/>
                  </a:lnTo>
                  <a:lnTo>
                    <a:pt x="86" y="144"/>
                  </a:lnTo>
                  <a:lnTo>
                    <a:pt x="88" y="134"/>
                  </a:lnTo>
                  <a:lnTo>
                    <a:pt x="91" y="123"/>
                  </a:lnTo>
                  <a:lnTo>
                    <a:pt x="94" y="112"/>
                  </a:lnTo>
                  <a:lnTo>
                    <a:pt x="99" y="102"/>
                  </a:lnTo>
                  <a:lnTo>
                    <a:pt x="105" y="93"/>
                  </a:lnTo>
                  <a:lnTo>
                    <a:pt x="111" y="84"/>
                  </a:lnTo>
                  <a:lnTo>
                    <a:pt x="119" y="75"/>
                  </a:lnTo>
                  <a:lnTo>
                    <a:pt x="119" y="75"/>
                  </a:lnTo>
                  <a:lnTo>
                    <a:pt x="128" y="68"/>
                  </a:lnTo>
                  <a:lnTo>
                    <a:pt x="137" y="60"/>
                  </a:lnTo>
                  <a:lnTo>
                    <a:pt x="147" y="55"/>
                  </a:lnTo>
                  <a:lnTo>
                    <a:pt x="157" y="50"/>
                  </a:lnTo>
                  <a:lnTo>
                    <a:pt x="167" y="46"/>
                  </a:lnTo>
                  <a:lnTo>
                    <a:pt x="178" y="44"/>
                  </a:lnTo>
                  <a:lnTo>
                    <a:pt x="189" y="42"/>
                  </a:lnTo>
                  <a:lnTo>
                    <a:pt x="201" y="42"/>
                  </a:lnTo>
                  <a:lnTo>
                    <a:pt x="201" y="42"/>
                  </a:lnTo>
                  <a:lnTo>
                    <a:pt x="212" y="42"/>
                  </a:lnTo>
                  <a:lnTo>
                    <a:pt x="224" y="44"/>
                  </a:lnTo>
                  <a:lnTo>
                    <a:pt x="234" y="46"/>
                  </a:lnTo>
                  <a:lnTo>
                    <a:pt x="244" y="50"/>
                  </a:lnTo>
                  <a:lnTo>
                    <a:pt x="255" y="55"/>
                  </a:lnTo>
                  <a:lnTo>
                    <a:pt x="265" y="60"/>
                  </a:lnTo>
                  <a:lnTo>
                    <a:pt x="273" y="68"/>
                  </a:lnTo>
                  <a:lnTo>
                    <a:pt x="282" y="75"/>
                  </a:lnTo>
                  <a:lnTo>
                    <a:pt x="282" y="75"/>
                  </a:lnTo>
                  <a:lnTo>
                    <a:pt x="290" y="84"/>
                  </a:lnTo>
                  <a:lnTo>
                    <a:pt x="296" y="93"/>
                  </a:lnTo>
                  <a:lnTo>
                    <a:pt x="302" y="102"/>
                  </a:lnTo>
                  <a:lnTo>
                    <a:pt x="307" y="112"/>
                  </a:lnTo>
                  <a:lnTo>
                    <a:pt x="311" y="123"/>
                  </a:lnTo>
                  <a:lnTo>
                    <a:pt x="313" y="134"/>
                  </a:lnTo>
                  <a:lnTo>
                    <a:pt x="315" y="144"/>
                  </a:lnTo>
                  <a:lnTo>
                    <a:pt x="315" y="156"/>
                  </a:lnTo>
                  <a:lnTo>
                    <a:pt x="315" y="156"/>
                  </a:lnTo>
                  <a:lnTo>
                    <a:pt x="315" y="164"/>
                  </a:lnTo>
                  <a:lnTo>
                    <a:pt x="223" y="152"/>
                  </a:lnTo>
                  <a:close/>
                  <a:moveTo>
                    <a:pt x="201" y="299"/>
                  </a:moveTo>
                  <a:lnTo>
                    <a:pt x="201" y="306"/>
                  </a:lnTo>
                  <a:lnTo>
                    <a:pt x="201" y="299"/>
                  </a:lnTo>
                  <a:lnTo>
                    <a:pt x="201" y="299"/>
                  </a:lnTo>
                  <a:lnTo>
                    <a:pt x="190" y="299"/>
                  </a:lnTo>
                  <a:lnTo>
                    <a:pt x="180" y="298"/>
                  </a:lnTo>
                  <a:lnTo>
                    <a:pt x="171" y="296"/>
                  </a:lnTo>
                  <a:lnTo>
                    <a:pt x="161" y="293"/>
                  </a:lnTo>
                  <a:lnTo>
                    <a:pt x="151" y="290"/>
                  </a:lnTo>
                  <a:lnTo>
                    <a:pt x="142" y="286"/>
                  </a:lnTo>
                  <a:lnTo>
                    <a:pt x="133" y="282"/>
                  </a:lnTo>
                  <a:lnTo>
                    <a:pt x="125" y="277"/>
                  </a:lnTo>
                  <a:lnTo>
                    <a:pt x="133" y="265"/>
                  </a:lnTo>
                  <a:lnTo>
                    <a:pt x="133" y="265"/>
                  </a:lnTo>
                  <a:lnTo>
                    <a:pt x="148" y="274"/>
                  </a:lnTo>
                  <a:lnTo>
                    <a:pt x="165" y="280"/>
                  </a:lnTo>
                  <a:lnTo>
                    <a:pt x="183" y="284"/>
                  </a:lnTo>
                  <a:lnTo>
                    <a:pt x="201" y="285"/>
                  </a:lnTo>
                  <a:lnTo>
                    <a:pt x="201" y="285"/>
                  </a:lnTo>
                  <a:lnTo>
                    <a:pt x="201" y="285"/>
                  </a:lnTo>
                  <a:lnTo>
                    <a:pt x="214" y="285"/>
                  </a:lnTo>
                  <a:lnTo>
                    <a:pt x="226" y="283"/>
                  </a:lnTo>
                  <a:lnTo>
                    <a:pt x="239" y="279"/>
                  </a:lnTo>
                  <a:lnTo>
                    <a:pt x="251" y="275"/>
                  </a:lnTo>
                  <a:lnTo>
                    <a:pt x="261" y="270"/>
                  </a:lnTo>
                  <a:lnTo>
                    <a:pt x="272" y="263"/>
                  </a:lnTo>
                  <a:lnTo>
                    <a:pt x="283" y="256"/>
                  </a:lnTo>
                  <a:lnTo>
                    <a:pt x="292" y="247"/>
                  </a:lnTo>
                  <a:lnTo>
                    <a:pt x="292" y="247"/>
                  </a:lnTo>
                  <a:lnTo>
                    <a:pt x="299" y="239"/>
                  </a:lnTo>
                  <a:lnTo>
                    <a:pt x="305" y="232"/>
                  </a:lnTo>
                  <a:lnTo>
                    <a:pt x="310" y="224"/>
                  </a:lnTo>
                  <a:lnTo>
                    <a:pt x="315" y="216"/>
                  </a:lnTo>
                  <a:lnTo>
                    <a:pt x="320" y="207"/>
                  </a:lnTo>
                  <a:lnTo>
                    <a:pt x="323" y="198"/>
                  </a:lnTo>
                  <a:lnTo>
                    <a:pt x="325" y="189"/>
                  </a:lnTo>
                  <a:lnTo>
                    <a:pt x="327" y="179"/>
                  </a:lnTo>
                  <a:lnTo>
                    <a:pt x="341" y="181"/>
                  </a:lnTo>
                  <a:lnTo>
                    <a:pt x="341" y="181"/>
                  </a:lnTo>
                  <a:lnTo>
                    <a:pt x="337" y="197"/>
                  </a:lnTo>
                  <a:lnTo>
                    <a:pt x="332" y="214"/>
                  </a:lnTo>
                  <a:lnTo>
                    <a:pt x="324" y="229"/>
                  </a:lnTo>
                  <a:lnTo>
                    <a:pt x="314" y="243"/>
                  </a:lnTo>
                  <a:lnTo>
                    <a:pt x="314" y="243"/>
                  </a:lnTo>
                  <a:lnTo>
                    <a:pt x="314" y="244"/>
                  </a:lnTo>
                  <a:lnTo>
                    <a:pt x="314" y="244"/>
                  </a:lnTo>
                  <a:lnTo>
                    <a:pt x="308" y="250"/>
                  </a:lnTo>
                  <a:lnTo>
                    <a:pt x="308" y="250"/>
                  </a:lnTo>
                  <a:lnTo>
                    <a:pt x="308" y="250"/>
                  </a:lnTo>
                  <a:lnTo>
                    <a:pt x="308" y="250"/>
                  </a:lnTo>
                  <a:lnTo>
                    <a:pt x="301" y="257"/>
                  </a:lnTo>
                  <a:lnTo>
                    <a:pt x="301" y="257"/>
                  </a:lnTo>
                  <a:lnTo>
                    <a:pt x="295" y="263"/>
                  </a:lnTo>
                  <a:lnTo>
                    <a:pt x="295" y="263"/>
                  </a:lnTo>
                  <a:lnTo>
                    <a:pt x="295" y="263"/>
                  </a:lnTo>
                  <a:lnTo>
                    <a:pt x="295" y="263"/>
                  </a:lnTo>
                  <a:lnTo>
                    <a:pt x="288" y="269"/>
                  </a:lnTo>
                  <a:lnTo>
                    <a:pt x="288" y="269"/>
                  </a:lnTo>
                  <a:lnTo>
                    <a:pt x="288" y="270"/>
                  </a:lnTo>
                  <a:lnTo>
                    <a:pt x="288" y="270"/>
                  </a:lnTo>
                  <a:lnTo>
                    <a:pt x="279" y="276"/>
                  </a:lnTo>
                  <a:lnTo>
                    <a:pt x="268" y="282"/>
                  </a:lnTo>
                  <a:lnTo>
                    <a:pt x="258" y="287"/>
                  </a:lnTo>
                  <a:lnTo>
                    <a:pt x="247" y="291"/>
                  </a:lnTo>
                  <a:lnTo>
                    <a:pt x="236" y="295"/>
                  </a:lnTo>
                  <a:lnTo>
                    <a:pt x="225" y="297"/>
                  </a:lnTo>
                  <a:lnTo>
                    <a:pt x="213" y="299"/>
                  </a:lnTo>
                  <a:lnTo>
                    <a:pt x="201" y="299"/>
                  </a:lnTo>
                  <a:lnTo>
                    <a:pt x="201" y="299"/>
                  </a:lnTo>
                  <a:close/>
                  <a:moveTo>
                    <a:pt x="302" y="275"/>
                  </a:moveTo>
                  <a:lnTo>
                    <a:pt x="302" y="275"/>
                  </a:lnTo>
                  <a:lnTo>
                    <a:pt x="304" y="275"/>
                  </a:lnTo>
                  <a:lnTo>
                    <a:pt x="304" y="275"/>
                  </a:lnTo>
                  <a:lnTo>
                    <a:pt x="307" y="272"/>
                  </a:lnTo>
                  <a:lnTo>
                    <a:pt x="307" y="272"/>
                  </a:lnTo>
                  <a:lnTo>
                    <a:pt x="311" y="268"/>
                  </a:lnTo>
                  <a:lnTo>
                    <a:pt x="311" y="268"/>
                  </a:lnTo>
                  <a:lnTo>
                    <a:pt x="312" y="266"/>
                  </a:lnTo>
                  <a:lnTo>
                    <a:pt x="312" y="266"/>
                  </a:lnTo>
                  <a:lnTo>
                    <a:pt x="320" y="259"/>
                  </a:lnTo>
                  <a:lnTo>
                    <a:pt x="320" y="259"/>
                  </a:lnTo>
                  <a:lnTo>
                    <a:pt x="320" y="258"/>
                  </a:lnTo>
                  <a:lnTo>
                    <a:pt x="327" y="265"/>
                  </a:lnTo>
                  <a:lnTo>
                    <a:pt x="310" y="283"/>
                  </a:lnTo>
                  <a:lnTo>
                    <a:pt x="302" y="275"/>
                  </a:lnTo>
                  <a:close/>
                  <a:moveTo>
                    <a:pt x="450" y="439"/>
                  </a:moveTo>
                  <a:lnTo>
                    <a:pt x="447" y="436"/>
                  </a:lnTo>
                  <a:lnTo>
                    <a:pt x="447" y="436"/>
                  </a:lnTo>
                  <a:lnTo>
                    <a:pt x="481" y="403"/>
                  </a:lnTo>
                  <a:lnTo>
                    <a:pt x="481" y="403"/>
                  </a:lnTo>
                  <a:lnTo>
                    <a:pt x="484" y="406"/>
                  </a:lnTo>
                  <a:lnTo>
                    <a:pt x="484" y="406"/>
                  </a:lnTo>
                  <a:lnTo>
                    <a:pt x="483" y="412"/>
                  </a:lnTo>
                  <a:lnTo>
                    <a:pt x="481" y="418"/>
                  </a:lnTo>
                  <a:lnTo>
                    <a:pt x="477" y="424"/>
                  </a:lnTo>
                  <a:lnTo>
                    <a:pt x="473" y="428"/>
                  </a:lnTo>
                  <a:lnTo>
                    <a:pt x="468" y="433"/>
                  </a:lnTo>
                  <a:lnTo>
                    <a:pt x="462" y="436"/>
                  </a:lnTo>
                  <a:lnTo>
                    <a:pt x="457" y="438"/>
                  </a:lnTo>
                  <a:lnTo>
                    <a:pt x="450" y="439"/>
                  </a:lnTo>
                  <a:lnTo>
                    <a:pt x="450" y="439"/>
                  </a:lnTo>
                  <a:close/>
                </a:path>
              </a:pathLst>
            </a:custGeom>
            <a:solidFill>
              <a:srgbClr val="54D0CA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752600" y="1874238"/>
            <a:ext cx="2133600" cy="2133600"/>
            <a:chOff x="1752600" y="1874238"/>
            <a:chExt cx="2133600" cy="2133600"/>
          </a:xfrm>
        </p:grpSpPr>
        <p:sp>
          <p:nvSpPr>
            <p:cNvPr id="2" name="Oval 4"/>
            <p:cNvSpPr/>
            <p:nvPr/>
          </p:nvSpPr>
          <p:spPr>
            <a:xfrm>
              <a:off x="1752600" y="1874238"/>
              <a:ext cx="2133600" cy="2133600"/>
            </a:xfrm>
            <a:prstGeom prst="ellipse">
              <a:avLst/>
            </a:prstGeom>
            <a:noFill/>
            <a:ln w="1270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ko-KR">
                <a:solidFill>
                  <a:schemeClr val="bg1"/>
                </a:solidFill>
              </a:endParaRPr>
            </a:p>
          </p:txBody>
        </p:sp>
        <p:sp>
          <p:nvSpPr>
            <p:cNvPr id="3" name="Arc 5"/>
            <p:cNvSpPr/>
            <p:nvPr/>
          </p:nvSpPr>
          <p:spPr>
            <a:xfrm>
              <a:off x="1752600" y="1874238"/>
              <a:ext cx="2133600" cy="2133600"/>
            </a:xfrm>
            <a:prstGeom prst="arc">
              <a:avLst>
                <a:gd fmla="val 10529000" name="adj1"/>
                <a:gd fmla="val 15122297" name="adj2"/>
              </a:avLst>
            </a:prstGeom>
            <a:ln cap="rnd" w="127000">
              <a:gradFill>
                <a:gsLst>
                  <a:gs pos="0">
                    <a:srgbClr val="54D0CA"/>
                  </a:gs>
                  <a:gs pos="100000">
                    <a:srgbClr val="2A9995"/>
                  </a:gs>
                </a:gsLst>
                <a:lin ang="5400000" scaled="1"/>
              </a:gra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lstStyle/>
            <a:p>
              <a:pPr algn="ctr"/>
              <a:endParaRPr altLang="en-US" lang="ko-KR">
                <a:solidFill>
                  <a:schemeClr val="bg1"/>
                </a:solidFill>
              </a:endParaRPr>
            </a:p>
          </p:txBody>
        </p:sp>
        <p:sp>
          <p:nvSpPr>
            <p:cNvPr id="35" name="Rectangle 3"/>
            <p:cNvSpPr txBox="1">
              <a:spLocks noChangeArrowheads="1"/>
            </p:cNvSpPr>
            <p:nvPr/>
          </p:nvSpPr>
          <p:spPr bwMode="auto">
            <a:xfrm>
              <a:off x="1982473" y="3282321"/>
              <a:ext cx="1672668" cy="248402"/>
            </a:xfrm>
            <a:prstGeom prst="rect">
              <a:avLst/>
            </a:prstGeom>
            <a:noFill/>
            <a:extLst/>
          </p:spPr>
          <p:txBody>
            <a:bodyPr bIns="46800" lIns="90000" rIns="90000" tIns="46800" wrap="square">
              <a:spAutoFit/>
            </a:bodyPr>
            <a:lstStyle>
              <a:lvl1pPr algn="ctr">
                <a:spcBef>
                  <a:spcPct val="0"/>
                </a:spcBef>
                <a:buNone/>
                <a:defRPr altLang="en-US" b="1" baseline="0" dirty="0" lang="ko-KR" sz="4400">
                  <a:solidFill>
                    <a:schemeClr val="bg1"/>
                  </a:solidFill>
                  <a:effectLst>
                    <a:outerShdw algn="t" blurRad="12700" dir="5400000" dist="25400" rotWithShape="0">
                      <a:prstClr val="black">
                        <a:alpha val="50000"/>
                      </a:prstClr>
                    </a:outerShdw>
                  </a:effectLst>
                  <a:latin charset="0" pitchFamily="34" typeface="Tahoma"/>
                  <a:ea charset="0" pitchFamily="34" typeface="Tahoma"/>
                  <a:cs charset="0" pitchFamily="34" typeface="Tahoma"/>
                </a:defRPr>
              </a:lvl1pPr>
            </a:lstStyle>
            <a:p>
              <a:r>
                <a:rPr altLang="en-US" b="0" dirty="0" lang="zh-CN" sz="1000">
                  <a:effectLst/>
                  <a:latin typeface="+mn-ea"/>
                  <a:ea typeface="+mn-ea"/>
                </a:rPr>
                <a:t>您的内容打在</a:t>
              </a:r>
              <a:r>
                <a:rPr altLang="en-US" b="0" dirty="0" lang="zh-CN" smtClean="0" sz="1000">
                  <a:effectLst/>
                  <a:latin typeface="+mn-ea"/>
                  <a:ea typeface="+mn-ea"/>
                </a:rPr>
                <a:t>这里</a:t>
              </a:r>
              <a:endParaRPr altLang="ko-KR" b="0" dirty="0" lang="en-US" sz="1000">
                <a:effectLst/>
                <a:latin typeface="+mn-ea"/>
                <a:ea typeface="+mn-ea"/>
              </a:endParaRPr>
            </a:p>
          </p:txBody>
        </p:sp>
        <p:sp>
          <p:nvSpPr>
            <p:cNvPr id="44" name="Freeform 71"/>
            <p:cNvSpPr>
              <a:spLocks noEditPoints="1"/>
            </p:cNvSpPr>
            <p:nvPr/>
          </p:nvSpPr>
          <p:spPr bwMode="auto">
            <a:xfrm>
              <a:off x="2576287" y="2364098"/>
              <a:ext cx="486226" cy="726994"/>
            </a:xfrm>
            <a:custGeom>
              <a:avLst/>
              <a:gdLst>
                <a:gd fmla="*/ 303 w 311" name="T0"/>
                <a:gd fmla="*/ 227 h 465" name="T1"/>
                <a:gd fmla="*/ 264 w 311" name="T2"/>
                <a:gd fmla="*/ 169 h 465" name="T3"/>
                <a:gd fmla="*/ 201 w 311" name="T4"/>
                <a:gd fmla="*/ 141 h 465" name="T5"/>
                <a:gd fmla="*/ 171 w 311" name="T6"/>
                <a:gd fmla="*/ 121 h 465" name="T7"/>
                <a:gd fmla="*/ 164 w 311" name="T8"/>
                <a:gd fmla="*/ 55 h 465" name="T9"/>
                <a:gd fmla="*/ 97 w 311" name="T10"/>
                <a:gd fmla="*/ 70 h 465" name="T11"/>
                <a:gd fmla="*/ 99 w 311" name="T12"/>
                <a:gd fmla="*/ 240 h 465" name="T13"/>
                <a:gd fmla="*/ 106 w 311" name="T14"/>
                <a:gd fmla="*/ 279 h 465" name="T15"/>
                <a:gd fmla="*/ 145 w 311" name="T16"/>
                <a:gd fmla="*/ 290 h 465" name="T17"/>
                <a:gd fmla="*/ 155 w 311" name="T18"/>
                <a:gd fmla="*/ 252 h 465" name="T19"/>
                <a:gd fmla="*/ 171 w 311" name="T20"/>
                <a:gd fmla="*/ 231 h 465" name="T21"/>
                <a:gd fmla="*/ 189 w 311" name="T22"/>
                <a:gd fmla="*/ 195 h 465" name="T23"/>
                <a:gd fmla="*/ 212 w 311" name="T24"/>
                <a:gd fmla="*/ 192 h 465" name="T25"/>
                <a:gd fmla="*/ 243 w 311" name="T26"/>
                <a:gd fmla="*/ 244 h 465" name="T27"/>
                <a:gd fmla="*/ 239 w 311" name="T28"/>
                <a:gd fmla="*/ 325 h 465" name="T29"/>
                <a:gd fmla="*/ 208 w 311" name="T30"/>
                <a:gd fmla="*/ 363 h 465" name="T31"/>
                <a:gd fmla="*/ 200 w 311" name="T32"/>
                <a:gd fmla="*/ 360 h 465" name="T33"/>
                <a:gd fmla="*/ 53 w 311" name="T34"/>
                <a:gd fmla="*/ 343 h 465" name="T35"/>
                <a:gd fmla="*/ 76 w 311" name="T36"/>
                <a:gd fmla="*/ 393 h 465" name="T37"/>
                <a:gd fmla="*/ 18 w 311" name="T38"/>
                <a:gd fmla="*/ 419 h 465" name="T39"/>
                <a:gd fmla="*/ 0 w 311" name="T40"/>
                <a:gd fmla="*/ 465 h 465" name="T41"/>
                <a:gd fmla="*/ 243 w 311" name="T42"/>
                <a:gd fmla="*/ 424 h 465" name="T43"/>
                <a:gd fmla="*/ 234 w 311" name="T44"/>
                <a:gd fmla="*/ 405 h 465" name="T45"/>
                <a:gd fmla="*/ 281 w 311" name="T46"/>
                <a:gd fmla="*/ 367 h 465" name="T47"/>
                <a:gd fmla="*/ 308 w 311" name="T48"/>
                <a:gd fmla="*/ 311 h 465" name="T49"/>
                <a:gd fmla="*/ 149 w 311" name="T50"/>
                <a:gd fmla="*/ 15 h 465" name="T51"/>
                <a:gd fmla="*/ 112 w 311" name="T52"/>
                <a:gd fmla="*/ 78 h 465" name="T53"/>
                <a:gd fmla="*/ 129 w 311" name="T54"/>
                <a:gd fmla="*/ 375 h 465" name="T55"/>
                <a:gd fmla="*/ 157 w 311" name="T56"/>
                <a:gd fmla="*/ 123 h 465" name="T57"/>
                <a:gd fmla="*/ 134 w 311" name="T58"/>
                <a:gd fmla="*/ 146 h 465" name="T59"/>
                <a:gd fmla="*/ 137 w 311" name="T60"/>
                <a:gd fmla="*/ 173 h 465" name="T61"/>
                <a:gd fmla="*/ 156 w 311" name="T62"/>
                <a:gd fmla="*/ 217 h 465" name="T63"/>
                <a:gd fmla="*/ 187 w 311" name="T64"/>
                <a:gd fmla="*/ 170 h 465" name="T65"/>
                <a:gd fmla="*/ 169 w 311" name="T66"/>
                <a:gd fmla="*/ 187 h 465" name="T67"/>
                <a:gd fmla="*/ 154 w 311" name="T68"/>
                <a:gd fmla="*/ 173 h 465" name="T69"/>
                <a:gd fmla="*/ 147 w 311" name="T70"/>
                <a:gd fmla="*/ 152 h 465" name="T71"/>
                <a:gd fmla="*/ 165 w 311" name="T72"/>
                <a:gd fmla="*/ 135 h 465" name="T73"/>
                <a:gd fmla="*/ 185 w 311" name="T74"/>
                <a:gd fmla="*/ 142 h 465" name="T75"/>
                <a:gd fmla="*/ 120 w 311" name="T76"/>
                <a:gd fmla="*/ 276 h 465" name="T77"/>
                <a:gd fmla="*/ 114 w 311" name="T78"/>
                <a:gd fmla="*/ 239 h 465" name="T79"/>
                <a:gd fmla="*/ 260 w 311" name="T80"/>
                <a:gd fmla="*/ 257 h 465" name="T81"/>
                <a:gd fmla="*/ 230 w 311" name="T82"/>
                <a:gd fmla="*/ 189 h 465" name="T83"/>
                <a:gd fmla="*/ 203 w 311" name="T84"/>
                <a:gd fmla="*/ 176 h 465" name="T85"/>
                <a:gd fmla="*/ 206 w 311" name="T86"/>
                <a:gd fmla="*/ 157 h 465" name="T87"/>
                <a:gd fmla="*/ 234 w 311" name="T88"/>
                <a:gd fmla="*/ 164 h 465" name="T89"/>
                <a:gd fmla="*/ 277 w 311" name="T90"/>
                <a:gd fmla="*/ 205 h 465" name="T91"/>
                <a:gd fmla="*/ 297 w 311" name="T92"/>
                <a:gd fmla="*/ 266 h 465" name="T93"/>
                <a:gd fmla="*/ 292 w 311" name="T94"/>
                <a:gd fmla="*/ 318 h 465" name="T95"/>
                <a:gd fmla="*/ 264 w 311" name="T96"/>
                <a:gd fmla="*/ 366 h 465" name="T97"/>
                <a:gd fmla="*/ 219 w 311" name="T98"/>
                <a:gd fmla="*/ 397 h 465" name="T99"/>
                <a:gd fmla="*/ 214 w 311" name="T100"/>
                <a:gd fmla="*/ 376 h 465" name="T101"/>
                <a:gd fmla="*/ 246 w 311" name="T102"/>
                <a:gd fmla="*/ 346 h 465" name="T103"/>
                <a:gd fmla="*/ 170 w 311" name="T104"/>
                <a:gd fmla="*/ 370 h 465" name="T105"/>
                <a:gd fmla="*/ 186 w 311" name="T106"/>
                <a:gd fmla="*/ 365 h 465" name="T107"/>
                <a:gd fmla="*/ 170 w 311" name="T108"/>
                <a:gd fmla="*/ 370 h 465" name="T109"/>
                <a:gd fmla="*/ 193 w 311" name="T110"/>
                <a:gd fmla="*/ 391 h 465" name="T111"/>
                <a:gd fmla="*/ 185 w 311" name="T112"/>
                <a:gd fmla="*/ 398 h 465" name="T113"/>
                <a:gd fmla="*/ 179 w 311" name="T114"/>
                <a:gd fmla="*/ 388 h 465" name="T115"/>
                <a:gd fmla="*/ 14 w 311" name="T116"/>
                <a:gd fmla="*/ 434 h 465" name="T117"/>
                <a:gd fmla="*/ 235 w 311" name="T118"/>
                <a:gd fmla="*/ 451 h 465" name="T119"/>
                <a:gd fmla="*/ 185 w 311" name="T120"/>
                <a:gd fmla="*/ 412 h 465" name="T121"/>
                <a:gd fmla="*/ 221 w 311" name="T122"/>
                <a:gd fmla="*/ 433 h 465" name="T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b="b" l="0" r="r" t="0"/>
              <a:pathLst>
                <a:path h="465" w="311">
                  <a:moveTo>
                    <a:pt x="311" y="278"/>
                  </a:moveTo>
                  <a:lnTo>
                    <a:pt x="311" y="278"/>
                  </a:lnTo>
                  <a:lnTo>
                    <a:pt x="311" y="265"/>
                  </a:lnTo>
                  <a:lnTo>
                    <a:pt x="309" y="252"/>
                  </a:lnTo>
                  <a:lnTo>
                    <a:pt x="307" y="239"/>
                  </a:lnTo>
                  <a:lnTo>
                    <a:pt x="303" y="227"/>
                  </a:lnTo>
                  <a:lnTo>
                    <a:pt x="299" y="216"/>
                  </a:lnTo>
                  <a:lnTo>
                    <a:pt x="293" y="205"/>
                  </a:lnTo>
                  <a:lnTo>
                    <a:pt x="287" y="195"/>
                  </a:lnTo>
                  <a:lnTo>
                    <a:pt x="280" y="185"/>
                  </a:lnTo>
                  <a:lnTo>
                    <a:pt x="273" y="176"/>
                  </a:lnTo>
                  <a:lnTo>
                    <a:pt x="264" y="169"/>
                  </a:lnTo>
                  <a:lnTo>
                    <a:pt x="255" y="161"/>
                  </a:lnTo>
                  <a:lnTo>
                    <a:pt x="246" y="155"/>
                  </a:lnTo>
                  <a:lnTo>
                    <a:pt x="235" y="149"/>
                  </a:lnTo>
                  <a:lnTo>
                    <a:pt x="224" y="145"/>
                  </a:lnTo>
                  <a:lnTo>
                    <a:pt x="213" y="143"/>
                  </a:lnTo>
                  <a:lnTo>
                    <a:pt x="201" y="141"/>
                  </a:lnTo>
                  <a:lnTo>
                    <a:pt x="201" y="141"/>
                  </a:lnTo>
                  <a:lnTo>
                    <a:pt x="196" y="133"/>
                  </a:lnTo>
                  <a:lnTo>
                    <a:pt x="189" y="127"/>
                  </a:lnTo>
                  <a:lnTo>
                    <a:pt x="181" y="122"/>
                  </a:lnTo>
                  <a:lnTo>
                    <a:pt x="175" y="121"/>
                  </a:lnTo>
                  <a:lnTo>
                    <a:pt x="171" y="121"/>
                  </a:lnTo>
                  <a:lnTo>
                    <a:pt x="171" y="79"/>
                  </a:lnTo>
                  <a:lnTo>
                    <a:pt x="164" y="79"/>
                  </a:lnTo>
                  <a:lnTo>
                    <a:pt x="164" y="70"/>
                  </a:lnTo>
                  <a:lnTo>
                    <a:pt x="167" y="70"/>
                  </a:lnTo>
                  <a:lnTo>
                    <a:pt x="167" y="55"/>
                  </a:lnTo>
                  <a:lnTo>
                    <a:pt x="164" y="55"/>
                  </a:lnTo>
                  <a:lnTo>
                    <a:pt x="164" y="0"/>
                  </a:lnTo>
                  <a:lnTo>
                    <a:pt x="97" y="0"/>
                  </a:lnTo>
                  <a:lnTo>
                    <a:pt x="97" y="55"/>
                  </a:lnTo>
                  <a:lnTo>
                    <a:pt x="94" y="55"/>
                  </a:lnTo>
                  <a:lnTo>
                    <a:pt x="94" y="70"/>
                  </a:lnTo>
                  <a:lnTo>
                    <a:pt x="97" y="70"/>
                  </a:lnTo>
                  <a:lnTo>
                    <a:pt x="97" y="79"/>
                  </a:lnTo>
                  <a:lnTo>
                    <a:pt x="90" y="79"/>
                  </a:lnTo>
                  <a:lnTo>
                    <a:pt x="90" y="231"/>
                  </a:lnTo>
                  <a:lnTo>
                    <a:pt x="99" y="231"/>
                  </a:lnTo>
                  <a:lnTo>
                    <a:pt x="99" y="240"/>
                  </a:lnTo>
                  <a:lnTo>
                    <a:pt x="99" y="240"/>
                  </a:lnTo>
                  <a:lnTo>
                    <a:pt x="100" y="245"/>
                  </a:lnTo>
                  <a:lnTo>
                    <a:pt x="103" y="250"/>
                  </a:lnTo>
                  <a:lnTo>
                    <a:pt x="103" y="250"/>
                  </a:lnTo>
                  <a:lnTo>
                    <a:pt x="106" y="252"/>
                  </a:lnTo>
                  <a:lnTo>
                    <a:pt x="106" y="279"/>
                  </a:lnTo>
                  <a:lnTo>
                    <a:pt x="106" y="279"/>
                  </a:lnTo>
                  <a:lnTo>
                    <a:pt x="107" y="283"/>
                  </a:lnTo>
                  <a:lnTo>
                    <a:pt x="110" y="286"/>
                  </a:lnTo>
                  <a:lnTo>
                    <a:pt x="112" y="290"/>
                  </a:lnTo>
                  <a:lnTo>
                    <a:pt x="116" y="290"/>
                  </a:lnTo>
                  <a:lnTo>
                    <a:pt x="145" y="290"/>
                  </a:lnTo>
                  <a:lnTo>
                    <a:pt x="145" y="290"/>
                  </a:lnTo>
                  <a:lnTo>
                    <a:pt x="149" y="290"/>
                  </a:lnTo>
                  <a:lnTo>
                    <a:pt x="152" y="286"/>
                  </a:lnTo>
                  <a:lnTo>
                    <a:pt x="154" y="283"/>
                  </a:lnTo>
                  <a:lnTo>
                    <a:pt x="155" y="279"/>
                  </a:lnTo>
                  <a:lnTo>
                    <a:pt x="155" y="252"/>
                  </a:lnTo>
                  <a:lnTo>
                    <a:pt x="155" y="252"/>
                  </a:lnTo>
                  <a:lnTo>
                    <a:pt x="158" y="250"/>
                  </a:lnTo>
                  <a:lnTo>
                    <a:pt x="158" y="250"/>
                  </a:lnTo>
                  <a:lnTo>
                    <a:pt x="160" y="245"/>
                  </a:lnTo>
                  <a:lnTo>
                    <a:pt x="161" y="240"/>
                  </a:lnTo>
                  <a:lnTo>
                    <a:pt x="161" y="231"/>
                  </a:lnTo>
                  <a:lnTo>
                    <a:pt x="171" y="231"/>
                  </a:lnTo>
                  <a:lnTo>
                    <a:pt x="171" y="219"/>
                  </a:lnTo>
                  <a:lnTo>
                    <a:pt x="171" y="219"/>
                  </a:lnTo>
                  <a:lnTo>
                    <a:pt x="178" y="208"/>
                  </a:lnTo>
                  <a:lnTo>
                    <a:pt x="182" y="202"/>
                  </a:lnTo>
                  <a:lnTo>
                    <a:pt x="186" y="198"/>
                  </a:lnTo>
                  <a:lnTo>
                    <a:pt x="189" y="195"/>
                  </a:lnTo>
                  <a:lnTo>
                    <a:pt x="194" y="192"/>
                  </a:lnTo>
                  <a:lnTo>
                    <a:pt x="198" y="191"/>
                  </a:lnTo>
                  <a:lnTo>
                    <a:pt x="203" y="191"/>
                  </a:lnTo>
                  <a:lnTo>
                    <a:pt x="203" y="191"/>
                  </a:lnTo>
                  <a:lnTo>
                    <a:pt x="208" y="191"/>
                  </a:lnTo>
                  <a:lnTo>
                    <a:pt x="212" y="192"/>
                  </a:lnTo>
                  <a:lnTo>
                    <a:pt x="215" y="195"/>
                  </a:lnTo>
                  <a:lnTo>
                    <a:pt x="220" y="198"/>
                  </a:lnTo>
                  <a:lnTo>
                    <a:pt x="227" y="205"/>
                  </a:lnTo>
                  <a:lnTo>
                    <a:pt x="234" y="216"/>
                  </a:lnTo>
                  <a:lnTo>
                    <a:pt x="239" y="229"/>
                  </a:lnTo>
                  <a:lnTo>
                    <a:pt x="243" y="244"/>
                  </a:lnTo>
                  <a:lnTo>
                    <a:pt x="246" y="260"/>
                  </a:lnTo>
                  <a:lnTo>
                    <a:pt x="247" y="278"/>
                  </a:lnTo>
                  <a:lnTo>
                    <a:pt x="247" y="278"/>
                  </a:lnTo>
                  <a:lnTo>
                    <a:pt x="246" y="295"/>
                  </a:lnTo>
                  <a:lnTo>
                    <a:pt x="243" y="311"/>
                  </a:lnTo>
                  <a:lnTo>
                    <a:pt x="239" y="325"/>
                  </a:lnTo>
                  <a:lnTo>
                    <a:pt x="234" y="338"/>
                  </a:lnTo>
                  <a:lnTo>
                    <a:pt x="227" y="349"/>
                  </a:lnTo>
                  <a:lnTo>
                    <a:pt x="220" y="357"/>
                  </a:lnTo>
                  <a:lnTo>
                    <a:pt x="215" y="360"/>
                  </a:lnTo>
                  <a:lnTo>
                    <a:pt x="212" y="362"/>
                  </a:lnTo>
                  <a:lnTo>
                    <a:pt x="208" y="363"/>
                  </a:lnTo>
                  <a:lnTo>
                    <a:pt x="203" y="364"/>
                  </a:lnTo>
                  <a:lnTo>
                    <a:pt x="203" y="364"/>
                  </a:lnTo>
                  <a:lnTo>
                    <a:pt x="203" y="364"/>
                  </a:lnTo>
                  <a:lnTo>
                    <a:pt x="203" y="364"/>
                  </a:lnTo>
                  <a:lnTo>
                    <a:pt x="201" y="363"/>
                  </a:lnTo>
                  <a:lnTo>
                    <a:pt x="200" y="360"/>
                  </a:lnTo>
                  <a:lnTo>
                    <a:pt x="198" y="353"/>
                  </a:lnTo>
                  <a:lnTo>
                    <a:pt x="198" y="343"/>
                  </a:lnTo>
                  <a:lnTo>
                    <a:pt x="215" y="343"/>
                  </a:lnTo>
                  <a:lnTo>
                    <a:pt x="215" y="329"/>
                  </a:lnTo>
                  <a:lnTo>
                    <a:pt x="53" y="329"/>
                  </a:lnTo>
                  <a:lnTo>
                    <a:pt x="53" y="343"/>
                  </a:lnTo>
                  <a:lnTo>
                    <a:pt x="156" y="343"/>
                  </a:lnTo>
                  <a:lnTo>
                    <a:pt x="156" y="370"/>
                  </a:lnTo>
                  <a:lnTo>
                    <a:pt x="144" y="370"/>
                  </a:lnTo>
                  <a:lnTo>
                    <a:pt x="144" y="360"/>
                  </a:lnTo>
                  <a:lnTo>
                    <a:pt x="76" y="360"/>
                  </a:lnTo>
                  <a:lnTo>
                    <a:pt x="76" y="393"/>
                  </a:lnTo>
                  <a:lnTo>
                    <a:pt x="144" y="393"/>
                  </a:lnTo>
                  <a:lnTo>
                    <a:pt x="144" y="384"/>
                  </a:lnTo>
                  <a:lnTo>
                    <a:pt x="156" y="384"/>
                  </a:lnTo>
                  <a:lnTo>
                    <a:pt x="156" y="419"/>
                  </a:lnTo>
                  <a:lnTo>
                    <a:pt x="18" y="419"/>
                  </a:lnTo>
                  <a:lnTo>
                    <a:pt x="18" y="419"/>
                  </a:lnTo>
                  <a:lnTo>
                    <a:pt x="11" y="420"/>
                  </a:lnTo>
                  <a:lnTo>
                    <a:pt x="6" y="424"/>
                  </a:lnTo>
                  <a:lnTo>
                    <a:pt x="3" y="428"/>
                  </a:lnTo>
                  <a:lnTo>
                    <a:pt x="2" y="430"/>
                  </a:lnTo>
                  <a:lnTo>
                    <a:pt x="0" y="433"/>
                  </a:lnTo>
                  <a:lnTo>
                    <a:pt x="0" y="465"/>
                  </a:lnTo>
                  <a:lnTo>
                    <a:pt x="249" y="465"/>
                  </a:lnTo>
                  <a:lnTo>
                    <a:pt x="249" y="433"/>
                  </a:lnTo>
                  <a:lnTo>
                    <a:pt x="249" y="433"/>
                  </a:lnTo>
                  <a:lnTo>
                    <a:pt x="249" y="430"/>
                  </a:lnTo>
                  <a:lnTo>
                    <a:pt x="248" y="428"/>
                  </a:lnTo>
                  <a:lnTo>
                    <a:pt x="243" y="424"/>
                  </a:lnTo>
                  <a:lnTo>
                    <a:pt x="238" y="420"/>
                  </a:lnTo>
                  <a:lnTo>
                    <a:pt x="232" y="419"/>
                  </a:lnTo>
                  <a:lnTo>
                    <a:pt x="229" y="419"/>
                  </a:lnTo>
                  <a:lnTo>
                    <a:pt x="225" y="410"/>
                  </a:lnTo>
                  <a:lnTo>
                    <a:pt x="225" y="410"/>
                  </a:lnTo>
                  <a:lnTo>
                    <a:pt x="234" y="405"/>
                  </a:lnTo>
                  <a:lnTo>
                    <a:pt x="243" y="401"/>
                  </a:lnTo>
                  <a:lnTo>
                    <a:pt x="252" y="395"/>
                  </a:lnTo>
                  <a:lnTo>
                    <a:pt x="260" y="390"/>
                  </a:lnTo>
                  <a:lnTo>
                    <a:pt x="267" y="383"/>
                  </a:lnTo>
                  <a:lnTo>
                    <a:pt x="275" y="376"/>
                  </a:lnTo>
                  <a:lnTo>
                    <a:pt x="281" y="367"/>
                  </a:lnTo>
                  <a:lnTo>
                    <a:pt x="288" y="360"/>
                  </a:lnTo>
                  <a:lnTo>
                    <a:pt x="293" y="350"/>
                  </a:lnTo>
                  <a:lnTo>
                    <a:pt x="297" y="341"/>
                  </a:lnTo>
                  <a:lnTo>
                    <a:pt x="302" y="332"/>
                  </a:lnTo>
                  <a:lnTo>
                    <a:pt x="305" y="321"/>
                  </a:lnTo>
                  <a:lnTo>
                    <a:pt x="308" y="311"/>
                  </a:lnTo>
                  <a:lnTo>
                    <a:pt x="310" y="299"/>
                  </a:lnTo>
                  <a:lnTo>
                    <a:pt x="311" y="289"/>
                  </a:lnTo>
                  <a:lnTo>
                    <a:pt x="311" y="278"/>
                  </a:lnTo>
                  <a:lnTo>
                    <a:pt x="311" y="278"/>
                  </a:lnTo>
                  <a:close/>
                  <a:moveTo>
                    <a:pt x="112" y="15"/>
                  </a:moveTo>
                  <a:lnTo>
                    <a:pt x="149" y="15"/>
                  </a:lnTo>
                  <a:lnTo>
                    <a:pt x="149" y="55"/>
                  </a:lnTo>
                  <a:lnTo>
                    <a:pt x="112" y="55"/>
                  </a:lnTo>
                  <a:lnTo>
                    <a:pt x="112" y="15"/>
                  </a:lnTo>
                  <a:close/>
                  <a:moveTo>
                    <a:pt x="149" y="70"/>
                  </a:moveTo>
                  <a:lnTo>
                    <a:pt x="149" y="78"/>
                  </a:lnTo>
                  <a:lnTo>
                    <a:pt x="112" y="78"/>
                  </a:lnTo>
                  <a:lnTo>
                    <a:pt x="112" y="70"/>
                  </a:lnTo>
                  <a:lnTo>
                    <a:pt x="149" y="70"/>
                  </a:lnTo>
                  <a:close/>
                  <a:moveTo>
                    <a:pt x="129" y="379"/>
                  </a:moveTo>
                  <a:lnTo>
                    <a:pt x="90" y="379"/>
                  </a:lnTo>
                  <a:lnTo>
                    <a:pt x="90" y="375"/>
                  </a:lnTo>
                  <a:lnTo>
                    <a:pt x="129" y="375"/>
                  </a:lnTo>
                  <a:lnTo>
                    <a:pt x="129" y="379"/>
                  </a:lnTo>
                  <a:close/>
                  <a:moveTo>
                    <a:pt x="104" y="217"/>
                  </a:moveTo>
                  <a:lnTo>
                    <a:pt x="104" y="93"/>
                  </a:lnTo>
                  <a:lnTo>
                    <a:pt x="157" y="93"/>
                  </a:lnTo>
                  <a:lnTo>
                    <a:pt x="157" y="123"/>
                  </a:lnTo>
                  <a:lnTo>
                    <a:pt x="157" y="123"/>
                  </a:lnTo>
                  <a:lnTo>
                    <a:pt x="152" y="125"/>
                  </a:lnTo>
                  <a:lnTo>
                    <a:pt x="147" y="128"/>
                  </a:lnTo>
                  <a:lnTo>
                    <a:pt x="143" y="132"/>
                  </a:lnTo>
                  <a:lnTo>
                    <a:pt x="140" y="136"/>
                  </a:lnTo>
                  <a:lnTo>
                    <a:pt x="137" y="141"/>
                  </a:lnTo>
                  <a:lnTo>
                    <a:pt x="134" y="146"/>
                  </a:lnTo>
                  <a:lnTo>
                    <a:pt x="133" y="151"/>
                  </a:lnTo>
                  <a:lnTo>
                    <a:pt x="132" y="157"/>
                  </a:lnTo>
                  <a:lnTo>
                    <a:pt x="132" y="157"/>
                  </a:lnTo>
                  <a:lnTo>
                    <a:pt x="133" y="163"/>
                  </a:lnTo>
                  <a:lnTo>
                    <a:pt x="134" y="169"/>
                  </a:lnTo>
                  <a:lnTo>
                    <a:pt x="137" y="173"/>
                  </a:lnTo>
                  <a:lnTo>
                    <a:pt x="140" y="178"/>
                  </a:lnTo>
                  <a:lnTo>
                    <a:pt x="143" y="183"/>
                  </a:lnTo>
                  <a:lnTo>
                    <a:pt x="146" y="186"/>
                  </a:lnTo>
                  <a:lnTo>
                    <a:pt x="152" y="189"/>
                  </a:lnTo>
                  <a:lnTo>
                    <a:pt x="156" y="191"/>
                  </a:lnTo>
                  <a:lnTo>
                    <a:pt x="156" y="217"/>
                  </a:lnTo>
                  <a:lnTo>
                    <a:pt x="104" y="217"/>
                  </a:lnTo>
                  <a:close/>
                  <a:moveTo>
                    <a:pt x="192" y="157"/>
                  </a:moveTo>
                  <a:lnTo>
                    <a:pt x="192" y="157"/>
                  </a:lnTo>
                  <a:lnTo>
                    <a:pt x="192" y="162"/>
                  </a:lnTo>
                  <a:lnTo>
                    <a:pt x="189" y="165"/>
                  </a:lnTo>
                  <a:lnTo>
                    <a:pt x="187" y="170"/>
                  </a:lnTo>
                  <a:lnTo>
                    <a:pt x="185" y="173"/>
                  </a:lnTo>
                  <a:lnTo>
                    <a:pt x="182" y="175"/>
                  </a:lnTo>
                  <a:lnTo>
                    <a:pt x="178" y="177"/>
                  </a:lnTo>
                  <a:lnTo>
                    <a:pt x="173" y="179"/>
                  </a:lnTo>
                  <a:lnTo>
                    <a:pt x="169" y="179"/>
                  </a:lnTo>
                  <a:lnTo>
                    <a:pt x="169" y="187"/>
                  </a:lnTo>
                  <a:lnTo>
                    <a:pt x="169" y="179"/>
                  </a:lnTo>
                  <a:lnTo>
                    <a:pt x="169" y="179"/>
                  </a:lnTo>
                  <a:lnTo>
                    <a:pt x="165" y="179"/>
                  </a:lnTo>
                  <a:lnTo>
                    <a:pt x="160" y="177"/>
                  </a:lnTo>
                  <a:lnTo>
                    <a:pt x="157" y="175"/>
                  </a:lnTo>
                  <a:lnTo>
                    <a:pt x="154" y="173"/>
                  </a:lnTo>
                  <a:lnTo>
                    <a:pt x="151" y="170"/>
                  </a:lnTo>
                  <a:lnTo>
                    <a:pt x="148" y="165"/>
                  </a:lnTo>
                  <a:lnTo>
                    <a:pt x="147" y="162"/>
                  </a:lnTo>
                  <a:lnTo>
                    <a:pt x="147" y="157"/>
                  </a:lnTo>
                  <a:lnTo>
                    <a:pt x="147" y="157"/>
                  </a:lnTo>
                  <a:lnTo>
                    <a:pt x="147" y="152"/>
                  </a:lnTo>
                  <a:lnTo>
                    <a:pt x="148" y="148"/>
                  </a:lnTo>
                  <a:lnTo>
                    <a:pt x="151" y="145"/>
                  </a:lnTo>
                  <a:lnTo>
                    <a:pt x="154" y="142"/>
                  </a:lnTo>
                  <a:lnTo>
                    <a:pt x="157" y="138"/>
                  </a:lnTo>
                  <a:lnTo>
                    <a:pt x="160" y="136"/>
                  </a:lnTo>
                  <a:lnTo>
                    <a:pt x="165" y="135"/>
                  </a:lnTo>
                  <a:lnTo>
                    <a:pt x="169" y="135"/>
                  </a:lnTo>
                  <a:lnTo>
                    <a:pt x="169" y="135"/>
                  </a:lnTo>
                  <a:lnTo>
                    <a:pt x="173" y="135"/>
                  </a:lnTo>
                  <a:lnTo>
                    <a:pt x="178" y="136"/>
                  </a:lnTo>
                  <a:lnTo>
                    <a:pt x="182" y="138"/>
                  </a:lnTo>
                  <a:lnTo>
                    <a:pt x="185" y="142"/>
                  </a:lnTo>
                  <a:lnTo>
                    <a:pt x="187" y="145"/>
                  </a:lnTo>
                  <a:lnTo>
                    <a:pt x="189" y="148"/>
                  </a:lnTo>
                  <a:lnTo>
                    <a:pt x="192" y="152"/>
                  </a:lnTo>
                  <a:lnTo>
                    <a:pt x="192" y="157"/>
                  </a:lnTo>
                  <a:lnTo>
                    <a:pt x="192" y="157"/>
                  </a:lnTo>
                  <a:close/>
                  <a:moveTo>
                    <a:pt x="120" y="276"/>
                  </a:moveTo>
                  <a:lnTo>
                    <a:pt x="120" y="253"/>
                  </a:lnTo>
                  <a:lnTo>
                    <a:pt x="141" y="253"/>
                  </a:lnTo>
                  <a:lnTo>
                    <a:pt x="141" y="276"/>
                  </a:lnTo>
                  <a:lnTo>
                    <a:pt x="120" y="276"/>
                  </a:lnTo>
                  <a:close/>
                  <a:moveTo>
                    <a:pt x="147" y="239"/>
                  </a:moveTo>
                  <a:lnTo>
                    <a:pt x="114" y="239"/>
                  </a:lnTo>
                  <a:lnTo>
                    <a:pt x="114" y="231"/>
                  </a:lnTo>
                  <a:lnTo>
                    <a:pt x="147" y="231"/>
                  </a:lnTo>
                  <a:lnTo>
                    <a:pt x="147" y="239"/>
                  </a:lnTo>
                  <a:close/>
                  <a:moveTo>
                    <a:pt x="261" y="278"/>
                  </a:moveTo>
                  <a:lnTo>
                    <a:pt x="261" y="278"/>
                  </a:lnTo>
                  <a:lnTo>
                    <a:pt x="260" y="257"/>
                  </a:lnTo>
                  <a:lnTo>
                    <a:pt x="256" y="238"/>
                  </a:lnTo>
                  <a:lnTo>
                    <a:pt x="251" y="221"/>
                  </a:lnTo>
                  <a:lnTo>
                    <a:pt x="245" y="205"/>
                  </a:lnTo>
                  <a:lnTo>
                    <a:pt x="240" y="199"/>
                  </a:lnTo>
                  <a:lnTo>
                    <a:pt x="236" y="194"/>
                  </a:lnTo>
                  <a:lnTo>
                    <a:pt x="230" y="189"/>
                  </a:lnTo>
                  <a:lnTo>
                    <a:pt x="226" y="185"/>
                  </a:lnTo>
                  <a:lnTo>
                    <a:pt x="221" y="182"/>
                  </a:lnTo>
                  <a:lnTo>
                    <a:pt x="214" y="178"/>
                  </a:lnTo>
                  <a:lnTo>
                    <a:pt x="209" y="177"/>
                  </a:lnTo>
                  <a:lnTo>
                    <a:pt x="203" y="176"/>
                  </a:lnTo>
                  <a:lnTo>
                    <a:pt x="203" y="176"/>
                  </a:lnTo>
                  <a:lnTo>
                    <a:pt x="200" y="177"/>
                  </a:lnTo>
                  <a:lnTo>
                    <a:pt x="200" y="177"/>
                  </a:lnTo>
                  <a:lnTo>
                    <a:pt x="202" y="172"/>
                  </a:lnTo>
                  <a:lnTo>
                    <a:pt x="205" y="168"/>
                  </a:lnTo>
                  <a:lnTo>
                    <a:pt x="206" y="162"/>
                  </a:lnTo>
                  <a:lnTo>
                    <a:pt x="206" y="157"/>
                  </a:lnTo>
                  <a:lnTo>
                    <a:pt x="206" y="157"/>
                  </a:lnTo>
                  <a:lnTo>
                    <a:pt x="206" y="155"/>
                  </a:lnTo>
                  <a:lnTo>
                    <a:pt x="206" y="155"/>
                  </a:lnTo>
                  <a:lnTo>
                    <a:pt x="215" y="158"/>
                  </a:lnTo>
                  <a:lnTo>
                    <a:pt x="225" y="161"/>
                  </a:lnTo>
                  <a:lnTo>
                    <a:pt x="234" y="164"/>
                  </a:lnTo>
                  <a:lnTo>
                    <a:pt x="242" y="170"/>
                  </a:lnTo>
                  <a:lnTo>
                    <a:pt x="250" y="175"/>
                  </a:lnTo>
                  <a:lnTo>
                    <a:pt x="257" y="182"/>
                  </a:lnTo>
                  <a:lnTo>
                    <a:pt x="265" y="189"/>
                  </a:lnTo>
                  <a:lnTo>
                    <a:pt x="272" y="197"/>
                  </a:lnTo>
                  <a:lnTo>
                    <a:pt x="277" y="205"/>
                  </a:lnTo>
                  <a:lnTo>
                    <a:pt x="282" y="214"/>
                  </a:lnTo>
                  <a:lnTo>
                    <a:pt x="287" y="224"/>
                  </a:lnTo>
                  <a:lnTo>
                    <a:pt x="291" y="233"/>
                  </a:lnTo>
                  <a:lnTo>
                    <a:pt x="293" y="244"/>
                  </a:lnTo>
                  <a:lnTo>
                    <a:pt x="295" y="255"/>
                  </a:lnTo>
                  <a:lnTo>
                    <a:pt x="297" y="266"/>
                  </a:lnTo>
                  <a:lnTo>
                    <a:pt x="297" y="278"/>
                  </a:lnTo>
                  <a:lnTo>
                    <a:pt x="297" y="278"/>
                  </a:lnTo>
                  <a:lnTo>
                    <a:pt x="297" y="287"/>
                  </a:lnTo>
                  <a:lnTo>
                    <a:pt x="296" y="298"/>
                  </a:lnTo>
                  <a:lnTo>
                    <a:pt x="294" y="308"/>
                  </a:lnTo>
                  <a:lnTo>
                    <a:pt x="292" y="318"/>
                  </a:lnTo>
                  <a:lnTo>
                    <a:pt x="289" y="326"/>
                  </a:lnTo>
                  <a:lnTo>
                    <a:pt x="284" y="335"/>
                  </a:lnTo>
                  <a:lnTo>
                    <a:pt x="280" y="344"/>
                  </a:lnTo>
                  <a:lnTo>
                    <a:pt x="276" y="352"/>
                  </a:lnTo>
                  <a:lnTo>
                    <a:pt x="270" y="360"/>
                  </a:lnTo>
                  <a:lnTo>
                    <a:pt x="264" y="366"/>
                  </a:lnTo>
                  <a:lnTo>
                    <a:pt x="257" y="373"/>
                  </a:lnTo>
                  <a:lnTo>
                    <a:pt x="251" y="379"/>
                  </a:lnTo>
                  <a:lnTo>
                    <a:pt x="243" y="385"/>
                  </a:lnTo>
                  <a:lnTo>
                    <a:pt x="235" y="389"/>
                  </a:lnTo>
                  <a:lnTo>
                    <a:pt x="227" y="393"/>
                  </a:lnTo>
                  <a:lnTo>
                    <a:pt x="219" y="397"/>
                  </a:lnTo>
                  <a:lnTo>
                    <a:pt x="216" y="391"/>
                  </a:lnTo>
                  <a:lnTo>
                    <a:pt x="216" y="391"/>
                  </a:lnTo>
                  <a:lnTo>
                    <a:pt x="212" y="384"/>
                  </a:lnTo>
                  <a:lnTo>
                    <a:pt x="209" y="377"/>
                  </a:lnTo>
                  <a:lnTo>
                    <a:pt x="209" y="377"/>
                  </a:lnTo>
                  <a:lnTo>
                    <a:pt x="214" y="376"/>
                  </a:lnTo>
                  <a:lnTo>
                    <a:pt x="220" y="374"/>
                  </a:lnTo>
                  <a:lnTo>
                    <a:pt x="224" y="372"/>
                  </a:lnTo>
                  <a:lnTo>
                    <a:pt x="229" y="367"/>
                  </a:lnTo>
                  <a:lnTo>
                    <a:pt x="234" y="363"/>
                  </a:lnTo>
                  <a:lnTo>
                    <a:pt x="238" y="358"/>
                  </a:lnTo>
                  <a:lnTo>
                    <a:pt x="246" y="346"/>
                  </a:lnTo>
                  <a:lnTo>
                    <a:pt x="252" y="332"/>
                  </a:lnTo>
                  <a:lnTo>
                    <a:pt x="256" y="314"/>
                  </a:lnTo>
                  <a:lnTo>
                    <a:pt x="260" y="297"/>
                  </a:lnTo>
                  <a:lnTo>
                    <a:pt x="261" y="278"/>
                  </a:lnTo>
                  <a:lnTo>
                    <a:pt x="261" y="278"/>
                  </a:lnTo>
                  <a:close/>
                  <a:moveTo>
                    <a:pt x="170" y="370"/>
                  </a:moveTo>
                  <a:lnTo>
                    <a:pt x="170" y="344"/>
                  </a:lnTo>
                  <a:lnTo>
                    <a:pt x="183" y="344"/>
                  </a:lnTo>
                  <a:lnTo>
                    <a:pt x="183" y="344"/>
                  </a:lnTo>
                  <a:lnTo>
                    <a:pt x="184" y="354"/>
                  </a:lnTo>
                  <a:lnTo>
                    <a:pt x="186" y="365"/>
                  </a:lnTo>
                  <a:lnTo>
                    <a:pt x="186" y="365"/>
                  </a:lnTo>
                  <a:lnTo>
                    <a:pt x="184" y="365"/>
                  </a:lnTo>
                  <a:lnTo>
                    <a:pt x="184" y="365"/>
                  </a:lnTo>
                  <a:lnTo>
                    <a:pt x="180" y="365"/>
                  </a:lnTo>
                  <a:lnTo>
                    <a:pt x="176" y="366"/>
                  </a:lnTo>
                  <a:lnTo>
                    <a:pt x="170" y="370"/>
                  </a:lnTo>
                  <a:lnTo>
                    <a:pt x="170" y="370"/>
                  </a:lnTo>
                  <a:close/>
                  <a:moveTo>
                    <a:pt x="185" y="384"/>
                  </a:moveTo>
                  <a:lnTo>
                    <a:pt x="185" y="384"/>
                  </a:lnTo>
                  <a:lnTo>
                    <a:pt x="188" y="384"/>
                  </a:lnTo>
                  <a:lnTo>
                    <a:pt x="191" y="386"/>
                  </a:lnTo>
                  <a:lnTo>
                    <a:pt x="192" y="388"/>
                  </a:lnTo>
                  <a:lnTo>
                    <a:pt x="193" y="391"/>
                  </a:lnTo>
                  <a:lnTo>
                    <a:pt x="193" y="391"/>
                  </a:lnTo>
                  <a:lnTo>
                    <a:pt x="192" y="393"/>
                  </a:lnTo>
                  <a:lnTo>
                    <a:pt x="191" y="395"/>
                  </a:lnTo>
                  <a:lnTo>
                    <a:pt x="188" y="398"/>
                  </a:lnTo>
                  <a:lnTo>
                    <a:pt x="185" y="398"/>
                  </a:lnTo>
                  <a:lnTo>
                    <a:pt x="185" y="398"/>
                  </a:lnTo>
                  <a:lnTo>
                    <a:pt x="183" y="398"/>
                  </a:lnTo>
                  <a:lnTo>
                    <a:pt x="181" y="395"/>
                  </a:lnTo>
                  <a:lnTo>
                    <a:pt x="179" y="393"/>
                  </a:lnTo>
                  <a:lnTo>
                    <a:pt x="179" y="391"/>
                  </a:lnTo>
                  <a:lnTo>
                    <a:pt x="179" y="391"/>
                  </a:lnTo>
                  <a:lnTo>
                    <a:pt x="179" y="388"/>
                  </a:lnTo>
                  <a:lnTo>
                    <a:pt x="181" y="386"/>
                  </a:lnTo>
                  <a:lnTo>
                    <a:pt x="183" y="384"/>
                  </a:lnTo>
                  <a:lnTo>
                    <a:pt x="185" y="384"/>
                  </a:lnTo>
                  <a:lnTo>
                    <a:pt x="185" y="384"/>
                  </a:lnTo>
                  <a:close/>
                  <a:moveTo>
                    <a:pt x="14" y="434"/>
                  </a:moveTo>
                  <a:lnTo>
                    <a:pt x="14" y="434"/>
                  </a:lnTo>
                  <a:lnTo>
                    <a:pt x="18" y="433"/>
                  </a:lnTo>
                  <a:lnTo>
                    <a:pt x="158" y="433"/>
                  </a:lnTo>
                  <a:lnTo>
                    <a:pt x="158" y="451"/>
                  </a:lnTo>
                  <a:lnTo>
                    <a:pt x="14" y="451"/>
                  </a:lnTo>
                  <a:lnTo>
                    <a:pt x="14" y="434"/>
                  </a:lnTo>
                  <a:close/>
                  <a:moveTo>
                    <a:pt x="235" y="451"/>
                  </a:moveTo>
                  <a:lnTo>
                    <a:pt x="172" y="451"/>
                  </a:lnTo>
                  <a:lnTo>
                    <a:pt x="172" y="407"/>
                  </a:lnTo>
                  <a:lnTo>
                    <a:pt x="172" y="407"/>
                  </a:lnTo>
                  <a:lnTo>
                    <a:pt x="179" y="411"/>
                  </a:lnTo>
                  <a:lnTo>
                    <a:pt x="182" y="412"/>
                  </a:lnTo>
                  <a:lnTo>
                    <a:pt x="185" y="412"/>
                  </a:lnTo>
                  <a:lnTo>
                    <a:pt x="185" y="412"/>
                  </a:lnTo>
                  <a:lnTo>
                    <a:pt x="192" y="412"/>
                  </a:lnTo>
                  <a:lnTo>
                    <a:pt x="197" y="408"/>
                  </a:lnTo>
                  <a:lnTo>
                    <a:pt x="201" y="405"/>
                  </a:lnTo>
                  <a:lnTo>
                    <a:pt x="205" y="400"/>
                  </a:lnTo>
                  <a:lnTo>
                    <a:pt x="221" y="433"/>
                  </a:lnTo>
                  <a:lnTo>
                    <a:pt x="221" y="433"/>
                  </a:lnTo>
                  <a:lnTo>
                    <a:pt x="232" y="433"/>
                  </a:lnTo>
                  <a:lnTo>
                    <a:pt x="232" y="433"/>
                  </a:lnTo>
                  <a:lnTo>
                    <a:pt x="235" y="434"/>
                  </a:lnTo>
                  <a:lnTo>
                    <a:pt x="235" y="451"/>
                  </a:lnTo>
                  <a:close/>
                </a:path>
              </a:pathLst>
            </a:custGeom>
            <a:solidFill>
              <a:srgbClr val="54D0CA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>
                <a:solidFill>
                  <a:schemeClr val="bg1"/>
                </a:solidFill>
              </a:endParaRPr>
            </a:p>
          </p:txBody>
        </p:sp>
      </p:grpSp>
      <p:sp>
        <p:nvSpPr>
          <p:cNvPr id="50" name="矩形 49"/>
          <p:cNvSpPr/>
          <p:nvPr/>
        </p:nvSpPr>
        <p:spPr>
          <a:xfrm>
            <a:off x="330480" y="212915"/>
            <a:ext cx="2993127" cy="461665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indent="-342900" marL="342900">
              <a:buFont charset="2" panose="05000000000000000000" pitchFamily="2" typeface="Wingdings"/>
              <a:buChar char="Ø"/>
            </a:pPr>
            <a:r>
              <a:rPr altLang="en-US" dirty="0" lang="zh-CN" smtClean="0" sz="2400">
                <a:gradFill>
                  <a:gsLst>
                    <a:gs pos="0">
                      <a:schemeClr val="bg1"/>
                    </a:gs>
                    <a:gs pos="100000">
                      <a:srgbClr val="2A9995"/>
                    </a:gs>
                  </a:gsLst>
                  <a:lin ang="5400000" scaled="1"/>
                </a:gradFill>
                <a:effectLst>
                  <a:glow rad="88900">
                    <a:srgbClr val="073780">
                      <a:alpha val="58000"/>
                    </a:srgbClr>
                  </a:glow>
                </a:effectLst>
                <a:latin charset="-122" panose="02010609000101010101" pitchFamily="49" typeface="经典综艺体简"/>
                <a:ea charset="-122" panose="02010609000101010101" pitchFamily="49" typeface="经典综艺体简"/>
                <a:cs charset="-122" panose="02010609000101010101" pitchFamily="49" typeface="经典综艺体简"/>
              </a:rPr>
              <a:t>单击此处添加目录</a:t>
            </a:r>
            <a:endParaRPr altLang="en-US" dirty="0" lang="zh-CN" sz="2400">
              <a:gradFill>
                <a:gsLst>
                  <a:gs pos="0">
                    <a:schemeClr val="bg1"/>
                  </a:gs>
                  <a:gs pos="100000">
                    <a:srgbClr val="2A9995"/>
                  </a:gs>
                </a:gsLst>
                <a:lin ang="5400000" scaled="1"/>
              </a:gradFill>
              <a:effectLst>
                <a:glow rad="88900">
                  <a:srgbClr val="073780">
                    <a:alpha val="58000"/>
                  </a:srgbClr>
                </a:glow>
              </a:effectLst>
              <a:latin charset="-122" panose="02010609000101010101" pitchFamily="49" typeface="经典综艺体简"/>
              <a:ea charset="-122" panose="02010609000101010101" pitchFamily="49" typeface="经典综艺体简"/>
              <a:cs charset="-122" panose="02010609000101010101" pitchFamily="49" typeface="经典综艺体简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3279157" y="406302"/>
            <a:ext cx="240039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 lvl="0"/>
            <a:r>
              <a:rPr altLang="zh-CN" dirty="0" i="1" lang="en-US" smtClean="0" sz="1050">
                <a:solidFill>
                  <a:schemeClr val="bg1">
                    <a:alpha val="7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604020202020204" pitchFamily="34" typeface="Arial"/>
                <a:cs charset="0" panose="020B0604020202020204" pitchFamily="34" typeface="Arial"/>
              </a:rPr>
              <a:t>DAN </a:t>
            </a:r>
            <a:r>
              <a:rPr altLang="zh-CN" dirty="0" err="1" i="1" lang="en-US" smtClean="0" sz="1050">
                <a:solidFill>
                  <a:schemeClr val="bg1">
                    <a:alpha val="7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604020202020204" pitchFamily="34" typeface="Arial"/>
                <a:cs charset="0" panose="020B0604020202020204" pitchFamily="34" typeface="Arial"/>
              </a:rPr>
              <a:t>JI</a:t>
            </a:r>
            <a:r>
              <a:rPr altLang="zh-CN" dirty="0" i="1" lang="en-US" smtClean="0" sz="1050">
                <a:solidFill>
                  <a:schemeClr val="bg1">
                    <a:alpha val="7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604020202020204" pitchFamily="34" typeface="Arial"/>
                <a:cs charset="0" panose="020B0604020202020204" pitchFamily="34" typeface="Arial"/>
              </a:rPr>
              <a:t> CI CHU </a:t>
            </a:r>
            <a:r>
              <a:rPr altLang="zh-CN" dirty="0" err="1" i="1" lang="en-US" smtClean="0" sz="1050">
                <a:solidFill>
                  <a:schemeClr val="bg1">
                    <a:alpha val="7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604020202020204" pitchFamily="34" typeface="Arial"/>
                <a:cs charset="0" panose="020B0604020202020204" pitchFamily="34" typeface="Arial"/>
              </a:rPr>
              <a:t>TIAN</a:t>
            </a:r>
            <a:r>
              <a:rPr altLang="zh-CN" dirty="0" i="1" lang="en-US" smtClean="0" sz="1050">
                <a:solidFill>
                  <a:schemeClr val="bg1">
                    <a:alpha val="7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604020202020204" pitchFamily="34" typeface="Arial"/>
                <a:cs charset="0" panose="020B0604020202020204" pitchFamily="34" typeface="Arial"/>
              </a:rPr>
              <a:t> </a:t>
            </a:r>
            <a:r>
              <a:rPr altLang="zh-CN" dirty="0" err="1" i="1" lang="en-US" smtClean="0" sz="1050">
                <a:solidFill>
                  <a:schemeClr val="bg1">
                    <a:alpha val="7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604020202020204" pitchFamily="34" typeface="Arial"/>
                <a:cs charset="0" panose="020B0604020202020204" pitchFamily="34" typeface="Arial"/>
              </a:rPr>
              <a:t>JIA</a:t>
            </a:r>
            <a:r>
              <a:rPr altLang="zh-CN" dirty="0" i="1" lang="en-US" smtClean="0" sz="1050">
                <a:solidFill>
                  <a:schemeClr val="bg1">
                    <a:alpha val="7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604020202020204" pitchFamily="34" typeface="Arial"/>
                <a:cs charset="0" panose="020B0604020202020204" pitchFamily="34" typeface="Arial"/>
              </a:rPr>
              <a:t> YING WEN</a:t>
            </a:r>
            <a:endParaRPr altLang="en-US" dirty="0" i="1" lang="zh-CN" sz="1050">
              <a:solidFill>
                <a:schemeClr val="bg1">
                  <a:alpha val="70000"/>
                </a:schemeClr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charset="0" panose="020B0604020202020204" pitchFamily="34" typeface="Arial"/>
              <a:cs charset="0" panose="020B0604020202020204" pitchFamily="34" typeface="Arial"/>
            </a:endParaRPr>
          </a:p>
        </p:txBody>
      </p:sp>
      <p:cxnSp>
        <p:nvCxnSpPr>
          <p:cNvPr id="52" name="直接连接符 51"/>
          <p:cNvCxnSpPr/>
          <p:nvPr/>
        </p:nvCxnSpPr>
        <p:spPr>
          <a:xfrm>
            <a:off x="0" y="935079"/>
            <a:ext cx="11273869" cy="0"/>
          </a:xfrm>
          <a:prstGeom prst="line">
            <a:avLst/>
          </a:prstGeom>
          <a:ln w="12700">
            <a:gradFill flip="none" rotWithShape="1">
              <a:gsLst>
                <a:gs pos="59000">
                  <a:schemeClr val="bg1">
                    <a:alpha val="21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组合 52"/>
          <p:cNvGrpSpPr/>
          <p:nvPr/>
        </p:nvGrpSpPr>
        <p:grpSpPr>
          <a:xfrm flipH="1">
            <a:off x="0" y="780260"/>
            <a:ext cx="5724000" cy="78378"/>
            <a:chOff x="6911145" y="6507480"/>
            <a:chExt cx="4984946" cy="78378"/>
          </a:xfrm>
        </p:grpSpPr>
        <p:sp>
          <p:nvSpPr>
            <p:cNvPr id="54" name="任意多边形 53"/>
            <p:cNvSpPr/>
            <p:nvPr/>
          </p:nvSpPr>
          <p:spPr>
            <a:xfrm flipH="1" flipV="1">
              <a:off x="10182596" y="6507480"/>
              <a:ext cx="1713495" cy="78378"/>
            </a:xfrm>
            <a:custGeom>
              <a:avLst/>
              <a:gdLst>
                <a:gd fmla="*/ 1585578 w 1713495" name="connsiteX0"/>
                <a:gd fmla="*/ 78378 h 78378" name="connsiteY0"/>
                <a:gd fmla="*/ 0 w 1713495" name="connsiteX1"/>
                <a:gd fmla="*/ 78378 h 78378" name="connsiteY1"/>
                <a:gd fmla="*/ 0 w 1713495" name="connsiteX2"/>
                <a:gd fmla="*/ 0 h 78378" name="connsiteY2"/>
                <a:gd fmla="*/ 1713495 w 1713495" name="connsiteX3"/>
                <a:gd fmla="*/ 0 h 78378" name="connsiteY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78378" w="1713495">
                  <a:moveTo>
                    <a:pt x="1585578" y="78378"/>
                  </a:moveTo>
                  <a:lnTo>
                    <a:pt x="0" y="78378"/>
                  </a:lnTo>
                  <a:lnTo>
                    <a:pt x="0" y="0"/>
                  </a:lnTo>
                  <a:lnTo>
                    <a:pt x="1713495" y="0"/>
                  </a:lnTo>
                  <a:close/>
                </a:path>
              </a:pathLst>
            </a:custGeom>
            <a:solidFill>
              <a:srgbClr val="61D6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5" name="平行四边形 54"/>
            <p:cNvSpPr/>
            <p:nvPr/>
          </p:nvSpPr>
          <p:spPr>
            <a:xfrm flipH="1" flipV="1">
              <a:off x="8909105" y="6507480"/>
              <a:ext cx="1296000" cy="78378"/>
            </a:xfrm>
            <a:prstGeom prst="parallelogram">
              <a:avLst>
                <a:gd fmla="val 163205" name="adj"/>
              </a:avLst>
            </a:prstGeom>
            <a:solidFill>
              <a:srgbClr val="61D6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6" name="平行四边形 55"/>
            <p:cNvSpPr/>
            <p:nvPr/>
          </p:nvSpPr>
          <p:spPr>
            <a:xfrm flipH="1" flipV="1">
              <a:off x="8031615" y="6507480"/>
              <a:ext cx="900000" cy="78378"/>
            </a:xfrm>
            <a:prstGeom prst="parallelogram">
              <a:avLst>
                <a:gd fmla="val 163205" name="adj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7" name="平行四边形 56"/>
            <p:cNvSpPr/>
            <p:nvPr/>
          </p:nvSpPr>
          <p:spPr>
            <a:xfrm flipH="1" flipV="1">
              <a:off x="7658125" y="6507480"/>
              <a:ext cx="396000" cy="78378"/>
            </a:xfrm>
            <a:prstGeom prst="parallelogram">
              <a:avLst>
                <a:gd fmla="val 163205" name="adj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8" name="平行四边形 57"/>
            <p:cNvSpPr/>
            <p:nvPr/>
          </p:nvSpPr>
          <p:spPr>
            <a:xfrm flipH="1" flipV="1">
              <a:off x="7284635" y="6507480"/>
              <a:ext cx="396000" cy="78378"/>
            </a:xfrm>
            <a:prstGeom prst="parallelogram">
              <a:avLst>
                <a:gd fmla="val 163205" name="adj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9" name="平行四边形 58"/>
            <p:cNvSpPr/>
            <p:nvPr/>
          </p:nvSpPr>
          <p:spPr>
            <a:xfrm flipH="1" flipV="1">
              <a:off x="6911145" y="6507480"/>
              <a:ext cx="396000" cy="78378"/>
            </a:xfrm>
            <a:prstGeom prst="parallelogram">
              <a:avLst>
                <a:gd fmla="val 163205" name="adj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</p:spTree>
    <p:extLst>
      <p:ext uri="{BB962C8B-B14F-4D97-AF65-F5344CB8AC3E}">
        <p14:creationId xmlns:p14="http://schemas.microsoft.com/office/powerpoint/2010/main" val="374504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600" spd="slow">
        <p14:conveyor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500" id="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500" id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500" id="13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>
                            <p:stCondLst>
                              <p:cond delay="1500"/>
                            </p:stCondLst>
                            <p:childTnLst>
                              <p:par>
                                <p:cTn fill="hold" id="1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2" nodeType="after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6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8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4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43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46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49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52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3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55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nimBg="1" grpId="0" spid="17"/>
      <p:bldP grpId="0" spid="19"/>
      <p:bldP grpId="0" spid="20"/>
      <p:bldP animBg="1" grpId="0" spid="22"/>
      <p:bldP grpId="0" spid="24"/>
      <p:bldP grpId="0" spid="25"/>
      <p:bldP animBg="1" grpId="0" spid="27"/>
      <p:bldP grpId="0" spid="29"/>
      <p:bldP grpId="0" spid="30"/>
    </p:bld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255300" y="1860398"/>
            <a:ext cx="3722840" cy="3722682"/>
            <a:chOff x="4255300" y="1860398"/>
            <a:chExt cx="3722840" cy="3722682"/>
          </a:xfrm>
        </p:grpSpPr>
        <p:grpSp>
          <p:nvGrpSpPr>
            <p:cNvPr id="4" name="Group 1"/>
            <p:cNvGrpSpPr/>
            <p:nvPr/>
          </p:nvGrpSpPr>
          <p:grpSpPr>
            <a:xfrm>
              <a:off x="4297681" y="1899508"/>
              <a:ext cx="3596640" cy="3640296"/>
              <a:chOff x="4297681" y="2137013"/>
              <a:chExt cx="3596640" cy="3640296"/>
            </a:xfrm>
          </p:grpSpPr>
          <p:sp>
            <p:nvSpPr>
              <p:cNvPr id="83" name="Line 699"/>
              <p:cNvSpPr>
                <a:spLocks noChangeShapeType="1"/>
              </p:cNvSpPr>
              <p:nvPr/>
            </p:nvSpPr>
            <p:spPr bwMode="auto">
              <a:xfrm flipH="1" flipV="1">
                <a:off x="6010042" y="2137013"/>
                <a:ext cx="971473" cy="229223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85000"/>
                    <a:alpha val="31000"/>
                  </a:schemeClr>
                </a:solidFill>
                <a:prstDash val="solid"/>
                <a:round/>
                <a:headEnd len="sm" type="none" w="sm"/>
                <a:tailEnd len="sm" type="none" w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84" name="Freeform 700"/>
              <p:cNvSpPr>
                <a:spLocks/>
              </p:cNvSpPr>
              <p:nvPr/>
            </p:nvSpPr>
            <p:spPr bwMode="auto">
              <a:xfrm>
                <a:off x="6981517" y="2366236"/>
                <a:ext cx="912804" cy="1547262"/>
              </a:xfrm>
              <a:custGeom>
                <a:avLst/>
                <a:gdLst>
                  <a:gd fmla="*/ 669 w 669" name="T0"/>
                  <a:gd fmla="*/ 1134 h 1134" name="T1"/>
                  <a:gd fmla="*/ 591 w 669" name="T2"/>
                  <a:gd fmla="*/ 550 h 1134" name="T3"/>
                  <a:gd fmla="*/ 0 w 669" name="T4"/>
                  <a:gd fmla="*/ 0 h 1134" name="T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1134" w="669">
                    <a:moveTo>
                      <a:pt x="669" y="1134"/>
                    </a:moveTo>
                    <a:lnTo>
                      <a:pt x="591" y="55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85000"/>
                    <a:alpha val="31000"/>
                  </a:schemeClr>
                </a:solidFill>
                <a:prstDash val="solid"/>
                <a:round/>
                <a:headEnd len="sm" type="none" w="sm"/>
                <a:tailEnd len="sm" type="none" w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85" name="Freeform 701"/>
              <p:cNvSpPr>
                <a:spLocks/>
              </p:cNvSpPr>
              <p:nvPr/>
            </p:nvSpPr>
            <p:spPr bwMode="auto">
              <a:xfrm>
                <a:off x="5240505" y="3913500"/>
                <a:ext cx="2653816" cy="1863809"/>
              </a:xfrm>
              <a:custGeom>
                <a:avLst/>
                <a:gdLst>
                  <a:gd fmla="*/ 0 w 1945" name="T0"/>
                  <a:gd fmla="*/ 1276 h 1366" name="T1"/>
                  <a:gd fmla="*/ 830 w 1945" name="T2"/>
                  <a:gd fmla="*/ 1366 h 1366" name="T3"/>
                  <a:gd fmla="*/ 1305 w 1945" name="T4"/>
                  <a:gd fmla="*/ 1162 h 1366" name="T5"/>
                  <a:gd fmla="*/ 1804 w 1945" name="T6"/>
                  <a:gd fmla="*/ 737 h 1366" name="T7"/>
                  <a:gd fmla="*/ 1945 w 1945" name="T8"/>
                  <a:gd fmla="*/ 0 h 1366" name="T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366" w="1945">
                    <a:moveTo>
                      <a:pt x="0" y="1276"/>
                    </a:moveTo>
                    <a:lnTo>
                      <a:pt x="830" y="1366"/>
                    </a:lnTo>
                    <a:lnTo>
                      <a:pt x="1305" y="1162"/>
                    </a:lnTo>
                    <a:lnTo>
                      <a:pt x="1804" y="737"/>
                    </a:lnTo>
                    <a:lnTo>
                      <a:pt x="1945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85000"/>
                    <a:alpha val="31000"/>
                  </a:schemeClr>
                </a:solidFill>
                <a:prstDash val="solid"/>
                <a:round/>
                <a:headEnd len="sm" type="none" w="sm"/>
                <a:tailEnd len="sm" type="none" w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86" name="Line 702"/>
              <p:cNvSpPr>
                <a:spLocks noChangeShapeType="1"/>
              </p:cNvSpPr>
              <p:nvPr/>
            </p:nvSpPr>
            <p:spPr bwMode="auto">
              <a:xfrm>
                <a:off x="4440949" y="4633919"/>
                <a:ext cx="799556" cy="1020592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85000"/>
                    <a:alpha val="31000"/>
                  </a:schemeClr>
                </a:solidFill>
                <a:prstDash val="solid"/>
                <a:round/>
                <a:headEnd len="sm" type="none" w="sm"/>
                <a:tailEnd len="sm" type="none" w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87" name="Freeform 703"/>
              <p:cNvSpPr>
                <a:spLocks/>
              </p:cNvSpPr>
              <p:nvPr/>
            </p:nvSpPr>
            <p:spPr bwMode="auto">
              <a:xfrm>
                <a:off x="4297681" y="3149337"/>
                <a:ext cx="143268" cy="1484584"/>
              </a:xfrm>
              <a:custGeom>
                <a:avLst/>
                <a:gdLst>
                  <a:gd fmla="*/ 609 w 609" name="T0"/>
                  <a:gd fmla="*/ 0 h 1611" name="T1"/>
                  <a:gd fmla="*/ 592 w 609" name="T2"/>
                  <a:gd fmla="*/ 5 h 1611" name="T3"/>
                  <a:gd fmla="*/ 313 w 609" name="T4"/>
                  <a:gd fmla="*/ 392 h 1611" name="T5"/>
                  <a:gd fmla="*/ 52 w 609" name="T6"/>
                  <a:gd fmla="*/ 523 h 1611" name="T7"/>
                  <a:gd fmla="*/ 0 w 609" name="T8"/>
                  <a:gd fmla="*/ 1132 h 1611" name="T9"/>
                  <a:gd fmla="*/ 105 w 609" name="T10"/>
                  <a:gd fmla="*/ 1611 h 1611" name="T11"/>
                  <a:gd fmla="*/ 10000 w 10018" name="connsiteX0"/>
                  <a:gd fmla="*/ 0 h 10000" name="connsiteY0"/>
                  <a:gd fmla="*/ 10018 w 10018" name="connsiteX1"/>
                  <a:gd fmla="*/ 1358 h 10000" name="connsiteY1"/>
                  <a:gd fmla="*/ 5140 w 10018" name="connsiteX2"/>
                  <a:gd fmla="*/ 2433 h 10000" name="connsiteY2"/>
                  <a:gd fmla="*/ 854 w 10018" name="connsiteX3"/>
                  <a:gd fmla="*/ 3246 h 10000" name="connsiteY3"/>
                  <a:gd fmla="*/ 0 w 10018" name="connsiteX4"/>
                  <a:gd fmla="*/ 7027 h 10000" name="connsiteY4"/>
                  <a:gd fmla="*/ 1724 w 10018" name="connsiteX5"/>
                  <a:gd fmla="*/ 10000 h 10000" name="connsiteY5"/>
                  <a:gd fmla="*/ 12868 w 12868" name="connsiteX0"/>
                  <a:gd fmla="*/ 0 h 9028" name="connsiteY0"/>
                  <a:gd fmla="*/ 10018 w 12868" name="connsiteX1"/>
                  <a:gd fmla="*/ 386 h 9028" name="connsiteY1"/>
                  <a:gd fmla="*/ 5140 w 12868" name="connsiteX2"/>
                  <a:gd fmla="*/ 1461 h 9028" name="connsiteY2"/>
                  <a:gd fmla="*/ 854 w 12868" name="connsiteX3"/>
                  <a:gd fmla="*/ 2274 h 9028" name="connsiteY3"/>
                  <a:gd fmla="*/ 0 w 12868" name="connsiteX4"/>
                  <a:gd fmla="*/ 6055 h 9028" name="connsiteY4"/>
                  <a:gd fmla="*/ 1724 w 12868" name="connsiteX5"/>
                  <a:gd fmla="*/ 9028 h 9028" name="connsiteY5"/>
                  <a:gd fmla="*/ 7785 w 7785" name="connsiteX0"/>
                  <a:gd fmla="*/ 0 h 9572" name="connsiteY0"/>
                  <a:gd fmla="*/ 3994 w 7785" name="connsiteX1"/>
                  <a:gd fmla="*/ 1190 h 9572" name="connsiteY1"/>
                  <a:gd fmla="*/ 664 w 7785" name="connsiteX2"/>
                  <a:gd fmla="*/ 2091 h 9572" name="connsiteY2"/>
                  <a:gd fmla="*/ 0 w 7785" name="connsiteX3"/>
                  <a:gd fmla="*/ 6279 h 9572" name="connsiteY3"/>
                  <a:gd fmla="*/ 1340 w 7785" name="connsiteX4"/>
                  <a:gd fmla="*/ 9572 h 9572" name="connsiteY4"/>
                  <a:gd fmla="*/ 5130 w 5130" name="connsiteX0"/>
                  <a:gd fmla="*/ 0 h 8757" name="connsiteY0"/>
                  <a:gd fmla="*/ 853 w 5130" name="connsiteX1"/>
                  <a:gd fmla="*/ 941 h 8757" name="connsiteY1"/>
                  <a:gd fmla="*/ 0 w 5130" name="connsiteX2"/>
                  <a:gd fmla="*/ 5317 h 8757" name="connsiteY2"/>
                  <a:gd fmla="*/ 1721 w 5130" name="connsiteX3"/>
                  <a:gd fmla="*/ 8757 h 8757" name="connsiteY3"/>
                  <a:gd fmla="*/ 1663 w 3355" name="connsiteX0"/>
                  <a:gd fmla="*/ 0 h 8925" name="connsiteY0"/>
                  <a:gd fmla="*/ 0 w 3355" name="connsiteX1"/>
                  <a:gd fmla="*/ 4997 h 8925" name="connsiteY1"/>
                  <a:gd fmla="*/ 3355 w 3355" name="connsiteX2"/>
                  <a:gd fmla="*/ 8925 h 8925" name="connsiteY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b="b" l="l" r="r" t="t"/>
                <a:pathLst>
                  <a:path h="8925" w="3355">
                    <a:moveTo>
                      <a:pt x="1663" y="0"/>
                    </a:moveTo>
                    <a:lnTo>
                      <a:pt x="0" y="4997"/>
                    </a:lnTo>
                    <a:lnTo>
                      <a:pt x="3355" y="8925"/>
                    </a:lnTo>
                  </a:path>
                </a:pathLst>
              </a:custGeom>
              <a:noFill/>
              <a:ln w="0">
                <a:solidFill>
                  <a:schemeClr val="bg1">
                    <a:lumMod val="85000"/>
                    <a:alpha val="31000"/>
                  </a:schemeClr>
                </a:solidFill>
                <a:prstDash val="solid"/>
                <a:round/>
                <a:headEnd len="sm" type="none" w="sm"/>
                <a:tailEnd len="sm" type="none" w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88" name="Line 704"/>
              <p:cNvSpPr>
                <a:spLocks noChangeShapeType="1"/>
              </p:cNvSpPr>
              <p:nvPr/>
            </p:nvSpPr>
            <p:spPr bwMode="auto">
              <a:xfrm flipH="1">
                <a:off x="5114925" y="2137013"/>
                <a:ext cx="895116" cy="296625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85000"/>
                    <a:alpha val="31000"/>
                  </a:schemeClr>
                </a:solidFill>
                <a:prstDash val="solid"/>
                <a:round/>
                <a:headEnd len="sm" type="none" w="sm"/>
                <a:tailEnd len="sm" type="none" w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89" name="Freeform 705"/>
              <p:cNvSpPr>
                <a:spLocks/>
              </p:cNvSpPr>
              <p:nvPr/>
            </p:nvSpPr>
            <p:spPr bwMode="auto">
              <a:xfrm>
                <a:off x="5114925" y="2340343"/>
                <a:ext cx="1871166" cy="103615"/>
              </a:xfrm>
              <a:custGeom>
                <a:avLst/>
                <a:gdLst>
                  <a:gd fmla="*/ 0 w 1375" name="T0"/>
                  <a:gd fmla="*/ 69 h 119" name="T1"/>
                  <a:gd fmla="*/ 0 w 1375" name="T2"/>
                  <a:gd fmla="*/ 69 h 119" name="T3"/>
                  <a:gd fmla="*/ 681 w 1375" name="T4"/>
                  <a:gd fmla="*/ 0 h 119" name="T5"/>
                  <a:gd fmla="*/ 681 w 1375" name="T6"/>
                  <a:gd fmla="*/ 0 h 119" name="T7"/>
                  <a:gd fmla="*/ 1375 w 1375" name="T8"/>
                  <a:gd fmla="*/ 13 h 119" name="T9"/>
                  <a:gd fmla="*/ 1279 w 1375" name="T10"/>
                  <a:gd fmla="*/ 119 h 119" name="T11"/>
                  <a:gd fmla="*/ 0 w 10000" name="connsiteX0"/>
                  <a:gd fmla="*/ 5798 h 12759" name="connsiteY0"/>
                  <a:gd fmla="*/ 0 w 10000" name="connsiteX1"/>
                  <a:gd fmla="*/ 5798 h 12759" name="connsiteY1"/>
                  <a:gd fmla="*/ 4953 w 10000" name="connsiteX2"/>
                  <a:gd fmla="*/ 0 h 12759" name="connsiteY2"/>
                  <a:gd fmla="*/ 4953 w 10000" name="connsiteX3"/>
                  <a:gd fmla="*/ 0 h 12759" name="connsiteY3"/>
                  <a:gd fmla="*/ 10000 w 10000" name="connsiteX4"/>
                  <a:gd fmla="*/ 1092 h 12759" name="connsiteY4"/>
                  <a:gd fmla="*/ 9413 w 10000" name="connsiteX5"/>
                  <a:gd fmla="*/ 12759 h 12759" name="connsiteY5"/>
                  <a:gd fmla="*/ 0 w 10000" name="connsiteX0"/>
                  <a:gd fmla="*/ 5798 h 5798" name="connsiteY0"/>
                  <a:gd fmla="*/ 0 w 10000" name="connsiteX1"/>
                  <a:gd fmla="*/ 5798 h 5798" name="connsiteY1"/>
                  <a:gd fmla="*/ 4953 w 10000" name="connsiteX2"/>
                  <a:gd fmla="*/ 0 h 5798" name="connsiteY2"/>
                  <a:gd fmla="*/ 4953 w 10000" name="connsiteX3"/>
                  <a:gd fmla="*/ 0 h 5798" name="connsiteY3"/>
                  <a:gd fmla="*/ 10000 w 10000" name="connsiteX4"/>
                  <a:gd fmla="*/ 1092 h 5798" name="connsiteY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5798" w="10000">
                    <a:moveTo>
                      <a:pt x="0" y="5798"/>
                    </a:moveTo>
                    <a:lnTo>
                      <a:pt x="0" y="5798"/>
                    </a:lnTo>
                    <a:lnTo>
                      <a:pt x="4953" y="0"/>
                    </a:lnTo>
                    <a:lnTo>
                      <a:pt x="4953" y="0"/>
                    </a:lnTo>
                    <a:lnTo>
                      <a:pt x="10000" y="109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85000"/>
                    <a:alpha val="31000"/>
                  </a:schemeClr>
                </a:solidFill>
                <a:prstDash val="solid"/>
                <a:round/>
                <a:headEnd len="sm" type="none" w="sm"/>
                <a:tailEnd len="sm" type="none" w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90" name="Freeform 706"/>
              <p:cNvSpPr>
                <a:spLocks/>
              </p:cNvSpPr>
              <p:nvPr/>
            </p:nvSpPr>
            <p:spPr bwMode="auto">
              <a:xfrm>
                <a:off x="4997636" y="4060857"/>
                <a:ext cx="242869" cy="1593654"/>
              </a:xfrm>
              <a:custGeom>
                <a:avLst/>
                <a:gdLst>
                  <a:gd fmla="*/ 0 w 178" name="T0"/>
                  <a:gd fmla="*/ 0 h 1168" name="T1"/>
                  <a:gd fmla="*/ 144 w 178" name="T2"/>
                  <a:gd fmla="*/ 792 h 1168" name="T3"/>
                  <a:gd fmla="*/ 178 w 178" name="T4"/>
                  <a:gd fmla="*/ 1168 h 1168" name="T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1168" w="178">
                    <a:moveTo>
                      <a:pt x="0" y="0"/>
                    </a:moveTo>
                    <a:lnTo>
                      <a:pt x="144" y="792"/>
                    </a:lnTo>
                    <a:lnTo>
                      <a:pt x="178" y="1168"/>
                    </a:lnTo>
                  </a:path>
                </a:pathLst>
              </a:custGeom>
              <a:noFill/>
              <a:ln w="0">
                <a:solidFill>
                  <a:schemeClr val="bg1">
                    <a:lumMod val="85000"/>
                    <a:alpha val="31000"/>
                  </a:schemeClr>
                </a:solidFill>
                <a:prstDash val="solid"/>
                <a:round/>
                <a:headEnd len="sm" type="none" w="sm"/>
                <a:tailEnd len="sm" type="none" w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91" name="Freeform 707"/>
              <p:cNvSpPr>
                <a:spLocks/>
              </p:cNvSpPr>
              <p:nvPr/>
            </p:nvSpPr>
            <p:spPr bwMode="auto">
              <a:xfrm>
                <a:off x="4997636" y="2442645"/>
                <a:ext cx="180104" cy="1618213"/>
              </a:xfrm>
              <a:custGeom>
                <a:avLst/>
                <a:gdLst>
                  <a:gd fmla="*/ 79 w 132" name="T0"/>
                  <a:gd fmla="*/ 0 h 1186" name="T1"/>
                  <a:gd fmla="*/ 132 w 132" name="T2"/>
                  <a:gd fmla="*/ 368 h 1186" name="T3"/>
                  <a:gd fmla="*/ 0 w 132" name="T4"/>
                  <a:gd fmla="*/ 1186 h 1186" name="T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1186" w="132">
                    <a:moveTo>
                      <a:pt x="79" y="0"/>
                    </a:moveTo>
                    <a:lnTo>
                      <a:pt x="132" y="368"/>
                    </a:lnTo>
                    <a:lnTo>
                      <a:pt x="0" y="1186"/>
                    </a:lnTo>
                  </a:path>
                </a:pathLst>
              </a:custGeom>
              <a:noFill/>
              <a:ln w="0">
                <a:solidFill>
                  <a:schemeClr val="bg1">
                    <a:lumMod val="85000"/>
                    <a:alpha val="31000"/>
                  </a:schemeClr>
                </a:solidFill>
                <a:prstDash val="solid"/>
                <a:round/>
                <a:headEnd len="sm" type="none" w="sm"/>
                <a:tailEnd len="sm" type="none" w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92" name="Freeform 708"/>
              <p:cNvSpPr>
                <a:spLocks/>
              </p:cNvSpPr>
              <p:nvPr/>
            </p:nvSpPr>
            <p:spPr bwMode="auto">
              <a:xfrm>
                <a:off x="5963651" y="4745799"/>
                <a:ext cx="409345" cy="1031510"/>
              </a:xfrm>
              <a:custGeom>
                <a:avLst/>
                <a:gdLst>
                  <a:gd fmla="*/ 0 w 398" name="T0"/>
                  <a:gd fmla="*/ 0 h 756" name="T1"/>
                  <a:gd fmla="*/ 219 w 398" name="T2"/>
                  <a:gd fmla="*/ 591 h 756" name="T3"/>
                  <a:gd fmla="*/ 300 w 398" name="T4"/>
                  <a:gd fmla="*/ 756 h 756" name="T5"/>
                  <a:gd fmla="*/ 398 w 398" name="T6"/>
                  <a:gd fmla="*/ 595 h 756" name="T7"/>
                  <a:gd fmla="*/ 0 w 13102" name="connsiteX0"/>
                  <a:gd fmla="*/ 0 h 10000" name="connsiteY0"/>
                  <a:gd fmla="*/ 5503 w 13102" name="connsiteX1"/>
                  <a:gd fmla="*/ 7817 h 10000" name="connsiteY1"/>
                  <a:gd fmla="*/ 7538 w 13102" name="connsiteX2"/>
                  <a:gd fmla="*/ 10000 h 10000" name="connsiteY2"/>
                  <a:gd fmla="*/ 13102 w 13102" name="connsiteX3"/>
                  <a:gd fmla="*/ 9384 h 10000" name="connsiteY3"/>
                  <a:gd fmla="*/ 0 w 7538" name="connsiteX0"/>
                  <a:gd fmla="*/ 0 h 10000" name="connsiteY0"/>
                  <a:gd fmla="*/ 5503 w 7538" name="connsiteX1"/>
                  <a:gd fmla="*/ 7817 h 10000" name="connsiteY1"/>
                  <a:gd fmla="*/ 7538 w 7538" name="connsiteX2"/>
                  <a:gd fmla="*/ 10000 h 10000" name="connsiteY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b="b" l="l" r="r" t="t"/>
                <a:pathLst>
                  <a:path h="10000" w="7538">
                    <a:moveTo>
                      <a:pt x="0" y="0"/>
                    </a:moveTo>
                    <a:lnTo>
                      <a:pt x="5503" y="7817"/>
                    </a:lnTo>
                    <a:lnTo>
                      <a:pt x="7538" y="1000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85000"/>
                    <a:alpha val="31000"/>
                  </a:schemeClr>
                </a:solidFill>
                <a:prstDash val="solid"/>
                <a:round/>
                <a:headEnd len="sm" type="none" w="sm"/>
                <a:tailEnd len="sm" type="none" w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93" name="Freeform 709"/>
              <p:cNvSpPr>
                <a:spLocks/>
              </p:cNvSpPr>
              <p:nvPr/>
            </p:nvSpPr>
            <p:spPr bwMode="auto">
              <a:xfrm>
                <a:off x="5963652" y="2348500"/>
                <a:ext cx="450260" cy="2397304"/>
              </a:xfrm>
              <a:custGeom>
                <a:avLst/>
                <a:gdLst>
                  <a:gd fmla="*/ 52 w 330" name="T0"/>
                  <a:gd fmla="*/ 0 h 1757" name="T1"/>
                  <a:gd fmla="*/ 330 w 330" name="T2"/>
                  <a:gd fmla="*/ 664 h 1757" name="T3"/>
                  <a:gd fmla="*/ 0 w 330" name="T4"/>
                  <a:gd fmla="*/ 1757 h 1757" name="T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1757" w="330">
                    <a:moveTo>
                      <a:pt x="52" y="0"/>
                    </a:moveTo>
                    <a:lnTo>
                      <a:pt x="330" y="664"/>
                    </a:lnTo>
                    <a:lnTo>
                      <a:pt x="0" y="1757"/>
                    </a:lnTo>
                  </a:path>
                </a:pathLst>
              </a:custGeom>
              <a:noFill/>
              <a:ln w="0">
                <a:solidFill>
                  <a:schemeClr val="bg1">
                    <a:lumMod val="85000"/>
                    <a:alpha val="31000"/>
                  </a:schemeClr>
                </a:solidFill>
                <a:prstDash val="solid"/>
                <a:round/>
                <a:headEnd len="sm" type="none" w="sm"/>
                <a:tailEnd len="sm" type="none" w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94" name="Line 710"/>
              <p:cNvSpPr>
                <a:spLocks noChangeShapeType="1"/>
              </p:cNvSpPr>
              <p:nvPr/>
            </p:nvSpPr>
            <p:spPr bwMode="auto">
              <a:xfrm>
                <a:off x="6010042" y="2137015"/>
                <a:ext cx="24560" cy="211488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85000"/>
                    <a:alpha val="31000"/>
                  </a:schemeClr>
                </a:solidFill>
                <a:prstDash val="solid"/>
                <a:round/>
                <a:headEnd len="sm" type="none" w="sm"/>
                <a:tailEnd len="sm" type="none" w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95" name="Line 711"/>
              <p:cNvSpPr>
                <a:spLocks noChangeShapeType="1"/>
              </p:cNvSpPr>
              <p:nvPr/>
            </p:nvSpPr>
            <p:spPr bwMode="auto">
              <a:xfrm flipH="1">
                <a:off x="4368632" y="2434349"/>
                <a:ext cx="751816" cy="715072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85000"/>
                    <a:alpha val="31000"/>
                  </a:schemeClr>
                </a:solidFill>
                <a:prstDash val="solid"/>
                <a:round/>
                <a:headEnd len="sm" type="none" w="sm"/>
                <a:tailEnd len="sm" type="none" w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96" name="Line 712"/>
              <p:cNvSpPr>
                <a:spLocks noChangeShapeType="1"/>
              </p:cNvSpPr>
              <p:nvPr/>
            </p:nvSpPr>
            <p:spPr bwMode="auto">
              <a:xfrm flipH="1" flipV="1">
                <a:off x="7681469" y="3816627"/>
                <a:ext cx="212851" cy="96875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85000"/>
                    <a:alpha val="31000"/>
                  </a:schemeClr>
                </a:solidFill>
                <a:prstDash val="solid"/>
                <a:round/>
                <a:headEnd len="sm" type="none" w="sm"/>
                <a:tailEnd len="sm" type="none" w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97" name="Line 713"/>
              <p:cNvSpPr>
                <a:spLocks noChangeShapeType="1"/>
              </p:cNvSpPr>
              <p:nvPr/>
            </p:nvSpPr>
            <p:spPr bwMode="auto">
              <a:xfrm flipH="1" flipV="1">
                <a:off x="6972417" y="2367473"/>
                <a:ext cx="242415" cy="630496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85000"/>
                    <a:alpha val="31000"/>
                  </a:schemeClr>
                </a:solidFill>
                <a:prstDash val="solid"/>
                <a:round/>
                <a:headEnd len="sm" type="none" w="sm"/>
                <a:tailEnd len="sm" type="none" w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98" name="Line 714"/>
              <p:cNvSpPr>
                <a:spLocks noChangeShapeType="1"/>
              </p:cNvSpPr>
              <p:nvPr/>
            </p:nvSpPr>
            <p:spPr bwMode="auto">
              <a:xfrm flipH="1" flipV="1">
                <a:off x="7214834" y="2997969"/>
                <a:ext cx="466634" cy="818657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85000"/>
                    <a:alpha val="31000"/>
                  </a:schemeClr>
                </a:solidFill>
                <a:prstDash val="solid"/>
                <a:round/>
                <a:headEnd len="sm" type="none" w="sm"/>
                <a:tailEnd len="sm" type="none" w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99" name="Line 715"/>
              <p:cNvSpPr>
                <a:spLocks noChangeShapeType="1"/>
              </p:cNvSpPr>
              <p:nvPr/>
            </p:nvSpPr>
            <p:spPr bwMode="auto">
              <a:xfrm flipH="1" flipV="1">
                <a:off x="7681469" y="3816627"/>
                <a:ext cx="20465" cy="1102458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85000"/>
                    <a:alpha val="31000"/>
                  </a:schemeClr>
                </a:solidFill>
                <a:prstDash val="solid"/>
                <a:round/>
                <a:headEnd len="sm" type="none" w="sm"/>
                <a:tailEnd len="sm" type="none" w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100" name="Freeform 716"/>
              <p:cNvSpPr>
                <a:spLocks/>
              </p:cNvSpPr>
              <p:nvPr/>
            </p:nvSpPr>
            <p:spPr bwMode="auto">
              <a:xfrm>
                <a:off x="5963652" y="4745802"/>
                <a:ext cx="1738283" cy="328828"/>
              </a:xfrm>
              <a:custGeom>
                <a:avLst/>
                <a:gdLst>
                  <a:gd fmla="*/ 0 w 1274" name="T0"/>
                  <a:gd fmla="*/ 0 h 241" name="T1"/>
                  <a:gd fmla="*/ 909 w 1274" name="T2"/>
                  <a:gd fmla="*/ 241 h 241" name="T3"/>
                  <a:gd fmla="*/ 1274 w 1274" name="T4"/>
                  <a:gd fmla="*/ 127 h 241" name="T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1" w="1274">
                    <a:moveTo>
                      <a:pt x="0" y="0"/>
                    </a:moveTo>
                    <a:lnTo>
                      <a:pt x="909" y="241"/>
                    </a:lnTo>
                    <a:lnTo>
                      <a:pt x="1274" y="127"/>
                    </a:lnTo>
                  </a:path>
                </a:pathLst>
              </a:custGeom>
              <a:noFill/>
              <a:ln w="0">
                <a:solidFill>
                  <a:schemeClr val="bg1">
                    <a:lumMod val="85000"/>
                    <a:alpha val="31000"/>
                  </a:schemeClr>
                </a:solidFill>
                <a:prstDash val="solid"/>
                <a:round/>
                <a:headEnd len="sm" type="none" w="sm"/>
                <a:tailEnd len="sm" type="none" w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101" name="Line 717"/>
              <p:cNvSpPr>
                <a:spLocks noChangeShapeType="1"/>
              </p:cNvSpPr>
              <p:nvPr/>
            </p:nvSpPr>
            <p:spPr bwMode="auto">
              <a:xfrm>
                <a:off x="4997636" y="4060859"/>
                <a:ext cx="966016" cy="684944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85000"/>
                    <a:alpha val="31000"/>
                  </a:schemeClr>
                </a:solidFill>
                <a:prstDash val="solid"/>
                <a:round/>
                <a:headEnd len="sm" type="none" w="sm"/>
                <a:tailEnd len="sm" type="none" w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102" name="Line 718"/>
              <p:cNvSpPr>
                <a:spLocks noChangeShapeType="1"/>
              </p:cNvSpPr>
              <p:nvPr/>
            </p:nvSpPr>
            <p:spPr bwMode="auto">
              <a:xfrm>
                <a:off x="4368632" y="3149421"/>
                <a:ext cx="629002" cy="911438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85000"/>
                    <a:alpha val="31000"/>
                  </a:schemeClr>
                </a:solidFill>
                <a:prstDash val="solid"/>
                <a:round/>
                <a:headEnd len="sm" type="none" w="sm"/>
                <a:tailEnd len="sm" type="none" w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103" name="Line 719"/>
              <p:cNvSpPr>
                <a:spLocks noChangeShapeType="1"/>
              </p:cNvSpPr>
              <p:nvPr/>
            </p:nvSpPr>
            <p:spPr bwMode="auto">
              <a:xfrm flipH="1">
                <a:off x="4368634" y="2944756"/>
                <a:ext cx="809106" cy="204665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85000"/>
                    <a:alpha val="31000"/>
                  </a:schemeClr>
                </a:solidFill>
                <a:prstDash val="solid"/>
                <a:round/>
                <a:headEnd len="sm" type="none" w="sm"/>
                <a:tailEnd len="sm" type="none" w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104" name="Line 720"/>
              <p:cNvSpPr>
                <a:spLocks noChangeShapeType="1"/>
              </p:cNvSpPr>
              <p:nvPr/>
            </p:nvSpPr>
            <p:spPr bwMode="auto">
              <a:xfrm flipH="1">
                <a:off x="5177742" y="2348501"/>
                <a:ext cx="856862" cy="596256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85000"/>
                    <a:alpha val="31000"/>
                  </a:schemeClr>
                </a:solidFill>
                <a:prstDash val="solid"/>
                <a:round/>
                <a:headEnd len="sm" type="none" w="sm"/>
                <a:tailEnd len="sm" type="none" w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105" name="Line 721"/>
              <p:cNvSpPr>
                <a:spLocks noChangeShapeType="1"/>
              </p:cNvSpPr>
              <p:nvPr/>
            </p:nvSpPr>
            <p:spPr bwMode="auto">
              <a:xfrm flipH="1" flipV="1">
                <a:off x="6034604" y="2348500"/>
                <a:ext cx="1180232" cy="649470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85000"/>
                    <a:alpha val="31000"/>
                  </a:schemeClr>
                </a:solidFill>
                <a:prstDash val="solid"/>
                <a:round/>
                <a:headEnd len="sm" type="none" w="sm"/>
                <a:tailEnd len="sm" type="none" w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106" name="Freeform 722"/>
              <p:cNvSpPr>
                <a:spLocks/>
              </p:cNvSpPr>
              <p:nvPr/>
            </p:nvSpPr>
            <p:spPr bwMode="auto">
              <a:xfrm>
                <a:off x="7214833" y="2997968"/>
                <a:ext cx="573059" cy="798191"/>
              </a:xfrm>
              <a:custGeom>
                <a:avLst/>
                <a:gdLst>
                  <a:gd fmla="*/ 344 w 420" name="T0"/>
                  <a:gd fmla="*/ 585 h 585" name="T1"/>
                  <a:gd fmla="*/ 420 w 420" name="T2"/>
                  <a:gd fmla="*/ 87 h 585" name="T3"/>
                  <a:gd fmla="*/ 0 w 420" name="T4"/>
                  <a:gd fmla="*/ 0 h 585" name="T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585" w="420">
                    <a:moveTo>
                      <a:pt x="344" y="585"/>
                    </a:moveTo>
                    <a:lnTo>
                      <a:pt x="420" y="87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85000"/>
                    <a:alpha val="31000"/>
                  </a:schemeClr>
                </a:solidFill>
                <a:prstDash val="solid"/>
                <a:round/>
                <a:headEnd len="sm" type="none" w="sm"/>
                <a:tailEnd len="sm" type="none" w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107" name="Freeform 723"/>
              <p:cNvSpPr>
                <a:spLocks/>
              </p:cNvSpPr>
              <p:nvPr/>
            </p:nvSpPr>
            <p:spPr bwMode="auto">
              <a:xfrm>
                <a:off x="7193002" y="2997968"/>
                <a:ext cx="491195" cy="2076661"/>
              </a:xfrm>
              <a:custGeom>
                <a:avLst/>
                <a:gdLst>
                  <a:gd fmla="*/ 16 w 360" name="T0"/>
                  <a:gd fmla="*/ 0 h 1522" name="T1"/>
                  <a:gd fmla="*/ 0 w 360" name="T2"/>
                  <a:gd fmla="*/ 729 h 1522" name="T3"/>
                  <a:gd fmla="*/ 8 w 360" name="T4"/>
                  <a:gd fmla="*/ 1522 h 1522" name="T5"/>
                  <a:gd fmla="*/ 358 w 360" name="T6"/>
                  <a:gd fmla="*/ 600 h 1522" name="T7"/>
                  <a:gd fmla="*/ 360 w 360" name="T8"/>
                  <a:gd fmla="*/ 585 h 1522" name="T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522" w="360">
                    <a:moveTo>
                      <a:pt x="16" y="0"/>
                    </a:moveTo>
                    <a:lnTo>
                      <a:pt x="0" y="729"/>
                    </a:lnTo>
                    <a:lnTo>
                      <a:pt x="8" y="1522"/>
                    </a:lnTo>
                    <a:lnTo>
                      <a:pt x="358" y="600"/>
                    </a:lnTo>
                    <a:lnTo>
                      <a:pt x="360" y="585"/>
                    </a:lnTo>
                  </a:path>
                </a:pathLst>
              </a:custGeom>
              <a:noFill/>
              <a:ln w="0">
                <a:solidFill>
                  <a:schemeClr val="bg1">
                    <a:lumMod val="85000"/>
                    <a:alpha val="31000"/>
                  </a:schemeClr>
                </a:solidFill>
                <a:prstDash val="solid"/>
                <a:round/>
                <a:headEnd len="sm" type="none" w="sm"/>
                <a:tailEnd len="sm" type="none" w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108" name="Line 724"/>
              <p:cNvSpPr>
                <a:spLocks noChangeShapeType="1"/>
              </p:cNvSpPr>
              <p:nvPr/>
            </p:nvSpPr>
            <p:spPr bwMode="auto">
              <a:xfrm flipV="1">
                <a:off x="6413914" y="2997968"/>
                <a:ext cx="800921" cy="256512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85000"/>
                    <a:alpha val="31000"/>
                  </a:schemeClr>
                </a:solidFill>
                <a:prstDash val="solid"/>
                <a:round/>
                <a:headEnd len="sm" type="none" w="sm"/>
                <a:tailEnd len="sm" type="none" w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109" name="Line 725"/>
              <p:cNvSpPr>
                <a:spLocks noChangeShapeType="1"/>
              </p:cNvSpPr>
              <p:nvPr/>
            </p:nvSpPr>
            <p:spPr bwMode="auto">
              <a:xfrm flipV="1">
                <a:off x="4997634" y="3254480"/>
                <a:ext cx="1416278" cy="817292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85000"/>
                    <a:alpha val="31000"/>
                  </a:schemeClr>
                </a:solidFill>
                <a:prstDash val="solid"/>
                <a:round/>
                <a:headEnd len="sm" type="none" w="sm"/>
                <a:tailEnd len="sm" type="none" w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110" name="Freeform 726"/>
              <p:cNvSpPr>
                <a:spLocks/>
              </p:cNvSpPr>
              <p:nvPr/>
            </p:nvSpPr>
            <p:spPr bwMode="auto">
              <a:xfrm>
                <a:off x="4440949" y="4071773"/>
                <a:ext cx="753165" cy="1069713"/>
              </a:xfrm>
              <a:custGeom>
                <a:avLst/>
                <a:gdLst>
                  <a:gd fmla="*/ 552 w 552" name="T0"/>
                  <a:gd fmla="*/ 784 h 784" name="T1"/>
                  <a:gd fmla="*/ 0 w 552" name="T2"/>
                  <a:gd fmla="*/ 412 h 784" name="T3"/>
                  <a:gd fmla="*/ 408 w 552" name="T4"/>
                  <a:gd fmla="*/ 0 h 784" name="T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784" w="552">
                    <a:moveTo>
                      <a:pt x="552" y="784"/>
                    </a:moveTo>
                    <a:lnTo>
                      <a:pt x="0" y="412"/>
                    </a:lnTo>
                    <a:lnTo>
                      <a:pt x="408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85000"/>
                    <a:alpha val="31000"/>
                  </a:schemeClr>
                </a:solidFill>
                <a:prstDash val="solid"/>
                <a:round/>
                <a:headEnd len="sm" type="none" w="sm"/>
                <a:tailEnd len="sm" type="none" w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111" name="Line 728"/>
              <p:cNvSpPr>
                <a:spLocks noChangeShapeType="1"/>
              </p:cNvSpPr>
              <p:nvPr/>
            </p:nvSpPr>
            <p:spPr bwMode="auto">
              <a:xfrm flipH="1">
                <a:off x="5194114" y="4745801"/>
                <a:ext cx="769538" cy="395684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85000"/>
                    <a:alpha val="31000"/>
                  </a:schemeClr>
                </a:solidFill>
                <a:prstDash val="solid"/>
                <a:round/>
                <a:headEnd len="sm" type="none" w="sm"/>
                <a:tailEnd len="sm" type="none" w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112" name="Freeform 729"/>
              <p:cNvSpPr>
                <a:spLocks/>
              </p:cNvSpPr>
              <p:nvPr/>
            </p:nvSpPr>
            <p:spPr bwMode="auto">
              <a:xfrm>
                <a:off x="5963654" y="3816625"/>
                <a:ext cx="1717818" cy="929177"/>
              </a:xfrm>
              <a:custGeom>
                <a:avLst/>
                <a:gdLst>
                  <a:gd fmla="*/ 1259 w 1259" name="T0"/>
                  <a:gd fmla="*/ 0 h 681" name="T1"/>
                  <a:gd fmla="*/ 902 w 1259" name="T2"/>
                  <a:gd fmla="*/ 140 h 681" name="T3"/>
                  <a:gd fmla="*/ 0 w 1259" name="T4"/>
                  <a:gd fmla="*/ 681 h 681" name="T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681" w="1259">
                    <a:moveTo>
                      <a:pt x="1259" y="0"/>
                    </a:moveTo>
                    <a:lnTo>
                      <a:pt x="902" y="140"/>
                    </a:lnTo>
                    <a:lnTo>
                      <a:pt x="0" y="68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85000"/>
                    <a:alpha val="31000"/>
                  </a:schemeClr>
                </a:solidFill>
                <a:prstDash val="solid"/>
                <a:round/>
                <a:headEnd len="sm" type="none" w="sm"/>
                <a:tailEnd len="sm" type="none" w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113" name="Freeform 730"/>
              <p:cNvSpPr>
                <a:spLocks/>
              </p:cNvSpPr>
              <p:nvPr/>
            </p:nvSpPr>
            <p:spPr bwMode="auto">
              <a:xfrm>
                <a:off x="5254151" y="5500332"/>
                <a:ext cx="1756021" cy="158273"/>
              </a:xfrm>
              <a:custGeom>
                <a:avLst/>
                <a:gdLst>
                  <a:gd fmla="*/ 1287 w 1287" name="T0"/>
                  <a:gd fmla="*/ 0 h 116" name="T1"/>
                  <a:gd fmla="*/ 739 w 1287" name="T2"/>
                  <a:gd fmla="*/ 38 h 116" name="T3"/>
                  <a:gd fmla="*/ 0 w 1287" name="T4"/>
                  <a:gd fmla="*/ 116 h 116" name="T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116" w="1287">
                    <a:moveTo>
                      <a:pt x="1287" y="0"/>
                    </a:moveTo>
                    <a:lnTo>
                      <a:pt x="739" y="38"/>
                    </a:lnTo>
                    <a:lnTo>
                      <a:pt x="0" y="116"/>
                    </a:lnTo>
                  </a:path>
                </a:pathLst>
              </a:custGeom>
              <a:noFill/>
              <a:ln w="0">
                <a:solidFill>
                  <a:schemeClr val="bg1">
                    <a:lumMod val="85000"/>
                    <a:alpha val="31000"/>
                  </a:schemeClr>
                </a:solidFill>
                <a:prstDash val="solid"/>
                <a:round/>
                <a:headEnd len="sm" type="none" w="sm"/>
                <a:tailEnd len="sm" type="none" w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114" name="Freeform 731"/>
              <p:cNvSpPr>
                <a:spLocks/>
              </p:cNvSpPr>
              <p:nvPr/>
            </p:nvSpPr>
            <p:spPr bwMode="auto">
              <a:xfrm>
                <a:off x="5194116" y="5074626"/>
                <a:ext cx="2009806" cy="477551"/>
              </a:xfrm>
              <a:custGeom>
                <a:avLst/>
                <a:gdLst>
                  <a:gd fmla="*/ 0 w 1473" name="T0"/>
                  <a:gd fmla="*/ 49 h 350" name="T1"/>
                  <a:gd fmla="*/ 783 w 1473" name="T2"/>
                  <a:gd fmla="*/ 350 h 350" name="T3"/>
                  <a:gd fmla="*/ 1473 w 1473" name="T4"/>
                  <a:gd fmla="*/ 0 h 350" name="T5"/>
                  <a:gd fmla="*/ 1348 w 1473" name="T6"/>
                  <a:gd fmla="*/ 303 h 350" name="T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350" w="1473">
                    <a:moveTo>
                      <a:pt x="0" y="49"/>
                    </a:moveTo>
                    <a:lnTo>
                      <a:pt x="783" y="350"/>
                    </a:lnTo>
                    <a:lnTo>
                      <a:pt x="1473" y="0"/>
                    </a:lnTo>
                    <a:lnTo>
                      <a:pt x="1348" y="303"/>
                    </a:lnTo>
                  </a:path>
                </a:pathLst>
              </a:custGeom>
              <a:noFill/>
              <a:ln w="0">
                <a:solidFill>
                  <a:schemeClr val="bg1">
                    <a:lumMod val="85000"/>
                    <a:alpha val="31000"/>
                  </a:schemeClr>
                </a:solidFill>
                <a:prstDash val="solid"/>
                <a:round/>
                <a:headEnd len="sm" type="none" w="sm"/>
                <a:tailEnd len="sm" type="none" w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115" name="Line 732"/>
              <p:cNvSpPr>
                <a:spLocks noChangeShapeType="1"/>
              </p:cNvSpPr>
              <p:nvPr/>
            </p:nvSpPr>
            <p:spPr bwMode="auto">
              <a:xfrm>
                <a:off x="6413918" y="3254481"/>
                <a:ext cx="780454" cy="753166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85000"/>
                    <a:alpha val="31000"/>
                  </a:schemeClr>
                </a:solidFill>
                <a:prstDash val="solid"/>
                <a:round/>
                <a:headEnd len="sm" type="none" w="sm"/>
                <a:tailEnd len="sm" type="none" w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116" name="Line 733"/>
              <p:cNvSpPr>
                <a:spLocks noChangeShapeType="1"/>
              </p:cNvSpPr>
              <p:nvPr/>
            </p:nvSpPr>
            <p:spPr bwMode="auto">
              <a:xfrm>
                <a:off x="5177745" y="2944750"/>
                <a:ext cx="1236173" cy="309725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85000"/>
                    <a:alpha val="31000"/>
                  </a:schemeClr>
                </a:solidFill>
                <a:prstDash val="solid"/>
                <a:round/>
                <a:headEnd len="sm" type="none" w="sm"/>
                <a:tailEnd len="sm" type="none" w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</p:grpSp>
        <p:sp>
          <p:nvSpPr>
            <p:cNvPr id="5" name="Oval 45"/>
            <p:cNvSpPr/>
            <p:nvPr/>
          </p:nvSpPr>
          <p:spPr>
            <a:xfrm>
              <a:off x="4328325" y="2884335"/>
              <a:ext cx="65082" cy="65082"/>
            </a:xfrm>
            <a:prstGeom prst="ellipse">
              <a:avLst/>
            </a:prstGeom>
            <a:solidFill>
              <a:srgbClr val="54D0CA"/>
            </a:solidFill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ko-KR"/>
            </a:p>
          </p:txBody>
        </p:sp>
        <p:sp>
          <p:nvSpPr>
            <p:cNvPr id="6" name="Oval 46"/>
            <p:cNvSpPr/>
            <p:nvPr/>
          </p:nvSpPr>
          <p:spPr>
            <a:xfrm>
              <a:off x="5976150" y="1860398"/>
              <a:ext cx="65082" cy="65082"/>
            </a:xfrm>
            <a:prstGeom prst="ellipse">
              <a:avLst/>
            </a:prstGeom>
            <a:solidFill>
              <a:srgbClr val="54D0CA"/>
            </a:solidFill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ko-KR"/>
            </a:p>
          </p:txBody>
        </p:sp>
        <p:sp>
          <p:nvSpPr>
            <p:cNvPr id="7" name="Oval 47"/>
            <p:cNvSpPr/>
            <p:nvPr/>
          </p:nvSpPr>
          <p:spPr>
            <a:xfrm>
              <a:off x="6007107" y="2079473"/>
              <a:ext cx="65082" cy="65082"/>
            </a:xfrm>
            <a:prstGeom prst="ellipse">
              <a:avLst/>
            </a:prstGeom>
            <a:solidFill>
              <a:srgbClr val="54D0CA"/>
            </a:solidFill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ko-KR"/>
            </a:p>
          </p:txBody>
        </p:sp>
        <p:sp>
          <p:nvSpPr>
            <p:cNvPr id="8" name="Oval 48"/>
            <p:cNvSpPr/>
            <p:nvPr/>
          </p:nvSpPr>
          <p:spPr>
            <a:xfrm>
              <a:off x="5145094" y="2679548"/>
              <a:ext cx="65082" cy="65082"/>
            </a:xfrm>
            <a:prstGeom prst="ellipse">
              <a:avLst/>
            </a:prstGeom>
            <a:solidFill>
              <a:srgbClr val="54D0CA"/>
            </a:solidFill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ko-KR"/>
            </a:p>
          </p:txBody>
        </p:sp>
        <p:sp>
          <p:nvSpPr>
            <p:cNvPr id="9" name="Oval 49"/>
            <p:cNvSpPr/>
            <p:nvPr/>
          </p:nvSpPr>
          <p:spPr>
            <a:xfrm>
              <a:off x="4255300" y="3719360"/>
              <a:ext cx="65082" cy="65082"/>
            </a:xfrm>
            <a:prstGeom prst="ellipse">
              <a:avLst/>
            </a:prstGeom>
            <a:solidFill>
              <a:srgbClr val="54D0CA"/>
            </a:solidFill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ko-KR"/>
            </a:p>
          </p:txBody>
        </p:sp>
        <p:sp>
          <p:nvSpPr>
            <p:cNvPr id="10" name="Oval 50"/>
            <p:cNvSpPr/>
            <p:nvPr/>
          </p:nvSpPr>
          <p:spPr>
            <a:xfrm>
              <a:off x="4972850" y="3805085"/>
              <a:ext cx="65082" cy="65082"/>
            </a:xfrm>
            <a:prstGeom prst="ellipse">
              <a:avLst/>
            </a:prstGeom>
            <a:solidFill>
              <a:srgbClr val="B04474"/>
            </a:solidFill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ko-KR"/>
            </a:p>
          </p:txBody>
        </p:sp>
        <p:sp>
          <p:nvSpPr>
            <p:cNvPr id="11" name="Oval 51"/>
            <p:cNvSpPr/>
            <p:nvPr/>
          </p:nvSpPr>
          <p:spPr>
            <a:xfrm>
              <a:off x="4407700" y="4373410"/>
              <a:ext cx="65082" cy="65082"/>
            </a:xfrm>
            <a:prstGeom prst="ellipse">
              <a:avLst/>
            </a:prstGeom>
            <a:solidFill>
              <a:srgbClr val="54D0CA"/>
            </a:solidFill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ko-KR"/>
            </a:p>
          </p:txBody>
        </p:sp>
        <p:sp>
          <p:nvSpPr>
            <p:cNvPr id="12" name="Oval 53"/>
            <p:cNvSpPr/>
            <p:nvPr/>
          </p:nvSpPr>
          <p:spPr>
            <a:xfrm>
              <a:off x="7163600" y="3738410"/>
              <a:ext cx="65082" cy="65082"/>
            </a:xfrm>
            <a:prstGeom prst="ellipse">
              <a:avLst/>
            </a:prstGeom>
            <a:solidFill>
              <a:srgbClr val="54D0CA"/>
            </a:solidFill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ko-KR"/>
            </a:p>
          </p:txBody>
        </p:sp>
        <p:sp>
          <p:nvSpPr>
            <p:cNvPr id="13" name="Oval 54"/>
            <p:cNvSpPr/>
            <p:nvPr/>
          </p:nvSpPr>
          <p:spPr>
            <a:xfrm>
              <a:off x="7646200" y="3554260"/>
              <a:ext cx="65082" cy="65082"/>
            </a:xfrm>
            <a:prstGeom prst="ellipse">
              <a:avLst/>
            </a:prstGeom>
            <a:solidFill>
              <a:srgbClr val="54D0CA"/>
            </a:solidFill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ko-KR"/>
            </a:p>
          </p:txBody>
        </p:sp>
        <p:sp>
          <p:nvSpPr>
            <p:cNvPr id="14" name="Oval 55"/>
            <p:cNvSpPr/>
            <p:nvPr/>
          </p:nvSpPr>
          <p:spPr>
            <a:xfrm>
              <a:off x="7865275" y="3652685"/>
              <a:ext cx="65082" cy="65082"/>
            </a:xfrm>
            <a:prstGeom prst="ellipse">
              <a:avLst/>
            </a:prstGeom>
            <a:solidFill>
              <a:srgbClr val="54D0CA"/>
            </a:solidFill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ko-KR"/>
            </a:p>
          </p:txBody>
        </p:sp>
        <p:sp>
          <p:nvSpPr>
            <p:cNvPr id="15" name="Oval 57"/>
            <p:cNvSpPr/>
            <p:nvPr/>
          </p:nvSpPr>
          <p:spPr>
            <a:xfrm>
              <a:off x="7182650" y="2735110"/>
              <a:ext cx="65082" cy="65082"/>
            </a:xfrm>
            <a:prstGeom prst="ellipse">
              <a:avLst/>
            </a:prstGeom>
            <a:solidFill>
              <a:srgbClr val="54D0CA"/>
            </a:solidFill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ko-KR"/>
            </a:p>
          </p:txBody>
        </p:sp>
        <p:sp>
          <p:nvSpPr>
            <p:cNvPr id="16" name="Oval 58"/>
            <p:cNvSpPr/>
            <p:nvPr/>
          </p:nvSpPr>
          <p:spPr>
            <a:xfrm>
              <a:off x="7179475" y="4805210"/>
              <a:ext cx="65082" cy="65082"/>
            </a:xfrm>
            <a:prstGeom prst="ellipse">
              <a:avLst/>
            </a:prstGeom>
            <a:solidFill>
              <a:srgbClr val="54D0CA"/>
            </a:solidFill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ko-KR"/>
            </a:p>
          </p:txBody>
        </p:sp>
        <p:sp>
          <p:nvSpPr>
            <p:cNvPr id="17" name="Oval 60"/>
            <p:cNvSpPr/>
            <p:nvPr/>
          </p:nvSpPr>
          <p:spPr>
            <a:xfrm>
              <a:off x="6947700" y="2087410"/>
              <a:ext cx="65082" cy="65082"/>
            </a:xfrm>
            <a:prstGeom prst="ellipse">
              <a:avLst/>
            </a:prstGeom>
            <a:solidFill>
              <a:srgbClr val="54D0CA"/>
            </a:solidFill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ko-KR"/>
            </a:p>
          </p:txBody>
        </p:sp>
        <p:sp>
          <p:nvSpPr>
            <p:cNvPr id="18" name="Oval 61"/>
            <p:cNvSpPr/>
            <p:nvPr/>
          </p:nvSpPr>
          <p:spPr>
            <a:xfrm>
              <a:off x="5166525" y="4877441"/>
              <a:ext cx="65082" cy="65082"/>
            </a:xfrm>
            <a:prstGeom prst="ellipse">
              <a:avLst/>
            </a:prstGeom>
            <a:solidFill>
              <a:srgbClr val="54D0CA"/>
            </a:solidFill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ko-KR"/>
            </a:p>
          </p:txBody>
        </p:sp>
        <p:sp>
          <p:nvSpPr>
            <p:cNvPr id="19" name="Oval 62"/>
            <p:cNvSpPr/>
            <p:nvPr/>
          </p:nvSpPr>
          <p:spPr>
            <a:xfrm>
              <a:off x="6228563" y="5282254"/>
              <a:ext cx="65082" cy="65082"/>
            </a:xfrm>
            <a:prstGeom prst="ellipse">
              <a:avLst/>
            </a:prstGeom>
            <a:solidFill>
              <a:srgbClr val="54D0CA"/>
            </a:solidFill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ko-KR"/>
            </a:p>
          </p:txBody>
        </p:sp>
        <p:sp>
          <p:nvSpPr>
            <p:cNvPr id="20" name="Oval 63"/>
            <p:cNvSpPr/>
            <p:nvPr/>
          </p:nvSpPr>
          <p:spPr>
            <a:xfrm>
              <a:off x="6992944" y="5234629"/>
              <a:ext cx="65082" cy="65082"/>
            </a:xfrm>
            <a:prstGeom prst="ellipse">
              <a:avLst/>
            </a:prstGeom>
            <a:solidFill>
              <a:srgbClr val="54D0CA"/>
            </a:solidFill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ko-KR"/>
            </a:p>
          </p:txBody>
        </p:sp>
        <p:sp>
          <p:nvSpPr>
            <p:cNvPr id="21" name="Oval 64"/>
            <p:cNvSpPr/>
            <p:nvPr/>
          </p:nvSpPr>
          <p:spPr>
            <a:xfrm>
              <a:off x="6340482" y="5517998"/>
              <a:ext cx="65082" cy="65082"/>
            </a:xfrm>
            <a:prstGeom prst="ellipse">
              <a:avLst/>
            </a:prstGeom>
            <a:solidFill>
              <a:srgbClr val="54D0CA"/>
            </a:solidFill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ko-KR"/>
            </a:p>
          </p:txBody>
        </p:sp>
        <p:sp>
          <p:nvSpPr>
            <p:cNvPr id="71" name="Oval 44"/>
            <p:cNvSpPr/>
            <p:nvPr/>
          </p:nvSpPr>
          <p:spPr>
            <a:xfrm>
              <a:off x="6059496" y="2667643"/>
              <a:ext cx="703254" cy="703254"/>
            </a:xfrm>
            <a:prstGeom prst="ellipse">
              <a:avLst/>
            </a:prstGeom>
            <a:gradFill flip="none" rotWithShape="1">
              <a:gsLst>
                <a:gs pos="87000">
                  <a:srgbClr val="0D1325"/>
                </a:gs>
                <a:gs pos="0">
                  <a:srgbClr val="54D0CA"/>
                </a:gs>
              </a:gsLst>
              <a:lin ang="27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ko-KR"/>
            </a:p>
          </p:txBody>
        </p:sp>
        <p:grpSp>
          <p:nvGrpSpPr>
            <p:cNvPr id="72" name="Group 68"/>
            <p:cNvGrpSpPr/>
            <p:nvPr/>
          </p:nvGrpSpPr>
          <p:grpSpPr>
            <a:xfrm>
              <a:off x="6216454" y="2797385"/>
              <a:ext cx="389338" cy="443770"/>
              <a:chOff x="4021138" y="1814513"/>
              <a:chExt cx="669925" cy="763588"/>
            </a:xfrm>
            <a:solidFill>
              <a:schemeClr val="bg1"/>
            </a:solidFill>
          </p:grpSpPr>
          <p:sp>
            <p:nvSpPr>
              <p:cNvPr id="73" name="Freeform 69"/>
              <p:cNvSpPr>
                <a:spLocks noEditPoints="1"/>
              </p:cNvSpPr>
              <p:nvPr/>
            </p:nvSpPr>
            <p:spPr bwMode="auto">
              <a:xfrm>
                <a:off x="4140200" y="1938338"/>
                <a:ext cx="431800" cy="639763"/>
              </a:xfrm>
              <a:custGeom>
                <a:avLst/>
                <a:gdLst>
                  <a:gd fmla="*/ 96 w 272" name="T0"/>
                  <a:gd fmla="*/ 7 h 403" name="T1"/>
                  <a:gd fmla="*/ 40 w 272" name="T2"/>
                  <a:gd fmla="*/ 40 h 403" name="T3"/>
                  <a:gd fmla="*/ 5 w 272" name="T4"/>
                  <a:gd fmla="*/ 97 h 403" name="T5"/>
                  <a:gd fmla="*/ 1 w 272" name="T6"/>
                  <a:gd fmla="*/ 148 h 403" name="T7"/>
                  <a:gd fmla="*/ 29 w 272" name="T8"/>
                  <a:gd fmla="*/ 232 h 403" name="T9"/>
                  <a:gd fmla="*/ 55 w 272" name="T10"/>
                  <a:gd fmla="*/ 273 h 403" name="T11"/>
                  <a:gd fmla="*/ 63 w 272" name="T12"/>
                  <a:gd fmla="*/ 314 h 403" name="T13"/>
                  <a:gd fmla="*/ 55 w 272" name="T14"/>
                  <a:gd fmla="*/ 329 h 403" name="T15"/>
                  <a:gd fmla="*/ 55 w 272" name="T16"/>
                  <a:gd fmla="*/ 349 h 403" name="T17"/>
                  <a:gd fmla="*/ 55 w 272" name="T18"/>
                  <a:gd fmla="*/ 364 h 403" name="T19"/>
                  <a:gd fmla="*/ 61 w 272" name="T20"/>
                  <a:gd fmla="*/ 384 h 403" name="T21"/>
                  <a:gd fmla="*/ 80 w 272" name="T22"/>
                  <a:gd fmla="*/ 402 h 403" name="T23"/>
                  <a:gd fmla="*/ 189 w 272" name="T24"/>
                  <a:gd fmla="*/ 403 h 403" name="T25"/>
                  <a:gd fmla="*/ 206 w 272" name="T26"/>
                  <a:gd fmla="*/ 387 h 403" name="T27"/>
                  <a:gd fmla="*/ 217 w 272" name="T28"/>
                  <a:gd fmla="*/ 370 h 403" name="T29"/>
                  <a:gd fmla="*/ 217 w 272" name="T30"/>
                  <a:gd fmla="*/ 349 h 403" name="T31"/>
                  <a:gd fmla="*/ 217 w 272" name="T32"/>
                  <a:gd fmla="*/ 334 h 403" name="T33"/>
                  <a:gd fmla="*/ 212 w 272" name="T34"/>
                  <a:gd fmla="*/ 316 h 403" name="T35"/>
                  <a:gd fmla="*/ 214 w 272" name="T36"/>
                  <a:gd fmla="*/ 278 h 403" name="T37"/>
                  <a:gd fmla="*/ 236 w 272" name="T38"/>
                  <a:gd fmla="*/ 243 h 403" name="T39"/>
                  <a:gd fmla="*/ 269 w 272" name="T40"/>
                  <a:gd fmla="*/ 161 h 403" name="T41"/>
                  <a:gd fmla="*/ 270 w 272" name="T42"/>
                  <a:gd fmla="*/ 110 h 403" name="T43"/>
                  <a:gd fmla="*/ 241 w 272" name="T44"/>
                  <a:gd fmla="*/ 50 h 403" name="T45"/>
                  <a:gd fmla="*/ 189 w 272" name="T46"/>
                  <a:gd fmla="*/ 11 h 403" name="T47"/>
                  <a:gd fmla="*/ 136 w 272" name="T48"/>
                  <a:gd fmla="*/ 0 h 403" name="T49"/>
                  <a:gd fmla="*/ 201 w 272" name="T50"/>
                  <a:gd fmla="*/ 367 h 403" name="T51"/>
                  <a:gd fmla="*/ 202 w 272" name="T52"/>
                  <a:gd fmla="*/ 373 h 403" name="T53"/>
                  <a:gd fmla="*/ 192 w 272" name="T54"/>
                  <a:gd fmla="*/ 385 h 403" name="T55"/>
                  <a:gd fmla="*/ 87 w 272" name="T56"/>
                  <a:gd fmla="*/ 389 h 403" name="T57"/>
                  <a:gd fmla="*/ 79 w 272" name="T58"/>
                  <a:gd fmla="*/ 381 h 403" name="T59"/>
                  <a:gd fmla="*/ 69 w 272" name="T60"/>
                  <a:gd fmla="*/ 370 h 403" name="T61"/>
                  <a:gd fmla="*/ 71 w 272" name="T62"/>
                  <a:gd fmla="*/ 353 h 403" name="T63"/>
                  <a:gd fmla="*/ 70 w 272" name="T64"/>
                  <a:gd fmla="*/ 347 h 403" name="T65"/>
                  <a:gd fmla="*/ 70 w 272" name="T66"/>
                  <a:gd fmla="*/ 332 h 403" name="T67"/>
                  <a:gd fmla="*/ 72 w 272" name="T68"/>
                  <a:gd fmla="*/ 324 h 403" name="T69"/>
                  <a:gd fmla="*/ 203 w 272" name="T70"/>
                  <a:gd fmla="*/ 329 h 403" name="T71"/>
                  <a:gd fmla="*/ 203 w 272" name="T72"/>
                  <a:gd fmla="*/ 347 h 403" name="T73"/>
                  <a:gd fmla="*/ 92 w 272" name="T74"/>
                  <a:gd fmla="*/ 196 h 403" name="T75"/>
                  <a:gd fmla="*/ 148 w 272" name="T76"/>
                  <a:gd fmla="*/ 186 h 403" name="T77"/>
                  <a:gd fmla="*/ 109 w 272" name="T78"/>
                  <a:gd fmla="*/ 310 h 403" name="T79"/>
                  <a:gd fmla="*/ 197 w 272" name="T80"/>
                  <a:gd fmla="*/ 285 h 403" name="T81"/>
                  <a:gd fmla="*/ 185 w 272" name="T82"/>
                  <a:gd fmla="*/ 170 h 403" name="T83"/>
                  <a:gd fmla="*/ 148 w 272" name="T84"/>
                  <a:gd fmla="*/ 168 h 403" name="T85"/>
                  <a:gd fmla="*/ 92 w 272" name="T86"/>
                  <a:gd fmla="*/ 178 h 403" name="T87"/>
                  <a:gd fmla="*/ 77 w 272" name="T88"/>
                  <a:gd fmla="*/ 310 h 403" name="T89"/>
                  <a:gd fmla="*/ 68 w 272" name="T90"/>
                  <a:gd fmla="*/ 265 h 403" name="T91"/>
                  <a:gd fmla="*/ 41 w 272" name="T92"/>
                  <a:gd fmla="*/ 225 h 403" name="T93"/>
                  <a:gd fmla="*/ 15 w 272" name="T94"/>
                  <a:gd fmla="*/ 147 h 403" name="T95"/>
                  <a:gd fmla="*/ 19 w 272" name="T96"/>
                  <a:gd fmla="*/ 101 h 403" name="T97"/>
                  <a:gd fmla="*/ 49 w 272" name="T98"/>
                  <a:gd fmla="*/ 51 h 403" name="T99"/>
                  <a:gd fmla="*/ 99 w 272" name="T100"/>
                  <a:gd fmla="*/ 21 h 403" name="T101"/>
                  <a:gd fmla="*/ 149 w 272" name="T102"/>
                  <a:gd fmla="*/ 16 h 403" name="T103"/>
                  <a:gd fmla="*/ 204 w 272" name="T104"/>
                  <a:gd fmla="*/ 36 h 403" name="T105"/>
                  <a:gd fmla="*/ 244 w 272" name="T106"/>
                  <a:gd fmla="*/ 79 h 403" name="T107"/>
                  <a:gd fmla="*/ 258 w 272" name="T108"/>
                  <a:gd fmla="*/ 138 h 403" name="T109"/>
                  <a:gd fmla="*/ 245 w 272" name="T110"/>
                  <a:gd fmla="*/ 194 h 403" name="T111"/>
                  <a:gd fmla="*/ 208 w 272" name="T112"/>
                  <a:gd fmla="*/ 260 h 403" name="T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b="b" l="0" r="r" t="0"/>
                <a:pathLst>
                  <a:path h="403" w="272">
                    <a:moveTo>
                      <a:pt x="136" y="0"/>
                    </a:moveTo>
                    <a:lnTo>
                      <a:pt x="136" y="0"/>
                    </a:lnTo>
                    <a:lnTo>
                      <a:pt x="122" y="2"/>
                    </a:lnTo>
                    <a:lnTo>
                      <a:pt x="109" y="4"/>
                    </a:lnTo>
                    <a:lnTo>
                      <a:pt x="96" y="7"/>
                    </a:lnTo>
                    <a:lnTo>
                      <a:pt x="83" y="11"/>
                    </a:lnTo>
                    <a:lnTo>
                      <a:pt x="71" y="18"/>
                    </a:lnTo>
                    <a:lnTo>
                      <a:pt x="59" y="24"/>
                    </a:lnTo>
                    <a:lnTo>
                      <a:pt x="49" y="32"/>
                    </a:lnTo>
                    <a:lnTo>
                      <a:pt x="40" y="40"/>
                    </a:lnTo>
                    <a:lnTo>
                      <a:pt x="31" y="50"/>
                    </a:lnTo>
                    <a:lnTo>
                      <a:pt x="22" y="61"/>
                    </a:lnTo>
                    <a:lnTo>
                      <a:pt x="16" y="73"/>
                    </a:lnTo>
                    <a:lnTo>
                      <a:pt x="11" y="85"/>
                    </a:lnTo>
                    <a:lnTo>
                      <a:pt x="5" y="97"/>
                    </a:lnTo>
                    <a:lnTo>
                      <a:pt x="2" y="110"/>
                    </a:lnTo>
                    <a:lnTo>
                      <a:pt x="0" y="124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1" y="148"/>
                    </a:lnTo>
                    <a:lnTo>
                      <a:pt x="3" y="161"/>
                    </a:lnTo>
                    <a:lnTo>
                      <a:pt x="6" y="178"/>
                    </a:lnTo>
                    <a:lnTo>
                      <a:pt x="13" y="198"/>
                    </a:lnTo>
                    <a:lnTo>
                      <a:pt x="22" y="220"/>
                    </a:lnTo>
                    <a:lnTo>
                      <a:pt x="29" y="232"/>
                    </a:lnTo>
                    <a:lnTo>
                      <a:pt x="35" y="243"/>
                    </a:lnTo>
                    <a:lnTo>
                      <a:pt x="44" y="255"/>
                    </a:lnTo>
                    <a:lnTo>
                      <a:pt x="53" y="268"/>
                    </a:lnTo>
                    <a:lnTo>
                      <a:pt x="53" y="268"/>
                    </a:lnTo>
                    <a:lnTo>
                      <a:pt x="55" y="273"/>
                    </a:lnTo>
                    <a:lnTo>
                      <a:pt x="58" y="277"/>
                    </a:lnTo>
                    <a:lnTo>
                      <a:pt x="60" y="289"/>
                    </a:lnTo>
                    <a:lnTo>
                      <a:pt x="62" y="301"/>
                    </a:lnTo>
                    <a:lnTo>
                      <a:pt x="63" y="314"/>
                    </a:lnTo>
                    <a:lnTo>
                      <a:pt x="63" y="314"/>
                    </a:lnTo>
                    <a:lnTo>
                      <a:pt x="59" y="316"/>
                    </a:lnTo>
                    <a:lnTo>
                      <a:pt x="57" y="319"/>
                    </a:lnTo>
                    <a:lnTo>
                      <a:pt x="55" y="323"/>
                    </a:lnTo>
                    <a:lnTo>
                      <a:pt x="55" y="329"/>
                    </a:lnTo>
                    <a:lnTo>
                      <a:pt x="55" y="329"/>
                    </a:lnTo>
                    <a:lnTo>
                      <a:pt x="55" y="334"/>
                    </a:lnTo>
                    <a:lnTo>
                      <a:pt x="58" y="339"/>
                    </a:lnTo>
                    <a:lnTo>
                      <a:pt x="58" y="339"/>
                    </a:lnTo>
                    <a:lnTo>
                      <a:pt x="55" y="344"/>
                    </a:lnTo>
                    <a:lnTo>
                      <a:pt x="55" y="349"/>
                    </a:lnTo>
                    <a:lnTo>
                      <a:pt x="55" y="349"/>
                    </a:lnTo>
                    <a:lnTo>
                      <a:pt x="55" y="355"/>
                    </a:lnTo>
                    <a:lnTo>
                      <a:pt x="58" y="360"/>
                    </a:lnTo>
                    <a:lnTo>
                      <a:pt x="58" y="360"/>
                    </a:lnTo>
                    <a:lnTo>
                      <a:pt x="55" y="364"/>
                    </a:lnTo>
                    <a:lnTo>
                      <a:pt x="55" y="370"/>
                    </a:lnTo>
                    <a:lnTo>
                      <a:pt x="55" y="370"/>
                    </a:lnTo>
                    <a:lnTo>
                      <a:pt x="55" y="375"/>
                    </a:lnTo>
                    <a:lnTo>
                      <a:pt x="57" y="381"/>
                    </a:lnTo>
                    <a:lnTo>
                      <a:pt x="61" y="384"/>
                    </a:lnTo>
                    <a:lnTo>
                      <a:pt x="66" y="387"/>
                    </a:lnTo>
                    <a:lnTo>
                      <a:pt x="66" y="387"/>
                    </a:lnTo>
                    <a:lnTo>
                      <a:pt x="68" y="394"/>
                    </a:lnTo>
                    <a:lnTo>
                      <a:pt x="73" y="399"/>
                    </a:lnTo>
                    <a:lnTo>
                      <a:pt x="80" y="402"/>
                    </a:lnTo>
                    <a:lnTo>
                      <a:pt x="83" y="403"/>
                    </a:lnTo>
                    <a:lnTo>
                      <a:pt x="87" y="403"/>
                    </a:lnTo>
                    <a:lnTo>
                      <a:pt x="185" y="403"/>
                    </a:lnTo>
                    <a:lnTo>
                      <a:pt x="185" y="403"/>
                    </a:lnTo>
                    <a:lnTo>
                      <a:pt x="189" y="403"/>
                    </a:lnTo>
                    <a:lnTo>
                      <a:pt x="192" y="402"/>
                    </a:lnTo>
                    <a:lnTo>
                      <a:pt x="198" y="399"/>
                    </a:lnTo>
                    <a:lnTo>
                      <a:pt x="204" y="394"/>
                    </a:lnTo>
                    <a:lnTo>
                      <a:pt x="206" y="387"/>
                    </a:lnTo>
                    <a:lnTo>
                      <a:pt x="206" y="387"/>
                    </a:lnTo>
                    <a:lnTo>
                      <a:pt x="210" y="384"/>
                    </a:lnTo>
                    <a:lnTo>
                      <a:pt x="215" y="381"/>
                    </a:lnTo>
                    <a:lnTo>
                      <a:pt x="217" y="375"/>
                    </a:lnTo>
                    <a:lnTo>
                      <a:pt x="217" y="370"/>
                    </a:lnTo>
                    <a:lnTo>
                      <a:pt x="217" y="370"/>
                    </a:lnTo>
                    <a:lnTo>
                      <a:pt x="217" y="364"/>
                    </a:lnTo>
                    <a:lnTo>
                      <a:pt x="214" y="360"/>
                    </a:lnTo>
                    <a:lnTo>
                      <a:pt x="214" y="360"/>
                    </a:lnTo>
                    <a:lnTo>
                      <a:pt x="217" y="355"/>
                    </a:lnTo>
                    <a:lnTo>
                      <a:pt x="217" y="349"/>
                    </a:lnTo>
                    <a:lnTo>
                      <a:pt x="217" y="349"/>
                    </a:lnTo>
                    <a:lnTo>
                      <a:pt x="217" y="344"/>
                    </a:lnTo>
                    <a:lnTo>
                      <a:pt x="214" y="339"/>
                    </a:lnTo>
                    <a:lnTo>
                      <a:pt x="214" y="339"/>
                    </a:lnTo>
                    <a:lnTo>
                      <a:pt x="217" y="334"/>
                    </a:lnTo>
                    <a:lnTo>
                      <a:pt x="217" y="329"/>
                    </a:lnTo>
                    <a:lnTo>
                      <a:pt x="217" y="329"/>
                    </a:lnTo>
                    <a:lnTo>
                      <a:pt x="217" y="323"/>
                    </a:lnTo>
                    <a:lnTo>
                      <a:pt x="215" y="319"/>
                    </a:lnTo>
                    <a:lnTo>
                      <a:pt x="212" y="316"/>
                    </a:lnTo>
                    <a:lnTo>
                      <a:pt x="208" y="313"/>
                    </a:lnTo>
                    <a:lnTo>
                      <a:pt x="208" y="313"/>
                    </a:lnTo>
                    <a:lnTo>
                      <a:pt x="209" y="303"/>
                    </a:lnTo>
                    <a:lnTo>
                      <a:pt x="210" y="290"/>
                    </a:lnTo>
                    <a:lnTo>
                      <a:pt x="214" y="278"/>
                    </a:lnTo>
                    <a:lnTo>
                      <a:pt x="216" y="273"/>
                    </a:lnTo>
                    <a:lnTo>
                      <a:pt x="219" y="268"/>
                    </a:lnTo>
                    <a:lnTo>
                      <a:pt x="219" y="268"/>
                    </a:lnTo>
                    <a:lnTo>
                      <a:pt x="228" y="255"/>
                    </a:lnTo>
                    <a:lnTo>
                      <a:pt x="236" y="243"/>
                    </a:lnTo>
                    <a:lnTo>
                      <a:pt x="243" y="232"/>
                    </a:lnTo>
                    <a:lnTo>
                      <a:pt x="249" y="220"/>
                    </a:lnTo>
                    <a:lnTo>
                      <a:pt x="259" y="198"/>
                    </a:lnTo>
                    <a:lnTo>
                      <a:pt x="265" y="178"/>
                    </a:lnTo>
                    <a:lnTo>
                      <a:pt x="269" y="161"/>
                    </a:lnTo>
                    <a:lnTo>
                      <a:pt x="271" y="148"/>
                    </a:lnTo>
                    <a:lnTo>
                      <a:pt x="272" y="138"/>
                    </a:lnTo>
                    <a:lnTo>
                      <a:pt x="272" y="138"/>
                    </a:lnTo>
                    <a:lnTo>
                      <a:pt x="272" y="124"/>
                    </a:lnTo>
                    <a:lnTo>
                      <a:pt x="270" y="110"/>
                    </a:lnTo>
                    <a:lnTo>
                      <a:pt x="266" y="97"/>
                    </a:lnTo>
                    <a:lnTo>
                      <a:pt x="261" y="85"/>
                    </a:lnTo>
                    <a:lnTo>
                      <a:pt x="256" y="73"/>
                    </a:lnTo>
                    <a:lnTo>
                      <a:pt x="249" y="61"/>
                    </a:lnTo>
                    <a:lnTo>
                      <a:pt x="241" y="50"/>
                    </a:lnTo>
                    <a:lnTo>
                      <a:pt x="232" y="40"/>
                    </a:lnTo>
                    <a:lnTo>
                      <a:pt x="222" y="32"/>
                    </a:lnTo>
                    <a:lnTo>
                      <a:pt x="212" y="24"/>
                    </a:lnTo>
                    <a:lnTo>
                      <a:pt x="201" y="18"/>
                    </a:lnTo>
                    <a:lnTo>
                      <a:pt x="189" y="11"/>
                    </a:lnTo>
                    <a:lnTo>
                      <a:pt x="177" y="7"/>
                    </a:lnTo>
                    <a:lnTo>
                      <a:pt x="163" y="4"/>
                    </a:lnTo>
                    <a:lnTo>
                      <a:pt x="150" y="2"/>
                    </a:lnTo>
                    <a:lnTo>
                      <a:pt x="136" y="0"/>
                    </a:lnTo>
                    <a:lnTo>
                      <a:pt x="136" y="0"/>
                    </a:lnTo>
                    <a:close/>
                    <a:moveTo>
                      <a:pt x="203" y="349"/>
                    </a:moveTo>
                    <a:lnTo>
                      <a:pt x="203" y="349"/>
                    </a:lnTo>
                    <a:lnTo>
                      <a:pt x="203" y="351"/>
                    </a:lnTo>
                    <a:lnTo>
                      <a:pt x="201" y="353"/>
                    </a:lnTo>
                    <a:lnTo>
                      <a:pt x="201" y="367"/>
                    </a:lnTo>
                    <a:lnTo>
                      <a:pt x="201" y="367"/>
                    </a:lnTo>
                    <a:lnTo>
                      <a:pt x="203" y="368"/>
                    </a:lnTo>
                    <a:lnTo>
                      <a:pt x="203" y="370"/>
                    </a:lnTo>
                    <a:lnTo>
                      <a:pt x="203" y="370"/>
                    </a:lnTo>
                    <a:lnTo>
                      <a:pt x="202" y="373"/>
                    </a:lnTo>
                    <a:lnTo>
                      <a:pt x="200" y="374"/>
                    </a:lnTo>
                    <a:lnTo>
                      <a:pt x="193" y="381"/>
                    </a:lnTo>
                    <a:lnTo>
                      <a:pt x="193" y="382"/>
                    </a:lnTo>
                    <a:lnTo>
                      <a:pt x="193" y="382"/>
                    </a:lnTo>
                    <a:lnTo>
                      <a:pt x="192" y="385"/>
                    </a:lnTo>
                    <a:lnTo>
                      <a:pt x="191" y="387"/>
                    </a:lnTo>
                    <a:lnTo>
                      <a:pt x="188" y="389"/>
                    </a:lnTo>
                    <a:lnTo>
                      <a:pt x="185" y="389"/>
                    </a:lnTo>
                    <a:lnTo>
                      <a:pt x="87" y="389"/>
                    </a:lnTo>
                    <a:lnTo>
                      <a:pt x="87" y="389"/>
                    </a:lnTo>
                    <a:lnTo>
                      <a:pt x="84" y="389"/>
                    </a:lnTo>
                    <a:lnTo>
                      <a:pt x="82" y="387"/>
                    </a:lnTo>
                    <a:lnTo>
                      <a:pt x="80" y="385"/>
                    </a:lnTo>
                    <a:lnTo>
                      <a:pt x="79" y="382"/>
                    </a:lnTo>
                    <a:lnTo>
                      <a:pt x="79" y="381"/>
                    </a:lnTo>
                    <a:lnTo>
                      <a:pt x="72" y="374"/>
                    </a:lnTo>
                    <a:lnTo>
                      <a:pt x="72" y="374"/>
                    </a:lnTo>
                    <a:lnTo>
                      <a:pt x="70" y="373"/>
                    </a:lnTo>
                    <a:lnTo>
                      <a:pt x="69" y="370"/>
                    </a:lnTo>
                    <a:lnTo>
                      <a:pt x="69" y="370"/>
                    </a:lnTo>
                    <a:lnTo>
                      <a:pt x="69" y="369"/>
                    </a:lnTo>
                    <a:lnTo>
                      <a:pt x="71" y="367"/>
                    </a:lnTo>
                    <a:lnTo>
                      <a:pt x="176" y="367"/>
                    </a:lnTo>
                    <a:lnTo>
                      <a:pt x="176" y="353"/>
                    </a:lnTo>
                    <a:lnTo>
                      <a:pt x="71" y="353"/>
                    </a:lnTo>
                    <a:lnTo>
                      <a:pt x="71" y="353"/>
                    </a:lnTo>
                    <a:lnTo>
                      <a:pt x="69" y="351"/>
                    </a:lnTo>
                    <a:lnTo>
                      <a:pt x="69" y="349"/>
                    </a:lnTo>
                    <a:lnTo>
                      <a:pt x="69" y="349"/>
                    </a:lnTo>
                    <a:lnTo>
                      <a:pt x="70" y="347"/>
                    </a:lnTo>
                    <a:lnTo>
                      <a:pt x="71" y="346"/>
                    </a:lnTo>
                    <a:lnTo>
                      <a:pt x="176" y="346"/>
                    </a:lnTo>
                    <a:lnTo>
                      <a:pt x="176" y="332"/>
                    </a:lnTo>
                    <a:lnTo>
                      <a:pt x="70" y="332"/>
                    </a:lnTo>
                    <a:lnTo>
                      <a:pt x="70" y="332"/>
                    </a:lnTo>
                    <a:lnTo>
                      <a:pt x="69" y="330"/>
                    </a:lnTo>
                    <a:lnTo>
                      <a:pt x="69" y="329"/>
                    </a:lnTo>
                    <a:lnTo>
                      <a:pt x="69" y="329"/>
                    </a:lnTo>
                    <a:lnTo>
                      <a:pt x="70" y="326"/>
                    </a:lnTo>
                    <a:lnTo>
                      <a:pt x="72" y="324"/>
                    </a:lnTo>
                    <a:lnTo>
                      <a:pt x="200" y="324"/>
                    </a:lnTo>
                    <a:lnTo>
                      <a:pt x="200" y="324"/>
                    </a:lnTo>
                    <a:lnTo>
                      <a:pt x="202" y="326"/>
                    </a:lnTo>
                    <a:lnTo>
                      <a:pt x="203" y="329"/>
                    </a:lnTo>
                    <a:lnTo>
                      <a:pt x="203" y="329"/>
                    </a:lnTo>
                    <a:lnTo>
                      <a:pt x="203" y="331"/>
                    </a:lnTo>
                    <a:lnTo>
                      <a:pt x="201" y="332"/>
                    </a:lnTo>
                    <a:lnTo>
                      <a:pt x="201" y="346"/>
                    </a:lnTo>
                    <a:lnTo>
                      <a:pt x="201" y="346"/>
                    </a:lnTo>
                    <a:lnTo>
                      <a:pt x="203" y="347"/>
                    </a:lnTo>
                    <a:lnTo>
                      <a:pt x="203" y="349"/>
                    </a:lnTo>
                    <a:lnTo>
                      <a:pt x="203" y="349"/>
                    </a:lnTo>
                    <a:close/>
                    <a:moveTo>
                      <a:pt x="109" y="310"/>
                    </a:moveTo>
                    <a:lnTo>
                      <a:pt x="90" y="195"/>
                    </a:lnTo>
                    <a:lnTo>
                      <a:pt x="92" y="196"/>
                    </a:lnTo>
                    <a:lnTo>
                      <a:pt x="103" y="186"/>
                    </a:lnTo>
                    <a:lnTo>
                      <a:pt x="114" y="196"/>
                    </a:lnTo>
                    <a:lnTo>
                      <a:pt x="125" y="186"/>
                    </a:lnTo>
                    <a:lnTo>
                      <a:pt x="137" y="196"/>
                    </a:lnTo>
                    <a:lnTo>
                      <a:pt x="148" y="186"/>
                    </a:lnTo>
                    <a:lnTo>
                      <a:pt x="158" y="196"/>
                    </a:lnTo>
                    <a:lnTo>
                      <a:pt x="170" y="186"/>
                    </a:lnTo>
                    <a:lnTo>
                      <a:pt x="181" y="196"/>
                    </a:lnTo>
                    <a:lnTo>
                      <a:pt x="163" y="310"/>
                    </a:lnTo>
                    <a:lnTo>
                      <a:pt x="109" y="310"/>
                    </a:lnTo>
                    <a:close/>
                    <a:moveTo>
                      <a:pt x="208" y="260"/>
                    </a:moveTo>
                    <a:lnTo>
                      <a:pt x="208" y="260"/>
                    </a:lnTo>
                    <a:lnTo>
                      <a:pt x="204" y="265"/>
                    </a:lnTo>
                    <a:lnTo>
                      <a:pt x="202" y="272"/>
                    </a:lnTo>
                    <a:lnTo>
                      <a:pt x="197" y="285"/>
                    </a:lnTo>
                    <a:lnTo>
                      <a:pt x="195" y="299"/>
                    </a:lnTo>
                    <a:lnTo>
                      <a:pt x="194" y="310"/>
                    </a:lnTo>
                    <a:lnTo>
                      <a:pt x="177" y="310"/>
                    </a:lnTo>
                    <a:lnTo>
                      <a:pt x="200" y="172"/>
                    </a:lnTo>
                    <a:lnTo>
                      <a:pt x="185" y="170"/>
                    </a:lnTo>
                    <a:lnTo>
                      <a:pt x="184" y="174"/>
                    </a:lnTo>
                    <a:lnTo>
                      <a:pt x="181" y="178"/>
                    </a:lnTo>
                    <a:lnTo>
                      <a:pt x="170" y="168"/>
                    </a:lnTo>
                    <a:lnTo>
                      <a:pt x="158" y="178"/>
                    </a:lnTo>
                    <a:lnTo>
                      <a:pt x="148" y="168"/>
                    </a:lnTo>
                    <a:lnTo>
                      <a:pt x="137" y="178"/>
                    </a:lnTo>
                    <a:lnTo>
                      <a:pt x="125" y="168"/>
                    </a:lnTo>
                    <a:lnTo>
                      <a:pt x="114" y="178"/>
                    </a:lnTo>
                    <a:lnTo>
                      <a:pt x="103" y="168"/>
                    </a:lnTo>
                    <a:lnTo>
                      <a:pt x="92" y="178"/>
                    </a:lnTo>
                    <a:lnTo>
                      <a:pt x="86" y="173"/>
                    </a:lnTo>
                    <a:lnTo>
                      <a:pt x="86" y="170"/>
                    </a:lnTo>
                    <a:lnTo>
                      <a:pt x="72" y="172"/>
                    </a:lnTo>
                    <a:lnTo>
                      <a:pt x="95" y="310"/>
                    </a:lnTo>
                    <a:lnTo>
                      <a:pt x="77" y="310"/>
                    </a:lnTo>
                    <a:lnTo>
                      <a:pt x="77" y="310"/>
                    </a:lnTo>
                    <a:lnTo>
                      <a:pt x="76" y="299"/>
                    </a:lnTo>
                    <a:lnTo>
                      <a:pt x="74" y="285"/>
                    </a:lnTo>
                    <a:lnTo>
                      <a:pt x="71" y="272"/>
                    </a:lnTo>
                    <a:lnTo>
                      <a:pt x="68" y="265"/>
                    </a:lnTo>
                    <a:lnTo>
                      <a:pt x="63" y="260"/>
                    </a:lnTo>
                    <a:lnTo>
                      <a:pt x="63" y="260"/>
                    </a:lnTo>
                    <a:lnTo>
                      <a:pt x="55" y="248"/>
                    </a:lnTo>
                    <a:lnTo>
                      <a:pt x="47" y="236"/>
                    </a:lnTo>
                    <a:lnTo>
                      <a:pt x="41" y="225"/>
                    </a:lnTo>
                    <a:lnTo>
                      <a:pt x="35" y="214"/>
                    </a:lnTo>
                    <a:lnTo>
                      <a:pt x="27" y="194"/>
                    </a:lnTo>
                    <a:lnTo>
                      <a:pt x="20" y="175"/>
                    </a:lnTo>
                    <a:lnTo>
                      <a:pt x="17" y="159"/>
                    </a:lnTo>
                    <a:lnTo>
                      <a:pt x="15" y="147"/>
                    </a:lnTo>
                    <a:lnTo>
                      <a:pt x="14" y="138"/>
                    </a:lnTo>
                    <a:lnTo>
                      <a:pt x="14" y="138"/>
                    </a:lnTo>
                    <a:lnTo>
                      <a:pt x="14" y="125"/>
                    </a:lnTo>
                    <a:lnTo>
                      <a:pt x="16" y="113"/>
                    </a:lnTo>
                    <a:lnTo>
                      <a:pt x="19" y="101"/>
                    </a:lnTo>
                    <a:lnTo>
                      <a:pt x="23" y="90"/>
                    </a:lnTo>
                    <a:lnTo>
                      <a:pt x="29" y="79"/>
                    </a:lnTo>
                    <a:lnTo>
                      <a:pt x="34" y="69"/>
                    </a:lnTo>
                    <a:lnTo>
                      <a:pt x="42" y="60"/>
                    </a:lnTo>
                    <a:lnTo>
                      <a:pt x="49" y="51"/>
                    </a:lnTo>
                    <a:lnTo>
                      <a:pt x="58" y="43"/>
                    </a:lnTo>
                    <a:lnTo>
                      <a:pt x="68" y="36"/>
                    </a:lnTo>
                    <a:lnTo>
                      <a:pt x="77" y="30"/>
                    </a:lnTo>
                    <a:lnTo>
                      <a:pt x="88" y="24"/>
                    </a:lnTo>
                    <a:lnTo>
                      <a:pt x="99" y="21"/>
                    </a:lnTo>
                    <a:lnTo>
                      <a:pt x="111" y="18"/>
                    </a:lnTo>
                    <a:lnTo>
                      <a:pt x="123" y="16"/>
                    </a:lnTo>
                    <a:lnTo>
                      <a:pt x="136" y="16"/>
                    </a:lnTo>
                    <a:lnTo>
                      <a:pt x="136" y="16"/>
                    </a:lnTo>
                    <a:lnTo>
                      <a:pt x="149" y="16"/>
                    </a:lnTo>
                    <a:lnTo>
                      <a:pt x="161" y="18"/>
                    </a:lnTo>
                    <a:lnTo>
                      <a:pt x="173" y="21"/>
                    </a:lnTo>
                    <a:lnTo>
                      <a:pt x="183" y="24"/>
                    </a:lnTo>
                    <a:lnTo>
                      <a:pt x="194" y="30"/>
                    </a:lnTo>
                    <a:lnTo>
                      <a:pt x="204" y="36"/>
                    </a:lnTo>
                    <a:lnTo>
                      <a:pt x="214" y="43"/>
                    </a:lnTo>
                    <a:lnTo>
                      <a:pt x="222" y="51"/>
                    </a:lnTo>
                    <a:lnTo>
                      <a:pt x="230" y="60"/>
                    </a:lnTo>
                    <a:lnTo>
                      <a:pt x="237" y="69"/>
                    </a:lnTo>
                    <a:lnTo>
                      <a:pt x="244" y="79"/>
                    </a:lnTo>
                    <a:lnTo>
                      <a:pt x="248" y="90"/>
                    </a:lnTo>
                    <a:lnTo>
                      <a:pt x="252" y="101"/>
                    </a:lnTo>
                    <a:lnTo>
                      <a:pt x="256" y="113"/>
                    </a:lnTo>
                    <a:lnTo>
                      <a:pt x="258" y="125"/>
                    </a:lnTo>
                    <a:lnTo>
                      <a:pt x="258" y="138"/>
                    </a:lnTo>
                    <a:lnTo>
                      <a:pt x="258" y="138"/>
                    </a:lnTo>
                    <a:lnTo>
                      <a:pt x="257" y="147"/>
                    </a:lnTo>
                    <a:lnTo>
                      <a:pt x="255" y="159"/>
                    </a:lnTo>
                    <a:lnTo>
                      <a:pt x="251" y="175"/>
                    </a:lnTo>
                    <a:lnTo>
                      <a:pt x="245" y="194"/>
                    </a:lnTo>
                    <a:lnTo>
                      <a:pt x="236" y="214"/>
                    </a:lnTo>
                    <a:lnTo>
                      <a:pt x="231" y="225"/>
                    </a:lnTo>
                    <a:lnTo>
                      <a:pt x="224" y="236"/>
                    </a:lnTo>
                    <a:lnTo>
                      <a:pt x="217" y="248"/>
                    </a:lnTo>
                    <a:lnTo>
                      <a:pt x="208" y="260"/>
                    </a:lnTo>
                    <a:lnTo>
                      <a:pt x="208" y="26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74" name="Rectangle 70"/>
              <p:cNvSpPr>
                <a:spLocks noChangeArrowheads="1"/>
              </p:cNvSpPr>
              <p:nvPr/>
            </p:nvSpPr>
            <p:spPr bwMode="auto">
              <a:xfrm>
                <a:off x="4338638" y="1814513"/>
                <a:ext cx="23813" cy="6826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75" name="Freeform 71"/>
              <p:cNvSpPr>
                <a:spLocks/>
              </p:cNvSpPr>
              <p:nvPr/>
            </p:nvSpPr>
            <p:spPr bwMode="auto">
              <a:xfrm>
                <a:off x="4173538" y="1855788"/>
                <a:ext cx="55563" cy="71438"/>
              </a:xfrm>
              <a:custGeom>
                <a:avLst/>
                <a:gdLst>
                  <a:gd fmla="*/ 35 w 35" name="T0"/>
                  <a:gd fmla="*/ 37 h 45" name="T1"/>
                  <a:gd fmla="*/ 12 w 35" name="T2"/>
                  <a:gd fmla="*/ 0 h 45" name="T3"/>
                  <a:gd fmla="*/ 0 w 35" name="T4"/>
                  <a:gd fmla="*/ 7 h 45" name="T5"/>
                  <a:gd fmla="*/ 22 w 35" name="T6"/>
                  <a:gd fmla="*/ 45 h 45" name="T7"/>
                  <a:gd fmla="*/ 35 w 35" name="T8"/>
                  <a:gd fmla="*/ 37 h 45" name="T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5" w="35">
                    <a:moveTo>
                      <a:pt x="35" y="37"/>
                    </a:moveTo>
                    <a:lnTo>
                      <a:pt x="12" y="0"/>
                    </a:lnTo>
                    <a:lnTo>
                      <a:pt x="0" y="7"/>
                    </a:lnTo>
                    <a:lnTo>
                      <a:pt x="22" y="45"/>
                    </a:lnTo>
                    <a:lnTo>
                      <a:pt x="35" y="3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76" name="Freeform 72"/>
              <p:cNvSpPr>
                <a:spLocks/>
              </p:cNvSpPr>
              <p:nvPr/>
            </p:nvSpPr>
            <p:spPr bwMode="auto">
              <a:xfrm>
                <a:off x="4057650" y="1976438"/>
                <a:ext cx="69850" cy="53975"/>
              </a:xfrm>
              <a:custGeom>
                <a:avLst/>
                <a:gdLst>
                  <a:gd fmla="*/ 44 w 44" name="T0"/>
                  <a:gd fmla="*/ 22 h 34" name="T1"/>
                  <a:gd fmla="*/ 7 w 44" name="T2"/>
                  <a:gd fmla="*/ 0 h 34" name="T3"/>
                  <a:gd fmla="*/ 0 w 44" name="T4"/>
                  <a:gd fmla="*/ 12 h 34" name="T5"/>
                  <a:gd fmla="*/ 38 w 44" name="T6"/>
                  <a:gd fmla="*/ 34 h 34" name="T7"/>
                  <a:gd fmla="*/ 44 w 44" name="T8"/>
                  <a:gd fmla="*/ 22 h 34" name="T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4" w="44">
                    <a:moveTo>
                      <a:pt x="44" y="22"/>
                    </a:moveTo>
                    <a:lnTo>
                      <a:pt x="7" y="0"/>
                    </a:lnTo>
                    <a:lnTo>
                      <a:pt x="0" y="12"/>
                    </a:lnTo>
                    <a:lnTo>
                      <a:pt x="38" y="34"/>
                    </a:lnTo>
                    <a:lnTo>
                      <a:pt x="44" y="2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77" name="Rectangle 73"/>
              <p:cNvSpPr>
                <a:spLocks noChangeArrowheads="1"/>
              </p:cNvSpPr>
              <p:nvPr/>
            </p:nvSpPr>
            <p:spPr bwMode="auto">
              <a:xfrm>
                <a:off x="4021138" y="2143125"/>
                <a:ext cx="68263" cy="2222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78" name="Rectangle 74"/>
              <p:cNvSpPr>
                <a:spLocks noChangeArrowheads="1"/>
              </p:cNvSpPr>
              <p:nvPr/>
            </p:nvSpPr>
            <p:spPr bwMode="auto">
              <a:xfrm>
                <a:off x="4621213" y="2133600"/>
                <a:ext cx="69850" cy="2222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79" name="Freeform 75"/>
              <p:cNvSpPr>
                <a:spLocks/>
              </p:cNvSpPr>
              <p:nvPr/>
            </p:nvSpPr>
            <p:spPr bwMode="auto">
              <a:xfrm>
                <a:off x="4578350" y="1966913"/>
                <a:ext cx="69850" cy="53975"/>
              </a:xfrm>
              <a:custGeom>
                <a:avLst/>
                <a:gdLst>
                  <a:gd fmla="*/ 44 w 44" name="T0"/>
                  <a:gd fmla="*/ 13 h 34" name="T1"/>
                  <a:gd fmla="*/ 38 w 44" name="T2"/>
                  <a:gd fmla="*/ 0 h 34" name="T3"/>
                  <a:gd fmla="*/ 0 w 44" name="T4"/>
                  <a:gd fmla="*/ 22 h 34" name="T5"/>
                  <a:gd fmla="*/ 7 w 44" name="T6"/>
                  <a:gd fmla="*/ 34 h 34" name="T7"/>
                  <a:gd fmla="*/ 44 w 44" name="T8"/>
                  <a:gd fmla="*/ 13 h 34" name="T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4" w="44">
                    <a:moveTo>
                      <a:pt x="44" y="13"/>
                    </a:moveTo>
                    <a:lnTo>
                      <a:pt x="38" y="0"/>
                    </a:lnTo>
                    <a:lnTo>
                      <a:pt x="0" y="22"/>
                    </a:lnTo>
                    <a:lnTo>
                      <a:pt x="7" y="34"/>
                    </a:lnTo>
                    <a:lnTo>
                      <a:pt x="44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80" name="Freeform 76"/>
              <p:cNvSpPr>
                <a:spLocks/>
              </p:cNvSpPr>
              <p:nvPr/>
            </p:nvSpPr>
            <p:spPr bwMode="auto">
              <a:xfrm>
                <a:off x="4473575" y="1849438"/>
                <a:ext cx="55563" cy="73025"/>
              </a:xfrm>
              <a:custGeom>
                <a:avLst/>
                <a:gdLst>
                  <a:gd fmla="*/ 35 w 35" name="T0"/>
                  <a:gd fmla="*/ 8 h 46" name="T1"/>
                  <a:gd fmla="*/ 23 w 35" name="T2"/>
                  <a:gd fmla="*/ 0 h 46" name="T3"/>
                  <a:gd fmla="*/ 0 w 35" name="T4"/>
                  <a:gd fmla="*/ 38 h 46" name="T5"/>
                  <a:gd fmla="*/ 13 w 35" name="T6"/>
                  <a:gd fmla="*/ 46 h 46" name="T7"/>
                  <a:gd fmla="*/ 35 w 35" name="T8"/>
                  <a:gd fmla="*/ 8 h 46" name="T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6" w="35">
                    <a:moveTo>
                      <a:pt x="35" y="8"/>
                    </a:moveTo>
                    <a:lnTo>
                      <a:pt x="23" y="0"/>
                    </a:lnTo>
                    <a:lnTo>
                      <a:pt x="0" y="38"/>
                    </a:lnTo>
                    <a:lnTo>
                      <a:pt x="13" y="46"/>
                    </a:lnTo>
                    <a:lnTo>
                      <a:pt x="35" y="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81" name="Freeform 77"/>
              <p:cNvSpPr>
                <a:spLocks/>
              </p:cNvSpPr>
              <p:nvPr/>
            </p:nvSpPr>
            <p:spPr bwMode="auto">
              <a:xfrm>
                <a:off x="4579938" y="2271713"/>
                <a:ext cx="73025" cy="52388"/>
              </a:xfrm>
              <a:custGeom>
                <a:avLst/>
                <a:gdLst>
                  <a:gd fmla="*/ 0 w 46" name="T0"/>
                  <a:gd fmla="*/ 12 h 33" name="T1"/>
                  <a:gd fmla="*/ 38 w 46" name="T2"/>
                  <a:gd fmla="*/ 33 h 33" name="T3"/>
                  <a:gd fmla="*/ 46 w 46" name="T4"/>
                  <a:gd fmla="*/ 22 h 33" name="T5"/>
                  <a:gd fmla="*/ 8 w 46" name="T6"/>
                  <a:gd fmla="*/ 0 h 33" name="T7"/>
                  <a:gd fmla="*/ 0 w 46" name="T8"/>
                  <a:gd fmla="*/ 12 h 33" name="T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3" w="46">
                    <a:moveTo>
                      <a:pt x="0" y="12"/>
                    </a:moveTo>
                    <a:lnTo>
                      <a:pt x="38" y="33"/>
                    </a:lnTo>
                    <a:lnTo>
                      <a:pt x="46" y="22"/>
                    </a:lnTo>
                    <a:lnTo>
                      <a:pt x="8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82" name="Freeform 78"/>
              <p:cNvSpPr>
                <a:spLocks/>
              </p:cNvSpPr>
              <p:nvPr/>
            </p:nvSpPr>
            <p:spPr bwMode="auto">
              <a:xfrm>
                <a:off x="4059238" y="2279650"/>
                <a:ext cx="71438" cy="53975"/>
              </a:xfrm>
              <a:custGeom>
                <a:avLst/>
                <a:gdLst>
                  <a:gd fmla="*/ 0 w 45" name="T0"/>
                  <a:gd fmla="*/ 22 h 34" name="T1"/>
                  <a:gd fmla="*/ 8 w 45" name="T2"/>
                  <a:gd fmla="*/ 34 h 34" name="T3"/>
                  <a:gd fmla="*/ 45 w 45" name="T4"/>
                  <a:gd fmla="*/ 12 h 34" name="T5"/>
                  <a:gd fmla="*/ 38 w 45" name="T6"/>
                  <a:gd fmla="*/ 0 h 34" name="T7"/>
                  <a:gd fmla="*/ 0 w 45" name="T8"/>
                  <a:gd fmla="*/ 22 h 34" name="T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4" w="45">
                    <a:moveTo>
                      <a:pt x="0" y="22"/>
                    </a:moveTo>
                    <a:lnTo>
                      <a:pt x="8" y="34"/>
                    </a:lnTo>
                    <a:lnTo>
                      <a:pt x="45" y="12"/>
                    </a:lnTo>
                    <a:lnTo>
                      <a:pt x="38" y="0"/>
                    </a:lnTo>
                    <a:lnTo>
                      <a:pt x="0" y="2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</p:grpSp>
        <p:sp>
          <p:nvSpPr>
            <p:cNvPr id="67" name="Oval 66"/>
            <p:cNvSpPr/>
            <p:nvPr/>
          </p:nvSpPr>
          <p:spPr>
            <a:xfrm>
              <a:off x="4708532" y="3566167"/>
              <a:ext cx="568318" cy="568318"/>
            </a:xfrm>
            <a:prstGeom prst="ellipse">
              <a:avLst/>
            </a:prstGeom>
            <a:gradFill flip="none" rotWithShape="1">
              <a:gsLst>
                <a:gs pos="87000">
                  <a:srgbClr val="0D1325"/>
                </a:gs>
                <a:gs pos="0">
                  <a:srgbClr val="54D0CA"/>
                </a:gs>
              </a:gsLst>
              <a:lin ang="27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ko-KR"/>
            </a:p>
          </p:txBody>
        </p:sp>
        <p:grpSp>
          <p:nvGrpSpPr>
            <p:cNvPr id="68" name="Group 85"/>
            <p:cNvGrpSpPr/>
            <p:nvPr/>
          </p:nvGrpSpPr>
          <p:grpSpPr>
            <a:xfrm>
              <a:off x="4853752" y="3683670"/>
              <a:ext cx="277878" cy="333313"/>
              <a:chOff x="4051300" y="3109913"/>
              <a:chExt cx="628650" cy="754063"/>
            </a:xfrm>
            <a:solidFill>
              <a:schemeClr val="bg1"/>
            </a:solidFill>
          </p:grpSpPr>
          <p:sp>
            <p:nvSpPr>
              <p:cNvPr id="69" name="Freeform 86"/>
              <p:cNvSpPr>
                <a:spLocks noEditPoints="1"/>
              </p:cNvSpPr>
              <p:nvPr/>
            </p:nvSpPr>
            <p:spPr bwMode="auto">
              <a:xfrm>
                <a:off x="4051300" y="3109913"/>
                <a:ext cx="628650" cy="754063"/>
              </a:xfrm>
              <a:custGeom>
                <a:avLst/>
                <a:gdLst>
                  <a:gd fmla="*/ 376 w 396" name="T0"/>
                  <a:gd fmla="*/ 361 h 475" name="T1"/>
                  <a:gd fmla="*/ 287 w 396" name="T2"/>
                  <a:gd fmla="*/ 265 h 475" name="T3"/>
                  <a:gd fmla="*/ 258 w 396" name="T4"/>
                  <a:gd fmla="*/ 133 h 475" name="T5"/>
                  <a:gd fmla="*/ 244 w 396" name="T6"/>
                  <a:gd fmla="*/ 70 h 475" name="T7"/>
                  <a:gd fmla="*/ 237 w 396" name="T8"/>
                  <a:gd fmla="*/ 52 h 475" name="T9"/>
                  <a:gd fmla="*/ 233 w 396" name="T10"/>
                  <a:gd fmla="*/ 39 h 475" name="T11"/>
                  <a:gd fmla="*/ 226 w 396" name="T12"/>
                  <a:gd fmla="*/ 27 h 475" name="T13"/>
                  <a:gd fmla="*/ 220 w 396" name="T14"/>
                  <a:gd fmla="*/ 17 h 475" name="T15"/>
                  <a:gd fmla="*/ 213 w 396" name="T16"/>
                  <a:gd fmla="*/ 10 h 475" name="T17"/>
                  <a:gd fmla="*/ 189 w 396" name="T18"/>
                  <a:gd fmla="*/ 6 h 475" name="T19"/>
                  <a:gd fmla="*/ 182 w 396" name="T20"/>
                  <a:gd fmla="*/ 11 h 475" name="T21"/>
                  <a:gd fmla="*/ 176 w 396" name="T22"/>
                  <a:gd fmla="*/ 18 h 475" name="T23"/>
                  <a:gd fmla="*/ 169 w 396" name="T24"/>
                  <a:gd fmla="*/ 28 h 475" name="T25"/>
                  <a:gd fmla="*/ 164 w 396" name="T26"/>
                  <a:gd fmla="*/ 41 h 475" name="T27"/>
                  <a:gd fmla="*/ 157 w 396" name="T28"/>
                  <a:gd fmla="*/ 55 h 475" name="T29"/>
                  <a:gd fmla="*/ 152 w 396" name="T30"/>
                  <a:gd fmla="*/ 70 h 475" name="T31"/>
                  <a:gd fmla="*/ 139 w 396" name="T32"/>
                  <a:gd fmla="*/ 144 h 475" name="T33"/>
                  <a:gd fmla="*/ 102 w 396" name="T34"/>
                  <a:gd fmla="*/ 278 h 475" name="T35"/>
                  <a:gd fmla="*/ 19 w 396" name="T36"/>
                  <a:gd fmla="*/ 362 h 475" name="T37"/>
                  <a:gd fmla="*/ 1 w 396" name="T38"/>
                  <a:gd fmla="*/ 438 h 475" name="T39"/>
                  <a:gd fmla="*/ 124 w 396" name="T40"/>
                  <a:gd fmla="*/ 474 h 475" name="T41"/>
                  <a:gd fmla="*/ 258 w 396" name="T42"/>
                  <a:gd fmla="*/ 469 h 475" name="T43"/>
                  <a:gd fmla="*/ 339 w 396" name="T44"/>
                  <a:gd fmla="*/ 461 h 475" name="T45"/>
                  <a:gd fmla="*/ 374 w 396" name="T46"/>
                  <a:gd fmla="*/ 378 h 475" name="T47"/>
                  <a:gd fmla="*/ 328 w 396" name="T48"/>
                  <a:gd fmla="*/ 355 h 475" name="T49"/>
                  <a:gd fmla="*/ 262 w 396" name="T50"/>
                  <a:gd fmla="*/ 259 h 475" name="T51"/>
                  <a:gd fmla="*/ 351 w 396" name="T52"/>
                  <a:gd fmla="*/ 360 h 475" name="T53"/>
                  <a:gd fmla="*/ 168 w 396" name="T54"/>
                  <a:gd fmla="*/ 68 h 475" name="T55"/>
                  <a:gd fmla="*/ 172 w 396" name="T56"/>
                  <a:gd fmla="*/ 55 h 475" name="T57"/>
                  <a:gd fmla="*/ 178 w 396" name="T58"/>
                  <a:gd fmla="*/ 43 h 475" name="T59"/>
                  <a:gd fmla="*/ 182 w 396" name="T60"/>
                  <a:gd fmla="*/ 35 h 475" name="T61"/>
                  <a:gd fmla="*/ 187 w 396" name="T62"/>
                  <a:gd fmla="*/ 26 h 475" name="T63"/>
                  <a:gd fmla="*/ 194 w 396" name="T64"/>
                  <a:gd fmla="*/ 20 h 475" name="T65"/>
                  <a:gd fmla="*/ 203 w 396" name="T66"/>
                  <a:gd fmla="*/ 20 h 475" name="T67"/>
                  <a:gd fmla="*/ 208 w 396" name="T68"/>
                  <a:gd fmla="*/ 25 h 475" name="T69"/>
                  <a:gd fmla="*/ 213 w 396" name="T70"/>
                  <a:gd fmla="*/ 34 h 475" name="T71"/>
                  <a:gd fmla="*/ 218 w 396" name="T72"/>
                  <a:gd fmla="*/ 42 h 475" name="T73"/>
                  <a:gd fmla="*/ 223 w 396" name="T74"/>
                  <a:gd fmla="*/ 55 h 475" name="T75"/>
                  <a:gd fmla="*/ 166 w 396" name="T76"/>
                  <a:gd fmla="*/ 75 h 475" name="T77"/>
                  <a:gd fmla="*/ 243 w 396" name="T78"/>
                  <a:gd fmla="*/ 142 h 475" name="T79"/>
                  <a:gd fmla="*/ 154 w 396" name="T80"/>
                  <a:gd fmla="*/ 132 h 475" name="T81"/>
                  <a:gd fmla="*/ 62 w 396" name="T82"/>
                  <a:gd fmla="*/ 347 h 475" name="T83"/>
                  <a:gd fmla="*/ 129 w 396" name="T84"/>
                  <a:gd fmla="*/ 273 h 475" name="T85"/>
                  <a:gd fmla="*/ 56 w 396" name="T86"/>
                  <a:gd fmla="*/ 364 h 475" name="T87"/>
                  <a:gd fmla="*/ 22 w 396" name="T88"/>
                  <a:gd fmla="*/ 378 h 475" name="T89"/>
                  <a:gd fmla="*/ 27 w 396" name="T90"/>
                  <a:gd fmla="*/ 395 h 475" name="T91"/>
                  <a:gd fmla="*/ 139 w 396" name="T92"/>
                  <a:gd fmla="*/ 436 h 475" name="T93"/>
                  <a:gd fmla="*/ 99 w 396" name="T94"/>
                  <a:gd fmla="*/ 371 h 475" name="T95"/>
                  <a:gd fmla="*/ 62 w 396" name="T96"/>
                  <a:gd fmla="*/ 401 h 475" name="T97"/>
                  <a:gd fmla="*/ 72 w 396" name="T98"/>
                  <a:gd fmla="*/ 436 h 475" name="T99"/>
                  <a:gd fmla="*/ 95 w 396" name="T100"/>
                  <a:gd fmla="*/ 385 h 475" name="T101"/>
                  <a:gd fmla="*/ 72 w 396" name="T102"/>
                  <a:gd fmla="*/ 460 h 475" name="T103"/>
                  <a:gd fmla="*/ 153 w 396" name="T104"/>
                  <a:gd fmla="*/ 448 h 475" name="T105"/>
                  <a:gd fmla="*/ 325 w 396" name="T106"/>
                  <a:gd fmla="*/ 450 h 475" name="T107"/>
                  <a:gd fmla="*/ 294 w 396" name="T108"/>
                  <a:gd fmla="*/ 392 h 475" name="T109"/>
                  <a:gd fmla="*/ 322 w 396" name="T110"/>
                  <a:gd fmla="*/ 416 h 475" name="T111"/>
                  <a:gd fmla="*/ 326 w 396" name="T112"/>
                  <a:gd fmla="*/ 382 h 475" name="T113"/>
                  <a:gd fmla="*/ 290 w 396" name="T114"/>
                  <a:gd fmla="*/ 375 h 475" name="T115"/>
                  <a:gd fmla="*/ 258 w 396" name="T116"/>
                  <a:gd fmla="*/ 292 h 475" name="T117"/>
                  <a:gd fmla="*/ 375 w 396" name="T118"/>
                  <a:gd fmla="*/ 400 h 475" name="T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b="b" l="0" r="r" t="0"/>
                <a:pathLst>
                  <a:path h="475" w="396">
                    <a:moveTo>
                      <a:pt x="396" y="427"/>
                    </a:moveTo>
                    <a:lnTo>
                      <a:pt x="396" y="427"/>
                    </a:lnTo>
                    <a:lnTo>
                      <a:pt x="396" y="411"/>
                    </a:lnTo>
                    <a:lnTo>
                      <a:pt x="395" y="393"/>
                    </a:lnTo>
                    <a:lnTo>
                      <a:pt x="393" y="386"/>
                    </a:lnTo>
                    <a:lnTo>
                      <a:pt x="391" y="378"/>
                    </a:lnTo>
                    <a:lnTo>
                      <a:pt x="387" y="373"/>
                    </a:lnTo>
                    <a:lnTo>
                      <a:pt x="384" y="367"/>
                    </a:lnTo>
                    <a:lnTo>
                      <a:pt x="378" y="362"/>
                    </a:lnTo>
                    <a:lnTo>
                      <a:pt x="376" y="361"/>
                    </a:lnTo>
                    <a:lnTo>
                      <a:pt x="376" y="361"/>
                    </a:lnTo>
                    <a:lnTo>
                      <a:pt x="364" y="353"/>
                    </a:lnTo>
                    <a:lnTo>
                      <a:pt x="352" y="344"/>
                    </a:lnTo>
                    <a:lnTo>
                      <a:pt x="341" y="335"/>
                    </a:lnTo>
                    <a:lnTo>
                      <a:pt x="330" y="324"/>
                    </a:lnTo>
                    <a:lnTo>
                      <a:pt x="320" y="313"/>
                    </a:lnTo>
                    <a:lnTo>
                      <a:pt x="311" y="303"/>
                    </a:lnTo>
                    <a:lnTo>
                      <a:pt x="302" y="290"/>
                    </a:lnTo>
                    <a:lnTo>
                      <a:pt x="294" y="278"/>
                    </a:lnTo>
                    <a:lnTo>
                      <a:pt x="287" y="265"/>
                    </a:lnTo>
                    <a:lnTo>
                      <a:pt x="280" y="251"/>
                    </a:lnTo>
                    <a:lnTo>
                      <a:pt x="274" y="237"/>
                    </a:lnTo>
                    <a:lnTo>
                      <a:pt x="270" y="223"/>
                    </a:lnTo>
                    <a:lnTo>
                      <a:pt x="265" y="207"/>
                    </a:lnTo>
                    <a:lnTo>
                      <a:pt x="262" y="193"/>
                    </a:lnTo>
                    <a:lnTo>
                      <a:pt x="260" y="178"/>
                    </a:lnTo>
                    <a:lnTo>
                      <a:pt x="258" y="162"/>
                    </a:lnTo>
                    <a:lnTo>
                      <a:pt x="258" y="144"/>
                    </a:lnTo>
                    <a:lnTo>
                      <a:pt x="258" y="144"/>
                    </a:lnTo>
                    <a:lnTo>
                      <a:pt x="258" y="133"/>
                    </a:lnTo>
                    <a:lnTo>
                      <a:pt x="256" y="120"/>
                    </a:lnTo>
                    <a:lnTo>
                      <a:pt x="249" y="90"/>
                    </a:lnTo>
                    <a:lnTo>
                      <a:pt x="250" y="90"/>
                    </a:lnTo>
                    <a:lnTo>
                      <a:pt x="245" y="71"/>
                    </a:lnTo>
                    <a:lnTo>
                      <a:pt x="245" y="71"/>
                    </a:lnTo>
                    <a:lnTo>
                      <a:pt x="244" y="70"/>
                    </a:lnTo>
                    <a:lnTo>
                      <a:pt x="244" y="70"/>
                    </a:lnTo>
                    <a:lnTo>
                      <a:pt x="244" y="70"/>
                    </a:lnTo>
                    <a:lnTo>
                      <a:pt x="244" y="70"/>
                    </a:lnTo>
                    <a:lnTo>
                      <a:pt x="244" y="70"/>
                    </a:lnTo>
                    <a:lnTo>
                      <a:pt x="244" y="70"/>
                    </a:lnTo>
                    <a:lnTo>
                      <a:pt x="241" y="64"/>
                    </a:lnTo>
                    <a:lnTo>
                      <a:pt x="241" y="64"/>
                    </a:lnTo>
                    <a:lnTo>
                      <a:pt x="241" y="64"/>
                    </a:lnTo>
                    <a:lnTo>
                      <a:pt x="241" y="64"/>
                    </a:lnTo>
                    <a:lnTo>
                      <a:pt x="239" y="57"/>
                    </a:lnTo>
                    <a:lnTo>
                      <a:pt x="239" y="57"/>
                    </a:lnTo>
                    <a:lnTo>
                      <a:pt x="239" y="57"/>
                    </a:lnTo>
                    <a:lnTo>
                      <a:pt x="239" y="57"/>
                    </a:lnTo>
                    <a:lnTo>
                      <a:pt x="237" y="52"/>
                    </a:lnTo>
                    <a:lnTo>
                      <a:pt x="237" y="52"/>
                    </a:lnTo>
                    <a:lnTo>
                      <a:pt x="237" y="51"/>
                    </a:lnTo>
                    <a:lnTo>
                      <a:pt x="237" y="51"/>
                    </a:lnTo>
                    <a:lnTo>
                      <a:pt x="235" y="47"/>
                    </a:lnTo>
                    <a:lnTo>
                      <a:pt x="235" y="47"/>
                    </a:lnTo>
                    <a:lnTo>
                      <a:pt x="235" y="44"/>
                    </a:lnTo>
                    <a:lnTo>
                      <a:pt x="235" y="44"/>
                    </a:lnTo>
                    <a:lnTo>
                      <a:pt x="233" y="41"/>
                    </a:lnTo>
                    <a:lnTo>
                      <a:pt x="233" y="41"/>
                    </a:lnTo>
                    <a:lnTo>
                      <a:pt x="233" y="39"/>
                    </a:lnTo>
                    <a:lnTo>
                      <a:pt x="233" y="39"/>
                    </a:lnTo>
                    <a:lnTo>
                      <a:pt x="231" y="36"/>
                    </a:lnTo>
                    <a:lnTo>
                      <a:pt x="231" y="36"/>
                    </a:lnTo>
                    <a:lnTo>
                      <a:pt x="230" y="34"/>
                    </a:lnTo>
                    <a:lnTo>
                      <a:pt x="230" y="34"/>
                    </a:lnTo>
                    <a:lnTo>
                      <a:pt x="229" y="31"/>
                    </a:lnTo>
                    <a:lnTo>
                      <a:pt x="229" y="31"/>
                    </a:lnTo>
                    <a:lnTo>
                      <a:pt x="227" y="29"/>
                    </a:lnTo>
                    <a:lnTo>
                      <a:pt x="227" y="29"/>
                    </a:lnTo>
                    <a:lnTo>
                      <a:pt x="226" y="27"/>
                    </a:lnTo>
                    <a:lnTo>
                      <a:pt x="226" y="27"/>
                    </a:lnTo>
                    <a:lnTo>
                      <a:pt x="225" y="25"/>
                    </a:lnTo>
                    <a:lnTo>
                      <a:pt x="225" y="25"/>
                    </a:lnTo>
                    <a:lnTo>
                      <a:pt x="223" y="23"/>
                    </a:lnTo>
                    <a:lnTo>
                      <a:pt x="223" y="23"/>
                    </a:lnTo>
                    <a:lnTo>
                      <a:pt x="222" y="21"/>
                    </a:lnTo>
                    <a:lnTo>
                      <a:pt x="222" y="21"/>
                    </a:lnTo>
                    <a:lnTo>
                      <a:pt x="221" y="18"/>
                    </a:lnTo>
                    <a:lnTo>
                      <a:pt x="221" y="18"/>
                    </a:lnTo>
                    <a:lnTo>
                      <a:pt x="220" y="17"/>
                    </a:lnTo>
                    <a:lnTo>
                      <a:pt x="220" y="17"/>
                    </a:lnTo>
                    <a:lnTo>
                      <a:pt x="219" y="15"/>
                    </a:lnTo>
                    <a:lnTo>
                      <a:pt x="219" y="15"/>
                    </a:lnTo>
                    <a:lnTo>
                      <a:pt x="217" y="14"/>
                    </a:lnTo>
                    <a:lnTo>
                      <a:pt x="217" y="14"/>
                    </a:lnTo>
                    <a:lnTo>
                      <a:pt x="216" y="12"/>
                    </a:lnTo>
                    <a:lnTo>
                      <a:pt x="216" y="12"/>
                    </a:lnTo>
                    <a:lnTo>
                      <a:pt x="214" y="11"/>
                    </a:lnTo>
                    <a:lnTo>
                      <a:pt x="214" y="11"/>
                    </a:lnTo>
                    <a:lnTo>
                      <a:pt x="213" y="10"/>
                    </a:lnTo>
                    <a:lnTo>
                      <a:pt x="213" y="10"/>
                    </a:lnTo>
                    <a:lnTo>
                      <a:pt x="211" y="8"/>
                    </a:lnTo>
                    <a:lnTo>
                      <a:pt x="211" y="8"/>
                    </a:lnTo>
                    <a:lnTo>
                      <a:pt x="210" y="8"/>
                    </a:lnTo>
                    <a:lnTo>
                      <a:pt x="210" y="8"/>
                    </a:lnTo>
                    <a:lnTo>
                      <a:pt x="205" y="3"/>
                    </a:lnTo>
                    <a:lnTo>
                      <a:pt x="198" y="0"/>
                    </a:lnTo>
                    <a:lnTo>
                      <a:pt x="192" y="3"/>
                    </a:lnTo>
                    <a:lnTo>
                      <a:pt x="192" y="3"/>
                    </a:lnTo>
                    <a:lnTo>
                      <a:pt x="189" y="6"/>
                    </a:lnTo>
                    <a:lnTo>
                      <a:pt x="189" y="6"/>
                    </a:lnTo>
                    <a:lnTo>
                      <a:pt x="187" y="7"/>
                    </a:lnTo>
                    <a:lnTo>
                      <a:pt x="187" y="7"/>
                    </a:lnTo>
                    <a:lnTo>
                      <a:pt x="185" y="8"/>
                    </a:lnTo>
                    <a:lnTo>
                      <a:pt x="185" y="8"/>
                    </a:lnTo>
                    <a:lnTo>
                      <a:pt x="184" y="9"/>
                    </a:lnTo>
                    <a:lnTo>
                      <a:pt x="184" y="9"/>
                    </a:lnTo>
                    <a:lnTo>
                      <a:pt x="183" y="10"/>
                    </a:lnTo>
                    <a:lnTo>
                      <a:pt x="183" y="10"/>
                    </a:lnTo>
                    <a:lnTo>
                      <a:pt x="182" y="11"/>
                    </a:lnTo>
                    <a:lnTo>
                      <a:pt x="182" y="11"/>
                    </a:lnTo>
                    <a:lnTo>
                      <a:pt x="181" y="12"/>
                    </a:lnTo>
                    <a:lnTo>
                      <a:pt x="181" y="12"/>
                    </a:lnTo>
                    <a:lnTo>
                      <a:pt x="179" y="14"/>
                    </a:lnTo>
                    <a:lnTo>
                      <a:pt x="179" y="14"/>
                    </a:lnTo>
                    <a:lnTo>
                      <a:pt x="178" y="15"/>
                    </a:lnTo>
                    <a:lnTo>
                      <a:pt x="178" y="15"/>
                    </a:lnTo>
                    <a:lnTo>
                      <a:pt x="177" y="17"/>
                    </a:lnTo>
                    <a:lnTo>
                      <a:pt x="177" y="17"/>
                    </a:lnTo>
                    <a:lnTo>
                      <a:pt x="176" y="18"/>
                    </a:lnTo>
                    <a:lnTo>
                      <a:pt x="176" y="18"/>
                    </a:lnTo>
                    <a:lnTo>
                      <a:pt x="175" y="21"/>
                    </a:lnTo>
                    <a:lnTo>
                      <a:pt x="175" y="21"/>
                    </a:lnTo>
                    <a:lnTo>
                      <a:pt x="172" y="23"/>
                    </a:lnTo>
                    <a:lnTo>
                      <a:pt x="172" y="23"/>
                    </a:lnTo>
                    <a:lnTo>
                      <a:pt x="171" y="25"/>
                    </a:lnTo>
                    <a:lnTo>
                      <a:pt x="171" y="25"/>
                    </a:lnTo>
                    <a:lnTo>
                      <a:pt x="170" y="27"/>
                    </a:lnTo>
                    <a:lnTo>
                      <a:pt x="170" y="27"/>
                    </a:lnTo>
                    <a:lnTo>
                      <a:pt x="169" y="28"/>
                    </a:lnTo>
                    <a:lnTo>
                      <a:pt x="169" y="28"/>
                    </a:lnTo>
                    <a:lnTo>
                      <a:pt x="168" y="31"/>
                    </a:lnTo>
                    <a:lnTo>
                      <a:pt x="168" y="31"/>
                    </a:lnTo>
                    <a:lnTo>
                      <a:pt x="167" y="34"/>
                    </a:lnTo>
                    <a:lnTo>
                      <a:pt x="167" y="34"/>
                    </a:lnTo>
                    <a:lnTo>
                      <a:pt x="166" y="36"/>
                    </a:lnTo>
                    <a:lnTo>
                      <a:pt x="166" y="36"/>
                    </a:lnTo>
                    <a:lnTo>
                      <a:pt x="165" y="38"/>
                    </a:lnTo>
                    <a:lnTo>
                      <a:pt x="165" y="38"/>
                    </a:lnTo>
                    <a:lnTo>
                      <a:pt x="164" y="41"/>
                    </a:lnTo>
                    <a:lnTo>
                      <a:pt x="164" y="41"/>
                    </a:lnTo>
                    <a:lnTo>
                      <a:pt x="163" y="43"/>
                    </a:lnTo>
                    <a:lnTo>
                      <a:pt x="163" y="43"/>
                    </a:lnTo>
                    <a:lnTo>
                      <a:pt x="160" y="47"/>
                    </a:lnTo>
                    <a:lnTo>
                      <a:pt x="160" y="47"/>
                    </a:lnTo>
                    <a:lnTo>
                      <a:pt x="159" y="49"/>
                    </a:lnTo>
                    <a:lnTo>
                      <a:pt x="159" y="49"/>
                    </a:lnTo>
                    <a:lnTo>
                      <a:pt x="158" y="52"/>
                    </a:lnTo>
                    <a:lnTo>
                      <a:pt x="158" y="52"/>
                    </a:lnTo>
                    <a:lnTo>
                      <a:pt x="157" y="55"/>
                    </a:lnTo>
                    <a:lnTo>
                      <a:pt x="157" y="55"/>
                    </a:lnTo>
                    <a:lnTo>
                      <a:pt x="156" y="58"/>
                    </a:lnTo>
                    <a:lnTo>
                      <a:pt x="156" y="58"/>
                    </a:lnTo>
                    <a:lnTo>
                      <a:pt x="155" y="62"/>
                    </a:lnTo>
                    <a:lnTo>
                      <a:pt x="155" y="62"/>
                    </a:lnTo>
                    <a:lnTo>
                      <a:pt x="154" y="64"/>
                    </a:lnTo>
                    <a:lnTo>
                      <a:pt x="154" y="64"/>
                    </a:lnTo>
                    <a:lnTo>
                      <a:pt x="153" y="69"/>
                    </a:lnTo>
                    <a:lnTo>
                      <a:pt x="153" y="69"/>
                    </a:lnTo>
                    <a:lnTo>
                      <a:pt x="152" y="70"/>
                    </a:lnTo>
                    <a:lnTo>
                      <a:pt x="152" y="70"/>
                    </a:lnTo>
                    <a:lnTo>
                      <a:pt x="152" y="71"/>
                    </a:lnTo>
                    <a:lnTo>
                      <a:pt x="152" y="71"/>
                    </a:lnTo>
                    <a:lnTo>
                      <a:pt x="152" y="71"/>
                    </a:lnTo>
                    <a:lnTo>
                      <a:pt x="146" y="90"/>
                    </a:lnTo>
                    <a:lnTo>
                      <a:pt x="148" y="90"/>
                    </a:lnTo>
                    <a:lnTo>
                      <a:pt x="148" y="90"/>
                    </a:lnTo>
                    <a:lnTo>
                      <a:pt x="141" y="120"/>
                    </a:lnTo>
                    <a:lnTo>
                      <a:pt x="139" y="133"/>
                    </a:lnTo>
                    <a:lnTo>
                      <a:pt x="139" y="144"/>
                    </a:lnTo>
                    <a:lnTo>
                      <a:pt x="139" y="162"/>
                    </a:lnTo>
                    <a:lnTo>
                      <a:pt x="139" y="162"/>
                    </a:lnTo>
                    <a:lnTo>
                      <a:pt x="137" y="178"/>
                    </a:lnTo>
                    <a:lnTo>
                      <a:pt x="135" y="193"/>
                    </a:lnTo>
                    <a:lnTo>
                      <a:pt x="131" y="209"/>
                    </a:lnTo>
                    <a:lnTo>
                      <a:pt x="127" y="223"/>
                    </a:lnTo>
                    <a:lnTo>
                      <a:pt x="122" y="237"/>
                    </a:lnTo>
                    <a:lnTo>
                      <a:pt x="116" y="251"/>
                    </a:lnTo>
                    <a:lnTo>
                      <a:pt x="110" y="265"/>
                    </a:lnTo>
                    <a:lnTo>
                      <a:pt x="102" y="278"/>
                    </a:lnTo>
                    <a:lnTo>
                      <a:pt x="95" y="290"/>
                    </a:lnTo>
                    <a:lnTo>
                      <a:pt x="86" y="303"/>
                    </a:lnTo>
                    <a:lnTo>
                      <a:pt x="76" y="313"/>
                    </a:lnTo>
                    <a:lnTo>
                      <a:pt x="67" y="324"/>
                    </a:lnTo>
                    <a:lnTo>
                      <a:pt x="56" y="335"/>
                    </a:lnTo>
                    <a:lnTo>
                      <a:pt x="44" y="344"/>
                    </a:lnTo>
                    <a:lnTo>
                      <a:pt x="32" y="353"/>
                    </a:lnTo>
                    <a:lnTo>
                      <a:pt x="20" y="361"/>
                    </a:lnTo>
                    <a:lnTo>
                      <a:pt x="19" y="362"/>
                    </a:lnTo>
                    <a:lnTo>
                      <a:pt x="19" y="362"/>
                    </a:lnTo>
                    <a:lnTo>
                      <a:pt x="13" y="367"/>
                    </a:lnTo>
                    <a:lnTo>
                      <a:pt x="13" y="367"/>
                    </a:lnTo>
                    <a:lnTo>
                      <a:pt x="8" y="372"/>
                    </a:lnTo>
                    <a:lnTo>
                      <a:pt x="6" y="378"/>
                    </a:lnTo>
                    <a:lnTo>
                      <a:pt x="4" y="386"/>
                    </a:lnTo>
                    <a:lnTo>
                      <a:pt x="2" y="393"/>
                    </a:lnTo>
                    <a:lnTo>
                      <a:pt x="1" y="411"/>
                    </a:lnTo>
                    <a:lnTo>
                      <a:pt x="0" y="426"/>
                    </a:lnTo>
                    <a:lnTo>
                      <a:pt x="0" y="426"/>
                    </a:lnTo>
                    <a:lnTo>
                      <a:pt x="1" y="438"/>
                    </a:lnTo>
                    <a:lnTo>
                      <a:pt x="1" y="444"/>
                    </a:lnTo>
                    <a:lnTo>
                      <a:pt x="2" y="450"/>
                    </a:lnTo>
                    <a:lnTo>
                      <a:pt x="2" y="450"/>
                    </a:lnTo>
                    <a:lnTo>
                      <a:pt x="57" y="450"/>
                    </a:lnTo>
                    <a:lnTo>
                      <a:pt x="57" y="450"/>
                    </a:lnTo>
                    <a:lnTo>
                      <a:pt x="58" y="461"/>
                    </a:lnTo>
                    <a:lnTo>
                      <a:pt x="59" y="474"/>
                    </a:lnTo>
                    <a:lnTo>
                      <a:pt x="72" y="474"/>
                    </a:lnTo>
                    <a:lnTo>
                      <a:pt x="111" y="474"/>
                    </a:lnTo>
                    <a:lnTo>
                      <a:pt x="124" y="474"/>
                    </a:lnTo>
                    <a:lnTo>
                      <a:pt x="125" y="461"/>
                    </a:lnTo>
                    <a:lnTo>
                      <a:pt x="125" y="461"/>
                    </a:lnTo>
                    <a:lnTo>
                      <a:pt x="125" y="450"/>
                    </a:lnTo>
                    <a:lnTo>
                      <a:pt x="138" y="450"/>
                    </a:lnTo>
                    <a:lnTo>
                      <a:pt x="138" y="450"/>
                    </a:lnTo>
                    <a:lnTo>
                      <a:pt x="139" y="469"/>
                    </a:lnTo>
                    <a:lnTo>
                      <a:pt x="140" y="475"/>
                    </a:lnTo>
                    <a:lnTo>
                      <a:pt x="257" y="475"/>
                    </a:lnTo>
                    <a:lnTo>
                      <a:pt x="258" y="469"/>
                    </a:lnTo>
                    <a:lnTo>
                      <a:pt x="258" y="469"/>
                    </a:lnTo>
                    <a:lnTo>
                      <a:pt x="259" y="450"/>
                    </a:lnTo>
                    <a:lnTo>
                      <a:pt x="271" y="450"/>
                    </a:lnTo>
                    <a:lnTo>
                      <a:pt x="271" y="450"/>
                    </a:lnTo>
                    <a:lnTo>
                      <a:pt x="272" y="461"/>
                    </a:lnTo>
                    <a:lnTo>
                      <a:pt x="273" y="474"/>
                    </a:lnTo>
                    <a:lnTo>
                      <a:pt x="286" y="474"/>
                    </a:lnTo>
                    <a:lnTo>
                      <a:pt x="325" y="474"/>
                    </a:lnTo>
                    <a:lnTo>
                      <a:pt x="338" y="474"/>
                    </a:lnTo>
                    <a:lnTo>
                      <a:pt x="339" y="461"/>
                    </a:lnTo>
                    <a:lnTo>
                      <a:pt x="339" y="461"/>
                    </a:lnTo>
                    <a:lnTo>
                      <a:pt x="339" y="450"/>
                    </a:lnTo>
                    <a:lnTo>
                      <a:pt x="395" y="450"/>
                    </a:lnTo>
                    <a:lnTo>
                      <a:pt x="395" y="450"/>
                    </a:lnTo>
                    <a:lnTo>
                      <a:pt x="396" y="444"/>
                    </a:lnTo>
                    <a:lnTo>
                      <a:pt x="396" y="444"/>
                    </a:lnTo>
                    <a:lnTo>
                      <a:pt x="396" y="438"/>
                    </a:lnTo>
                    <a:lnTo>
                      <a:pt x="396" y="427"/>
                    </a:lnTo>
                    <a:lnTo>
                      <a:pt x="396" y="427"/>
                    </a:lnTo>
                    <a:close/>
                    <a:moveTo>
                      <a:pt x="369" y="373"/>
                    </a:moveTo>
                    <a:lnTo>
                      <a:pt x="374" y="378"/>
                    </a:lnTo>
                    <a:lnTo>
                      <a:pt x="374" y="378"/>
                    </a:lnTo>
                    <a:lnTo>
                      <a:pt x="376" y="380"/>
                    </a:lnTo>
                    <a:lnTo>
                      <a:pt x="378" y="384"/>
                    </a:lnTo>
                    <a:lnTo>
                      <a:pt x="376" y="384"/>
                    </a:lnTo>
                    <a:lnTo>
                      <a:pt x="375" y="382"/>
                    </a:lnTo>
                    <a:lnTo>
                      <a:pt x="375" y="382"/>
                    </a:lnTo>
                    <a:lnTo>
                      <a:pt x="362" y="377"/>
                    </a:lnTo>
                    <a:lnTo>
                      <a:pt x="351" y="371"/>
                    </a:lnTo>
                    <a:lnTo>
                      <a:pt x="339" y="363"/>
                    </a:lnTo>
                    <a:lnTo>
                      <a:pt x="328" y="355"/>
                    </a:lnTo>
                    <a:lnTo>
                      <a:pt x="318" y="348"/>
                    </a:lnTo>
                    <a:lnTo>
                      <a:pt x="308" y="339"/>
                    </a:lnTo>
                    <a:lnTo>
                      <a:pt x="300" y="331"/>
                    </a:lnTo>
                    <a:lnTo>
                      <a:pt x="292" y="322"/>
                    </a:lnTo>
                    <a:lnTo>
                      <a:pt x="285" y="312"/>
                    </a:lnTo>
                    <a:lnTo>
                      <a:pt x="279" y="303"/>
                    </a:lnTo>
                    <a:lnTo>
                      <a:pt x="274" y="292"/>
                    </a:lnTo>
                    <a:lnTo>
                      <a:pt x="268" y="281"/>
                    </a:lnTo>
                    <a:lnTo>
                      <a:pt x="265" y="270"/>
                    </a:lnTo>
                    <a:lnTo>
                      <a:pt x="262" y="259"/>
                    </a:lnTo>
                    <a:lnTo>
                      <a:pt x="260" y="249"/>
                    </a:lnTo>
                    <a:lnTo>
                      <a:pt x="259" y="237"/>
                    </a:lnTo>
                    <a:lnTo>
                      <a:pt x="259" y="237"/>
                    </a:lnTo>
                    <a:lnTo>
                      <a:pt x="267" y="257"/>
                    </a:lnTo>
                    <a:lnTo>
                      <a:pt x="278" y="278"/>
                    </a:lnTo>
                    <a:lnTo>
                      <a:pt x="289" y="296"/>
                    </a:lnTo>
                    <a:lnTo>
                      <a:pt x="302" y="314"/>
                    </a:lnTo>
                    <a:lnTo>
                      <a:pt x="317" y="331"/>
                    </a:lnTo>
                    <a:lnTo>
                      <a:pt x="333" y="347"/>
                    </a:lnTo>
                    <a:lnTo>
                      <a:pt x="351" y="360"/>
                    </a:lnTo>
                    <a:lnTo>
                      <a:pt x="369" y="373"/>
                    </a:lnTo>
                    <a:lnTo>
                      <a:pt x="369" y="373"/>
                    </a:lnTo>
                    <a:close/>
                    <a:moveTo>
                      <a:pt x="166" y="75"/>
                    </a:moveTo>
                    <a:lnTo>
                      <a:pt x="166" y="75"/>
                    </a:lnTo>
                    <a:lnTo>
                      <a:pt x="166" y="74"/>
                    </a:lnTo>
                    <a:lnTo>
                      <a:pt x="166" y="74"/>
                    </a:lnTo>
                    <a:lnTo>
                      <a:pt x="167" y="70"/>
                    </a:lnTo>
                    <a:lnTo>
                      <a:pt x="167" y="70"/>
                    </a:lnTo>
                    <a:lnTo>
                      <a:pt x="168" y="68"/>
                    </a:lnTo>
                    <a:lnTo>
                      <a:pt x="168" y="68"/>
                    </a:lnTo>
                    <a:lnTo>
                      <a:pt x="169" y="65"/>
                    </a:lnTo>
                    <a:lnTo>
                      <a:pt x="169" y="65"/>
                    </a:lnTo>
                    <a:lnTo>
                      <a:pt x="170" y="63"/>
                    </a:lnTo>
                    <a:lnTo>
                      <a:pt x="170" y="63"/>
                    </a:lnTo>
                    <a:lnTo>
                      <a:pt x="170" y="61"/>
                    </a:lnTo>
                    <a:lnTo>
                      <a:pt x="170" y="61"/>
                    </a:lnTo>
                    <a:lnTo>
                      <a:pt x="171" y="57"/>
                    </a:lnTo>
                    <a:lnTo>
                      <a:pt x="171" y="57"/>
                    </a:lnTo>
                    <a:lnTo>
                      <a:pt x="172" y="55"/>
                    </a:lnTo>
                    <a:lnTo>
                      <a:pt x="172" y="55"/>
                    </a:lnTo>
                    <a:lnTo>
                      <a:pt x="173" y="53"/>
                    </a:lnTo>
                    <a:lnTo>
                      <a:pt x="173" y="53"/>
                    </a:lnTo>
                    <a:lnTo>
                      <a:pt x="175" y="51"/>
                    </a:lnTo>
                    <a:lnTo>
                      <a:pt x="175" y="51"/>
                    </a:lnTo>
                    <a:lnTo>
                      <a:pt x="176" y="48"/>
                    </a:lnTo>
                    <a:lnTo>
                      <a:pt x="176" y="48"/>
                    </a:lnTo>
                    <a:lnTo>
                      <a:pt x="177" y="47"/>
                    </a:lnTo>
                    <a:lnTo>
                      <a:pt x="177" y="47"/>
                    </a:lnTo>
                    <a:lnTo>
                      <a:pt x="178" y="43"/>
                    </a:lnTo>
                    <a:lnTo>
                      <a:pt x="178" y="43"/>
                    </a:lnTo>
                    <a:lnTo>
                      <a:pt x="178" y="42"/>
                    </a:lnTo>
                    <a:lnTo>
                      <a:pt x="178" y="42"/>
                    </a:lnTo>
                    <a:lnTo>
                      <a:pt x="180" y="39"/>
                    </a:lnTo>
                    <a:lnTo>
                      <a:pt x="180" y="39"/>
                    </a:lnTo>
                    <a:lnTo>
                      <a:pt x="180" y="38"/>
                    </a:lnTo>
                    <a:lnTo>
                      <a:pt x="180" y="38"/>
                    </a:lnTo>
                    <a:lnTo>
                      <a:pt x="182" y="36"/>
                    </a:lnTo>
                    <a:lnTo>
                      <a:pt x="182" y="36"/>
                    </a:lnTo>
                    <a:lnTo>
                      <a:pt x="182" y="35"/>
                    </a:lnTo>
                    <a:lnTo>
                      <a:pt x="182" y="35"/>
                    </a:lnTo>
                    <a:lnTo>
                      <a:pt x="183" y="31"/>
                    </a:lnTo>
                    <a:lnTo>
                      <a:pt x="183" y="31"/>
                    </a:lnTo>
                    <a:lnTo>
                      <a:pt x="184" y="30"/>
                    </a:lnTo>
                    <a:lnTo>
                      <a:pt x="184" y="30"/>
                    </a:lnTo>
                    <a:lnTo>
                      <a:pt x="185" y="28"/>
                    </a:lnTo>
                    <a:lnTo>
                      <a:pt x="185" y="28"/>
                    </a:lnTo>
                    <a:lnTo>
                      <a:pt x="186" y="27"/>
                    </a:lnTo>
                    <a:lnTo>
                      <a:pt x="186" y="27"/>
                    </a:lnTo>
                    <a:lnTo>
                      <a:pt x="187" y="26"/>
                    </a:lnTo>
                    <a:lnTo>
                      <a:pt x="187" y="26"/>
                    </a:lnTo>
                    <a:lnTo>
                      <a:pt x="189" y="25"/>
                    </a:lnTo>
                    <a:lnTo>
                      <a:pt x="189" y="25"/>
                    </a:lnTo>
                    <a:lnTo>
                      <a:pt x="191" y="23"/>
                    </a:lnTo>
                    <a:lnTo>
                      <a:pt x="191" y="23"/>
                    </a:lnTo>
                    <a:lnTo>
                      <a:pt x="191" y="22"/>
                    </a:lnTo>
                    <a:lnTo>
                      <a:pt x="191" y="22"/>
                    </a:lnTo>
                    <a:lnTo>
                      <a:pt x="193" y="21"/>
                    </a:lnTo>
                    <a:lnTo>
                      <a:pt x="193" y="21"/>
                    </a:lnTo>
                    <a:lnTo>
                      <a:pt x="194" y="20"/>
                    </a:lnTo>
                    <a:lnTo>
                      <a:pt x="194" y="20"/>
                    </a:lnTo>
                    <a:lnTo>
                      <a:pt x="195" y="18"/>
                    </a:lnTo>
                    <a:lnTo>
                      <a:pt x="195" y="18"/>
                    </a:lnTo>
                    <a:lnTo>
                      <a:pt x="196" y="17"/>
                    </a:lnTo>
                    <a:lnTo>
                      <a:pt x="196" y="17"/>
                    </a:lnTo>
                    <a:lnTo>
                      <a:pt x="198" y="16"/>
                    </a:lnTo>
                    <a:lnTo>
                      <a:pt x="198" y="16"/>
                    </a:lnTo>
                    <a:lnTo>
                      <a:pt x="200" y="17"/>
                    </a:lnTo>
                    <a:lnTo>
                      <a:pt x="200" y="17"/>
                    </a:lnTo>
                    <a:lnTo>
                      <a:pt x="203" y="20"/>
                    </a:lnTo>
                    <a:lnTo>
                      <a:pt x="203" y="20"/>
                    </a:lnTo>
                    <a:lnTo>
                      <a:pt x="203" y="20"/>
                    </a:lnTo>
                    <a:lnTo>
                      <a:pt x="203" y="20"/>
                    </a:lnTo>
                    <a:lnTo>
                      <a:pt x="205" y="22"/>
                    </a:lnTo>
                    <a:lnTo>
                      <a:pt x="205" y="22"/>
                    </a:lnTo>
                    <a:lnTo>
                      <a:pt x="205" y="22"/>
                    </a:lnTo>
                    <a:lnTo>
                      <a:pt x="205" y="22"/>
                    </a:lnTo>
                    <a:lnTo>
                      <a:pt x="207" y="24"/>
                    </a:lnTo>
                    <a:lnTo>
                      <a:pt x="207" y="24"/>
                    </a:lnTo>
                    <a:lnTo>
                      <a:pt x="208" y="25"/>
                    </a:lnTo>
                    <a:lnTo>
                      <a:pt x="208" y="25"/>
                    </a:lnTo>
                    <a:lnTo>
                      <a:pt x="209" y="27"/>
                    </a:lnTo>
                    <a:lnTo>
                      <a:pt x="209" y="27"/>
                    </a:lnTo>
                    <a:lnTo>
                      <a:pt x="210" y="27"/>
                    </a:lnTo>
                    <a:lnTo>
                      <a:pt x="210" y="27"/>
                    </a:lnTo>
                    <a:lnTo>
                      <a:pt x="211" y="30"/>
                    </a:lnTo>
                    <a:lnTo>
                      <a:pt x="211" y="30"/>
                    </a:lnTo>
                    <a:lnTo>
                      <a:pt x="212" y="30"/>
                    </a:lnTo>
                    <a:lnTo>
                      <a:pt x="212" y="30"/>
                    </a:lnTo>
                    <a:lnTo>
                      <a:pt x="213" y="34"/>
                    </a:lnTo>
                    <a:lnTo>
                      <a:pt x="213" y="34"/>
                    </a:lnTo>
                    <a:lnTo>
                      <a:pt x="214" y="35"/>
                    </a:lnTo>
                    <a:lnTo>
                      <a:pt x="214" y="35"/>
                    </a:lnTo>
                    <a:lnTo>
                      <a:pt x="216" y="37"/>
                    </a:lnTo>
                    <a:lnTo>
                      <a:pt x="216" y="37"/>
                    </a:lnTo>
                    <a:lnTo>
                      <a:pt x="217" y="38"/>
                    </a:lnTo>
                    <a:lnTo>
                      <a:pt x="217" y="38"/>
                    </a:lnTo>
                    <a:lnTo>
                      <a:pt x="218" y="41"/>
                    </a:lnTo>
                    <a:lnTo>
                      <a:pt x="218" y="41"/>
                    </a:lnTo>
                    <a:lnTo>
                      <a:pt x="218" y="42"/>
                    </a:lnTo>
                    <a:lnTo>
                      <a:pt x="218" y="42"/>
                    </a:lnTo>
                    <a:lnTo>
                      <a:pt x="220" y="45"/>
                    </a:lnTo>
                    <a:lnTo>
                      <a:pt x="220" y="45"/>
                    </a:lnTo>
                    <a:lnTo>
                      <a:pt x="220" y="47"/>
                    </a:lnTo>
                    <a:lnTo>
                      <a:pt x="220" y="47"/>
                    </a:lnTo>
                    <a:lnTo>
                      <a:pt x="222" y="50"/>
                    </a:lnTo>
                    <a:lnTo>
                      <a:pt x="222" y="50"/>
                    </a:lnTo>
                    <a:lnTo>
                      <a:pt x="222" y="51"/>
                    </a:lnTo>
                    <a:lnTo>
                      <a:pt x="222" y="51"/>
                    </a:lnTo>
                    <a:lnTo>
                      <a:pt x="223" y="55"/>
                    </a:lnTo>
                    <a:lnTo>
                      <a:pt x="223" y="55"/>
                    </a:lnTo>
                    <a:lnTo>
                      <a:pt x="224" y="55"/>
                    </a:lnTo>
                    <a:lnTo>
                      <a:pt x="224" y="55"/>
                    </a:lnTo>
                    <a:lnTo>
                      <a:pt x="225" y="60"/>
                    </a:lnTo>
                    <a:lnTo>
                      <a:pt x="225" y="60"/>
                    </a:lnTo>
                    <a:lnTo>
                      <a:pt x="225" y="61"/>
                    </a:lnTo>
                    <a:lnTo>
                      <a:pt x="225" y="61"/>
                    </a:lnTo>
                    <a:lnTo>
                      <a:pt x="231" y="76"/>
                    </a:lnTo>
                    <a:lnTo>
                      <a:pt x="166" y="76"/>
                    </a:lnTo>
                    <a:lnTo>
                      <a:pt x="166" y="76"/>
                    </a:lnTo>
                    <a:lnTo>
                      <a:pt x="166" y="75"/>
                    </a:lnTo>
                    <a:lnTo>
                      <a:pt x="166" y="75"/>
                    </a:lnTo>
                    <a:close/>
                    <a:moveTo>
                      <a:pt x="166" y="90"/>
                    </a:moveTo>
                    <a:lnTo>
                      <a:pt x="231" y="90"/>
                    </a:lnTo>
                    <a:lnTo>
                      <a:pt x="235" y="90"/>
                    </a:lnTo>
                    <a:lnTo>
                      <a:pt x="235" y="90"/>
                    </a:lnTo>
                    <a:lnTo>
                      <a:pt x="238" y="105"/>
                    </a:lnTo>
                    <a:lnTo>
                      <a:pt x="241" y="119"/>
                    </a:lnTo>
                    <a:lnTo>
                      <a:pt x="243" y="132"/>
                    </a:lnTo>
                    <a:lnTo>
                      <a:pt x="244" y="142"/>
                    </a:lnTo>
                    <a:lnTo>
                      <a:pt x="243" y="142"/>
                    </a:lnTo>
                    <a:lnTo>
                      <a:pt x="243" y="142"/>
                    </a:lnTo>
                    <a:lnTo>
                      <a:pt x="244" y="163"/>
                    </a:lnTo>
                    <a:lnTo>
                      <a:pt x="244" y="434"/>
                    </a:lnTo>
                    <a:lnTo>
                      <a:pt x="153" y="434"/>
                    </a:lnTo>
                    <a:lnTo>
                      <a:pt x="153" y="163"/>
                    </a:lnTo>
                    <a:lnTo>
                      <a:pt x="153" y="163"/>
                    </a:lnTo>
                    <a:lnTo>
                      <a:pt x="154" y="142"/>
                    </a:lnTo>
                    <a:lnTo>
                      <a:pt x="153" y="142"/>
                    </a:lnTo>
                    <a:lnTo>
                      <a:pt x="153" y="142"/>
                    </a:lnTo>
                    <a:lnTo>
                      <a:pt x="154" y="132"/>
                    </a:lnTo>
                    <a:lnTo>
                      <a:pt x="155" y="119"/>
                    </a:lnTo>
                    <a:lnTo>
                      <a:pt x="158" y="105"/>
                    </a:lnTo>
                    <a:lnTo>
                      <a:pt x="162" y="90"/>
                    </a:lnTo>
                    <a:lnTo>
                      <a:pt x="166" y="90"/>
                    </a:lnTo>
                    <a:close/>
                    <a:moveTo>
                      <a:pt x="22" y="378"/>
                    </a:moveTo>
                    <a:lnTo>
                      <a:pt x="22" y="378"/>
                    </a:lnTo>
                    <a:lnTo>
                      <a:pt x="28" y="373"/>
                    </a:lnTo>
                    <a:lnTo>
                      <a:pt x="28" y="373"/>
                    </a:lnTo>
                    <a:lnTo>
                      <a:pt x="46" y="361"/>
                    </a:lnTo>
                    <a:lnTo>
                      <a:pt x="62" y="347"/>
                    </a:lnTo>
                    <a:lnTo>
                      <a:pt x="78" y="333"/>
                    </a:lnTo>
                    <a:lnTo>
                      <a:pt x="92" y="317"/>
                    </a:lnTo>
                    <a:lnTo>
                      <a:pt x="105" y="298"/>
                    </a:lnTo>
                    <a:lnTo>
                      <a:pt x="117" y="280"/>
                    </a:lnTo>
                    <a:lnTo>
                      <a:pt x="127" y="260"/>
                    </a:lnTo>
                    <a:lnTo>
                      <a:pt x="136" y="241"/>
                    </a:lnTo>
                    <a:lnTo>
                      <a:pt x="136" y="241"/>
                    </a:lnTo>
                    <a:lnTo>
                      <a:pt x="135" y="252"/>
                    </a:lnTo>
                    <a:lnTo>
                      <a:pt x="132" y="263"/>
                    </a:lnTo>
                    <a:lnTo>
                      <a:pt x="129" y="273"/>
                    </a:lnTo>
                    <a:lnTo>
                      <a:pt x="125" y="284"/>
                    </a:lnTo>
                    <a:lnTo>
                      <a:pt x="121" y="295"/>
                    </a:lnTo>
                    <a:lnTo>
                      <a:pt x="115" y="305"/>
                    </a:lnTo>
                    <a:lnTo>
                      <a:pt x="109" y="314"/>
                    </a:lnTo>
                    <a:lnTo>
                      <a:pt x="102" y="323"/>
                    </a:lnTo>
                    <a:lnTo>
                      <a:pt x="95" y="333"/>
                    </a:lnTo>
                    <a:lnTo>
                      <a:pt x="86" y="341"/>
                    </a:lnTo>
                    <a:lnTo>
                      <a:pt x="76" y="349"/>
                    </a:lnTo>
                    <a:lnTo>
                      <a:pt x="67" y="357"/>
                    </a:lnTo>
                    <a:lnTo>
                      <a:pt x="56" y="364"/>
                    </a:lnTo>
                    <a:lnTo>
                      <a:pt x="45" y="371"/>
                    </a:lnTo>
                    <a:lnTo>
                      <a:pt x="33" y="377"/>
                    </a:lnTo>
                    <a:lnTo>
                      <a:pt x="21" y="382"/>
                    </a:lnTo>
                    <a:lnTo>
                      <a:pt x="20" y="384"/>
                    </a:lnTo>
                    <a:lnTo>
                      <a:pt x="20" y="384"/>
                    </a:lnTo>
                    <a:lnTo>
                      <a:pt x="19" y="384"/>
                    </a:lnTo>
                    <a:lnTo>
                      <a:pt x="19" y="384"/>
                    </a:lnTo>
                    <a:lnTo>
                      <a:pt x="20" y="380"/>
                    </a:lnTo>
                    <a:lnTo>
                      <a:pt x="22" y="378"/>
                    </a:lnTo>
                    <a:lnTo>
                      <a:pt x="22" y="378"/>
                    </a:lnTo>
                    <a:close/>
                    <a:moveTo>
                      <a:pt x="15" y="428"/>
                    </a:moveTo>
                    <a:lnTo>
                      <a:pt x="15" y="428"/>
                    </a:lnTo>
                    <a:lnTo>
                      <a:pt x="15" y="418"/>
                    </a:lnTo>
                    <a:lnTo>
                      <a:pt x="16" y="409"/>
                    </a:lnTo>
                    <a:lnTo>
                      <a:pt x="18" y="403"/>
                    </a:lnTo>
                    <a:lnTo>
                      <a:pt x="19" y="401"/>
                    </a:lnTo>
                    <a:lnTo>
                      <a:pt x="21" y="400"/>
                    </a:lnTo>
                    <a:lnTo>
                      <a:pt x="21" y="400"/>
                    </a:lnTo>
                    <a:lnTo>
                      <a:pt x="27" y="395"/>
                    </a:lnTo>
                    <a:lnTo>
                      <a:pt x="27" y="395"/>
                    </a:lnTo>
                    <a:lnTo>
                      <a:pt x="46" y="386"/>
                    </a:lnTo>
                    <a:lnTo>
                      <a:pt x="64" y="375"/>
                    </a:lnTo>
                    <a:lnTo>
                      <a:pt x="82" y="364"/>
                    </a:lnTo>
                    <a:lnTo>
                      <a:pt x="97" y="351"/>
                    </a:lnTo>
                    <a:lnTo>
                      <a:pt x="110" y="337"/>
                    </a:lnTo>
                    <a:lnTo>
                      <a:pt x="121" y="322"/>
                    </a:lnTo>
                    <a:lnTo>
                      <a:pt x="130" y="306"/>
                    </a:lnTo>
                    <a:lnTo>
                      <a:pt x="139" y="290"/>
                    </a:lnTo>
                    <a:lnTo>
                      <a:pt x="139" y="434"/>
                    </a:lnTo>
                    <a:lnTo>
                      <a:pt x="139" y="436"/>
                    </a:lnTo>
                    <a:lnTo>
                      <a:pt x="125" y="436"/>
                    </a:lnTo>
                    <a:lnTo>
                      <a:pt x="125" y="436"/>
                    </a:lnTo>
                    <a:lnTo>
                      <a:pt x="125" y="425"/>
                    </a:lnTo>
                    <a:lnTo>
                      <a:pt x="123" y="413"/>
                    </a:lnTo>
                    <a:lnTo>
                      <a:pt x="121" y="401"/>
                    </a:lnTo>
                    <a:lnTo>
                      <a:pt x="116" y="391"/>
                    </a:lnTo>
                    <a:lnTo>
                      <a:pt x="112" y="382"/>
                    </a:lnTo>
                    <a:lnTo>
                      <a:pt x="106" y="375"/>
                    </a:lnTo>
                    <a:lnTo>
                      <a:pt x="103" y="373"/>
                    </a:lnTo>
                    <a:lnTo>
                      <a:pt x="99" y="371"/>
                    </a:lnTo>
                    <a:lnTo>
                      <a:pt x="96" y="369"/>
                    </a:lnTo>
                    <a:lnTo>
                      <a:pt x="91" y="369"/>
                    </a:lnTo>
                    <a:lnTo>
                      <a:pt x="91" y="369"/>
                    </a:lnTo>
                    <a:lnTo>
                      <a:pt x="87" y="369"/>
                    </a:lnTo>
                    <a:lnTo>
                      <a:pt x="83" y="371"/>
                    </a:lnTo>
                    <a:lnTo>
                      <a:pt x="79" y="373"/>
                    </a:lnTo>
                    <a:lnTo>
                      <a:pt x="76" y="375"/>
                    </a:lnTo>
                    <a:lnTo>
                      <a:pt x="71" y="382"/>
                    </a:lnTo>
                    <a:lnTo>
                      <a:pt x="65" y="391"/>
                    </a:lnTo>
                    <a:lnTo>
                      <a:pt x="62" y="401"/>
                    </a:lnTo>
                    <a:lnTo>
                      <a:pt x="60" y="413"/>
                    </a:lnTo>
                    <a:lnTo>
                      <a:pt x="58" y="425"/>
                    </a:lnTo>
                    <a:lnTo>
                      <a:pt x="57" y="436"/>
                    </a:lnTo>
                    <a:lnTo>
                      <a:pt x="15" y="436"/>
                    </a:lnTo>
                    <a:lnTo>
                      <a:pt x="15" y="436"/>
                    </a:lnTo>
                    <a:lnTo>
                      <a:pt x="15" y="428"/>
                    </a:lnTo>
                    <a:lnTo>
                      <a:pt x="15" y="428"/>
                    </a:lnTo>
                    <a:close/>
                    <a:moveTo>
                      <a:pt x="111" y="436"/>
                    </a:moveTo>
                    <a:lnTo>
                      <a:pt x="72" y="436"/>
                    </a:lnTo>
                    <a:lnTo>
                      <a:pt x="72" y="436"/>
                    </a:lnTo>
                    <a:lnTo>
                      <a:pt x="72" y="426"/>
                    </a:lnTo>
                    <a:lnTo>
                      <a:pt x="74" y="416"/>
                    </a:lnTo>
                    <a:lnTo>
                      <a:pt x="75" y="406"/>
                    </a:lnTo>
                    <a:lnTo>
                      <a:pt x="78" y="399"/>
                    </a:lnTo>
                    <a:lnTo>
                      <a:pt x="81" y="392"/>
                    </a:lnTo>
                    <a:lnTo>
                      <a:pt x="84" y="388"/>
                    </a:lnTo>
                    <a:lnTo>
                      <a:pt x="87" y="385"/>
                    </a:lnTo>
                    <a:lnTo>
                      <a:pt x="91" y="384"/>
                    </a:lnTo>
                    <a:lnTo>
                      <a:pt x="91" y="384"/>
                    </a:lnTo>
                    <a:lnTo>
                      <a:pt x="95" y="385"/>
                    </a:lnTo>
                    <a:lnTo>
                      <a:pt x="99" y="388"/>
                    </a:lnTo>
                    <a:lnTo>
                      <a:pt x="102" y="392"/>
                    </a:lnTo>
                    <a:lnTo>
                      <a:pt x="104" y="399"/>
                    </a:lnTo>
                    <a:lnTo>
                      <a:pt x="108" y="406"/>
                    </a:lnTo>
                    <a:lnTo>
                      <a:pt x="109" y="416"/>
                    </a:lnTo>
                    <a:lnTo>
                      <a:pt x="111" y="426"/>
                    </a:lnTo>
                    <a:lnTo>
                      <a:pt x="111" y="436"/>
                    </a:lnTo>
                    <a:lnTo>
                      <a:pt x="111" y="436"/>
                    </a:lnTo>
                    <a:close/>
                    <a:moveTo>
                      <a:pt x="111" y="460"/>
                    </a:moveTo>
                    <a:lnTo>
                      <a:pt x="72" y="460"/>
                    </a:lnTo>
                    <a:lnTo>
                      <a:pt x="72" y="460"/>
                    </a:lnTo>
                    <a:lnTo>
                      <a:pt x="72" y="450"/>
                    </a:lnTo>
                    <a:lnTo>
                      <a:pt x="111" y="450"/>
                    </a:lnTo>
                    <a:lnTo>
                      <a:pt x="111" y="450"/>
                    </a:lnTo>
                    <a:lnTo>
                      <a:pt x="111" y="460"/>
                    </a:lnTo>
                    <a:lnTo>
                      <a:pt x="111" y="460"/>
                    </a:lnTo>
                    <a:close/>
                    <a:moveTo>
                      <a:pt x="153" y="461"/>
                    </a:moveTo>
                    <a:lnTo>
                      <a:pt x="153" y="461"/>
                    </a:lnTo>
                    <a:lnTo>
                      <a:pt x="152" y="448"/>
                    </a:lnTo>
                    <a:lnTo>
                      <a:pt x="153" y="448"/>
                    </a:lnTo>
                    <a:lnTo>
                      <a:pt x="244" y="448"/>
                    </a:lnTo>
                    <a:lnTo>
                      <a:pt x="245" y="448"/>
                    </a:lnTo>
                    <a:lnTo>
                      <a:pt x="245" y="448"/>
                    </a:lnTo>
                    <a:lnTo>
                      <a:pt x="244" y="461"/>
                    </a:lnTo>
                    <a:lnTo>
                      <a:pt x="153" y="461"/>
                    </a:lnTo>
                    <a:close/>
                    <a:moveTo>
                      <a:pt x="325" y="460"/>
                    </a:moveTo>
                    <a:lnTo>
                      <a:pt x="286" y="460"/>
                    </a:lnTo>
                    <a:lnTo>
                      <a:pt x="286" y="460"/>
                    </a:lnTo>
                    <a:lnTo>
                      <a:pt x="285" y="450"/>
                    </a:lnTo>
                    <a:lnTo>
                      <a:pt x="325" y="450"/>
                    </a:lnTo>
                    <a:lnTo>
                      <a:pt x="325" y="450"/>
                    </a:lnTo>
                    <a:lnTo>
                      <a:pt x="325" y="460"/>
                    </a:lnTo>
                    <a:lnTo>
                      <a:pt x="325" y="460"/>
                    </a:lnTo>
                    <a:close/>
                    <a:moveTo>
                      <a:pt x="286" y="436"/>
                    </a:moveTo>
                    <a:lnTo>
                      <a:pt x="286" y="436"/>
                    </a:lnTo>
                    <a:lnTo>
                      <a:pt x="286" y="426"/>
                    </a:lnTo>
                    <a:lnTo>
                      <a:pt x="288" y="416"/>
                    </a:lnTo>
                    <a:lnTo>
                      <a:pt x="289" y="406"/>
                    </a:lnTo>
                    <a:lnTo>
                      <a:pt x="292" y="399"/>
                    </a:lnTo>
                    <a:lnTo>
                      <a:pt x="294" y="392"/>
                    </a:lnTo>
                    <a:lnTo>
                      <a:pt x="298" y="388"/>
                    </a:lnTo>
                    <a:lnTo>
                      <a:pt x="301" y="385"/>
                    </a:lnTo>
                    <a:lnTo>
                      <a:pt x="305" y="384"/>
                    </a:lnTo>
                    <a:lnTo>
                      <a:pt x="305" y="384"/>
                    </a:lnTo>
                    <a:lnTo>
                      <a:pt x="308" y="385"/>
                    </a:lnTo>
                    <a:lnTo>
                      <a:pt x="313" y="388"/>
                    </a:lnTo>
                    <a:lnTo>
                      <a:pt x="316" y="392"/>
                    </a:lnTo>
                    <a:lnTo>
                      <a:pt x="318" y="399"/>
                    </a:lnTo>
                    <a:lnTo>
                      <a:pt x="320" y="406"/>
                    </a:lnTo>
                    <a:lnTo>
                      <a:pt x="322" y="416"/>
                    </a:lnTo>
                    <a:lnTo>
                      <a:pt x="325" y="426"/>
                    </a:lnTo>
                    <a:lnTo>
                      <a:pt x="325" y="436"/>
                    </a:lnTo>
                    <a:lnTo>
                      <a:pt x="286" y="436"/>
                    </a:lnTo>
                    <a:close/>
                    <a:moveTo>
                      <a:pt x="339" y="436"/>
                    </a:moveTo>
                    <a:lnTo>
                      <a:pt x="339" y="436"/>
                    </a:lnTo>
                    <a:lnTo>
                      <a:pt x="339" y="425"/>
                    </a:lnTo>
                    <a:lnTo>
                      <a:pt x="337" y="413"/>
                    </a:lnTo>
                    <a:lnTo>
                      <a:pt x="334" y="401"/>
                    </a:lnTo>
                    <a:lnTo>
                      <a:pt x="330" y="391"/>
                    </a:lnTo>
                    <a:lnTo>
                      <a:pt x="326" y="382"/>
                    </a:lnTo>
                    <a:lnTo>
                      <a:pt x="320" y="375"/>
                    </a:lnTo>
                    <a:lnTo>
                      <a:pt x="317" y="373"/>
                    </a:lnTo>
                    <a:lnTo>
                      <a:pt x="313" y="371"/>
                    </a:lnTo>
                    <a:lnTo>
                      <a:pt x="310" y="369"/>
                    </a:lnTo>
                    <a:lnTo>
                      <a:pt x="305" y="369"/>
                    </a:lnTo>
                    <a:lnTo>
                      <a:pt x="305" y="369"/>
                    </a:lnTo>
                    <a:lnTo>
                      <a:pt x="301" y="369"/>
                    </a:lnTo>
                    <a:lnTo>
                      <a:pt x="297" y="371"/>
                    </a:lnTo>
                    <a:lnTo>
                      <a:pt x="293" y="373"/>
                    </a:lnTo>
                    <a:lnTo>
                      <a:pt x="290" y="375"/>
                    </a:lnTo>
                    <a:lnTo>
                      <a:pt x="285" y="382"/>
                    </a:lnTo>
                    <a:lnTo>
                      <a:pt x="279" y="391"/>
                    </a:lnTo>
                    <a:lnTo>
                      <a:pt x="276" y="401"/>
                    </a:lnTo>
                    <a:lnTo>
                      <a:pt x="274" y="413"/>
                    </a:lnTo>
                    <a:lnTo>
                      <a:pt x="272" y="425"/>
                    </a:lnTo>
                    <a:lnTo>
                      <a:pt x="271" y="436"/>
                    </a:lnTo>
                    <a:lnTo>
                      <a:pt x="258" y="436"/>
                    </a:lnTo>
                    <a:lnTo>
                      <a:pt x="258" y="434"/>
                    </a:lnTo>
                    <a:lnTo>
                      <a:pt x="258" y="292"/>
                    </a:lnTo>
                    <a:lnTo>
                      <a:pt x="258" y="292"/>
                    </a:lnTo>
                    <a:lnTo>
                      <a:pt x="266" y="308"/>
                    </a:lnTo>
                    <a:lnTo>
                      <a:pt x="276" y="323"/>
                    </a:lnTo>
                    <a:lnTo>
                      <a:pt x="288" y="337"/>
                    </a:lnTo>
                    <a:lnTo>
                      <a:pt x="301" y="351"/>
                    </a:lnTo>
                    <a:lnTo>
                      <a:pt x="316" y="364"/>
                    </a:lnTo>
                    <a:lnTo>
                      <a:pt x="332" y="376"/>
                    </a:lnTo>
                    <a:lnTo>
                      <a:pt x="351" y="386"/>
                    </a:lnTo>
                    <a:lnTo>
                      <a:pt x="370" y="395"/>
                    </a:lnTo>
                    <a:lnTo>
                      <a:pt x="375" y="400"/>
                    </a:lnTo>
                    <a:lnTo>
                      <a:pt x="375" y="400"/>
                    </a:lnTo>
                    <a:lnTo>
                      <a:pt x="379" y="403"/>
                    </a:lnTo>
                    <a:lnTo>
                      <a:pt x="381" y="409"/>
                    </a:lnTo>
                    <a:lnTo>
                      <a:pt x="382" y="418"/>
                    </a:lnTo>
                    <a:lnTo>
                      <a:pt x="382" y="427"/>
                    </a:lnTo>
                    <a:lnTo>
                      <a:pt x="382" y="427"/>
                    </a:lnTo>
                    <a:lnTo>
                      <a:pt x="382" y="436"/>
                    </a:lnTo>
                    <a:lnTo>
                      <a:pt x="339" y="43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70" name="Freeform 87"/>
              <p:cNvSpPr>
                <a:spLocks/>
              </p:cNvSpPr>
              <p:nvPr/>
            </p:nvSpPr>
            <p:spPr bwMode="auto">
              <a:xfrm>
                <a:off x="4313238" y="3270250"/>
                <a:ext cx="106363" cy="34925"/>
              </a:xfrm>
              <a:custGeom>
                <a:avLst/>
                <a:gdLst>
                  <a:gd fmla="*/ 13 w 67" name="T0"/>
                  <a:gd fmla="*/ 20 h 22" name="T1"/>
                  <a:gd fmla="*/ 13 w 67" name="T2"/>
                  <a:gd fmla="*/ 20 h 22" name="T3"/>
                  <a:gd fmla="*/ 15 w 67" name="T4"/>
                  <a:gd fmla="*/ 18 h 22" name="T5"/>
                  <a:gd fmla="*/ 20 w 67" name="T6"/>
                  <a:gd fmla="*/ 16 h 22" name="T7"/>
                  <a:gd fmla="*/ 26 w 67" name="T8"/>
                  <a:gd fmla="*/ 15 h 22" name="T9"/>
                  <a:gd fmla="*/ 33 w 67" name="T10"/>
                  <a:gd fmla="*/ 14 h 22" name="T11"/>
                  <a:gd fmla="*/ 33 w 67" name="T12"/>
                  <a:gd fmla="*/ 14 h 22" name="T13"/>
                  <a:gd fmla="*/ 41 w 67" name="T14"/>
                  <a:gd fmla="*/ 15 h 22" name="T15"/>
                  <a:gd fmla="*/ 46 w 67" name="T16"/>
                  <a:gd fmla="*/ 16 h 22" name="T17"/>
                  <a:gd fmla="*/ 52 w 67" name="T18"/>
                  <a:gd fmla="*/ 18 h 22" name="T19"/>
                  <a:gd fmla="*/ 54 w 67" name="T20"/>
                  <a:gd fmla="*/ 20 h 22" name="T21"/>
                  <a:gd fmla="*/ 54 w 67" name="T22"/>
                  <a:gd fmla="*/ 20 h 22" name="T23"/>
                  <a:gd fmla="*/ 57 w 67" name="T24"/>
                  <a:gd fmla="*/ 22 h 22" name="T25"/>
                  <a:gd fmla="*/ 59 w 67" name="T26"/>
                  <a:gd fmla="*/ 22 h 22" name="T27"/>
                  <a:gd fmla="*/ 59 w 67" name="T28"/>
                  <a:gd fmla="*/ 22 h 22" name="T29"/>
                  <a:gd fmla="*/ 62 w 67" name="T30"/>
                  <a:gd fmla="*/ 22 h 22" name="T31"/>
                  <a:gd fmla="*/ 65 w 67" name="T32"/>
                  <a:gd fmla="*/ 20 h 22" name="T33"/>
                  <a:gd fmla="*/ 65 w 67" name="T34"/>
                  <a:gd fmla="*/ 20 h 22" name="T35"/>
                  <a:gd fmla="*/ 66 w 67" name="T36"/>
                  <a:gd fmla="*/ 18 h 22" name="T37"/>
                  <a:gd fmla="*/ 67 w 67" name="T38"/>
                  <a:gd fmla="*/ 16 h 22" name="T39"/>
                  <a:gd fmla="*/ 66 w 67" name="T40"/>
                  <a:gd fmla="*/ 13 h 22" name="T41"/>
                  <a:gd fmla="*/ 65 w 67" name="T42"/>
                  <a:gd fmla="*/ 10 h 22" name="T43"/>
                  <a:gd fmla="*/ 65 w 67" name="T44"/>
                  <a:gd fmla="*/ 10 h 22" name="T45"/>
                  <a:gd fmla="*/ 59 w 67" name="T46"/>
                  <a:gd fmla="*/ 6 h 22" name="T47"/>
                  <a:gd fmla="*/ 52 w 67" name="T48"/>
                  <a:gd fmla="*/ 3 h 22" name="T49"/>
                  <a:gd fmla="*/ 43 w 67" name="T50"/>
                  <a:gd fmla="*/ 1 h 22" name="T51"/>
                  <a:gd fmla="*/ 33 w 67" name="T52"/>
                  <a:gd fmla="*/ 0 h 22" name="T53"/>
                  <a:gd fmla="*/ 33 w 67" name="T54"/>
                  <a:gd fmla="*/ 0 h 22" name="T55"/>
                  <a:gd fmla="*/ 24 w 67" name="T56"/>
                  <a:gd fmla="*/ 1 h 22" name="T57"/>
                  <a:gd fmla="*/ 15 w 67" name="T58"/>
                  <a:gd fmla="*/ 3 h 22" name="T59"/>
                  <a:gd fmla="*/ 7 w 67" name="T60"/>
                  <a:gd fmla="*/ 6 h 22" name="T61"/>
                  <a:gd fmla="*/ 2 w 67" name="T62"/>
                  <a:gd fmla="*/ 10 h 22" name="T63"/>
                  <a:gd fmla="*/ 2 w 67" name="T64"/>
                  <a:gd fmla="*/ 10 h 22" name="T65"/>
                  <a:gd fmla="*/ 1 w 67" name="T66"/>
                  <a:gd fmla="*/ 13 h 22" name="T67"/>
                  <a:gd fmla="*/ 0 w 67" name="T68"/>
                  <a:gd fmla="*/ 16 h 22" name="T69"/>
                  <a:gd fmla="*/ 1 w 67" name="T70"/>
                  <a:gd fmla="*/ 18 h 22" name="T71"/>
                  <a:gd fmla="*/ 2 w 67" name="T72"/>
                  <a:gd fmla="*/ 20 h 22" name="T73"/>
                  <a:gd fmla="*/ 2 w 67" name="T74"/>
                  <a:gd fmla="*/ 20 h 22" name="T75"/>
                  <a:gd fmla="*/ 5 w 67" name="T76"/>
                  <a:gd fmla="*/ 22 h 22" name="T77"/>
                  <a:gd fmla="*/ 7 w 67" name="T78"/>
                  <a:gd fmla="*/ 22 h 22" name="T79"/>
                  <a:gd fmla="*/ 10 w 67" name="T80"/>
                  <a:gd fmla="*/ 21 h 22" name="T81"/>
                  <a:gd fmla="*/ 13 w 67" name="T82"/>
                  <a:gd fmla="*/ 20 h 22" name="T83"/>
                  <a:gd fmla="*/ 13 w 67" name="T84"/>
                  <a:gd fmla="*/ 20 h 22" name="T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b="b" l="0" r="r" t="0"/>
                <a:pathLst>
                  <a:path h="22" w="67">
                    <a:moveTo>
                      <a:pt x="13" y="20"/>
                    </a:moveTo>
                    <a:lnTo>
                      <a:pt x="13" y="20"/>
                    </a:lnTo>
                    <a:lnTo>
                      <a:pt x="15" y="18"/>
                    </a:lnTo>
                    <a:lnTo>
                      <a:pt x="20" y="16"/>
                    </a:lnTo>
                    <a:lnTo>
                      <a:pt x="26" y="15"/>
                    </a:lnTo>
                    <a:lnTo>
                      <a:pt x="33" y="14"/>
                    </a:lnTo>
                    <a:lnTo>
                      <a:pt x="33" y="14"/>
                    </a:lnTo>
                    <a:lnTo>
                      <a:pt x="41" y="15"/>
                    </a:lnTo>
                    <a:lnTo>
                      <a:pt x="46" y="16"/>
                    </a:lnTo>
                    <a:lnTo>
                      <a:pt x="52" y="18"/>
                    </a:lnTo>
                    <a:lnTo>
                      <a:pt x="54" y="20"/>
                    </a:lnTo>
                    <a:lnTo>
                      <a:pt x="54" y="20"/>
                    </a:lnTo>
                    <a:lnTo>
                      <a:pt x="57" y="22"/>
                    </a:lnTo>
                    <a:lnTo>
                      <a:pt x="59" y="22"/>
                    </a:lnTo>
                    <a:lnTo>
                      <a:pt x="59" y="22"/>
                    </a:lnTo>
                    <a:lnTo>
                      <a:pt x="62" y="22"/>
                    </a:lnTo>
                    <a:lnTo>
                      <a:pt x="65" y="20"/>
                    </a:lnTo>
                    <a:lnTo>
                      <a:pt x="65" y="20"/>
                    </a:lnTo>
                    <a:lnTo>
                      <a:pt x="66" y="18"/>
                    </a:lnTo>
                    <a:lnTo>
                      <a:pt x="67" y="16"/>
                    </a:lnTo>
                    <a:lnTo>
                      <a:pt x="66" y="13"/>
                    </a:lnTo>
                    <a:lnTo>
                      <a:pt x="65" y="10"/>
                    </a:lnTo>
                    <a:lnTo>
                      <a:pt x="65" y="10"/>
                    </a:lnTo>
                    <a:lnTo>
                      <a:pt x="59" y="6"/>
                    </a:lnTo>
                    <a:lnTo>
                      <a:pt x="52" y="3"/>
                    </a:lnTo>
                    <a:lnTo>
                      <a:pt x="43" y="1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24" y="1"/>
                    </a:lnTo>
                    <a:lnTo>
                      <a:pt x="15" y="3"/>
                    </a:lnTo>
                    <a:lnTo>
                      <a:pt x="7" y="6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1" y="13"/>
                    </a:lnTo>
                    <a:lnTo>
                      <a:pt x="0" y="16"/>
                    </a:lnTo>
                    <a:lnTo>
                      <a:pt x="1" y="18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5" y="22"/>
                    </a:lnTo>
                    <a:lnTo>
                      <a:pt x="7" y="22"/>
                    </a:lnTo>
                    <a:lnTo>
                      <a:pt x="10" y="21"/>
                    </a:lnTo>
                    <a:lnTo>
                      <a:pt x="13" y="20"/>
                    </a:lnTo>
                    <a:lnTo>
                      <a:pt x="13" y="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</p:grpSp>
        <p:sp>
          <p:nvSpPr>
            <p:cNvPr id="59" name="Oval 56"/>
            <p:cNvSpPr/>
            <p:nvPr/>
          </p:nvSpPr>
          <p:spPr>
            <a:xfrm>
              <a:off x="7620642" y="2706377"/>
              <a:ext cx="357498" cy="357498"/>
            </a:xfrm>
            <a:prstGeom prst="ellipse">
              <a:avLst/>
            </a:prstGeom>
            <a:gradFill flip="none" rotWithShape="1">
              <a:gsLst>
                <a:gs pos="87000">
                  <a:srgbClr val="0D1325"/>
                </a:gs>
                <a:gs pos="0">
                  <a:srgbClr val="54D0CA"/>
                </a:gs>
              </a:gsLst>
              <a:lin ang="27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ko-KR"/>
            </a:p>
          </p:txBody>
        </p:sp>
        <p:grpSp>
          <p:nvGrpSpPr>
            <p:cNvPr id="60" name="Group 88"/>
            <p:cNvGrpSpPr/>
            <p:nvPr/>
          </p:nvGrpSpPr>
          <p:grpSpPr>
            <a:xfrm>
              <a:off x="7710642" y="2813209"/>
              <a:ext cx="177498" cy="143834"/>
              <a:chOff x="5145088" y="3205163"/>
              <a:chExt cx="736600" cy="596900"/>
            </a:xfrm>
            <a:solidFill>
              <a:schemeClr val="bg1"/>
            </a:solidFill>
          </p:grpSpPr>
          <p:sp>
            <p:nvSpPr>
              <p:cNvPr id="61" name="Freeform 89"/>
              <p:cNvSpPr>
                <a:spLocks noEditPoints="1"/>
              </p:cNvSpPr>
              <p:nvPr/>
            </p:nvSpPr>
            <p:spPr bwMode="auto">
              <a:xfrm>
                <a:off x="5145088" y="3205163"/>
                <a:ext cx="736600" cy="596900"/>
              </a:xfrm>
              <a:custGeom>
                <a:avLst/>
                <a:gdLst>
                  <a:gd fmla="*/ 464 w 464" name="T0"/>
                  <a:gd fmla="*/ 52 h 376" name="T1"/>
                  <a:gd fmla="*/ 464 w 464" name="T2"/>
                  <a:gd fmla="*/ 0 h 376" name="T3"/>
                  <a:gd fmla="*/ 0 w 464" name="T4"/>
                  <a:gd fmla="*/ 0 h 376" name="T5"/>
                  <a:gd fmla="*/ 0 w 464" name="T6"/>
                  <a:gd fmla="*/ 52 h 376" name="T7"/>
                  <a:gd fmla="*/ 10 w 464" name="T8"/>
                  <a:gd fmla="*/ 52 h 376" name="T9"/>
                  <a:gd fmla="*/ 10 w 464" name="T10"/>
                  <a:gd fmla="*/ 281 h 376" name="T11"/>
                  <a:gd fmla="*/ 0 w 464" name="T12"/>
                  <a:gd fmla="*/ 281 h 376" name="T13"/>
                  <a:gd fmla="*/ 0 w 464" name="T14"/>
                  <a:gd fmla="*/ 320 h 376" name="T15"/>
                  <a:gd fmla="*/ 153 w 464" name="T16"/>
                  <a:gd fmla="*/ 320 h 376" name="T17"/>
                  <a:gd fmla="*/ 115 w 464" name="T18"/>
                  <a:gd fmla="*/ 368 h 376" name="T19"/>
                  <a:gd fmla="*/ 126 w 464" name="T20"/>
                  <a:gd fmla="*/ 376 h 376" name="T21"/>
                  <a:gd fmla="*/ 171 w 464" name="T22"/>
                  <a:gd fmla="*/ 320 h 376" name="T23"/>
                  <a:gd fmla="*/ 224 w 464" name="T24"/>
                  <a:gd fmla="*/ 320 h 376" name="T25"/>
                  <a:gd fmla="*/ 224 w 464" name="T26"/>
                  <a:gd fmla="*/ 372 h 376" name="T27"/>
                  <a:gd fmla="*/ 238 w 464" name="T28"/>
                  <a:gd fmla="*/ 372 h 376" name="T29"/>
                  <a:gd fmla="*/ 238 w 464" name="T30"/>
                  <a:gd fmla="*/ 320 h 376" name="T31"/>
                  <a:gd fmla="*/ 292 w 464" name="T32"/>
                  <a:gd fmla="*/ 320 h 376" name="T33"/>
                  <a:gd fmla="*/ 337 w 464" name="T34"/>
                  <a:gd fmla="*/ 376 h 376" name="T35"/>
                  <a:gd fmla="*/ 348 w 464" name="T36"/>
                  <a:gd fmla="*/ 368 h 376" name="T37"/>
                  <a:gd fmla="*/ 310 w 464" name="T38"/>
                  <a:gd fmla="*/ 320 h 376" name="T39"/>
                  <a:gd fmla="*/ 464 w 464" name="T40"/>
                  <a:gd fmla="*/ 320 h 376" name="T41"/>
                  <a:gd fmla="*/ 464 w 464" name="T42"/>
                  <a:gd fmla="*/ 281 h 376" name="T43"/>
                  <a:gd fmla="*/ 452 w 464" name="T44"/>
                  <a:gd fmla="*/ 281 h 376" name="T45"/>
                  <a:gd fmla="*/ 452 w 464" name="T46"/>
                  <a:gd fmla="*/ 52 h 376" name="T47"/>
                  <a:gd fmla="*/ 464 w 464" name="T48"/>
                  <a:gd fmla="*/ 52 h 376" name="T49"/>
                  <a:gd fmla="*/ 449 w 464" name="T50"/>
                  <a:gd fmla="*/ 306 h 376" name="T51"/>
                  <a:gd fmla="*/ 14 w 464" name="T52"/>
                  <a:gd fmla="*/ 306 h 376" name="T53"/>
                  <a:gd fmla="*/ 14 w 464" name="T54"/>
                  <a:gd fmla="*/ 295 h 376" name="T55"/>
                  <a:gd fmla="*/ 449 w 464" name="T56"/>
                  <a:gd fmla="*/ 295 h 376" name="T57"/>
                  <a:gd fmla="*/ 449 w 464" name="T58"/>
                  <a:gd fmla="*/ 306 h 376" name="T59"/>
                  <a:gd fmla="*/ 14 w 464" name="T60"/>
                  <a:gd fmla="*/ 14 h 376" name="T61"/>
                  <a:gd fmla="*/ 449 w 464" name="T62"/>
                  <a:gd fmla="*/ 14 h 376" name="T63"/>
                  <a:gd fmla="*/ 449 w 464" name="T64"/>
                  <a:gd fmla="*/ 38 h 376" name="T65"/>
                  <a:gd fmla="*/ 14 w 464" name="T66"/>
                  <a:gd fmla="*/ 38 h 376" name="T67"/>
                  <a:gd fmla="*/ 14 w 464" name="T68"/>
                  <a:gd fmla="*/ 14 h 376" name="T69"/>
                  <a:gd fmla="*/ 438 w 464" name="T70"/>
                  <a:gd fmla="*/ 280 h 376" name="T71"/>
                  <a:gd fmla="*/ 26 w 464" name="T72"/>
                  <a:gd fmla="*/ 280 h 376" name="T73"/>
                  <a:gd fmla="*/ 26 w 464" name="T74"/>
                  <a:gd fmla="*/ 52 h 376" name="T75"/>
                  <a:gd fmla="*/ 438 w 464" name="T76"/>
                  <a:gd fmla="*/ 52 h 376" name="T77"/>
                  <a:gd fmla="*/ 438 w 464" name="T78"/>
                  <a:gd fmla="*/ 280 h 376" name="T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b="b" l="0" r="r" t="0"/>
                <a:pathLst>
                  <a:path h="376" w="464">
                    <a:moveTo>
                      <a:pt x="464" y="52"/>
                    </a:moveTo>
                    <a:lnTo>
                      <a:pt x="464" y="0"/>
                    </a:lnTo>
                    <a:lnTo>
                      <a:pt x="0" y="0"/>
                    </a:lnTo>
                    <a:lnTo>
                      <a:pt x="0" y="52"/>
                    </a:lnTo>
                    <a:lnTo>
                      <a:pt x="10" y="52"/>
                    </a:lnTo>
                    <a:lnTo>
                      <a:pt x="10" y="281"/>
                    </a:lnTo>
                    <a:lnTo>
                      <a:pt x="0" y="281"/>
                    </a:lnTo>
                    <a:lnTo>
                      <a:pt x="0" y="320"/>
                    </a:lnTo>
                    <a:lnTo>
                      <a:pt x="153" y="320"/>
                    </a:lnTo>
                    <a:lnTo>
                      <a:pt x="115" y="368"/>
                    </a:lnTo>
                    <a:lnTo>
                      <a:pt x="126" y="376"/>
                    </a:lnTo>
                    <a:lnTo>
                      <a:pt x="171" y="320"/>
                    </a:lnTo>
                    <a:lnTo>
                      <a:pt x="224" y="320"/>
                    </a:lnTo>
                    <a:lnTo>
                      <a:pt x="224" y="372"/>
                    </a:lnTo>
                    <a:lnTo>
                      <a:pt x="238" y="372"/>
                    </a:lnTo>
                    <a:lnTo>
                      <a:pt x="238" y="320"/>
                    </a:lnTo>
                    <a:lnTo>
                      <a:pt x="292" y="320"/>
                    </a:lnTo>
                    <a:lnTo>
                      <a:pt x="337" y="376"/>
                    </a:lnTo>
                    <a:lnTo>
                      <a:pt x="348" y="368"/>
                    </a:lnTo>
                    <a:lnTo>
                      <a:pt x="310" y="320"/>
                    </a:lnTo>
                    <a:lnTo>
                      <a:pt x="464" y="320"/>
                    </a:lnTo>
                    <a:lnTo>
                      <a:pt x="464" y="281"/>
                    </a:lnTo>
                    <a:lnTo>
                      <a:pt x="452" y="281"/>
                    </a:lnTo>
                    <a:lnTo>
                      <a:pt x="452" y="52"/>
                    </a:lnTo>
                    <a:lnTo>
                      <a:pt x="464" y="52"/>
                    </a:lnTo>
                    <a:close/>
                    <a:moveTo>
                      <a:pt x="449" y="306"/>
                    </a:moveTo>
                    <a:lnTo>
                      <a:pt x="14" y="306"/>
                    </a:lnTo>
                    <a:lnTo>
                      <a:pt x="14" y="295"/>
                    </a:lnTo>
                    <a:lnTo>
                      <a:pt x="449" y="295"/>
                    </a:lnTo>
                    <a:lnTo>
                      <a:pt x="449" y="306"/>
                    </a:lnTo>
                    <a:close/>
                    <a:moveTo>
                      <a:pt x="14" y="14"/>
                    </a:moveTo>
                    <a:lnTo>
                      <a:pt x="449" y="14"/>
                    </a:lnTo>
                    <a:lnTo>
                      <a:pt x="449" y="38"/>
                    </a:lnTo>
                    <a:lnTo>
                      <a:pt x="14" y="38"/>
                    </a:lnTo>
                    <a:lnTo>
                      <a:pt x="14" y="14"/>
                    </a:lnTo>
                    <a:close/>
                    <a:moveTo>
                      <a:pt x="438" y="280"/>
                    </a:moveTo>
                    <a:lnTo>
                      <a:pt x="26" y="280"/>
                    </a:lnTo>
                    <a:lnTo>
                      <a:pt x="26" y="52"/>
                    </a:lnTo>
                    <a:lnTo>
                      <a:pt x="438" y="52"/>
                    </a:lnTo>
                    <a:lnTo>
                      <a:pt x="438" y="28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62" name="Freeform 90"/>
              <p:cNvSpPr>
                <a:spLocks noEditPoints="1"/>
              </p:cNvSpPr>
              <p:nvPr/>
            </p:nvSpPr>
            <p:spPr bwMode="auto">
              <a:xfrm>
                <a:off x="5221288" y="3425825"/>
                <a:ext cx="174625" cy="188913"/>
              </a:xfrm>
              <a:custGeom>
                <a:avLst/>
                <a:gdLst>
                  <a:gd fmla="*/ 46 w 110" name="T0"/>
                  <a:gd fmla="*/ 119 h 119" name="T1"/>
                  <a:gd fmla="*/ 65 w 110" name="T2"/>
                  <a:gd fmla="*/ 119 h 119" name="T3"/>
                  <a:gd fmla="*/ 78 w 110" name="T4"/>
                  <a:gd fmla="*/ 119 h 119" name="T5"/>
                  <a:gd fmla="*/ 110 w 110" name="T6"/>
                  <a:gd fmla="*/ 119 h 119" name="T7"/>
                  <a:gd fmla="*/ 110 w 110" name="T8"/>
                  <a:gd fmla="*/ 29 h 119" name="T9"/>
                  <a:gd fmla="*/ 78 w 110" name="T10"/>
                  <a:gd fmla="*/ 29 h 119" name="T11"/>
                  <a:gd fmla="*/ 78 w 110" name="T12"/>
                  <a:gd fmla="*/ 0 h 119" name="T13"/>
                  <a:gd fmla="*/ 33 w 110" name="T14"/>
                  <a:gd fmla="*/ 0 h 119" name="T15"/>
                  <a:gd fmla="*/ 33 w 110" name="T16"/>
                  <a:gd fmla="*/ 53 h 119" name="T17"/>
                  <a:gd fmla="*/ 0 w 110" name="T18"/>
                  <a:gd fmla="*/ 53 h 119" name="T19"/>
                  <a:gd fmla="*/ 0 w 110" name="T20"/>
                  <a:gd fmla="*/ 119 h 119" name="T21"/>
                  <a:gd fmla="*/ 33 w 110" name="T22"/>
                  <a:gd fmla="*/ 119 h 119" name="T23"/>
                  <a:gd fmla="*/ 46 w 110" name="T24"/>
                  <a:gd fmla="*/ 119 h 119" name="T25"/>
                  <a:gd fmla="*/ 80 w 110" name="T26"/>
                  <a:gd fmla="*/ 43 h 119" name="T27"/>
                  <a:gd fmla="*/ 96 w 110" name="T28"/>
                  <a:gd fmla="*/ 43 h 119" name="T29"/>
                  <a:gd fmla="*/ 96 w 110" name="T30"/>
                  <a:gd fmla="*/ 105 h 119" name="T31"/>
                  <a:gd fmla="*/ 80 w 110" name="T32"/>
                  <a:gd fmla="*/ 105 h 119" name="T33"/>
                  <a:gd fmla="*/ 80 w 110" name="T34"/>
                  <a:gd fmla="*/ 43 h 119" name="T35"/>
                  <a:gd fmla="*/ 47 w 110" name="T36"/>
                  <a:gd fmla="*/ 14 h 119" name="T37"/>
                  <a:gd fmla="*/ 64 w 110" name="T38"/>
                  <a:gd fmla="*/ 14 h 119" name="T39"/>
                  <a:gd fmla="*/ 64 w 110" name="T40"/>
                  <a:gd fmla="*/ 105 h 119" name="T41"/>
                  <a:gd fmla="*/ 47 w 110" name="T42"/>
                  <a:gd fmla="*/ 105 h 119" name="T43"/>
                  <a:gd fmla="*/ 47 w 110" name="T44"/>
                  <a:gd fmla="*/ 14 h 119" name="T45"/>
                  <a:gd fmla="*/ 32 w 110" name="T46"/>
                  <a:gd fmla="*/ 105 h 119" name="T47"/>
                  <a:gd fmla="*/ 14 w 110" name="T48"/>
                  <a:gd fmla="*/ 105 h 119" name="T49"/>
                  <a:gd fmla="*/ 14 w 110" name="T50"/>
                  <a:gd fmla="*/ 67 h 119" name="T51"/>
                  <a:gd fmla="*/ 32 w 110" name="T52"/>
                  <a:gd fmla="*/ 67 h 119" name="T53"/>
                  <a:gd fmla="*/ 32 w 110" name="T54"/>
                  <a:gd fmla="*/ 105 h 119" name="T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b="b" l="0" r="r" t="0"/>
                <a:pathLst>
                  <a:path h="119" w="110">
                    <a:moveTo>
                      <a:pt x="46" y="119"/>
                    </a:moveTo>
                    <a:lnTo>
                      <a:pt x="65" y="119"/>
                    </a:lnTo>
                    <a:lnTo>
                      <a:pt x="78" y="119"/>
                    </a:lnTo>
                    <a:lnTo>
                      <a:pt x="110" y="119"/>
                    </a:lnTo>
                    <a:lnTo>
                      <a:pt x="110" y="29"/>
                    </a:lnTo>
                    <a:lnTo>
                      <a:pt x="78" y="29"/>
                    </a:lnTo>
                    <a:lnTo>
                      <a:pt x="78" y="0"/>
                    </a:lnTo>
                    <a:lnTo>
                      <a:pt x="33" y="0"/>
                    </a:lnTo>
                    <a:lnTo>
                      <a:pt x="33" y="53"/>
                    </a:lnTo>
                    <a:lnTo>
                      <a:pt x="0" y="53"/>
                    </a:lnTo>
                    <a:lnTo>
                      <a:pt x="0" y="119"/>
                    </a:lnTo>
                    <a:lnTo>
                      <a:pt x="33" y="119"/>
                    </a:lnTo>
                    <a:lnTo>
                      <a:pt x="46" y="119"/>
                    </a:lnTo>
                    <a:close/>
                    <a:moveTo>
                      <a:pt x="80" y="43"/>
                    </a:moveTo>
                    <a:lnTo>
                      <a:pt x="96" y="43"/>
                    </a:lnTo>
                    <a:lnTo>
                      <a:pt x="96" y="105"/>
                    </a:lnTo>
                    <a:lnTo>
                      <a:pt x="80" y="105"/>
                    </a:lnTo>
                    <a:lnTo>
                      <a:pt x="80" y="43"/>
                    </a:lnTo>
                    <a:close/>
                    <a:moveTo>
                      <a:pt x="47" y="14"/>
                    </a:moveTo>
                    <a:lnTo>
                      <a:pt x="64" y="14"/>
                    </a:lnTo>
                    <a:lnTo>
                      <a:pt x="64" y="105"/>
                    </a:lnTo>
                    <a:lnTo>
                      <a:pt x="47" y="105"/>
                    </a:lnTo>
                    <a:lnTo>
                      <a:pt x="47" y="14"/>
                    </a:lnTo>
                    <a:close/>
                    <a:moveTo>
                      <a:pt x="32" y="105"/>
                    </a:moveTo>
                    <a:lnTo>
                      <a:pt x="14" y="105"/>
                    </a:lnTo>
                    <a:lnTo>
                      <a:pt x="14" y="67"/>
                    </a:lnTo>
                    <a:lnTo>
                      <a:pt x="32" y="67"/>
                    </a:lnTo>
                    <a:lnTo>
                      <a:pt x="32" y="10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63" name="Freeform 91"/>
              <p:cNvSpPr>
                <a:spLocks noEditPoints="1"/>
              </p:cNvSpPr>
              <p:nvPr/>
            </p:nvSpPr>
            <p:spPr bwMode="auto">
              <a:xfrm>
                <a:off x="5424488" y="3427413"/>
                <a:ext cx="174625" cy="187325"/>
              </a:xfrm>
              <a:custGeom>
                <a:avLst/>
                <a:gdLst>
                  <a:gd fmla="*/ 45 w 110" name="T0"/>
                  <a:gd fmla="*/ 118 h 118" name="T1"/>
                  <a:gd fmla="*/ 77 w 110" name="T2"/>
                  <a:gd fmla="*/ 118 h 118" name="T3"/>
                  <a:gd fmla="*/ 77 w 110" name="T4"/>
                  <a:gd fmla="*/ 118 h 118" name="T5"/>
                  <a:gd fmla="*/ 110 w 110" name="T6"/>
                  <a:gd fmla="*/ 118 h 118" name="T7"/>
                  <a:gd fmla="*/ 110 w 110" name="T8"/>
                  <a:gd fmla="*/ 0 h 118" name="T9"/>
                  <a:gd fmla="*/ 64 w 110" name="T10"/>
                  <a:gd fmla="*/ 0 h 118" name="T11"/>
                  <a:gd fmla="*/ 64 w 110" name="T12"/>
                  <a:gd fmla="*/ 39 h 118" name="T13"/>
                  <a:gd fmla="*/ 32 w 110" name="T14"/>
                  <a:gd fmla="*/ 39 h 118" name="T15"/>
                  <a:gd fmla="*/ 32 w 110" name="T16"/>
                  <a:gd fmla="*/ 73 h 118" name="T17"/>
                  <a:gd fmla="*/ 0 w 110" name="T18"/>
                  <a:gd fmla="*/ 73 h 118" name="T19"/>
                  <a:gd fmla="*/ 0 w 110" name="T20"/>
                  <a:gd fmla="*/ 118 h 118" name="T21"/>
                  <a:gd fmla="*/ 32 w 110" name="T22"/>
                  <a:gd fmla="*/ 118 h 118" name="T23"/>
                  <a:gd fmla="*/ 45 w 110" name="T24"/>
                  <a:gd fmla="*/ 118 h 118" name="T25"/>
                  <a:gd fmla="*/ 80 w 110" name="T26"/>
                  <a:gd fmla="*/ 14 h 118" name="T27"/>
                  <a:gd fmla="*/ 96 w 110" name="T28"/>
                  <a:gd fmla="*/ 14 h 118" name="T29"/>
                  <a:gd fmla="*/ 96 w 110" name="T30"/>
                  <a:gd fmla="*/ 104 h 118" name="T31"/>
                  <a:gd fmla="*/ 80 w 110" name="T32"/>
                  <a:gd fmla="*/ 104 h 118" name="T33"/>
                  <a:gd fmla="*/ 80 w 110" name="T34"/>
                  <a:gd fmla="*/ 14 h 118" name="T35"/>
                  <a:gd fmla="*/ 46 w 110" name="T36"/>
                  <a:gd fmla="*/ 53 h 118" name="T37"/>
                  <a:gd fmla="*/ 63 w 110" name="T38"/>
                  <a:gd fmla="*/ 53 h 118" name="T39"/>
                  <a:gd fmla="*/ 63 w 110" name="T40"/>
                  <a:gd fmla="*/ 104 h 118" name="T41"/>
                  <a:gd fmla="*/ 46 w 110" name="T42"/>
                  <a:gd fmla="*/ 104 h 118" name="T43"/>
                  <a:gd fmla="*/ 46 w 110" name="T44"/>
                  <a:gd fmla="*/ 53 h 118" name="T45"/>
                  <a:gd fmla="*/ 31 w 110" name="T46"/>
                  <a:gd fmla="*/ 104 h 118" name="T47"/>
                  <a:gd fmla="*/ 14 w 110" name="T48"/>
                  <a:gd fmla="*/ 104 h 118" name="T49"/>
                  <a:gd fmla="*/ 14 w 110" name="T50"/>
                  <a:gd fmla="*/ 87 h 118" name="T51"/>
                  <a:gd fmla="*/ 31 w 110" name="T52"/>
                  <a:gd fmla="*/ 87 h 118" name="T53"/>
                  <a:gd fmla="*/ 31 w 110" name="T54"/>
                  <a:gd fmla="*/ 104 h 118" name="T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b="b" l="0" r="r" t="0"/>
                <a:pathLst>
                  <a:path h="118" w="110">
                    <a:moveTo>
                      <a:pt x="45" y="118"/>
                    </a:moveTo>
                    <a:lnTo>
                      <a:pt x="77" y="118"/>
                    </a:lnTo>
                    <a:lnTo>
                      <a:pt x="77" y="118"/>
                    </a:lnTo>
                    <a:lnTo>
                      <a:pt x="110" y="118"/>
                    </a:lnTo>
                    <a:lnTo>
                      <a:pt x="110" y="0"/>
                    </a:lnTo>
                    <a:lnTo>
                      <a:pt x="64" y="0"/>
                    </a:lnTo>
                    <a:lnTo>
                      <a:pt x="64" y="39"/>
                    </a:lnTo>
                    <a:lnTo>
                      <a:pt x="32" y="39"/>
                    </a:lnTo>
                    <a:lnTo>
                      <a:pt x="32" y="73"/>
                    </a:lnTo>
                    <a:lnTo>
                      <a:pt x="0" y="73"/>
                    </a:lnTo>
                    <a:lnTo>
                      <a:pt x="0" y="118"/>
                    </a:lnTo>
                    <a:lnTo>
                      <a:pt x="32" y="118"/>
                    </a:lnTo>
                    <a:lnTo>
                      <a:pt x="45" y="118"/>
                    </a:lnTo>
                    <a:close/>
                    <a:moveTo>
                      <a:pt x="80" y="14"/>
                    </a:moveTo>
                    <a:lnTo>
                      <a:pt x="96" y="14"/>
                    </a:lnTo>
                    <a:lnTo>
                      <a:pt x="96" y="104"/>
                    </a:lnTo>
                    <a:lnTo>
                      <a:pt x="80" y="104"/>
                    </a:lnTo>
                    <a:lnTo>
                      <a:pt x="80" y="14"/>
                    </a:lnTo>
                    <a:close/>
                    <a:moveTo>
                      <a:pt x="46" y="53"/>
                    </a:moveTo>
                    <a:lnTo>
                      <a:pt x="63" y="53"/>
                    </a:lnTo>
                    <a:lnTo>
                      <a:pt x="63" y="104"/>
                    </a:lnTo>
                    <a:lnTo>
                      <a:pt x="46" y="104"/>
                    </a:lnTo>
                    <a:lnTo>
                      <a:pt x="46" y="53"/>
                    </a:lnTo>
                    <a:close/>
                    <a:moveTo>
                      <a:pt x="31" y="104"/>
                    </a:moveTo>
                    <a:lnTo>
                      <a:pt x="14" y="104"/>
                    </a:lnTo>
                    <a:lnTo>
                      <a:pt x="14" y="87"/>
                    </a:lnTo>
                    <a:lnTo>
                      <a:pt x="31" y="87"/>
                    </a:lnTo>
                    <a:lnTo>
                      <a:pt x="31" y="10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64" name="Freeform 92"/>
              <p:cNvSpPr>
                <a:spLocks noEditPoints="1"/>
              </p:cNvSpPr>
              <p:nvPr/>
            </p:nvSpPr>
            <p:spPr bwMode="auto">
              <a:xfrm>
                <a:off x="5626100" y="3409950"/>
                <a:ext cx="174625" cy="204788"/>
              </a:xfrm>
              <a:custGeom>
                <a:avLst/>
                <a:gdLst>
                  <a:gd fmla="*/ 45 w 110" name="T0"/>
                  <a:gd fmla="*/ 129 h 129" name="T1"/>
                  <a:gd fmla="*/ 65 w 110" name="T2"/>
                  <a:gd fmla="*/ 129 h 129" name="T3"/>
                  <a:gd fmla="*/ 78 w 110" name="T4"/>
                  <a:gd fmla="*/ 129 h 129" name="T5"/>
                  <a:gd fmla="*/ 110 w 110" name="T6"/>
                  <a:gd fmla="*/ 129 h 129" name="T7"/>
                  <a:gd fmla="*/ 110 w 110" name="T8"/>
                  <a:gd fmla="*/ 0 h 129" name="T9"/>
                  <a:gd fmla="*/ 65 w 110" name="T10"/>
                  <a:gd fmla="*/ 0 h 129" name="T11"/>
                  <a:gd fmla="*/ 65 w 110" name="T12"/>
                  <a:gd fmla="*/ 80 h 129" name="T13"/>
                  <a:gd fmla="*/ 45 w 110" name="T14"/>
                  <a:gd fmla="*/ 80 h 129" name="T15"/>
                  <a:gd fmla="*/ 45 w 110" name="T16"/>
                  <a:gd fmla="*/ 47 h 129" name="T17"/>
                  <a:gd fmla="*/ 0 w 110" name="T18"/>
                  <a:gd fmla="*/ 47 h 129" name="T19"/>
                  <a:gd fmla="*/ 0 w 110" name="T20"/>
                  <a:gd fmla="*/ 129 h 129" name="T21"/>
                  <a:gd fmla="*/ 32 w 110" name="T22"/>
                  <a:gd fmla="*/ 129 h 129" name="T23"/>
                  <a:gd fmla="*/ 45 w 110" name="T24"/>
                  <a:gd fmla="*/ 129 h 129" name="T25"/>
                  <a:gd fmla="*/ 80 w 110" name="T26"/>
                  <a:gd fmla="*/ 14 h 129" name="T27"/>
                  <a:gd fmla="*/ 96 w 110" name="T28"/>
                  <a:gd fmla="*/ 14 h 129" name="T29"/>
                  <a:gd fmla="*/ 96 w 110" name="T30"/>
                  <a:gd fmla="*/ 115 h 129" name="T31"/>
                  <a:gd fmla="*/ 80 w 110" name="T32"/>
                  <a:gd fmla="*/ 115 h 129" name="T33"/>
                  <a:gd fmla="*/ 80 w 110" name="T34"/>
                  <a:gd fmla="*/ 14 h 129" name="T35"/>
                  <a:gd fmla="*/ 47 w 110" name="T36"/>
                  <a:gd fmla="*/ 94 h 129" name="T37"/>
                  <a:gd fmla="*/ 64 w 110" name="T38"/>
                  <a:gd fmla="*/ 94 h 129" name="T39"/>
                  <a:gd fmla="*/ 64 w 110" name="T40"/>
                  <a:gd fmla="*/ 115 h 129" name="T41"/>
                  <a:gd fmla="*/ 47 w 110" name="T42"/>
                  <a:gd fmla="*/ 115 h 129" name="T43"/>
                  <a:gd fmla="*/ 47 w 110" name="T44"/>
                  <a:gd fmla="*/ 94 h 129" name="T45"/>
                  <a:gd fmla="*/ 31 w 110" name="T46"/>
                  <a:gd fmla="*/ 115 h 129" name="T47"/>
                  <a:gd fmla="*/ 14 w 110" name="T48"/>
                  <a:gd fmla="*/ 115 h 129" name="T49"/>
                  <a:gd fmla="*/ 14 w 110" name="T50"/>
                  <a:gd fmla="*/ 61 h 129" name="T51"/>
                  <a:gd fmla="*/ 31 w 110" name="T52"/>
                  <a:gd fmla="*/ 61 h 129" name="T53"/>
                  <a:gd fmla="*/ 31 w 110" name="T54"/>
                  <a:gd fmla="*/ 115 h 129" name="T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b="b" l="0" r="r" t="0"/>
                <a:pathLst>
                  <a:path h="129" w="110">
                    <a:moveTo>
                      <a:pt x="45" y="129"/>
                    </a:moveTo>
                    <a:lnTo>
                      <a:pt x="65" y="129"/>
                    </a:lnTo>
                    <a:lnTo>
                      <a:pt x="78" y="129"/>
                    </a:lnTo>
                    <a:lnTo>
                      <a:pt x="110" y="129"/>
                    </a:lnTo>
                    <a:lnTo>
                      <a:pt x="110" y="0"/>
                    </a:lnTo>
                    <a:lnTo>
                      <a:pt x="65" y="0"/>
                    </a:lnTo>
                    <a:lnTo>
                      <a:pt x="65" y="80"/>
                    </a:lnTo>
                    <a:lnTo>
                      <a:pt x="45" y="80"/>
                    </a:lnTo>
                    <a:lnTo>
                      <a:pt x="45" y="47"/>
                    </a:lnTo>
                    <a:lnTo>
                      <a:pt x="0" y="47"/>
                    </a:lnTo>
                    <a:lnTo>
                      <a:pt x="0" y="129"/>
                    </a:lnTo>
                    <a:lnTo>
                      <a:pt x="32" y="129"/>
                    </a:lnTo>
                    <a:lnTo>
                      <a:pt x="45" y="129"/>
                    </a:lnTo>
                    <a:close/>
                    <a:moveTo>
                      <a:pt x="80" y="14"/>
                    </a:moveTo>
                    <a:lnTo>
                      <a:pt x="96" y="14"/>
                    </a:lnTo>
                    <a:lnTo>
                      <a:pt x="96" y="115"/>
                    </a:lnTo>
                    <a:lnTo>
                      <a:pt x="80" y="115"/>
                    </a:lnTo>
                    <a:lnTo>
                      <a:pt x="80" y="14"/>
                    </a:lnTo>
                    <a:close/>
                    <a:moveTo>
                      <a:pt x="47" y="94"/>
                    </a:moveTo>
                    <a:lnTo>
                      <a:pt x="64" y="94"/>
                    </a:lnTo>
                    <a:lnTo>
                      <a:pt x="64" y="115"/>
                    </a:lnTo>
                    <a:lnTo>
                      <a:pt x="47" y="115"/>
                    </a:lnTo>
                    <a:lnTo>
                      <a:pt x="47" y="94"/>
                    </a:lnTo>
                    <a:close/>
                    <a:moveTo>
                      <a:pt x="31" y="115"/>
                    </a:moveTo>
                    <a:lnTo>
                      <a:pt x="14" y="115"/>
                    </a:lnTo>
                    <a:lnTo>
                      <a:pt x="14" y="61"/>
                    </a:lnTo>
                    <a:lnTo>
                      <a:pt x="31" y="61"/>
                    </a:lnTo>
                    <a:lnTo>
                      <a:pt x="31" y="11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65" name="Rectangle 93"/>
              <p:cNvSpPr>
                <a:spLocks noChangeArrowheads="1"/>
              </p:cNvSpPr>
              <p:nvPr/>
            </p:nvSpPr>
            <p:spPr bwMode="auto">
              <a:xfrm>
                <a:off x="5226050" y="3333750"/>
                <a:ext cx="176213" cy="2222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66" name="Rectangle 94"/>
              <p:cNvSpPr>
                <a:spLocks noChangeArrowheads="1"/>
              </p:cNvSpPr>
              <p:nvPr/>
            </p:nvSpPr>
            <p:spPr bwMode="auto">
              <a:xfrm>
                <a:off x="5226050" y="3373438"/>
                <a:ext cx="71438" cy="254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</p:grpSp>
        <p:sp>
          <p:nvSpPr>
            <p:cNvPr id="57" name="Oval 52"/>
            <p:cNvSpPr/>
            <p:nvPr/>
          </p:nvSpPr>
          <p:spPr>
            <a:xfrm>
              <a:off x="5737232" y="4283717"/>
              <a:ext cx="466718" cy="466718"/>
            </a:xfrm>
            <a:prstGeom prst="ellipse">
              <a:avLst/>
            </a:prstGeom>
            <a:gradFill flip="none" rotWithShape="1">
              <a:gsLst>
                <a:gs pos="87000">
                  <a:srgbClr val="0D1325"/>
                </a:gs>
                <a:gs pos="0">
                  <a:srgbClr val="54D0CA"/>
                </a:gs>
              </a:gsLst>
              <a:lin ang="27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ko-KR"/>
            </a:p>
          </p:txBody>
        </p:sp>
        <p:sp>
          <p:nvSpPr>
            <p:cNvPr id="58" name="Freeform 95"/>
            <p:cNvSpPr>
              <a:spLocks noEditPoints="1"/>
            </p:cNvSpPr>
            <p:nvPr/>
          </p:nvSpPr>
          <p:spPr bwMode="auto">
            <a:xfrm>
              <a:off x="5823450" y="4387670"/>
              <a:ext cx="294282" cy="258813"/>
            </a:xfrm>
            <a:custGeom>
              <a:avLst/>
              <a:gdLst>
                <a:gd fmla="*/ 448 w 531" name="T0"/>
                <a:gd fmla="*/ 98 h 467" name="T1"/>
                <a:gd fmla="*/ 461 w 531" name="T2"/>
                <a:gd fmla="*/ 75 h 467" name="T3"/>
                <a:gd fmla="*/ 449 w 531" name="T4"/>
                <a:gd fmla="*/ 72 h 467" name="T5"/>
                <a:gd fmla="*/ 442 w 531" name="T6"/>
                <a:gd fmla="*/ 85 h 467" name="T7"/>
                <a:gd fmla="*/ 430 w 531" name="T8"/>
                <a:gd fmla="*/ 78 h 467" name="T9"/>
                <a:gd fmla="*/ 435 w 531" name="T10"/>
                <a:gd fmla="*/ 67 h 467" name="T11"/>
                <a:gd fmla="*/ 429 w 531" name="T12"/>
                <a:gd fmla="*/ 60 h 467" name="T13"/>
                <a:gd fmla="*/ 286 w 531" name="T14"/>
                <a:gd fmla="*/ 36 h 467" name="T15"/>
                <a:gd fmla="*/ 288 w 531" name="T16"/>
                <a:gd fmla="*/ 15 h 467" name="T17"/>
                <a:gd fmla="*/ 266 w 531" name="T18"/>
                <a:gd fmla="*/ 0 h 467" name="T19"/>
                <a:gd fmla="*/ 247 w 531" name="T20"/>
                <a:gd fmla="*/ 11 h 467" name="T21"/>
                <a:gd fmla="*/ 243 w 531" name="T22"/>
                <a:gd fmla="*/ 31 h 467" name="T23"/>
                <a:gd fmla="*/ 135 w 531" name="T24"/>
                <a:gd fmla="*/ 51 h 467" name="T25"/>
                <a:gd fmla="*/ 97 w 531" name="T26"/>
                <a:gd fmla="*/ 65 h 467" name="T27"/>
                <a:gd fmla="*/ 101 w 531" name="T28"/>
                <a:gd fmla="*/ 78 h 467" name="T29"/>
                <a:gd fmla="*/ 92 w 531" name="T30"/>
                <a:gd fmla="*/ 87 h 467" name="T31"/>
                <a:gd fmla="*/ 84 w 531" name="T32"/>
                <a:gd fmla="*/ 75 h 467" name="T33"/>
                <a:gd fmla="*/ 72 w 531" name="T34"/>
                <a:gd fmla="*/ 72 h 467" name="T35"/>
                <a:gd fmla="*/ 78 w 531" name="T36"/>
                <a:gd fmla="*/ 95 h 467" name="T37"/>
                <a:gd fmla="*/ 0 w 531" name="T38"/>
                <a:gd fmla="*/ 304 h 467" name="T39"/>
                <a:gd fmla="*/ 24 w 531" name="T40"/>
                <a:gd fmla="*/ 328 h 467" name="T41"/>
                <a:gd fmla="*/ 138 w 531" name="T42"/>
                <a:gd fmla="*/ 339 h 467" name="T43"/>
                <a:gd fmla="*/ 173 w 531" name="T44"/>
                <a:gd fmla="*/ 320 h 467" name="T45"/>
                <a:gd fmla="*/ 185 w 531" name="T46"/>
                <a:gd fmla="*/ 300 h 467" name="T47"/>
                <a:gd fmla="*/ 114 w 531" name="T48"/>
                <a:gd fmla="*/ 84 h 467" name="T49"/>
                <a:gd fmla="*/ 178 w 531" name="T50"/>
                <a:gd fmla="*/ 58 h 467" name="T51"/>
                <a:gd fmla="*/ 243 w 531" name="T52"/>
                <a:gd fmla="*/ 233 h 467" name="T53"/>
                <a:gd fmla="*/ 249 w 531" name="T54"/>
                <a:gd fmla="*/ 299 h 467" name="T55"/>
                <a:gd fmla="*/ 248 w 531" name="T56"/>
                <a:gd fmla="*/ 352 h 467" name="T57"/>
                <a:gd fmla="*/ 210 w 531" name="T58"/>
                <a:gd fmla="*/ 385 h 467" name="T59"/>
                <a:gd fmla="*/ 186 w 531" name="T60"/>
                <a:gd fmla="*/ 467 h 467" name="T61"/>
                <a:gd fmla="*/ 327 w 531" name="T62"/>
                <a:gd fmla="*/ 386 h 467" name="T63"/>
                <a:gd fmla="*/ 292 w 531" name="T64"/>
                <a:gd fmla="*/ 371 h 467" name="T65"/>
                <a:gd fmla="*/ 282 w 531" name="T66"/>
                <a:gd fmla="*/ 299 h 467" name="T67"/>
                <a:gd fmla="*/ 289 w 531" name="T68"/>
                <a:gd fmla="*/ 233 h 467" name="T69"/>
                <a:gd fmla="*/ 354 w 531" name="T70"/>
                <a:gd fmla="*/ 58 h 467" name="T71"/>
                <a:gd fmla="*/ 417 w 531" name="T72"/>
                <a:gd fmla="*/ 84 h 467" name="T73"/>
                <a:gd fmla="*/ 346 w 531" name="T74"/>
                <a:gd fmla="*/ 300 h 467" name="T75"/>
                <a:gd fmla="*/ 358 w 531" name="T76"/>
                <a:gd fmla="*/ 320 h 467" name="T77"/>
                <a:gd fmla="*/ 396 w 531" name="T78"/>
                <a:gd fmla="*/ 339 h 467" name="T79"/>
                <a:gd fmla="*/ 507 w 531" name="T80"/>
                <a:gd fmla="*/ 328 h 467" name="T81"/>
                <a:gd fmla="*/ 531 w 531" name="T82"/>
                <a:gd fmla="*/ 303 h 467" name="T83"/>
                <a:gd fmla="*/ 275 w 531" name="T84"/>
                <a:gd fmla="*/ 24 h 467" name="T85"/>
                <a:gd fmla="*/ 266 w 531" name="T86"/>
                <a:gd fmla="*/ 34 h 467" name="T87"/>
                <a:gd fmla="*/ 257 w 531" name="T88"/>
                <a:gd fmla="*/ 21 h 467" name="T89"/>
                <a:gd fmla="*/ 51 w 531" name="T90"/>
                <a:gd fmla="*/ 325 h 467" name="T91"/>
                <a:gd fmla="*/ 166 w 531" name="T92"/>
                <a:gd fmla="*/ 308 h 467" name="T93"/>
                <a:gd fmla="*/ 134 w 531" name="T94"/>
                <a:gd fmla="*/ 325 h 467" name="T95"/>
                <a:gd fmla="*/ 270 w 531" name="T96"/>
                <a:gd fmla="*/ 217 h 467" name="T97"/>
                <a:gd fmla="*/ 275 w 531" name="T98"/>
                <a:gd fmla="*/ 274 h 467" name="T99"/>
                <a:gd fmla="*/ 256 w 531" name="T100"/>
                <a:gd fmla="*/ 274 h 467" name="T101"/>
                <a:gd fmla="*/ 262 w 531" name="T102"/>
                <a:gd fmla="*/ 217 h 467" name="T103"/>
                <a:gd fmla="*/ 331 w 531" name="T104"/>
                <a:gd fmla="*/ 453 h 467" name="T105"/>
                <a:gd fmla="*/ 296 w 531" name="T106"/>
                <a:gd fmla="*/ 391 h 467" name="T107"/>
                <a:gd fmla="*/ 256 w 531" name="T108"/>
                <a:gd fmla="*/ 368 h 467" name="T109"/>
                <a:gd fmla="*/ 268 w 531" name="T110"/>
                <a:gd fmla="*/ 307 h 467" name="T111"/>
                <a:gd fmla="*/ 274 w 531" name="T112"/>
                <a:gd fmla="*/ 368 h 467" name="T113"/>
                <a:gd fmla="*/ 268 w 531" name="T114"/>
                <a:gd fmla="*/ 203 h 467" name="T115"/>
                <a:gd fmla="*/ 268 w 531" name="T116"/>
                <a:gd fmla="*/ 53 h 467" name="T117"/>
                <a:gd fmla="*/ 480 w 531" name="T118"/>
                <a:gd fmla="*/ 325 h 467" name="T119"/>
                <a:gd fmla="*/ 367 w 531" name="T120"/>
                <a:gd fmla="*/ 308 h 467" name="T121"/>
                <a:gd fmla="*/ 480 w 531" name="T122"/>
                <a:gd fmla="*/ 325 h 467" name="T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b="b" l="0" r="r" t="0"/>
              <a:pathLst>
                <a:path h="467" w="531">
                  <a:moveTo>
                    <a:pt x="531" y="303"/>
                  </a:moveTo>
                  <a:lnTo>
                    <a:pt x="531" y="303"/>
                  </a:lnTo>
                  <a:lnTo>
                    <a:pt x="531" y="300"/>
                  </a:lnTo>
                  <a:lnTo>
                    <a:pt x="530" y="298"/>
                  </a:lnTo>
                  <a:lnTo>
                    <a:pt x="448" y="98"/>
                  </a:lnTo>
                  <a:lnTo>
                    <a:pt x="448" y="98"/>
                  </a:lnTo>
                  <a:lnTo>
                    <a:pt x="453" y="95"/>
                  </a:lnTo>
                  <a:lnTo>
                    <a:pt x="457" y="91"/>
                  </a:lnTo>
                  <a:lnTo>
                    <a:pt x="461" y="84"/>
                  </a:lnTo>
                  <a:lnTo>
                    <a:pt x="462" y="78"/>
                  </a:lnTo>
                  <a:lnTo>
                    <a:pt x="462" y="78"/>
                  </a:lnTo>
                  <a:lnTo>
                    <a:pt x="461" y="75"/>
                  </a:lnTo>
                  <a:lnTo>
                    <a:pt x="459" y="72"/>
                  </a:lnTo>
                  <a:lnTo>
                    <a:pt x="457" y="71"/>
                  </a:lnTo>
                  <a:lnTo>
                    <a:pt x="454" y="70"/>
                  </a:lnTo>
                  <a:lnTo>
                    <a:pt x="454" y="70"/>
                  </a:lnTo>
                  <a:lnTo>
                    <a:pt x="452" y="71"/>
                  </a:lnTo>
                  <a:lnTo>
                    <a:pt x="449" y="72"/>
                  </a:lnTo>
                  <a:lnTo>
                    <a:pt x="448" y="75"/>
                  </a:lnTo>
                  <a:lnTo>
                    <a:pt x="448" y="78"/>
                  </a:lnTo>
                  <a:lnTo>
                    <a:pt x="448" y="78"/>
                  </a:lnTo>
                  <a:lnTo>
                    <a:pt x="446" y="81"/>
                  </a:lnTo>
                  <a:lnTo>
                    <a:pt x="444" y="83"/>
                  </a:lnTo>
                  <a:lnTo>
                    <a:pt x="442" y="85"/>
                  </a:lnTo>
                  <a:lnTo>
                    <a:pt x="439" y="87"/>
                  </a:lnTo>
                  <a:lnTo>
                    <a:pt x="439" y="87"/>
                  </a:lnTo>
                  <a:lnTo>
                    <a:pt x="436" y="85"/>
                  </a:lnTo>
                  <a:lnTo>
                    <a:pt x="434" y="83"/>
                  </a:lnTo>
                  <a:lnTo>
                    <a:pt x="431" y="81"/>
                  </a:lnTo>
                  <a:lnTo>
                    <a:pt x="430" y="78"/>
                  </a:lnTo>
                  <a:lnTo>
                    <a:pt x="430" y="78"/>
                  </a:lnTo>
                  <a:lnTo>
                    <a:pt x="431" y="75"/>
                  </a:lnTo>
                  <a:lnTo>
                    <a:pt x="434" y="72"/>
                  </a:lnTo>
                  <a:lnTo>
                    <a:pt x="434" y="72"/>
                  </a:lnTo>
                  <a:lnTo>
                    <a:pt x="435" y="70"/>
                  </a:lnTo>
                  <a:lnTo>
                    <a:pt x="435" y="67"/>
                  </a:lnTo>
                  <a:lnTo>
                    <a:pt x="435" y="65"/>
                  </a:lnTo>
                  <a:lnTo>
                    <a:pt x="434" y="63"/>
                  </a:lnTo>
                  <a:lnTo>
                    <a:pt x="434" y="63"/>
                  </a:lnTo>
                  <a:lnTo>
                    <a:pt x="431" y="61"/>
                  </a:lnTo>
                  <a:lnTo>
                    <a:pt x="429" y="60"/>
                  </a:lnTo>
                  <a:lnTo>
                    <a:pt x="429" y="60"/>
                  </a:lnTo>
                  <a:lnTo>
                    <a:pt x="396" y="51"/>
                  </a:lnTo>
                  <a:lnTo>
                    <a:pt x="360" y="44"/>
                  </a:lnTo>
                  <a:lnTo>
                    <a:pt x="323" y="41"/>
                  </a:lnTo>
                  <a:lnTo>
                    <a:pt x="283" y="39"/>
                  </a:lnTo>
                  <a:lnTo>
                    <a:pt x="283" y="39"/>
                  </a:lnTo>
                  <a:lnTo>
                    <a:pt x="286" y="36"/>
                  </a:lnTo>
                  <a:lnTo>
                    <a:pt x="288" y="31"/>
                  </a:lnTo>
                  <a:lnTo>
                    <a:pt x="289" y="28"/>
                  </a:lnTo>
                  <a:lnTo>
                    <a:pt x="289" y="24"/>
                  </a:lnTo>
                  <a:lnTo>
                    <a:pt x="289" y="24"/>
                  </a:lnTo>
                  <a:lnTo>
                    <a:pt x="289" y="20"/>
                  </a:lnTo>
                  <a:lnTo>
                    <a:pt x="288" y="15"/>
                  </a:lnTo>
                  <a:lnTo>
                    <a:pt x="286" y="11"/>
                  </a:lnTo>
                  <a:lnTo>
                    <a:pt x="282" y="8"/>
                  </a:lnTo>
                  <a:lnTo>
                    <a:pt x="279" y="4"/>
                  </a:lnTo>
                  <a:lnTo>
                    <a:pt x="275" y="2"/>
                  </a:lnTo>
                  <a:lnTo>
                    <a:pt x="270" y="1"/>
                  </a:lnTo>
                  <a:lnTo>
                    <a:pt x="266" y="0"/>
                  </a:lnTo>
                  <a:lnTo>
                    <a:pt x="266" y="0"/>
                  </a:lnTo>
                  <a:lnTo>
                    <a:pt x="261" y="1"/>
                  </a:lnTo>
                  <a:lnTo>
                    <a:pt x="256" y="2"/>
                  </a:lnTo>
                  <a:lnTo>
                    <a:pt x="253" y="4"/>
                  </a:lnTo>
                  <a:lnTo>
                    <a:pt x="249" y="8"/>
                  </a:lnTo>
                  <a:lnTo>
                    <a:pt x="247" y="11"/>
                  </a:lnTo>
                  <a:lnTo>
                    <a:pt x="245" y="15"/>
                  </a:lnTo>
                  <a:lnTo>
                    <a:pt x="242" y="20"/>
                  </a:lnTo>
                  <a:lnTo>
                    <a:pt x="242" y="24"/>
                  </a:lnTo>
                  <a:lnTo>
                    <a:pt x="242" y="24"/>
                  </a:lnTo>
                  <a:lnTo>
                    <a:pt x="242" y="28"/>
                  </a:lnTo>
                  <a:lnTo>
                    <a:pt x="243" y="31"/>
                  </a:lnTo>
                  <a:lnTo>
                    <a:pt x="246" y="36"/>
                  </a:lnTo>
                  <a:lnTo>
                    <a:pt x="248" y="39"/>
                  </a:lnTo>
                  <a:lnTo>
                    <a:pt x="248" y="39"/>
                  </a:lnTo>
                  <a:lnTo>
                    <a:pt x="209" y="41"/>
                  </a:lnTo>
                  <a:lnTo>
                    <a:pt x="171" y="44"/>
                  </a:lnTo>
                  <a:lnTo>
                    <a:pt x="135" y="51"/>
                  </a:lnTo>
                  <a:lnTo>
                    <a:pt x="102" y="60"/>
                  </a:lnTo>
                  <a:lnTo>
                    <a:pt x="102" y="60"/>
                  </a:lnTo>
                  <a:lnTo>
                    <a:pt x="100" y="61"/>
                  </a:lnTo>
                  <a:lnTo>
                    <a:pt x="98" y="63"/>
                  </a:lnTo>
                  <a:lnTo>
                    <a:pt x="98" y="63"/>
                  </a:lnTo>
                  <a:lnTo>
                    <a:pt x="97" y="65"/>
                  </a:lnTo>
                  <a:lnTo>
                    <a:pt x="97" y="67"/>
                  </a:lnTo>
                  <a:lnTo>
                    <a:pt x="97" y="70"/>
                  </a:lnTo>
                  <a:lnTo>
                    <a:pt x="99" y="72"/>
                  </a:lnTo>
                  <a:lnTo>
                    <a:pt x="99" y="72"/>
                  </a:lnTo>
                  <a:lnTo>
                    <a:pt x="100" y="75"/>
                  </a:lnTo>
                  <a:lnTo>
                    <a:pt x="101" y="78"/>
                  </a:lnTo>
                  <a:lnTo>
                    <a:pt x="101" y="78"/>
                  </a:lnTo>
                  <a:lnTo>
                    <a:pt x="100" y="81"/>
                  </a:lnTo>
                  <a:lnTo>
                    <a:pt x="99" y="83"/>
                  </a:lnTo>
                  <a:lnTo>
                    <a:pt x="95" y="85"/>
                  </a:lnTo>
                  <a:lnTo>
                    <a:pt x="92" y="87"/>
                  </a:lnTo>
                  <a:lnTo>
                    <a:pt x="92" y="87"/>
                  </a:lnTo>
                  <a:lnTo>
                    <a:pt x="89" y="85"/>
                  </a:lnTo>
                  <a:lnTo>
                    <a:pt x="87" y="83"/>
                  </a:lnTo>
                  <a:lnTo>
                    <a:pt x="85" y="81"/>
                  </a:lnTo>
                  <a:lnTo>
                    <a:pt x="85" y="78"/>
                  </a:lnTo>
                  <a:lnTo>
                    <a:pt x="85" y="78"/>
                  </a:lnTo>
                  <a:lnTo>
                    <a:pt x="84" y="75"/>
                  </a:lnTo>
                  <a:lnTo>
                    <a:pt x="83" y="72"/>
                  </a:lnTo>
                  <a:lnTo>
                    <a:pt x="80" y="71"/>
                  </a:lnTo>
                  <a:lnTo>
                    <a:pt x="77" y="70"/>
                  </a:lnTo>
                  <a:lnTo>
                    <a:pt x="77" y="70"/>
                  </a:lnTo>
                  <a:lnTo>
                    <a:pt x="75" y="71"/>
                  </a:lnTo>
                  <a:lnTo>
                    <a:pt x="72" y="72"/>
                  </a:lnTo>
                  <a:lnTo>
                    <a:pt x="71" y="75"/>
                  </a:lnTo>
                  <a:lnTo>
                    <a:pt x="71" y="78"/>
                  </a:lnTo>
                  <a:lnTo>
                    <a:pt x="71" y="78"/>
                  </a:lnTo>
                  <a:lnTo>
                    <a:pt x="71" y="84"/>
                  </a:lnTo>
                  <a:lnTo>
                    <a:pt x="74" y="91"/>
                  </a:lnTo>
                  <a:lnTo>
                    <a:pt x="78" y="95"/>
                  </a:lnTo>
                  <a:lnTo>
                    <a:pt x="84" y="98"/>
                  </a:lnTo>
                  <a:lnTo>
                    <a:pt x="2" y="298"/>
                  </a:lnTo>
                  <a:lnTo>
                    <a:pt x="2" y="298"/>
                  </a:lnTo>
                  <a:lnTo>
                    <a:pt x="2" y="300"/>
                  </a:lnTo>
                  <a:lnTo>
                    <a:pt x="2" y="303"/>
                  </a:lnTo>
                  <a:lnTo>
                    <a:pt x="0" y="304"/>
                  </a:lnTo>
                  <a:lnTo>
                    <a:pt x="0" y="304"/>
                  </a:lnTo>
                  <a:lnTo>
                    <a:pt x="4" y="310"/>
                  </a:lnTo>
                  <a:lnTo>
                    <a:pt x="8" y="314"/>
                  </a:lnTo>
                  <a:lnTo>
                    <a:pt x="12" y="320"/>
                  </a:lnTo>
                  <a:lnTo>
                    <a:pt x="18" y="324"/>
                  </a:lnTo>
                  <a:lnTo>
                    <a:pt x="24" y="328"/>
                  </a:lnTo>
                  <a:lnTo>
                    <a:pt x="32" y="333"/>
                  </a:lnTo>
                  <a:lnTo>
                    <a:pt x="39" y="336"/>
                  </a:lnTo>
                  <a:lnTo>
                    <a:pt x="48" y="339"/>
                  </a:lnTo>
                  <a:lnTo>
                    <a:pt x="50" y="339"/>
                  </a:lnTo>
                  <a:lnTo>
                    <a:pt x="135" y="339"/>
                  </a:lnTo>
                  <a:lnTo>
                    <a:pt x="138" y="339"/>
                  </a:lnTo>
                  <a:lnTo>
                    <a:pt x="138" y="339"/>
                  </a:lnTo>
                  <a:lnTo>
                    <a:pt x="146" y="336"/>
                  </a:lnTo>
                  <a:lnTo>
                    <a:pt x="154" y="333"/>
                  </a:lnTo>
                  <a:lnTo>
                    <a:pt x="161" y="328"/>
                  </a:lnTo>
                  <a:lnTo>
                    <a:pt x="168" y="324"/>
                  </a:lnTo>
                  <a:lnTo>
                    <a:pt x="173" y="320"/>
                  </a:lnTo>
                  <a:lnTo>
                    <a:pt x="179" y="314"/>
                  </a:lnTo>
                  <a:lnTo>
                    <a:pt x="183" y="310"/>
                  </a:lnTo>
                  <a:lnTo>
                    <a:pt x="186" y="304"/>
                  </a:lnTo>
                  <a:lnTo>
                    <a:pt x="185" y="303"/>
                  </a:lnTo>
                  <a:lnTo>
                    <a:pt x="185" y="303"/>
                  </a:lnTo>
                  <a:lnTo>
                    <a:pt x="185" y="300"/>
                  </a:lnTo>
                  <a:lnTo>
                    <a:pt x="184" y="298"/>
                  </a:lnTo>
                  <a:lnTo>
                    <a:pt x="102" y="98"/>
                  </a:lnTo>
                  <a:lnTo>
                    <a:pt x="102" y="98"/>
                  </a:lnTo>
                  <a:lnTo>
                    <a:pt x="107" y="95"/>
                  </a:lnTo>
                  <a:lnTo>
                    <a:pt x="112" y="90"/>
                  </a:lnTo>
                  <a:lnTo>
                    <a:pt x="114" y="84"/>
                  </a:lnTo>
                  <a:lnTo>
                    <a:pt x="115" y="78"/>
                  </a:lnTo>
                  <a:lnTo>
                    <a:pt x="115" y="78"/>
                  </a:lnTo>
                  <a:lnTo>
                    <a:pt x="114" y="70"/>
                  </a:lnTo>
                  <a:lnTo>
                    <a:pt x="114" y="70"/>
                  </a:lnTo>
                  <a:lnTo>
                    <a:pt x="145" y="64"/>
                  </a:lnTo>
                  <a:lnTo>
                    <a:pt x="178" y="58"/>
                  </a:lnTo>
                  <a:lnTo>
                    <a:pt x="212" y="54"/>
                  </a:lnTo>
                  <a:lnTo>
                    <a:pt x="249" y="53"/>
                  </a:lnTo>
                  <a:lnTo>
                    <a:pt x="249" y="211"/>
                  </a:lnTo>
                  <a:lnTo>
                    <a:pt x="249" y="211"/>
                  </a:lnTo>
                  <a:lnTo>
                    <a:pt x="246" y="222"/>
                  </a:lnTo>
                  <a:lnTo>
                    <a:pt x="243" y="233"/>
                  </a:lnTo>
                  <a:lnTo>
                    <a:pt x="241" y="244"/>
                  </a:lnTo>
                  <a:lnTo>
                    <a:pt x="241" y="255"/>
                  </a:lnTo>
                  <a:lnTo>
                    <a:pt x="241" y="267"/>
                  </a:lnTo>
                  <a:lnTo>
                    <a:pt x="243" y="278"/>
                  </a:lnTo>
                  <a:lnTo>
                    <a:pt x="246" y="288"/>
                  </a:lnTo>
                  <a:lnTo>
                    <a:pt x="249" y="299"/>
                  </a:lnTo>
                  <a:lnTo>
                    <a:pt x="249" y="299"/>
                  </a:lnTo>
                  <a:lnTo>
                    <a:pt x="249" y="300"/>
                  </a:lnTo>
                  <a:lnTo>
                    <a:pt x="249" y="341"/>
                  </a:lnTo>
                  <a:lnTo>
                    <a:pt x="249" y="341"/>
                  </a:lnTo>
                  <a:lnTo>
                    <a:pt x="249" y="346"/>
                  </a:lnTo>
                  <a:lnTo>
                    <a:pt x="248" y="352"/>
                  </a:lnTo>
                  <a:lnTo>
                    <a:pt x="246" y="358"/>
                  </a:lnTo>
                  <a:lnTo>
                    <a:pt x="242" y="364"/>
                  </a:lnTo>
                  <a:lnTo>
                    <a:pt x="238" y="371"/>
                  </a:lnTo>
                  <a:lnTo>
                    <a:pt x="230" y="376"/>
                  </a:lnTo>
                  <a:lnTo>
                    <a:pt x="222" y="381"/>
                  </a:lnTo>
                  <a:lnTo>
                    <a:pt x="210" y="385"/>
                  </a:lnTo>
                  <a:lnTo>
                    <a:pt x="206" y="386"/>
                  </a:lnTo>
                  <a:lnTo>
                    <a:pt x="205" y="391"/>
                  </a:lnTo>
                  <a:lnTo>
                    <a:pt x="192" y="391"/>
                  </a:lnTo>
                  <a:lnTo>
                    <a:pt x="192" y="429"/>
                  </a:lnTo>
                  <a:lnTo>
                    <a:pt x="186" y="429"/>
                  </a:lnTo>
                  <a:lnTo>
                    <a:pt x="186" y="467"/>
                  </a:lnTo>
                  <a:lnTo>
                    <a:pt x="345" y="467"/>
                  </a:lnTo>
                  <a:lnTo>
                    <a:pt x="345" y="429"/>
                  </a:lnTo>
                  <a:lnTo>
                    <a:pt x="340" y="429"/>
                  </a:lnTo>
                  <a:lnTo>
                    <a:pt x="340" y="391"/>
                  </a:lnTo>
                  <a:lnTo>
                    <a:pt x="327" y="391"/>
                  </a:lnTo>
                  <a:lnTo>
                    <a:pt x="327" y="386"/>
                  </a:lnTo>
                  <a:lnTo>
                    <a:pt x="321" y="385"/>
                  </a:lnTo>
                  <a:lnTo>
                    <a:pt x="321" y="385"/>
                  </a:lnTo>
                  <a:lnTo>
                    <a:pt x="311" y="382"/>
                  </a:lnTo>
                  <a:lnTo>
                    <a:pt x="304" y="379"/>
                  </a:lnTo>
                  <a:lnTo>
                    <a:pt x="297" y="375"/>
                  </a:lnTo>
                  <a:lnTo>
                    <a:pt x="292" y="371"/>
                  </a:lnTo>
                  <a:lnTo>
                    <a:pt x="288" y="364"/>
                  </a:lnTo>
                  <a:lnTo>
                    <a:pt x="286" y="358"/>
                  </a:lnTo>
                  <a:lnTo>
                    <a:pt x="283" y="350"/>
                  </a:lnTo>
                  <a:lnTo>
                    <a:pt x="282" y="341"/>
                  </a:lnTo>
                  <a:lnTo>
                    <a:pt x="282" y="299"/>
                  </a:lnTo>
                  <a:lnTo>
                    <a:pt x="282" y="299"/>
                  </a:lnTo>
                  <a:lnTo>
                    <a:pt x="286" y="288"/>
                  </a:lnTo>
                  <a:lnTo>
                    <a:pt x="289" y="278"/>
                  </a:lnTo>
                  <a:lnTo>
                    <a:pt x="290" y="266"/>
                  </a:lnTo>
                  <a:lnTo>
                    <a:pt x="290" y="255"/>
                  </a:lnTo>
                  <a:lnTo>
                    <a:pt x="290" y="244"/>
                  </a:lnTo>
                  <a:lnTo>
                    <a:pt x="289" y="233"/>
                  </a:lnTo>
                  <a:lnTo>
                    <a:pt x="286" y="222"/>
                  </a:lnTo>
                  <a:lnTo>
                    <a:pt x="282" y="211"/>
                  </a:lnTo>
                  <a:lnTo>
                    <a:pt x="282" y="53"/>
                  </a:lnTo>
                  <a:lnTo>
                    <a:pt x="282" y="53"/>
                  </a:lnTo>
                  <a:lnTo>
                    <a:pt x="319" y="54"/>
                  </a:lnTo>
                  <a:lnTo>
                    <a:pt x="354" y="58"/>
                  </a:lnTo>
                  <a:lnTo>
                    <a:pt x="387" y="64"/>
                  </a:lnTo>
                  <a:lnTo>
                    <a:pt x="417" y="70"/>
                  </a:lnTo>
                  <a:lnTo>
                    <a:pt x="417" y="70"/>
                  </a:lnTo>
                  <a:lnTo>
                    <a:pt x="416" y="78"/>
                  </a:lnTo>
                  <a:lnTo>
                    <a:pt x="416" y="78"/>
                  </a:lnTo>
                  <a:lnTo>
                    <a:pt x="417" y="84"/>
                  </a:lnTo>
                  <a:lnTo>
                    <a:pt x="421" y="90"/>
                  </a:lnTo>
                  <a:lnTo>
                    <a:pt x="424" y="95"/>
                  </a:lnTo>
                  <a:lnTo>
                    <a:pt x="429" y="98"/>
                  </a:lnTo>
                  <a:lnTo>
                    <a:pt x="347" y="298"/>
                  </a:lnTo>
                  <a:lnTo>
                    <a:pt x="347" y="298"/>
                  </a:lnTo>
                  <a:lnTo>
                    <a:pt x="346" y="300"/>
                  </a:lnTo>
                  <a:lnTo>
                    <a:pt x="347" y="303"/>
                  </a:lnTo>
                  <a:lnTo>
                    <a:pt x="346" y="304"/>
                  </a:lnTo>
                  <a:lnTo>
                    <a:pt x="346" y="304"/>
                  </a:lnTo>
                  <a:lnTo>
                    <a:pt x="349" y="310"/>
                  </a:lnTo>
                  <a:lnTo>
                    <a:pt x="354" y="314"/>
                  </a:lnTo>
                  <a:lnTo>
                    <a:pt x="358" y="320"/>
                  </a:lnTo>
                  <a:lnTo>
                    <a:pt x="363" y="324"/>
                  </a:lnTo>
                  <a:lnTo>
                    <a:pt x="370" y="328"/>
                  </a:lnTo>
                  <a:lnTo>
                    <a:pt x="377" y="333"/>
                  </a:lnTo>
                  <a:lnTo>
                    <a:pt x="385" y="336"/>
                  </a:lnTo>
                  <a:lnTo>
                    <a:pt x="394" y="339"/>
                  </a:lnTo>
                  <a:lnTo>
                    <a:pt x="396" y="339"/>
                  </a:lnTo>
                  <a:lnTo>
                    <a:pt x="481" y="339"/>
                  </a:lnTo>
                  <a:lnTo>
                    <a:pt x="483" y="339"/>
                  </a:lnTo>
                  <a:lnTo>
                    <a:pt x="483" y="339"/>
                  </a:lnTo>
                  <a:lnTo>
                    <a:pt x="492" y="336"/>
                  </a:lnTo>
                  <a:lnTo>
                    <a:pt x="499" y="333"/>
                  </a:lnTo>
                  <a:lnTo>
                    <a:pt x="507" y="328"/>
                  </a:lnTo>
                  <a:lnTo>
                    <a:pt x="513" y="324"/>
                  </a:lnTo>
                  <a:lnTo>
                    <a:pt x="519" y="320"/>
                  </a:lnTo>
                  <a:lnTo>
                    <a:pt x="524" y="314"/>
                  </a:lnTo>
                  <a:lnTo>
                    <a:pt x="527" y="310"/>
                  </a:lnTo>
                  <a:lnTo>
                    <a:pt x="531" y="304"/>
                  </a:lnTo>
                  <a:lnTo>
                    <a:pt x="531" y="303"/>
                  </a:lnTo>
                  <a:close/>
                  <a:moveTo>
                    <a:pt x="266" y="15"/>
                  </a:moveTo>
                  <a:lnTo>
                    <a:pt x="266" y="15"/>
                  </a:lnTo>
                  <a:lnTo>
                    <a:pt x="269" y="15"/>
                  </a:lnTo>
                  <a:lnTo>
                    <a:pt x="273" y="17"/>
                  </a:lnTo>
                  <a:lnTo>
                    <a:pt x="275" y="21"/>
                  </a:lnTo>
                  <a:lnTo>
                    <a:pt x="275" y="24"/>
                  </a:lnTo>
                  <a:lnTo>
                    <a:pt x="275" y="24"/>
                  </a:lnTo>
                  <a:lnTo>
                    <a:pt x="275" y="27"/>
                  </a:lnTo>
                  <a:lnTo>
                    <a:pt x="273" y="30"/>
                  </a:lnTo>
                  <a:lnTo>
                    <a:pt x="269" y="33"/>
                  </a:lnTo>
                  <a:lnTo>
                    <a:pt x="266" y="34"/>
                  </a:lnTo>
                  <a:lnTo>
                    <a:pt x="266" y="34"/>
                  </a:lnTo>
                  <a:lnTo>
                    <a:pt x="262" y="33"/>
                  </a:lnTo>
                  <a:lnTo>
                    <a:pt x="260" y="30"/>
                  </a:lnTo>
                  <a:lnTo>
                    <a:pt x="257" y="27"/>
                  </a:lnTo>
                  <a:lnTo>
                    <a:pt x="256" y="24"/>
                  </a:lnTo>
                  <a:lnTo>
                    <a:pt x="256" y="24"/>
                  </a:lnTo>
                  <a:lnTo>
                    <a:pt x="257" y="21"/>
                  </a:lnTo>
                  <a:lnTo>
                    <a:pt x="260" y="17"/>
                  </a:lnTo>
                  <a:lnTo>
                    <a:pt x="262" y="15"/>
                  </a:lnTo>
                  <a:lnTo>
                    <a:pt x="266" y="15"/>
                  </a:lnTo>
                  <a:lnTo>
                    <a:pt x="266" y="15"/>
                  </a:lnTo>
                  <a:close/>
                  <a:moveTo>
                    <a:pt x="134" y="325"/>
                  </a:moveTo>
                  <a:lnTo>
                    <a:pt x="51" y="325"/>
                  </a:lnTo>
                  <a:lnTo>
                    <a:pt x="51" y="325"/>
                  </a:lnTo>
                  <a:lnTo>
                    <a:pt x="41" y="322"/>
                  </a:lnTo>
                  <a:lnTo>
                    <a:pt x="34" y="318"/>
                  </a:lnTo>
                  <a:lnTo>
                    <a:pt x="26" y="313"/>
                  </a:lnTo>
                  <a:lnTo>
                    <a:pt x="21" y="308"/>
                  </a:lnTo>
                  <a:lnTo>
                    <a:pt x="166" y="308"/>
                  </a:lnTo>
                  <a:lnTo>
                    <a:pt x="166" y="308"/>
                  </a:lnTo>
                  <a:lnTo>
                    <a:pt x="159" y="313"/>
                  </a:lnTo>
                  <a:lnTo>
                    <a:pt x="152" y="318"/>
                  </a:lnTo>
                  <a:lnTo>
                    <a:pt x="144" y="322"/>
                  </a:lnTo>
                  <a:lnTo>
                    <a:pt x="134" y="325"/>
                  </a:lnTo>
                  <a:lnTo>
                    <a:pt x="134" y="325"/>
                  </a:lnTo>
                  <a:close/>
                  <a:moveTo>
                    <a:pt x="19" y="294"/>
                  </a:moveTo>
                  <a:lnTo>
                    <a:pt x="93" y="114"/>
                  </a:lnTo>
                  <a:lnTo>
                    <a:pt x="167" y="294"/>
                  </a:lnTo>
                  <a:lnTo>
                    <a:pt x="19" y="294"/>
                  </a:lnTo>
                  <a:close/>
                  <a:moveTo>
                    <a:pt x="270" y="217"/>
                  </a:moveTo>
                  <a:lnTo>
                    <a:pt x="270" y="217"/>
                  </a:lnTo>
                  <a:lnTo>
                    <a:pt x="273" y="227"/>
                  </a:lnTo>
                  <a:lnTo>
                    <a:pt x="275" y="237"/>
                  </a:lnTo>
                  <a:lnTo>
                    <a:pt x="276" y="245"/>
                  </a:lnTo>
                  <a:lnTo>
                    <a:pt x="276" y="255"/>
                  </a:lnTo>
                  <a:lnTo>
                    <a:pt x="276" y="265"/>
                  </a:lnTo>
                  <a:lnTo>
                    <a:pt x="275" y="274"/>
                  </a:lnTo>
                  <a:lnTo>
                    <a:pt x="273" y="283"/>
                  </a:lnTo>
                  <a:lnTo>
                    <a:pt x="270" y="293"/>
                  </a:lnTo>
                  <a:lnTo>
                    <a:pt x="262" y="293"/>
                  </a:lnTo>
                  <a:lnTo>
                    <a:pt x="262" y="293"/>
                  </a:lnTo>
                  <a:lnTo>
                    <a:pt x="259" y="283"/>
                  </a:lnTo>
                  <a:lnTo>
                    <a:pt x="256" y="274"/>
                  </a:lnTo>
                  <a:lnTo>
                    <a:pt x="255" y="265"/>
                  </a:lnTo>
                  <a:lnTo>
                    <a:pt x="255" y="255"/>
                  </a:lnTo>
                  <a:lnTo>
                    <a:pt x="255" y="245"/>
                  </a:lnTo>
                  <a:lnTo>
                    <a:pt x="256" y="237"/>
                  </a:lnTo>
                  <a:lnTo>
                    <a:pt x="259" y="227"/>
                  </a:lnTo>
                  <a:lnTo>
                    <a:pt x="262" y="217"/>
                  </a:lnTo>
                  <a:lnTo>
                    <a:pt x="270" y="217"/>
                  </a:lnTo>
                  <a:close/>
                  <a:moveTo>
                    <a:pt x="331" y="453"/>
                  </a:moveTo>
                  <a:lnTo>
                    <a:pt x="200" y="453"/>
                  </a:lnTo>
                  <a:lnTo>
                    <a:pt x="200" y="443"/>
                  </a:lnTo>
                  <a:lnTo>
                    <a:pt x="331" y="443"/>
                  </a:lnTo>
                  <a:lnTo>
                    <a:pt x="331" y="453"/>
                  </a:lnTo>
                  <a:close/>
                  <a:moveTo>
                    <a:pt x="207" y="429"/>
                  </a:moveTo>
                  <a:lnTo>
                    <a:pt x="207" y="406"/>
                  </a:lnTo>
                  <a:lnTo>
                    <a:pt x="326" y="406"/>
                  </a:lnTo>
                  <a:lnTo>
                    <a:pt x="326" y="429"/>
                  </a:lnTo>
                  <a:lnTo>
                    <a:pt x="207" y="429"/>
                  </a:lnTo>
                  <a:close/>
                  <a:moveTo>
                    <a:pt x="296" y="391"/>
                  </a:moveTo>
                  <a:lnTo>
                    <a:pt x="235" y="391"/>
                  </a:lnTo>
                  <a:lnTo>
                    <a:pt x="235" y="391"/>
                  </a:lnTo>
                  <a:lnTo>
                    <a:pt x="241" y="386"/>
                  </a:lnTo>
                  <a:lnTo>
                    <a:pt x="248" y="380"/>
                  </a:lnTo>
                  <a:lnTo>
                    <a:pt x="252" y="375"/>
                  </a:lnTo>
                  <a:lnTo>
                    <a:pt x="256" y="368"/>
                  </a:lnTo>
                  <a:lnTo>
                    <a:pt x="260" y="362"/>
                  </a:lnTo>
                  <a:lnTo>
                    <a:pt x="262" y="355"/>
                  </a:lnTo>
                  <a:lnTo>
                    <a:pt x="263" y="348"/>
                  </a:lnTo>
                  <a:lnTo>
                    <a:pt x="263" y="341"/>
                  </a:lnTo>
                  <a:lnTo>
                    <a:pt x="263" y="307"/>
                  </a:lnTo>
                  <a:lnTo>
                    <a:pt x="268" y="307"/>
                  </a:lnTo>
                  <a:lnTo>
                    <a:pt x="268" y="341"/>
                  </a:lnTo>
                  <a:lnTo>
                    <a:pt x="268" y="341"/>
                  </a:lnTo>
                  <a:lnTo>
                    <a:pt x="269" y="348"/>
                  </a:lnTo>
                  <a:lnTo>
                    <a:pt x="269" y="354"/>
                  </a:lnTo>
                  <a:lnTo>
                    <a:pt x="272" y="362"/>
                  </a:lnTo>
                  <a:lnTo>
                    <a:pt x="274" y="368"/>
                  </a:lnTo>
                  <a:lnTo>
                    <a:pt x="278" y="375"/>
                  </a:lnTo>
                  <a:lnTo>
                    <a:pt x="282" y="380"/>
                  </a:lnTo>
                  <a:lnTo>
                    <a:pt x="289" y="386"/>
                  </a:lnTo>
                  <a:lnTo>
                    <a:pt x="296" y="391"/>
                  </a:lnTo>
                  <a:lnTo>
                    <a:pt x="296" y="391"/>
                  </a:lnTo>
                  <a:close/>
                  <a:moveTo>
                    <a:pt x="268" y="203"/>
                  </a:moveTo>
                  <a:lnTo>
                    <a:pt x="263" y="203"/>
                  </a:lnTo>
                  <a:lnTo>
                    <a:pt x="263" y="53"/>
                  </a:lnTo>
                  <a:lnTo>
                    <a:pt x="263" y="53"/>
                  </a:lnTo>
                  <a:lnTo>
                    <a:pt x="266" y="53"/>
                  </a:lnTo>
                  <a:lnTo>
                    <a:pt x="266" y="53"/>
                  </a:lnTo>
                  <a:lnTo>
                    <a:pt x="268" y="53"/>
                  </a:lnTo>
                  <a:lnTo>
                    <a:pt x="268" y="203"/>
                  </a:lnTo>
                  <a:close/>
                  <a:moveTo>
                    <a:pt x="512" y="294"/>
                  </a:moveTo>
                  <a:lnTo>
                    <a:pt x="364" y="294"/>
                  </a:lnTo>
                  <a:lnTo>
                    <a:pt x="439" y="114"/>
                  </a:lnTo>
                  <a:lnTo>
                    <a:pt x="512" y="294"/>
                  </a:lnTo>
                  <a:close/>
                  <a:moveTo>
                    <a:pt x="480" y="325"/>
                  </a:moveTo>
                  <a:lnTo>
                    <a:pt x="397" y="325"/>
                  </a:lnTo>
                  <a:lnTo>
                    <a:pt x="397" y="325"/>
                  </a:lnTo>
                  <a:lnTo>
                    <a:pt x="387" y="322"/>
                  </a:lnTo>
                  <a:lnTo>
                    <a:pt x="380" y="318"/>
                  </a:lnTo>
                  <a:lnTo>
                    <a:pt x="372" y="313"/>
                  </a:lnTo>
                  <a:lnTo>
                    <a:pt x="367" y="308"/>
                  </a:lnTo>
                  <a:lnTo>
                    <a:pt x="511" y="308"/>
                  </a:lnTo>
                  <a:lnTo>
                    <a:pt x="511" y="308"/>
                  </a:lnTo>
                  <a:lnTo>
                    <a:pt x="505" y="313"/>
                  </a:lnTo>
                  <a:lnTo>
                    <a:pt x="497" y="318"/>
                  </a:lnTo>
                  <a:lnTo>
                    <a:pt x="490" y="322"/>
                  </a:lnTo>
                  <a:lnTo>
                    <a:pt x="480" y="325"/>
                  </a:lnTo>
                  <a:lnTo>
                    <a:pt x="480" y="32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/>
            </a:p>
          </p:txBody>
        </p:sp>
        <p:sp>
          <p:nvSpPr>
            <p:cNvPr id="40" name="Oval 43"/>
            <p:cNvSpPr/>
            <p:nvPr/>
          </p:nvSpPr>
          <p:spPr>
            <a:xfrm>
              <a:off x="4959358" y="2043755"/>
              <a:ext cx="317492" cy="317492"/>
            </a:xfrm>
            <a:prstGeom prst="ellipse">
              <a:avLst/>
            </a:prstGeom>
            <a:gradFill flip="none" rotWithShape="1">
              <a:gsLst>
                <a:gs pos="87000">
                  <a:srgbClr val="0D1325"/>
                </a:gs>
                <a:gs pos="0">
                  <a:srgbClr val="54D0CA"/>
                </a:gs>
              </a:gsLst>
              <a:lin ang="27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ko-KR"/>
            </a:p>
          </p:txBody>
        </p:sp>
        <p:grpSp>
          <p:nvGrpSpPr>
            <p:cNvPr id="41" name="Group 96"/>
            <p:cNvGrpSpPr/>
            <p:nvPr/>
          </p:nvGrpSpPr>
          <p:grpSpPr>
            <a:xfrm>
              <a:off x="5029755" y="2114338"/>
              <a:ext cx="176698" cy="176327"/>
              <a:chOff x="5138738" y="4373563"/>
              <a:chExt cx="755650" cy="754063"/>
            </a:xfrm>
            <a:solidFill>
              <a:schemeClr val="bg1"/>
            </a:solidFill>
          </p:grpSpPr>
          <p:sp>
            <p:nvSpPr>
              <p:cNvPr id="42" name="Freeform 97"/>
              <p:cNvSpPr>
                <a:spLocks noEditPoints="1"/>
              </p:cNvSpPr>
              <p:nvPr/>
            </p:nvSpPr>
            <p:spPr bwMode="auto">
              <a:xfrm>
                <a:off x="5138738" y="4373563"/>
                <a:ext cx="755650" cy="754063"/>
              </a:xfrm>
              <a:custGeom>
                <a:avLst/>
                <a:gdLst>
                  <a:gd fmla="*/ 214 w 476" name="T0"/>
                  <a:gd fmla="*/ 1 h 475" name="T1"/>
                  <a:gd fmla="*/ 146 w 476" name="T2"/>
                  <a:gd fmla="*/ 20 h 475" name="T3"/>
                  <a:gd fmla="*/ 87 w 476" name="T4"/>
                  <a:gd fmla="*/ 55 h 475" name="T5"/>
                  <a:gd fmla="*/ 41 w 476" name="T6"/>
                  <a:gd fmla="*/ 105 h 475" name="T7"/>
                  <a:gd fmla="*/ 11 w 476" name="T8"/>
                  <a:gd fmla="*/ 167 h 475" name="T9"/>
                  <a:gd fmla="*/ 0 w 476" name="T10"/>
                  <a:gd fmla="*/ 238 h 475" name="T11"/>
                  <a:gd fmla="*/ 6 w 476" name="T12"/>
                  <a:gd fmla="*/ 286 h 475" name="T13"/>
                  <a:gd fmla="*/ 30 w 476" name="T14"/>
                  <a:gd fmla="*/ 351 h 475" name="T15"/>
                  <a:gd fmla="*/ 71 w 476" name="T16"/>
                  <a:gd fmla="*/ 406 h 475" name="T17"/>
                  <a:gd fmla="*/ 125 w 476" name="T18"/>
                  <a:gd fmla="*/ 447 h 475" name="T19"/>
                  <a:gd fmla="*/ 190 w 476" name="T20"/>
                  <a:gd fmla="*/ 471 h 475" name="T21"/>
                  <a:gd fmla="*/ 238 w 476" name="T22"/>
                  <a:gd fmla="*/ 475 h 475" name="T23"/>
                  <a:gd fmla="*/ 309 w 476" name="T24"/>
                  <a:gd fmla="*/ 464 h 475" name="T25"/>
                  <a:gd fmla="*/ 371 w 476" name="T26"/>
                  <a:gd fmla="*/ 435 h 475" name="T27"/>
                  <a:gd fmla="*/ 422 w 476" name="T28"/>
                  <a:gd fmla="*/ 389 h 475" name="T29"/>
                  <a:gd fmla="*/ 457 w 476" name="T30"/>
                  <a:gd fmla="*/ 331 h 475" name="T31"/>
                  <a:gd fmla="*/ 474 w 476" name="T32"/>
                  <a:gd fmla="*/ 263 h 475" name="T33"/>
                  <a:gd fmla="*/ 474 w 476" name="T34"/>
                  <a:gd fmla="*/ 214 h 475" name="T35"/>
                  <a:gd fmla="*/ 457 w 476" name="T36"/>
                  <a:gd fmla="*/ 146 h 475" name="T37"/>
                  <a:gd fmla="*/ 422 w 476" name="T38"/>
                  <a:gd fmla="*/ 86 h 475" name="T39"/>
                  <a:gd fmla="*/ 371 w 476" name="T40"/>
                  <a:gd fmla="*/ 41 h 475" name="T41"/>
                  <a:gd fmla="*/ 309 w 476" name="T42"/>
                  <a:gd fmla="*/ 11 h 475" name="T43"/>
                  <a:gd fmla="*/ 238 w 476" name="T44"/>
                  <a:gd fmla="*/ 0 h 475" name="T45"/>
                  <a:gd fmla="*/ 238 w 476" name="T46"/>
                  <a:gd fmla="*/ 461 h 475" name="T47"/>
                  <a:gd fmla="*/ 172 w 476" name="T48"/>
                  <a:gd fmla="*/ 452 h 475" name="T49"/>
                  <a:gd fmla="*/ 114 w 476" name="T50"/>
                  <a:gd fmla="*/ 423 h 475" name="T51"/>
                  <a:gd fmla="*/ 66 w 476" name="T52"/>
                  <a:gd fmla="*/ 380 h 475" name="T53"/>
                  <a:gd fmla="*/ 33 w 476" name="T54"/>
                  <a:gd fmla="*/ 325 h 475" name="T55"/>
                  <a:gd fmla="*/ 15 w 476" name="T56"/>
                  <a:gd fmla="*/ 260 h 475" name="T57"/>
                  <a:gd fmla="*/ 15 w 476" name="T58"/>
                  <a:gd fmla="*/ 215 h 475" name="T59"/>
                  <a:gd fmla="*/ 33 w 476" name="T60"/>
                  <a:gd fmla="*/ 151 h 475" name="T61"/>
                  <a:gd fmla="*/ 66 w 476" name="T62"/>
                  <a:gd fmla="*/ 96 h 475" name="T63"/>
                  <a:gd fmla="*/ 114 w 476" name="T64"/>
                  <a:gd fmla="*/ 53 h 475" name="T65"/>
                  <a:gd fmla="*/ 172 w 476" name="T66"/>
                  <a:gd fmla="*/ 25 h 475" name="T67"/>
                  <a:gd fmla="*/ 238 w 476" name="T68"/>
                  <a:gd fmla="*/ 14 h 475" name="T69"/>
                  <a:gd fmla="*/ 283 w 476" name="T70"/>
                  <a:gd fmla="*/ 20 h 475" name="T71"/>
                  <a:gd fmla="*/ 345 w 476" name="T72"/>
                  <a:gd fmla="*/ 41 h 475" name="T73"/>
                  <a:gd fmla="*/ 396 w 476" name="T74"/>
                  <a:gd fmla="*/ 80 h 475" name="T75"/>
                  <a:gd fmla="*/ 435 w 476" name="T76"/>
                  <a:gd fmla="*/ 132 h 475" name="T77"/>
                  <a:gd fmla="*/ 457 w 476" name="T78"/>
                  <a:gd fmla="*/ 193 h 475" name="T79"/>
                  <a:gd fmla="*/ 462 w 476" name="T80"/>
                  <a:gd fmla="*/ 238 h 475" name="T81"/>
                  <a:gd fmla="*/ 452 w 476" name="T82"/>
                  <a:gd fmla="*/ 305 h 475" name="T83"/>
                  <a:gd fmla="*/ 424 w 476" name="T84"/>
                  <a:gd fmla="*/ 363 h 475" name="T85"/>
                  <a:gd fmla="*/ 381 w 476" name="T86"/>
                  <a:gd fmla="*/ 410 h 475" name="T87"/>
                  <a:gd fmla="*/ 325 w 476" name="T88"/>
                  <a:gd fmla="*/ 444 h 475" name="T89"/>
                  <a:gd fmla="*/ 261 w 476" name="T90"/>
                  <a:gd fmla="*/ 460 h 475" name="T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b="b" l="0" r="r" t="0"/>
                <a:pathLst>
                  <a:path h="475" w="476">
                    <a:moveTo>
                      <a:pt x="238" y="0"/>
                    </a:moveTo>
                    <a:lnTo>
                      <a:pt x="238" y="0"/>
                    </a:lnTo>
                    <a:lnTo>
                      <a:pt x="214" y="1"/>
                    </a:lnTo>
                    <a:lnTo>
                      <a:pt x="190" y="5"/>
                    </a:lnTo>
                    <a:lnTo>
                      <a:pt x="168" y="11"/>
                    </a:lnTo>
                    <a:lnTo>
                      <a:pt x="146" y="20"/>
                    </a:lnTo>
                    <a:lnTo>
                      <a:pt x="125" y="29"/>
                    </a:lnTo>
                    <a:lnTo>
                      <a:pt x="105" y="41"/>
                    </a:lnTo>
                    <a:lnTo>
                      <a:pt x="87" y="55"/>
                    </a:lnTo>
                    <a:lnTo>
                      <a:pt x="71" y="70"/>
                    </a:lnTo>
                    <a:lnTo>
                      <a:pt x="54" y="86"/>
                    </a:lnTo>
                    <a:lnTo>
                      <a:pt x="41" y="105"/>
                    </a:lnTo>
                    <a:lnTo>
                      <a:pt x="30" y="125"/>
                    </a:lnTo>
                    <a:lnTo>
                      <a:pt x="19" y="146"/>
                    </a:lnTo>
                    <a:lnTo>
                      <a:pt x="11" y="167"/>
                    </a:lnTo>
                    <a:lnTo>
                      <a:pt x="6" y="190"/>
                    </a:lnTo>
                    <a:lnTo>
                      <a:pt x="1" y="214"/>
                    </a:lnTo>
                    <a:lnTo>
                      <a:pt x="0" y="238"/>
                    </a:lnTo>
                    <a:lnTo>
                      <a:pt x="0" y="238"/>
                    </a:lnTo>
                    <a:lnTo>
                      <a:pt x="1" y="263"/>
                    </a:lnTo>
                    <a:lnTo>
                      <a:pt x="6" y="286"/>
                    </a:lnTo>
                    <a:lnTo>
                      <a:pt x="11" y="309"/>
                    </a:lnTo>
                    <a:lnTo>
                      <a:pt x="19" y="331"/>
                    </a:lnTo>
                    <a:lnTo>
                      <a:pt x="30" y="351"/>
                    </a:lnTo>
                    <a:lnTo>
                      <a:pt x="41" y="371"/>
                    </a:lnTo>
                    <a:lnTo>
                      <a:pt x="54" y="389"/>
                    </a:lnTo>
                    <a:lnTo>
                      <a:pt x="71" y="406"/>
                    </a:lnTo>
                    <a:lnTo>
                      <a:pt x="87" y="421"/>
                    </a:lnTo>
                    <a:lnTo>
                      <a:pt x="105" y="435"/>
                    </a:lnTo>
                    <a:lnTo>
                      <a:pt x="125" y="447"/>
                    </a:lnTo>
                    <a:lnTo>
                      <a:pt x="146" y="457"/>
                    </a:lnTo>
                    <a:lnTo>
                      <a:pt x="168" y="464"/>
                    </a:lnTo>
                    <a:lnTo>
                      <a:pt x="190" y="471"/>
                    </a:lnTo>
                    <a:lnTo>
                      <a:pt x="214" y="474"/>
                    </a:lnTo>
                    <a:lnTo>
                      <a:pt x="238" y="475"/>
                    </a:lnTo>
                    <a:lnTo>
                      <a:pt x="238" y="475"/>
                    </a:lnTo>
                    <a:lnTo>
                      <a:pt x="263" y="474"/>
                    </a:lnTo>
                    <a:lnTo>
                      <a:pt x="285" y="471"/>
                    </a:lnTo>
                    <a:lnTo>
                      <a:pt x="309" y="464"/>
                    </a:lnTo>
                    <a:lnTo>
                      <a:pt x="331" y="457"/>
                    </a:lnTo>
                    <a:lnTo>
                      <a:pt x="351" y="447"/>
                    </a:lnTo>
                    <a:lnTo>
                      <a:pt x="371" y="435"/>
                    </a:lnTo>
                    <a:lnTo>
                      <a:pt x="389" y="421"/>
                    </a:lnTo>
                    <a:lnTo>
                      <a:pt x="406" y="406"/>
                    </a:lnTo>
                    <a:lnTo>
                      <a:pt x="422" y="389"/>
                    </a:lnTo>
                    <a:lnTo>
                      <a:pt x="436" y="371"/>
                    </a:lnTo>
                    <a:lnTo>
                      <a:pt x="447" y="351"/>
                    </a:lnTo>
                    <a:lnTo>
                      <a:pt x="457" y="331"/>
                    </a:lnTo>
                    <a:lnTo>
                      <a:pt x="465" y="309"/>
                    </a:lnTo>
                    <a:lnTo>
                      <a:pt x="471" y="286"/>
                    </a:lnTo>
                    <a:lnTo>
                      <a:pt x="474" y="263"/>
                    </a:lnTo>
                    <a:lnTo>
                      <a:pt x="476" y="238"/>
                    </a:lnTo>
                    <a:lnTo>
                      <a:pt x="476" y="238"/>
                    </a:lnTo>
                    <a:lnTo>
                      <a:pt x="474" y="214"/>
                    </a:lnTo>
                    <a:lnTo>
                      <a:pt x="471" y="190"/>
                    </a:lnTo>
                    <a:lnTo>
                      <a:pt x="465" y="167"/>
                    </a:lnTo>
                    <a:lnTo>
                      <a:pt x="457" y="146"/>
                    </a:lnTo>
                    <a:lnTo>
                      <a:pt x="447" y="125"/>
                    </a:lnTo>
                    <a:lnTo>
                      <a:pt x="436" y="105"/>
                    </a:lnTo>
                    <a:lnTo>
                      <a:pt x="422" y="86"/>
                    </a:lnTo>
                    <a:lnTo>
                      <a:pt x="406" y="70"/>
                    </a:lnTo>
                    <a:lnTo>
                      <a:pt x="389" y="55"/>
                    </a:lnTo>
                    <a:lnTo>
                      <a:pt x="371" y="41"/>
                    </a:lnTo>
                    <a:lnTo>
                      <a:pt x="351" y="29"/>
                    </a:lnTo>
                    <a:lnTo>
                      <a:pt x="331" y="20"/>
                    </a:lnTo>
                    <a:lnTo>
                      <a:pt x="309" y="11"/>
                    </a:lnTo>
                    <a:lnTo>
                      <a:pt x="285" y="5"/>
                    </a:lnTo>
                    <a:lnTo>
                      <a:pt x="263" y="1"/>
                    </a:lnTo>
                    <a:lnTo>
                      <a:pt x="238" y="0"/>
                    </a:lnTo>
                    <a:lnTo>
                      <a:pt x="238" y="0"/>
                    </a:lnTo>
                    <a:close/>
                    <a:moveTo>
                      <a:pt x="238" y="461"/>
                    </a:moveTo>
                    <a:lnTo>
                      <a:pt x="238" y="461"/>
                    </a:lnTo>
                    <a:lnTo>
                      <a:pt x="215" y="460"/>
                    </a:lnTo>
                    <a:lnTo>
                      <a:pt x="194" y="457"/>
                    </a:lnTo>
                    <a:lnTo>
                      <a:pt x="172" y="452"/>
                    </a:lnTo>
                    <a:lnTo>
                      <a:pt x="152" y="444"/>
                    </a:lnTo>
                    <a:lnTo>
                      <a:pt x="132" y="434"/>
                    </a:lnTo>
                    <a:lnTo>
                      <a:pt x="114" y="423"/>
                    </a:lnTo>
                    <a:lnTo>
                      <a:pt x="96" y="410"/>
                    </a:lnTo>
                    <a:lnTo>
                      <a:pt x="80" y="396"/>
                    </a:lnTo>
                    <a:lnTo>
                      <a:pt x="66" y="380"/>
                    </a:lnTo>
                    <a:lnTo>
                      <a:pt x="53" y="363"/>
                    </a:lnTo>
                    <a:lnTo>
                      <a:pt x="41" y="345"/>
                    </a:lnTo>
                    <a:lnTo>
                      <a:pt x="33" y="325"/>
                    </a:lnTo>
                    <a:lnTo>
                      <a:pt x="25" y="305"/>
                    </a:lnTo>
                    <a:lnTo>
                      <a:pt x="19" y="283"/>
                    </a:lnTo>
                    <a:lnTo>
                      <a:pt x="15" y="260"/>
                    </a:lnTo>
                    <a:lnTo>
                      <a:pt x="14" y="238"/>
                    </a:lnTo>
                    <a:lnTo>
                      <a:pt x="14" y="238"/>
                    </a:lnTo>
                    <a:lnTo>
                      <a:pt x="15" y="215"/>
                    </a:lnTo>
                    <a:lnTo>
                      <a:pt x="19" y="193"/>
                    </a:lnTo>
                    <a:lnTo>
                      <a:pt x="25" y="172"/>
                    </a:lnTo>
                    <a:lnTo>
                      <a:pt x="33" y="151"/>
                    </a:lnTo>
                    <a:lnTo>
                      <a:pt x="41" y="132"/>
                    </a:lnTo>
                    <a:lnTo>
                      <a:pt x="53" y="113"/>
                    </a:lnTo>
                    <a:lnTo>
                      <a:pt x="66" y="96"/>
                    </a:lnTo>
                    <a:lnTo>
                      <a:pt x="80" y="80"/>
                    </a:lnTo>
                    <a:lnTo>
                      <a:pt x="96" y="66"/>
                    </a:lnTo>
                    <a:lnTo>
                      <a:pt x="114" y="53"/>
                    </a:lnTo>
                    <a:lnTo>
                      <a:pt x="132" y="41"/>
                    </a:lnTo>
                    <a:lnTo>
                      <a:pt x="152" y="32"/>
                    </a:lnTo>
                    <a:lnTo>
                      <a:pt x="172" y="25"/>
                    </a:lnTo>
                    <a:lnTo>
                      <a:pt x="194" y="20"/>
                    </a:lnTo>
                    <a:lnTo>
                      <a:pt x="215" y="15"/>
                    </a:lnTo>
                    <a:lnTo>
                      <a:pt x="238" y="14"/>
                    </a:lnTo>
                    <a:lnTo>
                      <a:pt x="238" y="14"/>
                    </a:lnTo>
                    <a:lnTo>
                      <a:pt x="261" y="15"/>
                    </a:lnTo>
                    <a:lnTo>
                      <a:pt x="283" y="20"/>
                    </a:lnTo>
                    <a:lnTo>
                      <a:pt x="305" y="25"/>
                    </a:lnTo>
                    <a:lnTo>
                      <a:pt x="325" y="32"/>
                    </a:lnTo>
                    <a:lnTo>
                      <a:pt x="345" y="41"/>
                    </a:lnTo>
                    <a:lnTo>
                      <a:pt x="363" y="53"/>
                    </a:lnTo>
                    <a:lnTo>
                      <a:pt x="381" y="66"/>
                    </a:lnTo>
                    <a:lnTo>
                      <a:pt x="396" y="80"/>
                    </a:lnTo>
                    <a:lnTo>
                      <a:pt x="411" y="96"/>
                    </a:lnTo>
                    <a:lnTo>
                      <a:pt x="424" y="113"/>
                    </a:lnTo>
                    <a:lnTo>
                      <a:pt x="435" y="132"/>
                    </a:lnTo>
                    <a:lnTo>
                      <a:pt x="444" y="151"/>
                    </a:lnTo>
                    <a:lnTo>
                      <a:pt x="452" y="172"/>
                    </a:lnTo>
                    <a:lnTo>
                      <a:pt x="457" y="193"/>
                    </a:lnTo>
                    <a:lnTo>
                      <a:pt x="460" y="215"/>
                    </a:lnTo>
                    <a:lnTo>
                      <a:pt x="462" y="238"/>
                    </a:lnTo>
                    <a:lnTo>
                      <a:pt x="462" y="238"/>
                    </a:lnTo>
                    <a:lnTo>
                      <a:pt x="460" y="260"/>
                    </a:lnTo>
                    <a:lnTo>
                      <a:pt x="457" y="283"/>
                    </a:lnTo>
                    <a:lnTo>
                      <a:pt x="452" y="305"/>
                    </a:lnTo>
                    <a:lnTo>
                      <a:pt x="444" y="325"/>
                    </a:lnTo>
                    <a:lnTo>
                      <a:pt x="435" y="345"/>
                    </a:lnTo>
                    <a:lnTo>
                      <a:pt x="424" y="363"/>
                    </a:lnTo>
                    <a:lnTo>
                      <a:pt x="411" y="380"/>
                    </a:lnTo>
                    <a:lnTo>
                      <a:pt x="396" y="396"/>
                    </a:lnTo>
                    <a:lnTo>
                      <a:pt x="381" y="410"/>
                    </a:lnTo>
                    <a:lnTo>
                      <a:pt x="363" y="423"/>
                    </a:lnTo>
                    <a:lnTo>
                      <a:pt x="345" y="434"/>
                    </a:lnTo>
                    <a:lnTo>
                      <a:pt x="325" y="444"/>
                    </a:lnTo>
                    <a:lnTo>
                      <a:pt x="305" y="452"/>
                    </a:lnTo>
                    <a:lnTo>
                      <a:pt x="283" y="457"/>
                    </a:lnTo>
                    <a:lnTo>
                      <a:pt x="261" y="460"/>
                    </a:lnTo>
                    <a:lnTo>
                      <a:pt x="238" y="461"/>
                    </a:lnTo>
                    <a:lnTo>
                      <a:pt x="238" y="46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43" name="Freeform 98"/>
              <p:cNvSpPr>
                <a:spLocks noEditPoints="1"/>
              </p:cNvSpPr>
              <p:nvPr/>
            </p:nvSpPr>
            <p:spPr bwMode="auto">
              <a:xfrm>
                <a:off x="5189538" y="4422775"/>
                <a:ext cx="654050" cy="655638"/>
              </a:xfrm>
              <a:custGeom>
                <a:avLst/>
                <a:gdLst>
                  <a:gd fmla="*/ 185 w 412" name="T0"/>
                  <a:gd fmla="*/ 1 h 413" name="T1"/>
                  <a:gd fmla="*/ 126 w 412" name="T2"/>
                  <a:gd fmla="*/ 17 h 413" name="T3"/>
                  <a:gd fmla="*/ 75 w 412" name="T4"/>
                  <a:gd fmla="*/ 48 h 413" name="T5"/>
                  <a:gd fmla="*/ 35 w 412" name="T6"/>
                  <a:gd fmla="*/ 92 h 413" name="T7"/>
                  <a:gd fmla="*/ 9 w 412" name="T8"/>
                  <a:gd fmla="*/ 146 h 413" name="T9"/>
                  <a:gd fmla="*/ 0 w 412" name="T10"/>
                  <a:gd fmla="*/ 207 h 413" name="T11"/>
                  <a:gd fmla="*/ 4 w 412" name="T12"/>
                  <a:gd fmla="*/ 249 h 413" name="T13"/>
                  <a:gd fmla="*/ 25 w 412" name="T14"/>
                  <a:gd fmla="*/ 305 h 413" name="T15"/>
                  <a:gd fmla="*/ 60 w 412" name="T16"/>
                  <a:gd fmla="*/ 352 h 413" name="T17"/>
                  <a:gd fmla="*/ 108 w 412" name="T18"/>
                  <a:gd fmla="*/ 388 h 413" name="T19"/>
                  <a:gd fmla="*/ 165 w 412" name="T20"/>
                  <a:gd fmla="*/ 409 h 413" name="T21"/>
                  <a:gd fmla="*/ 206 w 412" name="T22"/>
                  <a:gd fmla="*/ 413 h 413" name="T23"/>
                  <a:gd fmla="*/ 268 w 412" name="T24"/>
                  <a:gd fmla="*/ 404 h 413" name="T25"/>
                  <a:gd fmla="*/ 322 w 412" name="T26"/>
                  <a:gd fmla="*/ 378 h 413" name="T27"/>
                  <a:gd fmla="*/ 365 w 412" name="T28"/>
                  <a:gd fmla="*/ 338 h 413" name="T29"/>
                  <a:gd fmla="*/ 396 w 412" name="T30"/>
                  <a:gd fmla="*/ 288 h 413" name="T31"/>
                  <a:gd fmla="*/ 411 w 412" name="T32"/>
                  <a:gd fmla="*/ 228 h 413" name="T33"/>
                  <a:gd fmla="*/ 411 w 412" name="T34"/>
                  <a:gd fmla="*/ 186 h 413" name="T35"/>
                  <a:gd fmla="*/ 396 w 412" name="T36"/>
                  <a:gd fmla="*/ 127 h 413" name="T37"/>
                  <a:gd fmla="*/ 365 w 412" name="T38"/>
                  <a:gd fmla="*/ 76 h 413" name="T39"/>
                  <a:gd fmla="*/ 322 w 412" name="T40"/>
                  <a:gd fmla="*/ 36 h 413" name="T41"/>
                  <a:gd fmla="*/ 268 w 412" name="T42"/>
                  <a:gd fmla="*/ 10 h 413" name="T43"/>
                  <a:gd fmla="*/ 206 w 412" name="T44"/>
                  <a:gd fmla="*/ 0 h 413" name="T45"/>
                  <a:gd fmla="*/ 206 w 412" name="T46"/>
                  <a:gd fmla="*/ 399 h 413" name="T47"/>
                  <a:gd fmla="*/ 149 w 412" name="T48"/>
                  <a:gd fmla="*/ 390 h 413" name="T49"/>
                  <a:gd fmla="*/ 99 w 412" name="T50"/>
                  <a:gd fmla="*/ 367 h 413" name="T51"/>
                  <a:gd fmla="*/ 58 w 412" name="T52"/>
                  <a:gd fmla="*/ 329 h 413" name="T53"/>
                  <a:gd fmla="*/ 29 w 412" name="T54"/>
                  <a:gd fmla="*/ 281 h 413" name="T55"/>
                  <a:gd fmla="*/ 15 w 412" name="T56"/>
                  <a:gd fmla="*/ 226 h 413" name="T57"/>
                  <a:gd fmla="*/ 15 w 412" name="T58"/>
                  <a:gd fmla="*/ 187 h 413" name="T59"/>
                  <a:gd fmla="*/ 29 w 412" name="T60"/>
                  <a:gd fmla="*/ 132 h 413" name="T61"/>
                  <a:gd fmla="*/ 58 w 412" name="T62"/>
                  <a:gd fmla="*/ 85 h 413" name="T63"/>
                  <a:gd fmla="*/ 99 w 412" name="T64"/>
                  <a:gd fmla="*/ 48 h 413" name="T65"/>
                  <a:gd fmla="*/ 149 w 412" name="T66"/>
                  <a:gd fmla="*/ 24 h 413" name="T67"/>
                  <a:gd fmla="*/ 206 w 412" name="T68"/>
                  <a:gd fmla="*/ 16 h 413" name="T69"/>
                  <a:gd fmla="*/ 245 w 412" name="T70"/>
                  <a:gd fmla="*/ 19 h 413" name="T71"/>
                  <a:gd fmla="*/ 298 w 412" name="T72"/>
                  <a:gd fmla="*/ 38 h 413" name="T73"/>
                  <a:gd fmla="*/ 342 w 412" name="T74"/>
                  <a:gd fmla="*/ 72 h 413" name="T75"/>
                  <a:gd fmla="*/ 374 w 412" name="T76"/>
                  <a:gd fmla="*/ 116 h 413" name="T77"/>
                  <a:gd fmla="*/ 394 w 412" name="T78"/>
                  <a:gd fmla="*/ 169 h 413" name="T79"/>
                  <a:gd fmla="*/ 398 w 412" name="T80"/>
                  <a:gd fmla="*/ 207 h 413" name="T81"/>
                  <a:gd fmla="*/ 390 w 412" name="T82"/>
                  <a:gd fmla="*/ 264 h 413" name="T83"/>
                  <a:gd fmla="*/ 366 w 412" name="T84"/>
                  <a:gd fmla="*/ 315 h 413" name="T85"/>
                  <a:gd fmla="*/ 328 w 412" name="T86"/>
                  <a:gd fmla="*/ 355 h 413" name="T87"/>
                  <a:gd fmla="*/ 280 w 412" name="T88"/>
                  <a:gd fmla="*/ 384 h 413" name="T89"/>
                  <a:gd fmla="*/ 225 w 412" name="T90"/>
                  <a:gd fmla="*/ 398 h 413" name="T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b="b" l="0" r="r" t="0"/>
                <a:pathLst>
                  <a:path h="413" w="412">
                    <a:moveTo>
                      <a:pt x="206" y="0"/>
                    </a:moveTo>
                    <a:lnTo>
                      <a:pt x="206" y="0"/>
                    </a:lnTo>
                    <a:lnTo>
                      <a:pt x="185" y="1"/>
                    </a:lnTo>
                    <a:lnTo>
                      <a:pt x="165" y="5"/>
                    </a:lnTo>
                    <a:lnTo>
                      <a:pt x="144" y="10"/>
                    </a:lnTo>
                    <a:lnTo>
                      <a:pt x="126" y="17"/>
                    </a:lnTo>
                    <a:lnTo>
                      <a:pt x="108" y="26"/>
                    </a:lnTo>
                    <a:lnTo>
                      <a:pt x="91" y="36"/>
                    </a:lnTo>
                    <a:lnTo>
                      <a:pt x="75" y="48"/>
                    </a:lnTo>
                    <a:lnTo>
                      <a:pt x="60" y="61"/>
                    </a:lnTo>
                    <a:lnTo>
                      <a:pt x="47" y="76"/>
                    </a:lnTo>
                    <a:lnTo>
                      <a:pt x="35" y="92"/>
                    </a:lnTo>
                    <a:lnTo>
                      <a:pt x="25" y="108"/>
                    </a:lnTo>
                    <a:lnTo>
                      <a:pt x="16" y="127"/>
                    </a:lnTo>
                    <a:lnTo>
                      <a:pt x="9" y="146"/>
                    </a:lnTo>
                    <a:lnTo>
                      <a:pt x="4" y="166"/>
                    </a:lnTo>
                    <a:lnTo>
                      <a:pt x="1" y="186"/>
                    </a:lnTo>
                    <a:lnTo>
                      <a:pt x="0" y="207"/>
                    </a:lnTo>
                    <a:lnTo>
                      <a:pt x="0" y="207"/>
                    </a:lnTo>
                    <a:lnTo>
                      <a:pt x="1" y="228"/>
                    </a:lnTo>
                    <a:lnTo>
                      <a:pt x="4" y="249"/>
                    </a:lnTo>
                    <a:lnTo>
                      <a:pt x="9" y="268"/>
                    </a:lnTo>
                    <a:lnTo>
                      <a:pt x="16" y="288"/>
                    </a:lnTo>
                    <a:lnTo>
                      <a:pt x="25" y="305"/>
                    </a:lnTo>
                    <a:lnTo>
                      <a:pt x="35" y="322"/>
                    </a:lnTo>
                    <a:lnTo>
                      <a:pt x="47" y="338"/>
                    </a:lnTo>
                    <a:lnTo>
                      <a:pt x="60" y="352"/>
                    </a:lnTo>
                    <a:lnTo>
                      <a:pt x="75" y="367"/>
                    </a:lnTo>
                    <a:lnTo>
                      <a:pt x="91" y="378"/>
                    </a:lnTo>
                    <a:lnTo>
                      <a:pt x="108" y="388"/>
                    </a:lnTo>
                    <a:lnTo>
                      <a:pt x="126" y="397"/>
                    </a:lnTo>
                    <a:lnTo>
                      <a:pt x="144" y="404"/>
                    </a:lnTo>
                    <a:lnTo>
                      <a:pt x="165" y="409"/>
                    </a:lnTo>
                    <a:lnTo>
                      <a:pt x="185" y="412"/>
                    </a:lnTo>
                    <a:lnTo>
                      <a:pt x="206" y="413"/>
                    </a:lnTo>
                    <a:lnTo>
                      <a:pt x="206" y="413"/>
                    </a:lnTo>
                    <a:lnTo>
                      <a:pt x="228" y="412"/>
                    </a:lnTo>
                    <a:lnTo>
                      <a:pt x="248" y="409"/>
                    </a:lnTo>
                    <a:lnTo>
                      <a:pt x="268" y="404"/>
                    </a:lnTo>
                    <a:lnTo>
                      <a:pt x="286" y="397"/>
                    </a:lnTo>
                    <a:lnTo>
                      <a:pt x="304" y="388"/>
                    </a:lnTo>
                    <a:lnTo>
                      <a:pt x="322" y="378"/>
                    </a:lnTo>
                    <a:lnTo>
                      <a:pt x="337" y="367"/>
                    </a:lnTo>
                    <a:lnTo>
                      <a:pt x="352" y="352"/>
                    </a:lnTo>
                    <a:lnTo>
                      <a:pt x="365" y="338"/>
                    </a:lnTo>
                    <a:lnTo>
                      <a:pt x="377" y="322"/>
                    </a:lnTo>
                    <a:lnTo>
                      <a:pt x="387" y="305"/>
                    </a:lnTo>
                    <a:lnTo>
                      <a:pt x="396" y="288"/>
                    </a:lnTo>
                    <a:lnTo>
                      <a:pt x="403" y="268"/>
                    </a:lnTo>
                    <a:lnTo>
                      <a:pt x="408" y="249"/>
                    </a:lnTo>
                    <a:lnTo>
                      <a:pt x="411" y="228"/>
                    </a:lnTo>
                    <a:lnTo>
                      <a:pt x="412" y="207"/>
                    </a:lnTo>
                    <a:lnTo>
                      <a:pt x="412" y="207"/>
                    </a:lnTo>
                    <a:lnTo>
                      <a:pt x="411" y="186"/>
                    </a:lnTo>
                    <a:lnTo>
                      <a:pt x="408" y="166"/>
                    </a:lnTo>
                    <a:lnTo>
                      <a:pt x="403" y="146"/>
                    </a:lnTo>
                    <a:lnTo>
                      <a:pt x="396" y="127"/>
                    </a:lnTo>
                    <a:lnTo>
                      <a:pt x="387" y="108"/>
                    </a:lnTo>
                    <a:lnTo>
                      <a:pt x="377" y="92"/>
                    </a:lnTo>
                    <a:lnTo>
                      <a:pt x="365" y="76"/>
                    </a:lnTo>
                    <a:lnTo>
                      <a:pt x="352" y="61"/>
                    </a:lnTo>
                    <a:lnTo>
                      <a:pt x="337" y="48"/>
                    </a:lnTo>
                    <a:lnTo>
                      <a:pt x="322" y="36"/>
                    </a:lnTo>
                    <a:lnTo>
                      <a:pt x="304" y="26"/>
                    </a:lnTo>
                    <a:lnTo>
                      <a:pt x="286" y="17"/>
                    </a:lnTo>
                    <a:lnTo>
                      <a:pt x="268" y="10"/>
                    </a:lnTo>
                    <a:lnTo>
                      <a:pt x="248" y="5"/>
                    </a:lnTo>
                    <a:lnTo>
                      <a:pt x="228" y="1"/>
                    </a:lnTo>
                    <a:lnTo>
                      <a:pt x="206" y="0"/>
                    </a:lnTo>
                    <a:lnTo>
                      <a:pt x="206" y="0"/>
                    </a:lnTo>
                    <a:close/>
                    <a:moveTo>
                      <a:pt x="206" y="399"/>
                    </a:moveTo>
                    <a:lnTo>
                      <a:pt x="206" y="399"/>
                    </a:lnTo>
                    <a:lnTo>
                      <a:pt x="187" y="398"/>
                    </a:lnTo>
                    <a:lnTo>
                      <a:pt x="167" y="395"/>
                    </a:lnTo>
                    <a:lnTo>
                      <a:pt x="149" y="390"/>
                    </a:lnTo>
                    <a:lnTo>
                      <a:pt x="131" y="384"/>
                    </a:lnTo>
                    <a:lnTo>
                      <a:pt x="114" y="376"/>
                    </a:lnTo>
                    <a:lnTo>
                      <a:pt x="99" y="367"/>
                    </a:lnTo>
                    <a:lnTo>
                      <a:pt x="84" y="355"/>
                    </a:lnTo>
                    <a:lnTo>
                      <a:pt x="71" y="343"/>
                    </a:lnTo>
                    <a:lnTo>
                      <a:pt x="58" y="329"/>
                    </a:lnTo>
                    <a:lnTo>
                      <a:pt x="47" y="315"/>
                    </a:lnTo>
                    <a:lnTo>
                      <a:pt x="37" y="298"/>
                    </a:lnTo>
                    <a:lnTo>
                      <a:pt x="29" y="281"/>
                    </a:lnTo>
                    <a:lnTo>
                      <a:pt x="22" y="264"/>
                    </a:lnTo>
                    <a:lnTo>
                      <a:pt x="18" y="246"/>
                    </a:lnTo>
                    <a:lnTo>
                      <a:pt x="15" y="226"/>
                    </a:lnTo>
                    <a:lnTo>
                      <a:pt x="14" y="207"/>
                    </a:lnTo>
                    <a:lnTo>
                      <a:pt x="14" y="207"/>
                    </a:lnTo>
                    <a:lnTo>
                      <a:pt x="15" y="187"/>
                    </a:lnTo>
                    <a:lnTo>
                      <a:pt x="18" y="169"/>
                    </a:lnTo>
                    <a:lnTo>
                      <a:pt x="22" y="151"/>
                    </a:lnTo>
                    <a:lnTo>
                      <a:pt x="29" y="132"/>
                    </a:lnTo>
                    <a:lnTo>
                      <a:pt x="37" y="116"/>
                    </a:lnTo>
                    <a:lnTo>
                      <a:pt x="47" y="100"/>
                    </a:lnTo>
                    <a:lnTo>
                      <a:pt x="58" y="85"/>
                    </a:lnTo>
                    <a:lnTo>
                      <a:pt x="71" y="72"/>
                    </a:lnTo>
                    <a:lnTo>
                      <a:pt x="84" y="59"/>
                    </a:lnTo>
                    <a:lnTo>
                      <a:pt x="99" y="48"/>
                    </a:lnTo>
                    <a:lnTo>
                      <a:pt x="114" y="38"/>
                    </a:lnTo>
                    <a:lnTo>
                      <a:pt x="131" y="31"/>
                    </a:lnTo>
                    <a:lnTo>
                      <a:pt x="149" y="24"/>
                    </a:lnTo>
                    <a:lnTo>
                      <a:pt x="167" y="19"/>
                    </a:lnTo>
                    <a:lnTo>
                      <a:pt x="187" y="16"/>
                    </a:lnTo>
                    <a:lnTo>
                      <a:pt x="206" y="16"/>
                    </a:lnTo>
                    <a:lnTo>
                      <a:pt x="206" y="16"/>
                    </a:lnTo>
                    <a:lnTo>
                      <a:pt x="225" y="16"/>
                    </a:lnTo>
                    <a:lnTo>
                      <a:pt x="245" y="19"/>
                    </a:lnTo>
                    <a:lnTo>
                      <a:pt x="263" y="24"/>
                    </a:lnTo>
                    <a:lnTo>
                      <a:pt x="280" y="31"/>
                    </a:lnTo>
                    <a:lnTo>
                      <a:pt x="298" y="38"/>
                    </a:lnTo>
                    <a:lnTo>
                      <a:pt x="313" y="48"/>
                    </a:lnTo>
                    <a:lnTo>
                      <a:pt x="328" y="59"/>
                    </a:lnTo>
                    <a:lnTo>
                      <a:pt x="342" y="72"/>
                    </a:lnTo>
                    <a:lnTo>
                      <a:pt x="354" y="85"/>
                    </a:lnTo>
                    <a:lnTo>
                      <a:pt x="366" y="100"/>
                    </a:lnTo>
                    <a:lnTo>
                      <a:pt x="374" y="116"/>
                    </a:lnTo>
                    <a:lnTo>
                      <a:pt x="383" y="132"/>
                    </a:lnTo>
                    <a:lnTo>
                      <a:pt x="390" y="151"/>
                    </a:lnTo>
                    <a:lnTo>
                      <a:pt x="394" y="169"/>
                    </a:lnTo>
                    <a:lnTo>
                      <a:pt x="397" y="187"/>
                    </a:lnTo>
                    <a:lnTo>
                      <a:pt x="398" y="207"/>
                    </a:lnTo>
                    <a:lnTo>
                      <a:pt x="398" y="207"/>
                    </a:lnTo>
                    <a:lnTo>
                      <a:pt x="397" y="226"/>
                    </a:lnTo>
                    <a:lnTo>
                      <a:pt x="394" y="246"/>
                    </a:lnTo>
                    <a:lnTo>
                      <a:pt x="390" y="264"/>
                    </a:lnTo>
                    <a:lnTo>
                      <a:pt x="383" y="281"/>
                    </a:lnTo>
                    <a:lnTo>
                      <a:pt x="374" y="298"/>
                    </a:lnTo>
                    <a:lnTo>
                      <a:pt x="366" y="315"/>
                    </a:lnTo>
                    <a:lnTo>
                      <a:pt x="354" y="329"/>
                    </a:lnTo>
                    <a:lnTo>
                      <a:pt x="342" y="343"/>
                    </a:lnTo>
                    <a:lnTo>
                      <a:pt x="328" y="355"/>
                    </a:lnTo>
                    <a:lnTo>
                      <a:pt x="313" y="367"/>
                    </a:lnTo>
                    <a:lnTo>
                      <a:pt x="298" y="376"/>
                    </a:lnTo>
                    <a:lnTo>
                      <a:pt x="280" y="384"/>
                    </a:lnTo>
                    <a:lnTo>
                      <a:pt x="263" y="390"/>
                    </a:lnTo>
                    <a:lnTo>
                      <a:pt x="245" y="395"/>
                    </a:lnTo>
                    <a:lnTo>
                      <a:pt x="225" y="398"/>
                    </a:lnTo>
                    <a:lnTo>
                      <a:pt x="206" y="399"/>
                    </a:lnTo>
                    <a:lnTo>
                      <a:pt x="206" y="39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44" name="Rectangle 99"/>
              <p:cNvSpPr>
                <a:spLocks noChangeArrowheads="1"/>
              </p:cNvSpPr>
              <p:nvPr/>
            </p:nvSpPr>
            <p:spPr bwMode="auto">
              <a:xfrm>
                <a:off x="5505450" y="4470400"/>
                <a:ext cx="23813" cy="5715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45" name="Freeform 100"/>
              <p:cNvSpPr>
                <a:spLocks/>
              </p:cNvSpPr>
              <p:nvPr/>
            </p:nvSpPr>
            <p:spPr bwMode="auto">
              <a:xfrm>
                <a:off x="5365750" y="4502150"/>
                <a:ext cx="49213" cy="61913"/>
              </a:xfrm>
              <a:custGeom>
                <a:avLst/>
                <a:gdLst>
                  <a:gd fmla="*/ 31 w 31" name="T0"/>
                  <a:gd fmla="*/ 31 h 39" name="T1"/>
                  <a:gd fmla="*/ 13 w 31" name="T2"/>
                  <a:gd fmla="*/ 0 h 39" name="T3"/>
                  <a:gd fmla="*/ 0 w 31" name="T4"/>
                  <a:gd fmla="*/ 7 h 39" name="T5"/>
                  <a:gd fmla="*/ 18 w 31" name="T6"/>
                  <a:gd fmla="*/ 39 h 39" name="T7"/>
                  <a:gd fmla="*/ 31 w 31" name="T8"/>
                  <a:gd fmla="*/ 31 h 39" name="T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9" w="31">
                    <a:moveTo>
                      <a:pt x="31" y="31"/>
                    </a:moveTo>
                    <a:lnTo>
                      <a:pt x="13" y="0"/>
                    </a:lnTo>
                    <a:lnTo>
                      <a:pt x="0" y="7"/>
                    </a:lnTo>
                    <a:lnTo>
                      <a:pt x="18" y="39"/>
                    </a:lnTo>
                    <a:lnTo>
                      <a:pt x="31" y="3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46" name="Freeform 101"/>
              <p:cNvSpPr>
                <a:spLocks/>
              </p:cNvSpPr>
              <p:nvPr/>
            </p:nvSpPr>
            <p:spPr bwMode="auto">
              <a:xfrm>
                <a:off x="5265738" y="4600575"/>
                <a:ext cx="63500" cy="49213"/>
              </a:xfrm>
              <a:custGeom>
                <a:avLst/>
                <a:gdLst>
                  <a:gd fmla="*/ 0 w 40" name="T0"/>
                  <a:gd fmla="*/ 13 h 31" name="T1"/>
                  <a:gd fmla="*/ 33 w 40" name="T2"/>
                  <a:gd fmla="*/ 31 h 31" name="T3"/>
                  <a:gd fmla="*/ 40 w 40" name="T4"/>
                  <a:gd fmla="*/ 19 h 31" name="T5"/>
                  <a:gd fmla="*/ 8 w 40" name="T6"/>
                  <a:gd fmla="*/ 0 h 31" name="T7"/>
                  <a:gd fmla="*/ 0 w 40" name="T8"/>
                  <a:gd fmla="*/ 13 h 31" name="T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1" w="40">
                    <a:moveTo>
                      <a:pt x="0" y="13"/>
                    </a:moveTo>
                    <a:lnTo>
                      <a:pt x="33" y="31"/>
                    </a:lnTo>
                    <a:lnTo>
                      <a:pt x="40" y="19"/>
                    </a:lnTo>
                    <a:lnTo>
                      <a:pt x="8" y="0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47" name="Rectangle 102"/>
              <p:cNvSpPr>
                <a:spLocks noChangeArrowheads="1"/>
              </p:cNvSpPr>
              <p:nvPr/>
            </p:nvSpPr>
            <p:spPr bwMode="auto">
              <a:xfrm>
                <a:off x="5235575" y="4740275"/>
                <a:ext cx="58738" cy="2222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48" name="Freeform 103"/>
              <p:cNvSpPr>
                <a:spLocks/>
              </p:cNvSpPr>
              <p:nvPr/>
            </p:nvSpPr>
            <p:spPr bwMode="auto">
              <a:xfrm>
                <a:off x="5265738" y="4852988"/>
                <a:ext cx="63500" cy="49213"/>
              </a:xfrm>
              <a:custGeom>
                <a:avLst/>
                <a:gdLst>
                  <a:gd fmla="*/ 0 w 40" name="T0"/>
                  <a:gd fmla="*/ 19 h 31" name="T1"/>
                  <a:gd fmla="*/ 8 w 40" name="T2"/>
                  <a:gd fmla="*/ 31 h 31" name="T3"/>
                  <a:gd fmla="*/ 40 w 40" name="T4"/>
                  <a:gd fmla="*/ 12 h 31" name="T5"/>
                  <a:gd fmla="*/ 33 w 40" name="T6"/>
                  <a:gd fmla="*/ 0 h 31" name="T7"/>
                  <a:gd fmla="*/ 0 w 40" name="T8"/>
                  <a:gd fmla="*/ 19 h 31" name="T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1" w="40">
                    <a:moveTo>
                      <a:pt x="0" y="19"/>
                    </a:moveTo>
                    <a:lnTo>
                      <a:pt x="8" y="31"/>
                    </a:lnTo>
                    <a:lnTo>
                      <a:pt x="40" y="12"/>
                    </a:lnTo>
                    <a:lnTo>
                      <a:pt x="33" y="0"/>
                    </a:lnTo>
                    <a:lnTo>
                      <a:pt x="0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49" name="Freeform 104"/>
              <p:cNvSpPr>
                <a:spLocks/>
              </p:cNvSpPr>
              <p:nvPr/>
            </p:nvSpPr>
            <p:spPr bwMode="auto">
              <a:xfrm>
                <a:off x="5365750" y="4938713"/>
                <a:ext cx="49213" cy="61913"/>
              </a:xfrm>
              <a:custGeom>
                <a:avLst/>
                <a:gdLst>
                  <a:gd fmla="*/ 0 w 31" name="T0"/>
                  <a:gd fmla="*/ 32 h 39" name="T1"/>
                  <a:gd fmla="*/ 13 w 31" name="T2"/>
                  <a:gd fmla="*/ 39 h 39" name="T3"/>
                  <a:gd fmla="*/ 31 w 31" name="T4"/>
                  <a:gd fmla="*/ 7 h 39" name="T5"/>
                  <a:gd fmla="*/ 18 w 31" name="T6"/>
                  <a:gd fmla="*/ 0 h 39" name="T7"/>
                  <a:gd fmla="*/ 0 w 31" name="T8"/>
                  <a:gd fmla="*/ 32 h 39" name="T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9" w="31">
                    <a:moveTo>
                      <a:pt x="0" y="32"/>
                    </a:moveTo>
                    <a:lnTo>
                      <a:pt x="13" y="39"/>
                    </a:lnTo>
                    <a:lnTo>
                      <a:pt x="31" y="7"/>
                    </a:lnTo>
                    <a:lnTo>
                      <a:pt x="18" y="0"/>
                    </a:lnTo>
                    <a:lnTo>
                      <a:pt x="0" y="3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50" name="Rectangle 105"/>
              <p:cNvSpPr>
                <a:spLocks noChangeArrowheads="1"/>
              </p:cNvSpPr>
              <p:nvPr/>
            </p:nvSpPr>
            <p:spPr bwMode="auto">
              <a:xfrm>
                <a:off x="5505450" y="4975225"/>
                <a:ext cx="23813" cy="5873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51" name="Freeform 106"/>
              <p:cNvSpPr>
                <a:spLocks/>
              </p:cNvSpPr>
              <p:nvPr/>
            </p:nvSpPr>
            <p:spPr bwMode="auto">
              <a:xfrm>
                <a:off x="5619750" y="4938713"/>
                <a:ext cx="47625" cy="61913"/>
              </a:xfrm>
              <a:custGeom>
                <a:avLst/>
                <a:gdLst>
                  <a:gd fmla="*/ 0 w 30" name="T0"/>
                  <a:gd fmla="*/ 7 h 39" name="T1"/>
                  <a:gd fmla="*/ 18 w 30" name="T2"/>
                  <a:gd fmla="*/ 39 h 39" name="T3"/>
                  <a:gd fmla="*/ 30 w 30" name="T4"/>
                  <a:gd fmla="*/ 32 h 39" name="T5"/>
                  <a:gd fmla="*/ 12 w 30" name="T6"/>
                  <a:gd fmla="*/ 0 h 39" name="T7"/>
                  <a:gd fmla="*/ 0 w 30" name="T8"/>
                  <a:gd fmla="*/ 7 h 39" name="T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9" w="30">
                    <a:moveTo>
                      <a:pt x="0" y="7"/>
                    </a:moveTo>
                    <a:lnTo>
                      <a:pt x="18" y="39"/>
                    </a:lnTo>
                    <a:lnTo>
                      <a:pt x="30" y="32"/>
                    </a:lnTo>
                    <a:lnTo>
                      <a:pt x="12" y="0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52" name="Freeform 107"/>
              <p:cNvSpPr>
                <a:spLocks/>
              </p:cNvSpPr>
              <p:nvPr/>
            </p:nvSpPr>
            <p:spPr bwMode="auto">
              <a:xfrm>
                <a:off x="5705475" y="4852988"/>
                <a:ext cx="61913" cy="49213"/>
              </a:xfrm>
              <a:custGeom>
                <a:avLst/>
                <a:gdLst>
                  <a:gd fmla="*/ 0 w 39" name="T0"/>
                  <a:gd fmla="*/ 12 h 31" name="T1"/>
                  <a:gd fmla="*/ 31 w 39" name="T2"/>
                  <a:gd fmla="*/ 31 h 31" name="T3"/>
                  <a:gd fmla="*/ 39 w 39" name="T4"/>
                  <a:gd fmla="*/ 19 h 31" name="T5"/>
                  <a:gd fmla="*/ 6 w 39" name="T6"/>
                  <a:gd fmla="*/ 0 h 31" name="T7"/>
                  <a:gd fmla="*/ 0 w 39" name="T8"/>
                  <a:gd fmla="*/ 12 h 31" name="T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1" w="39">
                    <a:moveTo>
                      <a:pt x="0" y="12"/>
                    </a:moveTo>
                    <a:lnTo>
                      <a:pt x="31" y="31"/>
                    </a:lnTo>
                    <a:lnTo>
                      <a:pt x="39" y="19"/>
                    </a:lnTo>
                    <a:lnTo>
                      <a:pt x="6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53" name="Rectangle 108"/>
              <p:cNvSpPr>
                <a:spLocks noChangeArrowheads="1"/>
              </p:cNvSpPr>
              <p:nvPr/>
            </p:nvSpPr>
            <p:spPr bwMode="auto">
              <a:xfrm>
                <a:off x="5738813" y="4740275"/>
                <a:ext cx="60325" cy="2222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54" name="Freeform 109"/>
              <p:cNvSpPr>
                <a:spLocks/>
              </p:cNvSpPr>
              <p:nvPr/>
            </p:nvSpPr>
            <p:spPr bwMode="auto">
              <a:xfrm>
                <a:off x="5705475" y="4600575"/>
                <a:ext cx="61913" cy="49213"/>
              </a:xfrm>
              <a:custGeom>
                <a:avLst/>
                <a:gdLst>
                  <a:gd fmla="*/ 39 w 39" name="T0"/>
                  <a:gd fmla="*/ 13 h 31" name="T1"/>
                  <a:gd fmla="*/ 31 w 39" name="T2"/>
                  <a:gd fmla="*/ 0 h 31" name="T3"/>
                  <a:gd fmla="*/ 0 w 39" name="T4"/>
                  <a:gd fmla="*/ 19 h 31" name="T5"/>
                  <a:gd fmla="*/ 6 w 39" name="T6"/>
                  <a:gd fmla="*/ 31 h 31" name="T7"/>
                  <a:gd fmla="*/ 39 w 39" name="T8"/>
                  <a:gd fmla="*/ 13 h 31" name="T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1" w="39">
                    <a:moveTo>
                      <a:pt x="39" y="13"/>
                    </a:moveTo>
                    <a:lnTo>
                      <a:pt x="31" y="0"/>
                    </a:lnTo>
                    <a:lnTo>
                      <a:pt x="0" y="19"/>
                    </a:lnTo>
                    <a:lnTo>
                      <a:pt x="6" y="31"/>
                    </a:lnTo>
                    <a:lnTo>
                      <a:pt x="39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55" name="Freeform 110"/>
              <p:cNvSpPr>
                <a:spLocks/>
              </p:cNvSpPr>
              <p:nvPr/>
            </p:nvSpPr>
            <p:spPr bwMode="auto">
              <a:xfrm>
                <a:off x="5619750" y="4502150"/>
                <a:ext cx="47625" cy="61913"/>
              </a:xfrm>
              <a:custGeom>
                <a:avLst/>
                <a:gdLst>
                  <a:gd fmla="*/ 30 w 30" name="T0"/>
                  <a:gd fmla="*/ 7 h 39" name="T1"/>
                  <a:gd fmla="*/ 18 w 30" name="T2"/>
                  <a:gd fmla="*/ 0 h 39" name="T3"/>
                  <a:gd fmla="*/ 0 w 30" name="T4"/>
                  <a:gd fmla="*/ 31 h 39" name="T5"/>
                  <a:gd fmla="*/ 12 w 30" name="T6"/>
                  <a:gd fmla="*/ 39 h 39" name="T7"/>
                  <a:gd fmla="*/ 30 w 30" name="T8"/>
                  <a:gd fmla="*/ 7 h 39" name="T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9" w="30">
                    <a:moveTo>
                      <a:pt x="30" y="7"/>
                    </a:moveTo>
                    <a:lnTo>
                      <a:pt x="18" y="0"/>
                    </a:lnTo>
                    <a:lnTo>
                      <a:pt x="0" y="31"/>
                    </a:lnTo>
                    <a:lnTo>
                      <a:pt x="12" y="39"/>
                    </a:lnTo>
                    <a:lnTo>
                      <a:pt x="30" y="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56" name="Freeform 111"/>
              <p:cNvSpPr>
                <a:spLocks noEditPoints="1"/>
              </p:cNvSpPr>
              <p:nvPr/>
            </p:nvSpPr>
            <p:spPr bwMode="auto">
              <a:xfrm>
                <a:off x="5373688" y="4592638"/>
                <a:ext cx="277813" cy="187325"/>
              </a:xfrm>
              <a:custGeom>
                <a:avLst/>
                <a:gdLst>
                  <a:gd fmla="*/ 175 w 175" name="T0"/>
                  <a:gd fmla="*/ 33 h 118" name="T1"/>
                  <a:gd fmla="*/ 167 w 175" name="T2"/>
                  <a:gd fmla="*/ 22 h 118" name="T3"/>
                  <a:gd fmla="*/ 98 w 175" name="T4"/>
                  <a:gd fmla="*/ 83 h 118" name="T5"/>
                  <a:gd fmla="*/ 98 w 175" name="T6"/>
                  <a:gd fmla="*/ 83 h 118" name="T7"/>
                  <a:gd fmla="*/ 94 w 175" name="T8"/>
                  <a:gd fmla="*/ 82 h 118" name="T9"/>
                  <a:gd fmla="*/ 90 w 175" name="T10"/>
                  <a:gd fmla="*/ 81 h 118" name="T11"/>
                  <a:gd fmla="*/ 90 w 175" name="T12"/>
                  <a:gd fmla="*/ 81 h 118" name="T13"/>
                  <a:gd fmla="*/ 85 w 175" name="T14"/>
                  <a:gd fmla="*/ 82 h 118" name="T15"/>
                  <a:gd fmla="*/ 11 w 175" name="T16"/>
                  <a:gd fmla="*/ 0 h 118" name="T17"/>
                  <a:gd fmla="*/ 0 w 175" name="T18"/>
                  <a:gd fmla="*/ 10 h 118" name="T19"/>
                  <a:gd fmla="*/ 74 w 175" name="T20"/>
                  <a:gd fmla="*/ 92 h 118" name="T21"/>
                  <a:gd fmla="*/ 74 w 175" name="T22"/>
                  <a:gd fmla="*/ 92 h 118" name="T23"/>
                  <a:gd fmla="*/ 73 w 175" name="T24"/>
                  <a:gd fmla="*/ 95 h 118" name="T25"/>
                  <a:gd fmla="*/ 72 w 175" name="T26"/>
                  <a:gd fmla="*/ 99 h 118" name="T27"/>
                  <a:gd fmla="*/ 72 w 175" name="T28"/>
                  <a:gd fmla="*/ 99 h 118" name="T29"/>
                  <a:gd fmla="*/ 72 w 175" name="T30"/>
                  <a:gd fmla="*/ 103 h 118" name="T31"/>
                  <a:gd fmla="*/ 73 w 175" name="T32"/>
                  <a:gd fmla="*/ 106 h 118" name="T33"/>
                  <a:gd fmla="*/ 75 w 175" name="T34"/>
                  <a:gd fmla="*/ 109 h 118" name="T35"/>
                  <a:gd fmla="*/ 77 w 175" name="T36"/>
                  <a:gd fmla="*/ 113 h 118" name="T37"/>
                  <a:gd fmla="*/ 77 w 175" name="T38"/>
                  <a:gd fmla="*/ 113 h 118" name="T39"/>
                  <a:gd fmla="*/ 79 w 175" name="T40"/>
                  <a:gd fmla="*/ 115 h 118" name="T41"/>
                  <a:gd fmla="*/ 82 w 175" name="T42"/>
                  <a:gd fmla="*/ 117 h 118" name="T43"/>
                  <a:gd fmla="*/ 87 w 175" name="T44"/>
                  <a:gd fmla="*/ 118 h 118" name="T45"/>
                  <a:gd fmla="*/ 90 w 175" name="T46"/>
                  <a:gd fmla="*/ 118 h 118" name="T47"/>
                  <a:gd fmla="*/ 90 w 175" name="T48"/>
                  <a:gd fmla="*/ 118 h 118" name="T49"/>
                  <a:gd fmla="*/ 96 w 175" name="T50"/>
                  <a:gd fmla="*/ 117 h 118" name="T51"/>
                  <a:gd fmla="*/ 102 w 175" name="T52"/>
                  <a:gd fmla="*/ 114 h 118" name="T53"/>
                  <a:gd fmla="*/ 102 w 175" name="T54"/>
                  <a:gd fmla="*/ 114 h 118" name="T55"/>
                  <a:gd fmla="*/ 106 w 175" name="T56"/>
                  <a:gd fmla="*/ 109 h 118" name="T57"/>
                  <a:gd fmla="*/ 107 w 175" name="T58"/>
                  <a:gd fmla="*/ 104 h 118" name="T59"/>
                  <a:gd fmla="*/ 108 w 175" name="T60"/>
                  <a:gd fmla="*/ 100 h 118" name="T61"/>
                  <a:gd fmla="*/ 107 w 175" name="T62"/>
                  <a:gd fmla="*/ 94 h 118" name="T63"/>
                  <a:gd fmla="*/ 175 w 175" name="T64"/>
                  <a:gd fmla="*/ 33 h 118" name="T65"/>
                  <a:gd fmla="*/ 93 w 175" name="T66"/>
                  <a:gd fmla="*/ 103 h 118" name="T67"/>
                  <a:gd fmla="*/ 93 w 175" name="T68"/>
                  <a:gd fmla="*/ 103 h 118" name="T69"/>
                  <a:gd fmla="*/ 91 w 175" name="T70"/>
                  <a:gd fmla="*/ 104 h 118" name="T71"/>
                  <a:gd fmla="*/ 90 w 175" name="T72"/>
                  <a:gd fmla="*/ 104 h 118" name="T73"/>
                  <a:gd fmla="*/ 90 w 175" name="T74"/>
                  <a:gd fmla="*/ 104 h 118" name="T75"/>
                  <a:gd fmla="*/ 89 w 175" name="T76"/>
                  <a:gd fmla="*/ 104 h 118" name="T77"/>
                  <a:gd fmla="*/ 87 w 175" name="T78"/>
                  <a:gd fmla="*/ 103 h 118" name="T79"/>
                  <a:gd fmla="*/ 87 w 175" name="T80"/>
                  <a:gd fmla="*/ 103 h 118" name="T81"/>
                  <a:gd fmla="*/ 86 w 175" name="T82"/>
                  <a:gd fmla="*/ 100 h 118" name="T83"/>
                  <a:gd fmla="*/ 86 w 175" name="T84"/>
                  <a:gd fmla="*/ 100 h 118" name="T85"/>
                  <a:gd fmla="*/ 88 w 175" name="T86"/>
                  <a:gd fmla="*/ 98 h 118" name="T87"/>
                  <a:gd fmla="*/ 88 w 175" name="T88"/>
                  <a:gd fmla="*/ 98 h 118" name="T89"/>
                  <a:gd fmla="*/ 89 w 175" name="T90"/>
                  <a:gd fmla="*/ 96 h 118" name="T91"/>
                  <a:gd fmla="*/ 90 w 175" name="T92"/>
                  <a:gd fmla="*/ 96 h 118" name="T93"/>
                  <a:gd fmla="*/ 90 w 175" name="T94"/>
                  <a:gd fmla="*/ 96 h 118" name="T95"/>
                  <a:gd fmla="*/ 91 w 175" name="T96"/>
                  <a:gd fmla="*/ 96 h 118" name="T97"/>
                  <a:gd fmla="*/ 93 w 175" name="T98"/>
                  <a:gd fmla="*/ 98 h 118" name="T99"/>
                  <a:gd fmla="*/ 93 w 175" name="T100"/>
                  <a:gd fmla="*/ 98 h 118" name="T101"/>
                  <a:gd fmla="*/ 94 w 175" name="T102"/>
                  <a:gd fmla="*/ 101 h 118" name="T103"/>
                  <a:gd fmla="*/ 93 w 175" name="T104"/>
                  <a:gd fmla="*/ 103 h 118" name="T105"/>
                  <a:gd fmla="*/ 93 w 175" name="T106"/>
                  <a:gd fmla="*/ 103 h 118" name="T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b="b" l="0" r="r" t="0"/>
                <a:pathLst>
                  <a:path h="118" w="175">
                    <a:moveTo>
                      <a:pt x="175" y="33"/>
                    </a:moveTo>
                    <a:lnTo>
                      <a:pt x="167" y="22"/>
                    </a:lnTo>
                    <a:lnTo>
                      <a:pt x="98" y="83"/>
                    </a:lnTo>
                    <a:lnTo>
                      <a:pt x="98" y="83"/>
                    </a:lnTo>
                    <a:lnTo>
                      <a:pt x="94" y="82"/>
                    </a:lnTo>
                    <a:lnTo>
                      <a:pt x="90" y="81"/>
                    </a:lnTo>
                    <a:lnTo>
                      <a:pt x="90" y="81"/>
                    </a:lnTo>
                    <a:lnTo>
                      <a:pt x="85" y="82"/>
                    </a:lnTo>
                    <a:lnTo>
                      <a:pt x="11" y="0"/>
                    </a:lnTo>
                    <a:lnTo>
                      <a:pt x="0" y="10"/>
                    </a:lnTo>
                    <a:lnTo>
                      <a:pt x="74" y="92"/>
                    </a:lnTo>
                    <a:lnTo>
                      <a:pt x="74" y="92"/>
                    </a:lnTo>
                    <a:lnTo>
                      <a:pt x="73" y="95"/>
                    </a:lnTo>
                    <a:lnTo>
                      <a:pt x="72" y="99"/>
                    </a:lnTo>
                    <a:lnTo>
                      <a:pt x="72" y="99"/>
                    </a:lnTo>
                    <a:lnTo>
                      <a:pt x="72" y="103"/>
                    </a:lnTo>
                    <a:lnTo>
                      <a:pt x="73" y="106"/>
                    </a:lnTo>
                    <a:lnTo>
                      <a:pt x="75" y="109"/>
                    </a:lnTo>
                    <a:lnTo>
                      <a:pt x="77" y="113"/>
                    </a:lnTo>
                    <a:lnTo>
                      <a:pt x="77" y="113"/>
                    </a:lnTo>
                    <a:lnTo>
                      <a:pt x="79" y="115"/>
                    </a:lnTo>
                    <a:lnTo>
                      <a:pt x="82" y="117"/>
                    </a:lnTo>
                    <a:lnTo>
                      <a:pt x="87" y="118"/>
                    </a:lnTo>
                    <a:lnTo>
                      <a:pt x="90" y="118"/>
                    </a:lnTo>
                    <a:lnTo>
                      <a:pt x="90" y="118"/>
                    </a:lnTo>
                    <a:lnTo>
                      <a:pt x="96" y="117"/>
                    </a:lnTo>
                    <a:lnTo>
                      <a:pt x="102" y="114"/>
                    </a:lnTo>
                    <a:lnTo>
                      <a:pt x="102" y="114"/>
                    </a:lnTo>
                    <a:lnTo>
                      <a:pt x="106" y="109"/>
                    </a:lnTo>
                    <a:lnTo>
                      <a:pt x="107" y="104"/>
                    </a:lnTo>
                    <a:lnTo>
                      <a:pt x="108" y="100"/>
                    </a:lnTo>
                    <a:lnTo>
                      <a:pt x="107" y="94"/>
                    </a:lnTo>
                    <a:lnTo>
                      <a:pt x="175" y="33"/>
                    </a:lnTo>
                    <a:close/>
                    <a:moveTo>
                      <a:pt x="93" y="103"/>
                    </a:moveTo>
                    <a:lnTo>
                      <a:pt x="93" y="103"/>
                    </a:lnTo>
                    <a:lnTo>
                      <a:pt x="91" y="104"/>
                    </a:lnTo>
                    <a:lnTo>
                      <a:pt x="90" y="104"/>
                    </a:lnTo>
                    <a:lnTo>
                      <a:pt x="90" y="104"/>
                    </a:lnTo>
                    <a:lnTo>
                      <a:pt x="89" y="104"/>
                    </a:lnTo>
                    <a:lnTo>
                      <a:pt x="87" y="103"/>
                    </a:lnTo>
                    <a:lnTo>
                      <a:pt x="87" y="103"/>
                    </a:lnTo>
                    <a:lnTo>
                      <a:pt x="86" y="100"/>
                    </a:lnTo>
                    <a:lnTo>
                      <a:pt x="86" y="100"/>
                    </a:lnTo>
                    <a:lnTo>
                      <a:pt x="88" y="98"/>
                    </a:lnTo>
                    <a:lnTo>
                      <a:pt x="88" y="98"/>
                    </a:lnTo>
                    <a:lnTo>
                      <a:pt x="89" y="96"/>
                    </a:lnTo>
                    <a:lnTo>
                      <a:pt x="90" y="96"/>
                    </a:lnTo>
                    <a:lnTo>
                      <a:pt x="90" y="96"/>
                    </a:lnTo>
                    <a:lnTo>
                      <a:pt x="91" y="96"/>
                    </a:lnTo>
                    <a:lnTo>
                      <a:pt x="93" y="98"/>
                    </a:lnTo>
                    <a:lnTo>
                      <a:pt x="93" y="98"/>
                    </a:lnTo>
                    <a:lnTo>
                      <a:pt x="94" y="101"/>
                    </a:lnTo>
                    <a:lnTo>
                      <a:pt x="93" y="103"/>
                    </a:lnTo>
                    <a:lnTo>
                      <a:pt x="93" y="10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</p:grpSp>
        <p:sp>
          <p:nvSpPr>
            <p:cNvPr id="38" name="Oval 65"/>
            <p:cNvSpPr/>
            <p:nvPr/>
          </p:nvSpPr>
          <p:spPr>
            <a:xfrm>
              <a:off x="5088900" y="5276066"/>
              <a:ext cx="306060" cy="306060"/>
            </a:xfrm>
            <a:prstGeom prst="ellipse">
              <a:avLst/>
            </a:prstGeom>
            <a:gradFill flip="none" rotWithShape="1">
              <a:gsLst>
                <a:gs pos="87000">
                  <a:srgbClr val="0D1325"/>
                </a:gs>
                <a:gs pos="0">
                  <a:srgbClr val="54D0CA"/>
                </a:gs>
              </a:gsLst>
              <a:lin ang="27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ko-KR"/>
            </a:p>
          </p:txBody>
        </p:sp>
        <p:sp>
          <p:nvSpPr>
            <p:cNvPr id="39" name="Freeform 112"/>
            <p:cNvSpPr>
              <a:spLocks noEditPoints="1"/>
            </p:cNvSpPr>
            <p:nvPr/>
          </p:nvSpPr>
          <p:spPr bwMode="auto">
            <a:xfrm>
              <a:off x="5155246" y="5350244"/>
              <a:ext cx="173369" cy="157704"/>
            </a:xfrm>
            <a:custGeom>
              <a:avLst/>
              <a:gdLst>
                <a:gd fmla="*/ 348 w 498" name="T0"/>
                <a:gd fmla="*/ 251 h 453" name="T1"/>
                <a:gd fmla="*/ 340 w 498" name="T2"/>
                <a:gd fmla="*/ 252 h 453" name="T3"/>
                <a:gd fmla="*/ 376 w 498" name="T4"/>
                <a:gd fmla="*/ 185 h 453" name="T5"/>
                <a:gd fmla="*/ 407 w 498" name="T6"/>
                <a:gd fmla="*/ 194 h 453" name="T7"/>
                <a:gd fmla="*/ 470 w 498" name="T8"/>
                <a:gd fmla="*/ 103 h 453" name="T9"/>
                <a:gd fmla="*/ 495 w 498" name="T10"/>
                <a:gd fmla="*/ 93 h 453" name="T11"/>
                <a:gd fmla="*/ 484 w 498" name="T12"/>
                <a:gd fmla="*/ 68 h 453" name="T13"/>
                <a:gd fmla="*/ 459 w 498" name="T14"/>
                <a:gd fmla="*/ 79 h 453" name="T15"/>
                <a:gd fmla="*/ 394 w 498" name="T16"/>
                <a:gd fmla="*/ 162 h 453" name="T17"/>
                <a:gd fmla="*/ 356 w 498" name="T18"/>
                <a:gd fmla="*/ 140 h 453" name="T19"/>
                <a:gd fmla="*/ 300 w 498" name="T20"/>
                <a:gd fmla="*/ 34 h 453" name="T21"/>
                <a:gd fmla="*/ 185 w 498" name="T22"/>
                <a:gd fmla="*/ 0 h 453" name="T23"/>
                <a:gd fmla="*/ 79 w 498" name="T24"/>
                <a:gd fmla="*/ 57 h 453" name="T25"/>
                <a:gd fmla="*/ 44 w 498" name="T26"/>
                <a:gd fmla="*/ 175 h 453" name="T27"/>
                <a:gd fmla="*/ 88 w 498" name="T28"/>
                <a:gd fmla="*/ 306 h 453" name="T29"/>
                <a:gd fmla="*/ 38 w 498" name="T30"/>
                <a:gd fmla="*/ 280 h 453" name="T31"/>
                <a:gd fmla="*/ 15 w 498" name="T32"/>
                <a:gd fmla="*/ 266 h 453" name="T33"/>
                <a:gd fmla="*/ 0 w 498" name="T34"/>
                <a:gd fmla="*/ 288 h 453" name="T35"/>
                <a:gd fmla="*/ 25 w 498" name="T36"/>
                <a:gd fmla="*/ 302 h 453" name="T37"/>
                <a:gd fmla="*/ 69 w 498" name="T38"/>
                <a:gd fmla="*/ 338 h 453" name="T39"/>
                <a:gd fmla="*/ 96 w 498" name="T40"/>
                <a:gd fmla="*/ 338 h 453" name="T41"/>
                <a:gd fmla="*/ 117 w 498" name="T42"/>
                <a:gd fmla="*/ 289 h 453" name="T43"/>
                <a:gd fmla="*/ 201 w 498" name="T44"/>
                <a:gd fmla="*/ 313 h 453" name="T45"/>
                <a:gd fmla="*/ 292 w 498" name="T46"/>
                <a:gd fmla="*/ 284 h 453" name="T47"/>
                <a:gd fmla="*/ 295 w 498" name="T48"/>
                <a:gd fmla="*/ 301 h 453" name="T49"/>
                <a:gd fmla="*/ 297 w 498" name="T50"/>
                <a:gd fmla="*/ 305 h 453" name="T51"/>
                <a:gd fmla="*/ 447 w 498" name="T52"/>
                <a:gd fmla="*/ 453 h 453" name="T53"/>
                <a:gd fmla="*/ 497 w 498" name="T54"/>
                <a:gd fmla="*/ 413 h 453" name="T55"/>
                <a:gd fmla="*/ 481 w 498" name="T56"/>
                <a:gd fmla="*/ 83 h 453" name="T57"/>
                <a:gd fmla="*/ 346 w 498" name="T58"/>
                <a:gd fmla="*/ 268 h 453" name="T59"/>
                <a:gd fmla="*/ 68 w 498" name="T60"/>
                <a:gd fmla="*/ 101 h 453" name="T61"/>
                <a:gd fmla="*/ 146 w 498" name="T62"/>
                <a:gd fmla="*/ 25 h 453" name="T63"/>
                <a:gd fmla="*/ 255 w 498" name="T64"/>
                <a:gd fmla="*/ 25 h 453" name="T65"/>
                <a:gd fmla="*/ 333 w 498" name="T66"/>
                <a:gd fmla="*/ 101 h 453" name="T67"/>
                <a:gd fmla="*/ 329 w 498" name="T68"/>
                <a:gd fmla="*/ 156 h 453" name="T69"/>
                <a:gd fmla="*/ 292 w 498" name="T70"/>
                <a:gd fmla="*/ 64 h 453" name="T71"/>
                <a:gd fmla="*/ 201 w 498" name="T72"/>
                <a:gd fmla="*/ 27 h 453" name="T73"/>
                <a:gd fmla="*/ 109 w 498" name="T74"/>
                <a:gd fmla="*/ 66 h 453" name="T75"/>
                <a:gd fmla="*/ 71 w 498" name="T76"/>
                <a:gd fmla="*/ 156 h 453" name="T77"/>
                <a:gd fmla="*/ 109 w 498" name="T78"/>
                <a:gd fmla="*/ 247 h 453" name="T79"/>
                <a:gd fmla="*/ 67 w 498" name="T80"/>
                <a:gd fmla="*/ 205 h 453" name="T81"/>
                <a:gd fmla="*/ 204 w 498" name="T82"/>
                <a:gd fmla="*/ 175 h 453" name="T83"/>
                <a:gd fmla="*/ 294 w 498" name="T84"/>
                <a:gd fmla="*/ 224 h 453" name="T85"/>
                <a:gd fmla="*/ 212 w 498" name="T86"/>
                <a:gd fmla="*/ 271 h 453" name="T87"/>
                <a:gd fmla="*/ 140 w 498" name="T88"/>
                <a:gd fmla="*/ 255 h 453" name="T89"/>
                <a:gd fmla="*/ 197 w 498" name="T90"/>
                <a:gd fmla="*/ 139 h 453" name="T91"/>
                <a:gd fmla="*/ 187 w 498" name="T92"/>
                <a:gd fmla="*/ 164 h 453" name="T93"/>
                <a:gd fmla="*/ 91 w 498" name="T94"/>
                <a:gd fmla="*/ 190 h 453" name="T95"/>
                <a:gd fmla="*/ 99 w 498" name="T96"/>
                <a:gd fmla="*/ 102 h 453" name="T97"/>
                <a:gd fmla="*/ 167 w 498" name="T98"/>
                <a:gd fmla="*/ 46 h 453" name="T99"/>
                <a:gd fmla="*/ 255 w 498" name="T100"/>
                <a:gd fmla="*/ 55 h 453" name="T101"/>
                <a:gd fmla="*/ 311 w 498" name="T102"/>
                <a:gd fmla="*/ 123 h 453" name="T103"/>
                <a:gd fmla="*/ 201 w 498" name="T104"/>
                <a:gd fmla="*/ 299 h 453" name="T105"/>
                <a:gd fmla="*/ 125 w 498" name="T106"/>
                <a:gd fmla="*/ 277 h 453" name="T107"/>
                <a:gd fmla="*/ 214 w 498" name="T108"/>
                <a:gd fmla="*/ 285 h 453" name="T109"/>
                <a:gd fmla="*/ 299 w 498" name="T110"/>
                <a:gd fmla="*/ 239 h 453" name="T111"/>
                <a:gd fmla="*/ 341 w 498" name="T112"/>
                <a:gd fmla="*/ 181 h 453" name="T113"/>
                <a:gd fmla="*/ 308 w 498" name="T114"/>
                <a:gd fmla="*/ 250 h 453" name="T115"/>
                <a:gd fmla="*/ 288 w 498" name="T116"/>
                <a:gd fmla="*/ 269 h 453" name="T117"/>
                <a:gd fmla="*/ 225 w 498" name="T118"/>
                <a:gd fmla="*/ 297 h 453" name="T119"/>
                <a:gd fmla="*/ 307 w 498" name="T120"/>
                <a:gd fmla="*/ 272 h 453" name="T121"/>
                <a:gd fmla="*/ 310 w 498" name="T122"/>
                <a:gd fmla="*/ 283 h 453" name="T123"/>
                <a:gd fmla="*/ 483 w 498" name="T124"/>
                <a:gd fmla="*/ 412 h 453" name="T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b="b" l="0" r="r" t="0"/>
              <a:pathLst>
                <a:path h="453" w="498">
                  <a:moveTo>
                    <a:pt x="496" y="398"/>
                  </a:moveTo>
                  <a:lnTo>
                    <a:pt x="496" y="398"/>
                  </a:lnTo>
                  <a:lnTo>
                    <a:pt x="485" y="387"/>
                  </a:lnTo>
                  <a:lnTo>
                    <a:pt x="485" y="387"/>
                  </a:lnTo>
                  <a:lnTo>
                    <a:pt x="485" y="387"/>
                  </a:lnTo>
                  <a:lnTo>
                    <a:pt x="350" y="252"/>
                  </a:lnTo>
                  <a:lnTo>
                    <a:pt x="350" y="252"/>
                  </a:lnTo>
                  <a:lnTo>
                    <a:pt x="348" y="251"/>
                  </a:lnTo>
                  <a:lnTo>
                    <a:pt x="348" y="251"/>
                  </a:lnTo>
                  <a:lnTo>
                    <a:pt x="348" y="251"/>
                  </a:lnTo>
                  <a:lnTo>
                    <a:pt x="348" y="251"/>
                  </a:lnTo>
                  <a:lnTo>
                    <a:pt x="346" y="250"/>
                  </a:lnTo>
                  <a:lnTo>
                    <a:pt x="346" y="250"/>
                  </a:lnTo>
                  <a:lnTo>
                    <a:pt x="342" y="251"/>
                  </a:lnTo>
                  <a:lnTo>
                    <a:pt x="342" y="251"/>
                  </a:lnTo>
                  <a:lnTo>
                    <a:pt x="342" y="251"/>
                  </a:lnTo>
                  <a:lnTo>
                    <a:pt x="342" y="251"/>
                  </a:lnTo>
                  <a:lnTo>
                    <a:pt x="340" y="252"/>
                  </a:lnTo>
                  <a:lnTo>
                    <a:pt x="337" y="256"/>
                  </a:lnTo>
                  <a:lnTo>
                    <a:pt x="328" y="247"/>
                  </a:lnTo>
                  <a:lnTo>
                    <a:pt x="328" y="247"/>
                  </a:lnTo>
                  <a:lnTo>
                    <a:pt x="338" y="232"/>
                  </a:lnTo>
                  <a:lnTo>
                    <a:pt x="346" y="217"/>
                  </a:lnTo>
                  <a:lnTo>
                    <a:pt x="351" y="199"/>
                  </a:lnTo>
                  <a:lnTo>
                    <a:pt x="355" y="183"/>
                  </a:lnTo>
                  <a:lnTo>
                    <a:pt x="376" y="185"/>
                  </a:lnTo>
                  <a:lnTo>
                    <a:pt x="376" y="185"/>
                  </a:lnTo>
                  <a:lnTo>
                    <a:pt x="379" y="191"/>
                  </a:lnTo>
                  <a:lnTo>
                    <a:pt x="382" y="195"/>
                  </a:lnTo>
                  <a:lnTo>
                    <a:pt x="388" y="198"/>
                  </a:lnTo>
                  <a:lnTo>
                    <a:pt x="394" y="199"/>
                  </a:lnTo>
                  <a:lnTo>
                    <a:pt x="394" y="199"/>
                  </a:lnTo>
                  <a:lnTo>
                    <a:pt x="399" y="199"/>
                  </a:lnTo>
                  <a:lnTo>
                    <a:pt x="402" y="198"/>
                  </a:lnTo>
                  <a:lnTo>
                    <a:pt x="405" y="196"/>
                  </a:lnTo>
                  <a:lnTo>
                    <a:pt x="407" y="194"/>
                  </a:lnTo>
                  <a:lnTo>
                    <a:pt x="410" y="191"/>
                  </a:lnTo>
                  <a:lnTo>
                    <a:pt x="412" y="188"/>
                  </a:lnTo>
                  <a:lnTo>
                    <a:pt x="413" y="184"/>
                  </a:lnTo>
                  <a:lnTo>
                    <a:pt x="414" y="181"/>
                  </a:lnTo>
                  <a:lnTo>
                    <a:pt x="414" y="181"/>
                  </a:lnTo>
                  <a:lnTo>
                    <a:pt x="413" y="176"/>
                  </a:lnTo>
                  <a:lnTo>
                    <a:pt x="412" y="172"/>
                  </a:lnTo>
                  <a:lnTo>
                    <a:pt x="470" y="103"/>
                  </a:lnTo>
                  <a:lnTo>
                    <a:pt x="470" y="103"/>
                  </a:lnTo>
                  <a:lnTo>
                    <a:pt x="473" y="104"/>
                  </a:lnTo>
                  <a:lnTo>
                    <a:pt x="477" y="104"/>
                  </a:lnTo>
                  <a:lnTo>
                    <a:pt x="477" y="104"/>
                  </a:lnTo>
                  <a:lnTo>
                    <a:pt x="481" y="104"/>
                  </a:lnTo>
                  <a:lnTo>
                    <a:pt x="484" y="103"/>
                  </a:lnTo>
                  <a:lnTo>
                    <a:pt x="487" y="101"/>
                  </a:lnTo>
                  <a:lnTo>
                    <a:pt x="490" y="99"/>
                  </a:lnTo>
                  <a:lnTo>
                    <a:pt x="493" y="96"/>
                  </a:lnTo>
                  <a:lnTo>
                    <a:pt x="495" y="93"/>
                  </a:lnTo>
                  <a:lnTo>
                    <a:pt x="496" y="89"/>
                  </a:lnTo>
                  <a:lnTo>
                    <a:pt x="496" y="86"/>
                  </a:lnTo>
                  <a:lnTo>
                    <a:pt x="496" y="86"/>
                  </a:lnTo>
                  <a:lnTo>
                    <a:pt x="496" y="82"/>
                  </a:lnTo>
                  <a:lnTo>
                    <a:pt x="495" y="79"/>
                  </a:lnTo>
                  <a:lnTo>
                    <a:pt x="493" y="75"/>
                  </a:lnTo>
                  <a:lnTo>
                    <a:pt x="490" y="72"/>
                  </a:lnTo>
                  <a:lnTo>
                    <a:pt x="487" y="70"/>
                  </a:lnTo>
                  <a:lnTo>
                    <a:pt x="484" y="68"/>
                  </a:lnTo>
                  <a:lnTo>
                    <a:pt x="481" y="67"/>
                  </a:lnTo>
                  <a:lnTo>
                    <a:pt x="477" y="67"/>
                  </a:lnTo>
                  <a:lnTo>
                    <a:pt x="477" y="67"/>
                  </a:lnTo>
                  <a:lnTo>
                    <a:pt x="473" y="67"/>
                  </a:lnTo>
                  <a:lnTo>
                    <a:pt x="470" y="68"/>
                  </a:lnTo>
                  <a:lnTo>
                    <a:pt x="467" y="70"/>
                  </a:lnTo>
                  <a:lnTo>
                    <a:pt x="463" y="72"/>
                  </a:lnTo>
                  <a:lnTo>
                    <a:pt x="461" y="75"/>
                  </a:lnTo>
                  <a:lnTo>
                    <a:pt x="459" y="79"/>
                  </a:lnTo>
                  <a:lnTo>
                    <a:pt x="458" y="82"/>
                  </a:lnTo>
                  <a:lnTo>
                    <a:pt x="458" y="86"/>
                  </a:lnTo>
                  <a:lnTo>
                    <a:pt x="458" y="86"/>
                  </a:lnTo>
                  <a:lnTo>
                    <a:pt x="459" y="89"/>
                  </a:lnTo>
                  <a:lnTo>
                    <a:pt x="460" y="94"/>
                  </a:lnTo>
                  <a:lnTo>
                    <a:pt x="401" y="163"/>
                  </a:lnTo>
                  <a:lnTo>
                    <a:pt x="401" y="163"/>
                  </a:lnTo>
                  <a:lnTo>
                    <a:pt x="394" y="162"/>
                  </a:lnTo>
                  <a:lnTo>
                    <a:pt x="394" y="162"/>
                  </a:lnTo>
                  <a:lnTo>
                    <a:pt x="389" y="163"/>
                  </a:lnTo>
                  <a:lnTo>
                    <a:pt x="385" y="165"/>
                  </a:lnTo>
                  <a:lnTo>
                    <a:pt x="381" y="167"/>
                  </a:lnTo>
                  <a:lnTo>
                    <a:pt x="378" y="171"/>
                  </a:lnTo>
                  <a:lnTo>
                    <a:pt x="358" y="169"/>
                  </a:lnTo>
                  <a:lnTo>
                    <a:pt x="358" y="169"/>
                  </a:lnTo>
                  <a:lnTo>
                    <a:pt x="358" y="156"/>
                  </a:lnTo>
                  <a:lnTo>
                    <a:pt x="358" y="156"/>
                  </a:lnTo>
                  <a:lnTo>
                    <a:pt x="356" y="140"/>
                  </a:lnTo>
                  <a:lnTo>
                    <a:pt x="354" y="125"/>
                  </a:lnTo>
                  <a:lnTo>
                    <a:pt x="351" y="111"/>
                  </a:lnTo>
                  <a:lnTo>
                    <a:pt x="346" y="96"/>
                  </a:lnTo>
                  <a:lnTo>
                    <a:pt x="339" y="82"/>
                  </a:lnTo>
                  <a:lnTo>
                    <a:pt x="332" y="69"/>
                  </a:lnTo>
                  <a:lnTo>
                    <a:pt x="322" y="57"/>
                  </a:lnTo>
                  <a:lnTo>
                    <a:pt x="312" y="45"/>
                  </a:lnTo>
                  <a:lnTo>
                    <a:pt x="312" y="45"/>
                  </a:lnTo>
                  <a:lnTo>
                    <a:pt x="300" y="34"/>
                  </a:lnTo>
                  <a:lnTo>
                    <a:pt x="287" y="26"/>
                  </a:lnTo>
                  <a:lnTo>
                    <a:pt x="274" y="18"/>
                  </a:lnTo>
                  <a:lnTo>
                    <a:pt x="260" y="12"/>
                  </a:lnTo>
                  <a:lnTo>
                    <a:pt x="246" y="6"/>
                  </a:lnTo>
                  <a:lnTo>
                    <a:pt x="231" y="2"/>
                  </a:lnTo>
                  <a:lnTo>
                    <a:pt x="216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185" y="0"/>
                  </a:lnTo>
                  <a:lnTo>
                    <a:pt x="170" y="2"/>
                  </a:lnTo>
                  <a:lnTo>
                    <a:pt x="155" y="6"/>
                  </a:lnTo>
                  <a:lnTo>
                    <a:pt x="140" y="12"/>
                  </a:lnTo>
                  <a:lnTo>
                    <a:pt x="126" y="18"/>
                  </a:lnTo>
                  <a:lnTo>
                    <a:pt x="113" y="26"/>
                  </a:lnTo>
                  <a:lnTo>
                    <a:pt x="102" y="35"/>
                  </a:lnTo>
                  <a:lnTo>
                    <a:pt x="90" y="45"/>
                  </a:lnTo>
                  <a:lnTo>
                    <a:pt x="90" y="45"/>
                  </a:lnTo>
                  <a:lnTo>
                    <a:pt x="79" y="57"/>
                  </a:lnTo>
                  <a:lnTo>
                    <a:pt x="70" y="70"/>
                  </a:lnTo>
                  <a:lnTo>
                    <a:pt x="62" y="83"/>
                  </a:lnTo>
                  <a:lnTo>
                    <a:pt x="55" y="96"/>
                  </a:lnTo>
                  <a:lnTo>
                    <a:pt x="51" y="111"/>
                  </a:lnTo>
                  <a:lnTo>
                    <a:pt x="47" y="125"/>
                  </a:lnTo>
                  <a:lnTo>
                    <a:pt x="44" y="141"/>
                  </a:lnTo>
                  <a:lnTo>
                    <a:pt x="43" y="156"/>
                  </a:lnTo>
                  <a:lnTo>
                    <a:pt x="43" y="156"/>
                  </a:lnTo>
                  <a:lnTo>
                    <a:pt x="44" y="175"/>
                  </a:lnTo>
                  <a:lnTo>
                    <a:pt x="48" y="193"/>
                  </a:lnTo>
                  <a:lnTo>
                    <a:pt x="53" y="210"/>
                  </a:lnTo>
                  <a:lnTo>
                    <a:pt x="61" y="226"/>
                  </a:lnTo>
                  <a:lnTo>
                    <a:pt x="69" y="242"/>
                  </a:lnTo>
                  <a:lnTo>
                    <a:pt x="80" y="256"/>
                  </a:lnTo>
                  <a:lnTo>
                    <a:pt x="92" y="269"/>
                  </a:lnTo>
                  <a:lnTo>
                    <a:pt x="105" y="280"/>
                  </a:lnTo>
                  <a:lnTo>
                    <a:pt x="88" y="306"/>
                  </a:lnTo>
                  <a:lnTo>
                    <a:pt x="88" y="306"/>
                  </a:lnTo>
                  <a:lnTo>
                    <a:pt x="83" y="305"/>
                  </a:lnTo>
                  <a:lnTo>
                    <a:pt x="83" y="305"/>
                  </a:lnTo>
                  <a:lnTo>
                    <a:pt x="77" y="306"/>
                  </a:lnTo>
                  <a:lnTo>
                    <a:pt x="71" y="310"/>
                  </a:lnTo>
                  <a:lnTo>
                    <a:pt x="38" y="288"/>
                  </a:lnTo>
                  <a:lnTo>
                    <a:pt x="38" y="288"/>
                  </a:lnTo>
                  <a:lnTo>
                    <a:pt x="38" y="285"/>
                  </a:lnTo>
                  <a:lnTo>
                    <a:pt x="38" y="285"/>
                  </a:lnTo>
                  <a:lnTo>
                    <a:pt x="38" y="280"/>
                  </a:lnTo>
                  <a:lnTo>
                    <a:pt x="37" y="277"/>
                  </a:lnTo>
                  <a:lnTo>
                    <a:pt x="35" y="274"/>
                  </a:lnTo>
                  <a:lnTo>
                    <a:pt x="32" y="271"/>
                  </a:lnTo>
                  <a:lnTo>
                    <a:pt x="29" y="269"/>
                  </a:lnTo>
                  <a:lnTo>
                    <a:pt x="26" y="268"/>
                  </a:lnTo>
                  <a:lnTo>
                    <a:pt x="23" y="266"/>
                  </a:lnTo>
                  <a:lnTo>
                    <a:pt x="20" y="265"/>
                  </a:lnTo>
                  <a:lnTo>
                    <a:pt x="20" y="265"/>
                  </a:lnTo>
                  <a:lnTo>
                    <a:pt x="15" y="266"/>
                  </a:lnTo>
                  <a:lnTo>
                    <a:pt x="12" y="268"/>
                  </a:lnTo>
                  <a:lnTo>
                    <a:pt x="9" y="269"/>
                  </a:lnTo>
                  <a:lnTo>
                    <a:pt x="5" y="271"/>
                  </a:lnTo>
                  <a:lnTo>
                    <a:pt x="3" y="274"/>
                  </a:lnTo>
                  <a:lnTo>
                    <a:pt x="1" y="277"/>
                  </a:lnTo>
                  <a:lnTo>
                    <a:pt x="0" y="280"/>
                  </a:lnTo>
                  <a:lnTo>
                    <a:pt x="0" y="285"/>
                  </a:lnTo>
                  <a:lnTo>
                    <a:pt x="0" y="285"/>
                  </a:lnTo>
                  <a:lnTo>
                    <a:pt x="0" y="288"/>
                  </a:lnTo>
                  <a:lnTo>
                    <a:pt x="1" y="292"/>
                  </a:lnTo>
                  <a:lnTo>
                    <a:pt x="3" y="295"/>
                  </a:lnTo>
                  <a:lnTo>
                    <a:pt x="5" y="298"/>
                  </a:lnTo>
                  <a:lnTo>
                    <a:pt x="9" y="300"/>
                  </a:lnTo>
                  <a:lnTo>
                    <a:pt x="12" y="302"/>
                  </a:lnTo>
                  <a:lnTo>
                    <a:pt x="15" y="303"/>
                  </a:lnTo>
                  <a:lnTo>
                    <a:pt x="20" y="303"/>
                  </a:lnTo>
                  <a:lnTo>
                    <a:pt x="20" y="303"/>
                  </a:lnTo>
                  <a:lnTo>
                    <a:pt x="25" y="302"/>
                  </a:lnTo>
                  <a:lnTo>
                    <a:pt x="29" y="300"/>
                  </a:lnTo>
                  <a:lnTo>
                    <a:pt x="64" y="322"/>
                  </a:lnTo>
                  <a:lnTo>
                    <a:pt x="64" y="322"/>
                  </a:lnTo>
                  <a:lnTo>
                    <a:pt x="64" y="325"/>
                  </a:lnTo>
                  <a:lnTo>
                    <a:pt x="64" y="325"/>
                  </a:lnTo>
                  <a:lnTo>
                    <a:pt x="64" y="328"/>
                  </a:lnTo>
                  <a:lnTo>
                    <a:pt x="65" y="332"/>
                  </a:lnTo>
                  <a:lnTo>
                    <a:pt x="67" y="336"/>
                  </a:lnTo>
                  <a:lnTo>
                    <a:pt x="69" y="338"/>
                  </a:lnTo>
                  <a:lnTo>
                    <a:pt x="72" y="340"/>
                  </a:lnTo>
                  <a:lnTo>
                    <a:pt x="76" y="342"/>
                  </a:lnTo>
                  <a:lnTo>
                    <a:pt x="79" y="343"/>
                  </a:lnTo>
                  <a:lnTo>
                    <a:pt x="83" y="343"/>
                  </a:lnTo>
                  <a:lnTo>
                    <a:pt x="83" y="343"/>
                  </a:lnTo>
                  <a:lnTo>
                    <a:pt x="86" y="343"/>
                  </a:lnTo>
                  <a:lnTo>
                    <a:pt x="90" y="342"/>
                  </a:lnTo>
                  <a:lnTo>
                    <a:pt x="93" y="340"/>
                  </a:lnTo>
                  <a:lnTo>
                    <a:pt x="96" y="338"/>
                  </a:lnTo>
                  <a:lnTo>
                    <a:pt x="98" y="336"/>
                  </a:lnTo>
                  <a:lnTo>
                    <a:pt x="101" y="332"/>
                  </a:lnTo>
                  <a:lnTo>
                    <a:pt x="102" y="328"/>
                  </a:lnTo>
                  <a:lnTo>
                    <a:pt x="102" y="325"/>
                  </a:lnTo>
                  <a:lnTo>
                    <a:pt x="102" y="325"/>
                  </a:lnTo>
                  <a:lnTo>
                    <a:pt x="101" y="319"/>
                  </a:lnTo>
                  <a:lnTo>
                    <a:pt x="98" y="314"/>
                  </a:lnTo>
                  <a:lnTo>
                    <a:pt x="117" y="289"/>
                  </a:lnTo>
                  <a:lnTo>
                    <a:pt x="117" y="289"/>
                  </a:lnTo>
                  <a:lnTo>
                    <a:pt x="126" y="295"/>
                  </a:lnTo>
                  <a:lnTo>
                    <a:pt x="136" y="299"/>
                  </a:lnTo>
                  <a:lnTo>
                    <a:pt x="146" y="303"/>
                  </a:lnTo>
                  <a:lnTo>
                    <a:pt x="157" y="306"/>
                  </a:lnTo>
                  <a:lnTo>
                    <a:pt x="166" y="310"/>
                  </a:lnTo>
                  <a:lnTo>
                    <a:pt x="178" y="312"/>
                  </a:lnTo>
                  <a:lnTo>
                    <a:pt x="189" y="313"/>
                  </a:lnTo>
                  <a:lnTo>
                    <a:pt x="201" y="313"/>
                  </a:lnTo>
                  <a:lnTo>
                    <a:pt x="201" y="313"/>
                  </a:lnTo>
                  <a:lnTo>
                    <a:pt x="201" y="313"/>
                  </a:lnTo>
                  <a:lnTo>
                    <a:pt x="213" y="313"/>
                  </a:lnTo>
                  <a:lnTo>
                    <a:pt x="225" y="311"/>
                  </a:lnTo>
                  <a:lnTo>
                    <a:pt x="237" y="309"/>
                  </a:lnTo>
                  <a:lnTo>
                    <a:pt x="248" y="305"/>
                  </a:lnTo>
                  <a:lnTo>
                    <a:pt x="260" y="302"/>
                  </a:lnTo>
                  <a:lnTo>
                    <a:pt x="271" y="297"/>
                  </a:lnTo>
                  <a:lnTo>
                    <a:pt x="282" y="291"/>
                  </a:lnTo>
                  <a:lnTo>
                    <a:pt x="292" y="284"/>
                  </a:lnTo>
                  <a:lnTo>
                    <a:pt x="300" y="292"/>
                  </a:lnTo>
                  <a:lnTo>
                    <a:pt x="297" y="296"/>
                  </a:lnTo>
                  <a:lnTo>
                    <a:pt x="297" y="296"/>
                  </a:lnTo>
                  <a:lnTo>
                    <a:pt x="295" y="298"/>
                  </a:lnTo>
                  <a:lnTo>
                    <a:pt x="295" y="298"/>
                  </a:lnTo>
                  <a:lnTo>
                    <a:pt x="295" y="298"/>
                  </a:lnTo>
                  <a:lnTo>
                    <a:pt x="295" y="298"/>
                  </a:lnTo>
                  <a:lnTo>
                    <a:pt x="295" y="301"/>
                  </a:lnTo>
                  <a:lnTo>
                    <a:pt x="295" y="301"/>
                  </a:lnTo>
                  <a:lnTo>
                    <a:pt x="295" y="301"/>
                  </a:lnTo>
                  <a:lnTo>
                    <a:pt x="295" y="301"/>
                  </a:lnTo>
                  <a:lnTo>
                    <a:pt x="295" y="303"/>
                  </a:lnTo>
                  <a:lnTo>
                    <a:pt x="295" y="303"/>
                  </a:lnTo>
                  <a:lnTo>
                    <a:pt x="295" y="303"/>
                  </a:lnTo>
                  <a:lnTo>
                    <a:pt x="295" y="303"/>
                  </a:lnTo>
                  <a:lnTo>
                    <a:pt x="297" y="305"/>
                  </a:lnTo>
                  <a:lnTo>
                    <a:pt x="297" y="305"/>
                  </a:lnTo>
                  <a:lnTo>
                    <a:pt x="297" y="305"/>
                  </a:lnTo>
                  <a:lnTo>
                    <a:pt x="312" y="322"/>
                  </a:lnTo>
                  <a:lnTo>
                    <a:pt x="312" y="322"/>
                  </a:lnTo>
                  <a:lnTo>
                    <a:pt x="312" y="322"/>
                  </a:lnTo>
                  <a:lnTo>
                    <a:pt x="432" y="440"/>
                  </a:lnTo>
                  <a:lnTo>
                    <a:pt x="443" y="451"/>
                  </a:lnTo>
                  <a:lnTo>
                    <a:pt x="443" y="451"/>
                  </a:lnTo>
                  <a:lnTo>
                    <a:pt x="445" y="452"/>
                  </a:lnTo>
                  <a:lnTo>
                    <a:pt x="447" y="453"/>
                  </a:lnTo>
                  <a:lnTo>
                    <a:pt x="447" y="453"/>
                  </a:lnTo>
                  <a:lnTo>
                    <a:pt x="447" y="453"/>
                  </a:lnTo>
                  <a:lnTo>
                    <a:pt x="447" y="453"/>
                  </a:lnTo>
                  <a:lnTo>
                    <a:pt x="458" y="452"/>
                  </a:lnTo>
                  <a:lnTo>
                    <a:pt x="467" y="449"/>
                  </a:lnTo>
                  <a:lnTo>
                    <a:pt x="475" y="445"/>
                  </a:lnTo>
                  <a:lnTo>
                    <a:pt x="483" y="438"/>
                  </a:lnTo>
                  <a:lnTo>
                    <a:pt x="489" y="431"/>
                  </a:lnTo>
                  <a:lnTo>
                    <a:pt x="494" y="422"/>
                  </a:lnTo>
                  <a:lnTo>
                    <a:pt x="497" y="413"/>
                  </a:lnTo>
                  <a:lnTo>
                    <a:pt x="498" y="403"/>
                  </a:lnTo>
                  <a:lnTo>
                    <a:pt x="498" y="403"/>
                  </a:lnTo>
                  <a:lnTo>
                    <a:pt x="497" y="400"/>
                  </a:lnTo>
                  <a:lnTo>
                    <a:pt x="496" y="398"/>
                  </a:lnTo>
                  <a:lnTo>
                    <a:pt x="496" y="398"/>
                  </a:lnTo>
                  <a:close/>
                  <a:moveTo>
                    <a:pt x="481" y="83"/>
                  </a:moveTo>
                  <a:lnTo>
                    <a:pt x="480" y="82"/>
                  </a:lnTo>
                  <a:lnTo>
                    <a:pt x="480" y="82"/>
                  </a:lnTo>
                  <a:lnTo>
                    <a:pt x="481" y="83"/>
                  </a:lnTo>
                  <a:lnTo>
                    <a:pt x="481" y="83"/>
                  </a:lnTo>
                  <a:close/>
                  <a:moveTo>
                    <a:pt x="327" y="316"/>
                  </a:moveTo>
                  <a:lnTo>
                    <a:pt x="361" y="283"/>
                  </a:lnTo>
                  <a:lnTo>
                    <a:pt x="470" y="393"/>
                  </a:lnTo>
                  <a:lnTo>
                    <a:pt x="470" y="393"/>
                  </a:lnTo>
                  <a:lnTo>
                    <a:pt x="437" y="426"/>
                  </a:lnTo>
                  <a:lnTo>
                    <a:pt x="327" y="316"/>
                  </a:lnTo>
                  <a:close/>
                  <a:moveTo>
                    <a:pt x="312" y="301"/>
                  </a:moveTo>
                  <a:lnTo>
                    <a:pt x="346" y="268"/>
                  </a:lnTo>
                  <a:lnTo>
                    <a:pt x="351" y="273"/>
                  </a:lnTo>
                  <a:lnTo>
                    <a:pt x="318" y="306"/>
                  </a:lnTo>
                  <a:lnTo>
                    <a:pt x="312" y="301"/>
                  </a:lnTo>
                  <a:close/>
                  <a:moveTo>
                    <a:pt x="58" y="156"/>
                  </a:moveTo>
                  <a:lnTo>
                    <a:pt x="58" y="156"/>
                  </a:lnTo>
                  <a:lnTo>
                    <a:pt x="58" y="142"/>
                  </a:lnTo>
                  <a:lnTo>
                    <a:pt x="61" y="128"/>
                  </a:lnTo>
                  <a:lnTo>
                    <a:pt x="64" y="115"/>
                  </a:lnTo>
                  <a:lnTo>
                    <a:pt x="68" y="101"/>
                  </a:lnTo>
                  <a:lnTo>
                    <a:pt x="75" y="89"/>
                  </a:lnTo>
                  <a:lnTo>
                    <a:pt x="82" y="77"/>
                  </a:lnTo>
                  <a:lnTo>
                    <a:pt x="90" y="66"/>
                  </a:lnTo>
                  <a:lnTo>
                    <a:pt x="99" y="56"/>
                  </a:lnTo>
                  <a:lnTo>
                    <a:pt x="99" y="56"/>
                  </a:lnTo>
                  <a:lnTo>
                    <a:pt x="110" y="46"/>
                  </a:lnTo>
                  <a:lnTo>
                    <a:pt x="121" y="37"/>
                  </a:lnTo>
                  <a:lnTo>
                    <a:pt x="133" y="30"/>
                  </a:lnTo>
                  <a:lnTo>
                    <a:pt x="146" y="25"/>
                  </a:lnTo>
                  <a:lnTo>
                    <a:pt x="159" y="19"/>
                  </a:lnTo>
                  <a:lnTo>
                    <a:pt x="173" y="16"/>
                  </a:lnTo>
                  <a:lnTo>
                    <a:pt x="187" y="14"/>
                  </a:lnTo>
                  <a:lnTo>
                    <a:pt x="201" y="14"/>
                  </a:lnTo>
                  <a:lnTo>
                    <a:pt x="201" y="14"/>
                  </a:lnTo>
                  <a:lnTo>
                    <a:pt x="215" y="14"/>
                  </a:lnTo>
                  <a:lnTo>
                    <a:pt x="229" y="16"/>
                  </a:lnTo>
                  <a:lnTo>
                    <a:pt x="242" y="19"/>
                  </a:lnTo>
                  <a:lnTo>
                    <a:pt x="255" y="25"/>
                  </a:lnTo>
                  <a:lnTo>
                    <a:pt x="268" y="30"/>
                  </a:lnTo>
                  <a:lnTo>
                    <a:pt x="280" y="37"/>
                  </a:lnTo>
                  <a:lnTo>
                    <a:pt x="291" y="46"/>
                  </a:lnTo>
                  <a:lnTo>
                    <a:pt x="301" y="55"/>
                  </a:lnTo>
                  <a:lnTo>
                    <a:pt x="301" y="55"/>
                  </a:lnTo>
                  <a:lnTo>
                    <a:pt x="311" y="66"/>
                  </a:lnTo>
                  <a:lnTo>
                    <a:pt x="320" y="77"/>
                  </a:lnTo>
                  <a:lnTo>
                    <a:pt x="327" y="89"/>
                  </a:lnTo>
                  <a:lnTo>
                    <a:pt x="333" y="101"/>
                  </a:lnTo>
                  <a:lnTo>
                    <a:pt x="337" y="114"/>
                  </a:lnTo>
                  <a:lnTo>
                    <a:pt x="340" y="128"/>
                  </a:lnTo>
                  <a:lnTo>
                    <a:pt x="342" y="142"/>
                  </a:lnTo>
                  <a:lnTo>
                    <a:pt x="344" y="156"/>
                  </a:lnTo>
                  <a:lnTo>
                    <a:pt x="344" y="156"/>
                  </a:lnTo>
                  <a:lnTo>
                    <a:pt x="344" y="167"/>
                  </a:lnTo>
                  <a:lnTo>
                    <a:pt x="329" y="165"/>
                  </a:lnTo>
                  <a:lnTo>
                    <a:pt x="329" y="165"/>
                  </a:lnTo>
                  <a:lnTo>
                    <a:pt x="329" y="156"/>
                  </a:lnTo>
                  <a:lnTo>
                    <a:pt x="329" y="156"/>
                  </a:lnTo>
                  <a:lnTo>
                    <a:pt x="329" y="143"/>
                  </a:lnTo>
                  <a:lnTo>
                    <a:pt x="327" y="130"/>
                  </a:lnTo>
                  <a:lnTo>
                    <a:pt x="324" y="118"/>
                  </a:lnTo>
                  <a:lnTo>
                    <a:pt x="320" y="107"/>
                  </a:lnTo>
                  <a:lnTo>
                    <a:pt x="314" y="96"/>
                  </a:lnTo>
                  <a:lnTo>
                    <a:pt x="308" y="85"/>
                  </a:lnTo>
                  <a:lnTo>
                    <a:pt x="300" y="74"/>
                  </a:lnTo>
                  <a:lnTo>
                    <a:pt x="292" y="64"/>
                  </a:lnTo>
                  <a:lnTo>
                    <a:pt x="292" y="64"/>
                  </a:lnTo>
                  <a:lnTo>
                    <a:pt x="282" y="56"/>
                  </a:lnTo>
                  <a:lnTo>
                    <a:pt x="272" y="48"/>
                  </a:lnTo>
                  <a:lnTo>
                    <a:pt x="261" y="42"/>
                  </a:lnTo>
                  <a:lnTo>
                    <a:pt x="250" y="36"/>
                  </a:lnTo>
                  <a:lnTo>
                    <a:pt x="239" y="33"/>
                  </a:lnTo>
                  <a:lnTo>
                    <a:pt x="226" y="30"/>
                  </a:lnTo>
                  <a:lnTo>
                    <a:pt x="214" y="28"/>
                  </a:lnTo>
                  <a:lnTo>
                    <a:pt x="201" y="27"/>
                  </a:lnTo>
                  <a:lnTo>
                    <a:pt x="201" y="27"/>
                  </a:lnTo>
                  <a:lnTo>
                    <a:pt x="188" y="28"/>
                  </a:lnTo>
                  <a:lnTo>
                    <a:pt x="175" y="30"/>
                  </a:lnTo>
                  <a:lnTo>
                    <a:pt x="163" y="33"/>
                  </a:lnTo>
                  <a:lnTo>
                    <a:pt x="151" y="37"/>
                  </a:lnTo>
                  <a:lnTo>
                    <a:pt x="139" y="43"/>
                  </a:lnTo>
                  <a:lnTo>
                    <a:pt x="129" y="49"/>
                  </a:lnTo>
                  <a:lnTo>
                    <a:pt x="119" y="57"/>
                  </a:lnTo>
                  <a:lnTo>
                    <a:pt x="109" y="66"/>
                  </a:lnTo>
                  <a:lnTo>
                    <a:pt x="109" y="66"/>
                  </a:lnTo>
                  <a:lnTo>
                    <a:pt x="101" y="74"/>
                  </a:lnTo>
                  <a:lnTo>
                    <a:pt x="93" y="85"/>
                  </a:lnTo>
                  <a:lnTo>
                    <a:pt x="86" y="96"/>
                  </a:lnTo>
                  <a:lnTo>
                    <a:pt x="81" y="107"/>
                  </a:lnTo>
                  <a:lnTo>
                    <a:pt x="77" y="118"/>
                  </a:lnTo>
                  <a:lnTo>
                    <a:pt x="75" y="131"/>
                  </a:lnTo>
                  <a:lnTo>
                    <a:pt x="72" y="143"/>
                  </a:lnTo>
                  <a:lnTo>
                    <a:pt x="71" y="156"/>
                  </a:lnTo>
                  <a:lnTo>
                    <a:pt x="71" y="156"/>
                  </a:lnTo>
                  <a:lnTo>
                    <a:pt x="72" y="169"/>
                  </a:lnTo>
                  <a:lnTo>
                    <a:pt x="75" y="181"/>
                  </a:lnTo>
                  <a:lnTo>
                    <a:pt x="77" y="194"/>
                  </a:lnTo>
                  <a:lnTo>
                    <a:pt x="81" y="206"/>
                  </a:lnTo>
                  <a:lnTo>
                    <a:pt x="86" y="217"/>
                  </a:lnTo>
                  <a:lnTo>
                    <a:pt x="93" y="228"/>
                  </a:lnTo>
                  <a:lnTo>
                    <a:pt x="101" y="238"/>
                  </a:lnTo>
                  <a:lnTo>
                    <a:pt x="109" y="247"/>
                  </a:lnTo>
                  <a:lnTo>
                    <a:pt x="109" y="247"/>
                  </a:lnTo>
                  <a:lnTo>
                    <a:pt x="121" y="258"/>
                  </a:lnTo>
                  <a:lnTo>
                    <a:pt x="113" y="269"/>
                  </a:lnTo>
                  <a:lnTo>
                    <a:pt x="113" y="269"/>
                  </a:lnTo>
                  <a:lnTo>
                    <a:pt x="102" y="259"/>
                  </a:lnTo>
                  <a:lnTo>
                    <a:pt x="91" y="247"/>
                  </a:lnTo>
                  <a:lnTo>
                    <a:pt x="81" y="234"/>
                  </a:lnTo>
                  <a:lnTo>
                    <a:pt x="72" y="220"/>
                  </a:lnTo>
                  <a:lnTo>
                    <a:pt x="67" y="205"/>
                  </a:lnTo>
                  <a:lnTo>
                    <a:pt x="62" y="190"/>
                  </a:lnTo>
                  <a:lnTo>
                    <a:pt x="58" y="174"/>
                  </a:lnTo>
                  <a:lnTo>
                    <a:pt x="58" y="156"/>
                  </a:lnTo>
                  <a:lnTo>
                    <a:pt x="58" y="156"/>
                  </a:lnTo>
                  <a:close/>
                  <a:moveTo>
                    <a:pt x="140" y="255"/>
                  </a:moveTo>
                  <a:lnTo>
                    <a:pt x="198" y="174"/>
                  </a:lnTo>
                  <a:lnTo>
                    <a:pt x="198" y="174"/>
                  </a:lnTo>
                  <a:lnTo>
                    <a:pt x="204" y="175"/>
                  </a:lnTo>
                  <a:lnTo>
                    <a:pt x="204" y="175"/>
                  </a:lnTo>
                  <a:lnTo>
                    <a:pt x="209" y="175"/>
                  </a:lnTo>
                  <a:lnTo>
                    <a:pt x="213" y="172"/>
                  </a:lnTo>
                  <a:lnTo>
                    <a:pt x="217" y="169"/>
                  </a:lnTo>
                  <a:lnTo>
                    <a:pt x="220" y="166"/>
                  </a:lnTo>
                  <a:lnTo>
                    <a:pt x="313" y="178"/>
                  </a:lnTo>
                  <a:lnTo>
                    <a:pt x="313" y="178"/>
                  </a:lnTo>
                  <a:lnTo>
                    <a:pt x="309" y="194"/>
                  </a:lnTo>
                  <a:lnTo>
                    <a:pt x="302" y="209"/>
                  </a:lnTo>
                  <a:lnTo>
                    <a:pt x="294" y="224"/>
                  </a:lnTo>
                  <a:lnTo>
                    <a:pt x="282" y="237"/>
                  </a:lnTo>
                  <a:lnTo>
                    <a:pt x="282" y="237"/>
                  </a:lnTo>
                  <a:lnTo>
                    <a:pt x="273" y="245"/>
                  </a:lnTo>
                  <a:lnTo>
                    <a:pt x="265" y="251"/>
                  </a:lnTo>
                  <a:lnTo>
                    <a:pt x="255" y="258"/>
                  </a:lnTo>
                  <a:lnTo>
                    <a:pt x="245" y="262"/>
                  </a:lnTo>
                  <a:lnTo>
                    <a:pt x="234" y="266"/>
                  </a:lnTo>
                  <a:lnTo>
                    <a:pt x="224" y="269"/>
                  </a:lnTo>
                  <a:lnTo>
                    <a:pt x="212" y="271"/>
                  </a:lnTo>
                  <a:lnTo>
                    <a:pt x="201" y="271"/>
                  </a:lnTo>
                  <a:lnTo>
                    <a:pt x="201" y="278"/>
                  </a:lnTo>
                  <a:lnTo>
                    <a:pt x="201" y="271"/>
                  </a:lnTo>
                  <a:lnTo>
                    <a:pt x="201" y="271"/>
                  </a:lnTo>
                  <a:lnTo>
                    <a:pt x="185" y="270"/>
                  </a:lnTo>
                  <a:lnTo>
                    <a:pt x="170" y="266"/>
                  </a:lnTo>
                  <a:lnTo>
                    <a:pt x="155" y="261"/>
                  </a:lnTo>
                  <a:lnTo>
                    <a:pt x="140" y="255"/>
                  </a:lnTo>
                  <a:lnTo>
                    <a:pt x="140" y="255"/>
                  </a:lnTo>
                  <a:close/>
                  <a:moveTo>
                    <a:pt x="223" y="152"/>
                  </a:moveTo>
                  <a:lnTo>
                    <a:pt x="223" y="152"/>
                  </a:lnTo>
                  <a:lnTo>
                    <a:pt x="220" y="147"/>
                  </a:lnTo>
                  <a:lnTo>
                    <a:pt x="216" y="141"/>
                  </a:lnTo>
                  <a:lnTo>
                    <a:pt x="211" y="139"/>
                  </a:lnTo>
                  <a:lnTo>
                    <a:pt x="204" y="137"/>
                  </a:lnTo>
                  <a:lnTo>
                    <a:pt x="204" y="137"/>
                  </a:lnTo>
                  <a:lnTo>
                    <a:pt x="200" y="138"/>
                  </a:lnTo>
                  <a:lnTo>
                    <a:pt x="197" y="139"/>
                  </a:lnTo>
                  <a:lnTo>
                    <a:pt x="193" y="140"/>
                  </a:lnTo>
                  <a:lnTo>
                    <a:pt x="190" y="143"/>
                  </a:lnTo>
                  <a:lnTo>
                    <a:pt x="188" y="145"/>
                  </a:lnTo>
                  <a:lnTo>
                    <a:pt x="187" y="149"/>
                  </a:lnTo>
                  <a:lnTo>
                    <a:pt x="186" y="152"/>
                  </a:lnTo>
                  <a:lnTo>
                    <a:pt x="185" y="156"/>
                  </a:lnTo>
                  <a:lnTo>
                    <a:pt x="185" y="156"/>
                  </a:lnTo>
                  <a:lnTo>
                    <a:pt x="186" y="161"/>
                  </a:lnTo>
                  <a:lnTo>
                    <a:pt x="187" y="164"/>
                  </a:lnTo>
                  <a:lnTo>
                    <a:pt x="130" y="246"/>
                  </a:lnTo>
                  <a:lnTo>
                    <a:pt x="130" y="246"/>
                  </a:lnTo>
                  <a:lnTo>
                    <a:pt x="120" y="237"/>
                  </a:lnTo>
                  <a:lnTo>
                    <a:pt x="120" y="237"/>
                  </a:lnTo>
                  <a:lnTo>
                    <a:pt x="111" y="229"/>
                  </a:lnTo>
                  <a:lnTo>
                    <a:pt x="105" y="220"/>
                  </a:lnTo>
                  <a:lnTo>
                    <a:pt x="99" y="210"/>
                  </a:lnTo>
                  <a:lnTo>
                    <a:pt x="94" y="201"/>
                  </a:lnTo>
                  <a:lnTo>
                    <a:pt x="91" y="190"/>
                  </a:lnTo>
                  <a:lnTo>
                    <a:pt x="88" y="179"/>
                  </a:lnTo>
                  <a:lnTo>
                    <a:pt x="86" y="167"/>
                  </a:lnTo>
                  <a:lnTo>
                    <a:pt x="85" y="156"/>
                  </a:lnTo>
                  <a:lnTo>
                    <a:pt x="85" y="156"/>
                  </a:lnTo>
                  <a:lnTo>
                    <a:pt x="86" y="144"/>
                  </a:lnTo>
                  <a:lnTo>
                    <a:pt x="88" y="134"/>
                  </a:lnTo>
                  <a:lnTo>
                    <a:pt x="91" y="123"/>
                  </a:lnTo>
                  <a:lnTo>
                    <a:pt x="94" y="112"/>
                  </a:lnTo>
                  <a:lnTo>
                    <a:pt x="99" y="102"/>
                  </a:lnTo>
                  <a:lnTo>
                    <a:pt x="105" y="93"/>
                  </a:lnTo>
                  <a:lnTo>
                    <a:pt x="111" y="84"/>
                  </a:lnTo>
                  <a:lnTo>
                    <a:pt x="119" y="75"/>
                  </a:lnTo>
                  <a:lnTo>
                    <a:pt x="119" y="75"/>
                  </a:lnTo>
                  <a:lnTo>
                    <a:pt x="128" y="68"/>
                  </a:lnTo>
                  <a:lnTo>
                    <a:pt x="137" y="60"/>
                  </a:lnTo>
                  <a:lnTo>
                    <a:pt x="147" y="55"/>
                  </a:lnTo>
                  <a:lnTo>
                    <a:pt x="157" y="50"/>
                  </a:lnTo>
                  <a:lnTo>
                    <a:pt x="167" y="46"/>
                  </a:lnTo>
                  <a:lnTo>
                    <a:pt x="178" y="44"/>
                  </a:lnTo>
                  <a:lnTo>
                    <a:pt x="189" y="42"/>
                  </a:lnTo>
                  <a:lnTo>
                    <a:pt x="201" y="42"/>
                  </a:lnTo>
                  <a:lnTo>
                    <a:pt x="201" y="42"/>
                  </a:lnTo>
                  <a:lnTo>
                    <a:pt x="212" y="42"/>
                  </a:lnTo>
                  <a:lnTo>
                    <a:pt x="224" y="44"/>
                  </a:lnTo>
                  <a:lnTo>
                    <a:pt x="234" y="46"/>
                  </a:lnTo>
                  <a:lnTo>
                    <a:pt x="244" y="50"/>
                  </a:lnTo>
                  <a:lnTo>
                    <a:pt x="255" y="55"/>
                  </a:lnTo>
                  <a:lnTo>
                    <a:pt x="265" y="60"/>
                  </a:lnTo>
                  <a:lnTo>
                    <a:pt x="273" y="68"/>
                  </a:lnTo>
                  <a:lnTo>
                    <a:pt x="282" y="75"/>
                  </a:lnTo>
                  <a:lnTo>
                    <a:pt x="282" y="75"/>
                  </a:lnTo>
                  <a:lnTo>
                    <a:pt x="290" y="84"/>
                  </a:lnTo>
                  <a:lnTo>
                    <a:pt x="296" y="93"/>
                  </a:lnTo>
                  <a:lnTo>
                    <a:pt x="302" y="102"/>
                  </a:lnTo>
                  <a:lnTo>
                    <a:pt x="307" y="112"/>
                  </a:lnTo>
                  <a:lnTo>
                    <a:pt x="311" y="123"/>
                  </a:lnTo>
                  <a:lnTo>
                    <a:pt x="313" y="134"/>
                  </a:lnTo>
                  <a:lnTo>
                    <a:pt x="315" y="144"/>
                  </a:lnTo>
                  <a:lnTo>
                    <a:pt x="315" y="156"/>
                  </a:lnTo>
                  <a:lnTo>
                    <a:pt x="315" y="156"/>
                  </a:lnTo>
                  <a:lnTo>
                    <a:pt x="315" y="164"/>
                  </a:lnTo>
                  <a:lnTo>
                    <a:pt x="223" y="152"/>
                  </a:lnTo>
                  <a:close/>
                  <a:moveTo>
                    <a:pt x="201" y="299"/>
                  </a:moveTo>
                  <a:lnTo>
                    <a:pt x="201" y="306"/>
                  </a:lnTo>
                  <a:lnTo>
                    <a:pt x="201" y="299"/>
                  </a:lnTo>
                  <a:lnTo>
                    <a:pt x="201" y="299"/>
                  </a:lnTo>
                  <a:lnTo>
                    <a:pt x="190" y="299"/>
                  </a:lnTo>
                  <a:lnTo>
                    <a:pt x="180" y="298"/>
                  </a:lnTo>
                  <a:lnTo>
                    <a:pt x="171" y="296"/>
                  </a:lnTo>
                  <a:lnTo>
                    <a:pt x="161" y="293"/>
                  </a:lnTo>
                  <a:lnTo>
                    <a:pt x="151" y="290"/>
                  </a:lnTo>
                  <a:lnTo>
                    <a:pt x="142" y="286"/>
                  </a:lnTo>
                  <a:lnTo>
                    <a:pt x="133" y="282"/>
                  </a:lnTo>
                  <a:lnTo>
                    <a:pt x="125" y="277"/>
                  </a:lnTo>
                  <a:lnTo>
                    <a:pt x="133" y="265"/>
                  </a:lnTo>
                  <a:lnTo>
                    <a:pt x="133" y="265"/>
                  </a:lnTo>
                  <a:lnTo>
                    <a:pt x="148" y="274"/>
                  </a:lnTo>
                  <a:lnTo>
                    <a:pt x="165" y="280"/>
                  </a:lnTo>
                  <a:lnTo>
                    <a:pt x="183" y="284"/>
                  </a:lnTo>
                  <a:lnTo>
                    <a:pt x="201" y="285"/>
                  </a:lnTo>
                  <a:lnTo>
                    <a:pt x="201" y="285"/>
                  </a:lnTo>
                  <a:lnTo>
                    <a:pt x="201" y="285"/>
                  </a:lnTo>
                  <a:lnTo>
                    <a:pt x="214" y="285"/>
                  </a:lnTo>
                  <a:lnTo>
                    <a:pt x="226" y="283"/>
                  </a:lnTo>
                  <a:lnTo>
                    <a:pt x="239" y="279"/>
                  </a:lnTo>
                  <a:lnTo>
                    <a:pt x="251" y="275"/>
                  </a:lnTo>
                  <a:lnTo>
                    <a:pt x="261" y="270"/>
                  </a:lnTo>
                  <a:lnTo>
                    <a:pt x="272" y="263"/>
                  </a:lnTo>
                  <a:lnTo>
                    <a:pt x="283" y="256"/>
                  </a:lnTo>
                  <a:lnTo>
                    <a:pt x="292" y="247"/>
                  </a:lnTo>
                  <a:lnTo>
                    <a:pt x="292" y="247"/>
                  </a:lnTo>
                  <a:lnTo>
                    <a:pt x="299" y="239"/>
                  </a:lnTo>
                  <a:lnTo>
                    <a:pt x="305" y="232"/>
                  </a:lnTo>
                  <a:lnTo>
                    <a:pt x="310" y="224"/>
                  </a:lnTo>
                  <a:lnTo>
                    <a:pt x="315" y="216"/>
                  </a:lnTo>
                  <a:lnTo>
                    <a:pt x="320" y="207"/>
                  </a:lnTo>
                  <a:lnTo>
                    <a:pt x="323" y="198"/>
                  </a:lnTo>
                  <a:lnTo>
                    <a:pt x="325" y="189"/>
                  </a:lnTo>
                  <a:lnTo>
                    <a:pt x="327" y="179"/>
                  </a:lnTo>
                  <a:lnTo>
                    <a:pt x="341" y="181"/>
                  </a:lnTo>
                  <a:lnTo>
                    <a:pt x="341" y="181"/>
                  </a:lnTo>
                  <a:lnTo>
                    <a:pt x="337" y="197"/>
                  </a:lnTo>
                  <a:lnTo>
                    <a:pt x="332" y="214"/>
                  </a:lnTo>
                  <a:lnTo>
                    <a:pt x="324" y="229"/>
                  </a:lnTo>
                  <a:lnTo>
                    <a:pt x="314" y="243"/>
                  </a:lnTo>
                  <a:lnTo>
                    <a:pt x="314" y="243"/>
                  </a:lnTo>
                  <a:lnTo>
                    <a:pt x="314" y="244"/>
                  </a:lnTo>
                  <a:lnTo>
                    <a:pt x="314" y="244"/>
                  </a:lnTo>
                  <a:lnTo>
                    <a:pt x="308" y="250"/>
                  </a:lnTo>
                  <a:lnTo>
                    <a:pt x="308" y="250"/>
                  </a:lnTo>
                  <a:lnTo>
                    <a:pt x="308" y="250"/>
                  </a:lnTo>
                  <a:lnTo>
                    <a:pt x="308" y="250"/>
                  </a:lnTo>
                  <a:lnTo>
                    <a:pt x="301" y="257"/>
                  </a:lnTo>
                  <a:lnTo>
                    <a:pt x="301" y="257"/>
                  </a:lnTo>
                  <a:lnTo>
                    <a:pt x="295" y="263"/>
                  </a:lnTo>
                  <a:lnTo>
                    <a:pt x="295" y="263"/>
                  </a:lnTo>
                  <a:lnTo>
                    <a:pt x="295" y="263"/>
                  </a:lnTo>
                  <a:lnTo>
                    <a:pt x="295" y="263"/>
                  </a:lnTo>
                  <a:lnTo>
                    <a:pt x="288" y="269"/>
                  </a:lnTo>
                  <a:lnTo>
                    <a:pt x="288" y="269"/>
                  </a:lnTo>
                  <a:lnTo>
                    <a:pt x="288" y="270"/>
                  </a:lnTo>
                  <a:lnTo>
                    <a:pt x="288" y="270"/>
                  </a:lnTo>
                  <a:lnTo>
                    <a:pt x="279" y="276"/>
                  </a:lnTo>
                  <a:lnTo>
                    <a:pt x="268" y="282"/>
                  </a:lnTo>
                  <a:lnTo>
                    <a:pt x="258" y="287"/>
                  </a:lnTo>
                  <a:lnTo>
                    <a:pt x="247" y="291"/>
                  </a:lnTo>
                  <a:lnTo>
                    <a:pt x="236" y="295"/>
                  </a:lnTo>
                  <a:lnTo>
                    <a:pt x="225" y="297"/>
                  </a:lnTo>
                  <a:lnTo>
                    <a:pt x="213" y="299"/>
                  </a:lnTo>
                  <a:lnTo>
                    <a:pt x="201" y="299"/>
                  </a:lnTo>
                  <a:lnTo>
                    <a:pt x="201" y="299"/>
                  </a:lnTo>
                  <a:close/>
                  <a:moveTo>
                    <a:pt x="302" y="275"/>
                  </a:moveTo>
                  <a:lnTo>
                    <a:pt x="302" y="275"/>
                  </a:lnTo>
                  <a:lnTo>
                    <a:pt x="304" y="275"/>
                  </a:lnTo>
                  <a:lnTo>
                    <a:pt x="304" y="275"/>
                  </a:lnTo>
                  <a:lnTo>
                    <a:pt x="307" y="272"/>
                  </a:lnTo>
                  <a:lnTo>
                    <a:pt x="307" y="272"/>
                  </a:lnTo>
                  <a:lnTo>
                    <a:pt x="311" y="268"/>
                  </a:lnTo>
                  <a:lnTo>
                    <a:pt x="311" y="268"/>
                  </a:lnTo>
                  <a:lnTo>
                    <a:pt x="312" y="266"/>
                  </a:lnTo>
                  <a:lnTo>
                    <a:pt x="312" y="266"/>
                  </a:lnTo>
                  <a:lnTo>
                    <a:pt x="320" y="259"/>
                  </a:lnTo>
                  <a:lnTo>
                    <a:pt x="320" y="259"/>
                  </a:lnTo>
                  <a:lnTo>
                    <a:pt x="320" y="258"/>
                  </a:lnTo>
                  <a:lnTo>
                    <a:pt x="327" y="265"/>
                  </a:lnTo>
                  <a:lnTo>
                    <a:pt x="310" y="283"/>
                  </a:lnTo>
                  <a:lnTo>
                    <a:pt x="302" y="275"/>
                  </a:lnTo>
                  <a:close/>
                  <a:moveTo>
                    <a:pt x="450" y="439"/>
                  </a:moveTo>
                  <a:lnTo>
                    <a:pt x="447" y="436"/>
                  </a:lnTo>
                  <a:lnTo>
                    <a:pt x="447" y="436"/>
                  </a:lnTo>
                  <a:lnTo>
                    <a:pt x="481" y="403"/>
                  </a:lnTo>
                  <a:lnTo>
                    <a:pt x="481" y="403"/>
                  </a:lnTo>
                  <a:lnTo>
                    <a:pt x="484" y="406"/>
                  </a:lnTo>
                  <a:lnTo>
                    <a:pt x="484" y="406"/>
                  </a:lnTo>
                  <a:lnTo>
                    <a:pt x="483" y="412"/>
                  </a:lnTo>
                  <a:lnTo>
                    <a:pt x="481" y="418"/>
                  </a:lnTo>
                  <a:lnTo>
                    <a:pt x="477" y="424"/>
                  </a:lnTo>
                  <a:lnTo>
                    <a:pt x="473" y="428"/>
                  </a:lnTo>
                  <a:lnTo>
                    <a:pt x="468" y="433"/>
                  </a:lnTo>
                  <a:lnTo>
                    <a:pt x="462" y="436"/>
                  </a:lnTo>
                  <a:lnTo>
                    <a:pt x="457" y="438"/>
                  </a:lnTo>
                  <a:lnTo>
                    <a:pt x="450" y="439"/>
                  </a:lnTo>
                  <a:lnTo>
                    <a:pt x="450" y="4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/>
            </a:p>
          </p:txBody>
        </p:sp>
        <p:sp>
          <p:nvSpPr>
            <p:cNvPr id="29" name="Oval 59"/>
            <p:cNvSpPr/>
            <p:nvPr/>
          </p:nvSpPr>
          <p:spPr>
            <a:xfrm>
              <a:off x="7496182" y="4461517"/>
              <a:ext cx="473068" cy="473068"/>
            </a:xfrm>
            <a:prstGeom prst="ellipse">
              <a:avLst/>
            </a:prstGeom>
            <a:gradFill flip="none" rotWithShape="1">
              <a:gsLst>
                <a:gs pos="87000">
                  <a:srgbClr val="0D1325"/>
                </a:gs>
                <a:gs pos="0">
                  <a:srgbClr val="54D0CA"/>
                </a:gs>
              </a:gsLst>
              <a:lin ang="27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ko-KR"/>
            </a:p>
          </p:txBody>
        </p:sp>
        <p:grpSp>
          <p:nvGrpSpPr>
            <p:cNvPr id="30" name="Group 114"/>
            <p:cNvGrpSpPr/>
            <p:nvPr/>
          </p:nvGrpSpPr>
          <p:grpSpPr>
            <a:xfrm>
              <a:off x="7599439" y="4571879"/>
              <a:ext cx="266554" cy="252345"/>
              <a:chOff x="2835275" y="3127375"/>
              <a:chExt cx="744538" cy="704850"/>
            </a:xfrm>
            <a:solidFill>
              <a:schemeClr val="bg1"/>
            </a:solidFill>
          </p:grpSpPr>
          <p:sp>
            <p:nvSpPr>
              <p:cNvPr id="31" name="Freeform 115"/>
              <p:cNvSpPr>
                <a:spLocks noEditPoints="1"/>
              </p:cNvSpPr>
              <p:nvPr/>
            </p:nvSpPr>
            <p:spPr bwMode="auto">
              <a:xfrm>
                <a:off x="2835275" y="3324225"/>
                <a:ext cx="504825" cy="508000"/>
              </a:xfrm>
              <a:custGeom>
                <a:avLst/>
                <a:gdLst>
                  <a:gd fmla="*/ 284 w 318" name="T0"/>
                  <a:gd fmla="*/ 55 h 320" name="T1"/>
                  <a:gd fmla="*/ 253 w 318" name="T2"/>
                  <a:gd fmla="*/ 61 h 320" name="T3"/>
                  <a:gd fmla="*/ 195 w 318" name="T4"/>
                  <a:gd fmla="*/ 28 h 320" name="T5"/>
                  <a:gd fmla="*/ 185 w 318" name="T6"/>
                  <a:gd fmla="*/ 0 h 320" name="T7"/>
                  <a:gd fmla="*/ 125 w 318" name="T8"/>
                  <a:gd fmla="*/ 27 h 320" name="T9"/>
                  <a:gd fmla="*/ 55 w 318" name="T10"/>
                  <a:gd fmla="*/ 36 h 320" name="T11"/>
                  <a:gd fmla="*/ 57 w 318" name="T12"/>
                  <a:gd fmla="*/ 66 h 320" name="T13"/>
                  <a:gd fmla="*/ 25 w 318" name="T14"/>
                  <a:gd fmla="*/ 120 h 320" name="T15"/>
                  <a:gd fmla="*/ 0 w 318" name="T16"/>
                  <a:gd fmla="*/ 135 h 320" name="T17"/>
                  <a:gd fmla="*/ 20 w 318" name="T18"/>
                  <a:gd fmla="*/ 192 h 320" name="T19"/>
                  <a:gd fmla="*/ 35 w 318" name="T20"/>
                  <a:gd fmla="*/ 264 h 320" name="T21"/>
                  <a:gd fmla="*/ 64 w 318" name="T22"/>
                  <a:gd fmla="*/ 268 h 320" name="T23"/>
                  <a:gd fmla="*/ 116 w 318" name="T24"/>
                  <a:gd fmla="*/ 298 h 320" name="T25"/>
                  <a:gd fmla="*/ 135 w 318" name="T26"/>
                  <a:gd fmla="*/ 320 h 320" name="T27"/>
                  <a:gd fmla="*/ 192 w 318" name="T28"/>
                  <a:gd fmla="*/ 300 h 320" name="T29"/>
                  <a:gd fmla="*/ 263 w 318" name="T30"/>
                  <a:gd fmla="*/ 284 h 320" name="T31"/>
                  <a:gd fmla="*/ 264 w 318" name="T32"/>
                  <a:gd fmla="*/ 255 h 320" name="T33"/>
                  <a:gd fmla="*/ 294 w 318" name="T34"/>
                  <a:gd fmla="*/ 199 h 320" name="T35"/>
                  <a:gd fmla="*/ 318 w 318" name="T36"/>
                  <a:gd fmla="*/ 185 h 320" name="T37"/>
                  <a:gd fmla="*/ 293 w 318" name="T38"/>
                  <a:gd fmla="*/ 126 h 320" name="T39"/>
                  <a:gd fmla="*/ 304 w 318" name="T40"/>
                  <a:gd fmla="*/ 173 h 320" name="T41"/>
                  <a:gd fmla="*/ 283 w 318" name="T42"/>
                  <a:gd fmla="*/ 183 h 320" name="T43"/>
                  <a:gd fmla="*/ 294 w 318" name="T44"/>
                  <a:gd fmla="*/ 218 h 320" name="T45"/>
                  <a:gd fmla="*/ 257 w 318" name="T46"/>
                  <a:gd fmla="*/ 242 h 320" name="T47"/>
                  <a:gd fmla="*/ 244 w 318" name="T48"/>
                  <a:gd fmla="*/ 256 h 320" name="T49"/>
                  <a:gd fmla="*/ 220 w 318" name="T50"/>
                  <a:gd fmla="*/ 293 h 320" name="T51"/>
                  <a:gd fmla="*/ 204 w 318" name="T52"/>
                  <a:gd fmla="*/ 281 h 320" name="T53"/>
                  <a:gd fmla="*/ 180 w 318" name="T54"/>
                  <a:gd fmla="*/ 288 h 320" name="T55"/>
                  <a:gd fmla="*/ 142 w 318" name="T56"/>
                  <a:gd fmla="*/ 290 h 320" name="T57"/>
                  <a:gd fmla="*/ 127 w 318" name="T58"/>
                  <a:gd fmla="*/ 286 h 320" name="T59"/>
                  <a:gd fmla="*/ 101 w 318" name="T60"/>
                  <a:gd fmla="*/ 294 h 320" name="T61"/>
                  <a:gd fmla="*/ 77 w 318" name="T62"/>
                  <a:gd fmla="*/ 260 h 320" name="T63"/>
                  <a:gd fmla="*/ 61 w 318" name="T64"/>
                  <a:gd fmla="*/ 245 h 320" name="T65"/>
                  <a:gd fmla="*/ 27 w 318" name="T66"/>
                  <a:gd fmla="*/ 220 h 320" name="T67"/>
                  <a:gd fmla="*/ 38 w 318" name="T68"/>
                  <a:gd fmla="*/ 204 h 320" name="T69"/>
                  <a:gd fmla="*/ 32 w 318" name="T70"/>
                  <a:gd fmla="*/ 180 h 320" name="T71"/>
                  <a:gd fmla="*/ 33 w 318" name="T72"/>
                  <a:gd fmla="*/ 143 h 320" name="T73"/>
                  <a:gd fmla="*/ 37 w 318" name="T74"/>
                  <a:gd fmla="*/ 129 h 320" name="T75"/>
                  <a:gd fmla="*/ 25 w 318" name="T76"/>
                  <a:gd fmla="*/ 102 h 320" name="T77"/>
                  <a:gd fmla="*/ 65 w 318" name="T78"/>
                  <a:gd fmla="*/ 79 h 320" name="T79"/>
                  <a:gd fmla="*/ 80 w 318" name="T80"/>
                  <a:gd fmla="*/ 65 h 320" name="T81"/>
                  <a:gd fmla="*/ 114 w 318" name="T82"/>
                  <a:gd fmla="*/ 45 h 320" name="T83"/>
                  <a:gd fmla="*/ 133 w 318" name="T84"/>
                  <a:gd fmla="*/ 40 h 320" name="T85"/>
                  <a:gd fmla="*/ 173 w 318" name="T86"/>
                  <a:gd fmla="*/ 14 h 320" name="T87"/>
                  <a:gd fmla="*/ 182 w 318" name="T88"/>
                  <a:gd fmla="*/ 40 h 320" name="T89"/>
                  <a:gd fmla="*/ 218 w 318" name="T90"/>
                  <a:gd fmla="*/ 25 h 320" name="T91"/>
                  <a:gd fmla="*/ 240 w 318" name="T92"/>
                  <a:gd fmla="*/ 68 h 320" name="T93"/>
                  <a:gd fmla="*/ 253 w 318" name="T94"/>
                  <a:gd fmla="*/ 80 h 320" name="T95"/>
                  <a:gd fmla="*/ 274 w 318" name="T96"/>
                  <a:gd fmla="*/ 115 h 320" name="T97"/>
                  <a:gd fmla="*/ 281 w 318" name="T98"/>
                  <a:gd fmla="*/ 134 h 320" name="T99"/>
                  <a:gd fmla="*/ 304 w 318" name="T100"/>
                  <a:gd fmla="*/ 173 h 320" name="T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b="b" l="0" r="r" t="0"/>
                <a:pathLst>
                  <a:path h="320" w="318">
                    <a:moveTo>
                      <a:pt x="290" y="119"/>
                    </a:moveTo>
                    <a:lnTo>
                      <a:pt x="310" y="102"/>
                    </a:lnTo>
                    <a:lnTo>
                      <a:pt x="284" y="55"/>
                    </a:lnTo>
                    <a:lnTo>
                      <a:pt x="257" y="64"/>
                    </a:lnTo>
                    <a:lnTo>
                      <a:pt x="257" y="64"/>
                    </a:lnTo>
                    <a:lnTo>
                      <a:pt x="253" y="61"/>
                    </a:lnTo>
                    <a:lnTo>
                      <a:pt x="260" y="34"/>
                    </a:lnTo>
                    <a:lnTo>
                      <a:pt x="215" y="8"/>
                    </a:lnTo>
                    <a:lnTo>
                      <a:pt x="195" y="28"/>
                    </a:lnTo>
                    <a:lnTo>
                      <a:pt x="195" y="28"/>
                    </a:lnTo>
                    <a:lnTo>
                      <a:pt x="190" y="27"/>
                    </a:lnTo>
                    <a:lnTo>
                      <a:pt x="185" y="0"/>
                    </a:lnTo>
                    <a:lnTo>
                      <a:pt x="131" y="0"/>
                    </a:lnTo>
                    <a:lnTo>
                      <a:pt x="125" y="27"/>
                    </a:lnTo>
                    <a:lnTo>
                      <a:pt x="125" y="27"/>
                    </a:lnTo>
                    <a:lnTo>
                      <a:pt x="119" y="29"/>
                    </a:lnTo>
                    <a:lnTo>
                      <a:pt x="101" y="9"/>
                    </a:lnTo>
                    <a:lnTo>
                      <a:pt x="55" y="36"/>
                    </a:lnTo>
                    <a:lnTo>
                      <a:pt x="62" y="61"/>
                    </a:lnTo>
                    <a:lnTo>
                      <a:pt x="62" y="61"/>
                    </a:lnTo>
                    <a:lnTo>
                      <a:pt x="57" y="66"/>
                    </a:lnTo>
                    <a:lnTo>
                      <a:pt x="33" y="58"/>
                    </a:lnTo>
                    <a:lnTo>
                      <a:pt x="7" y="105"/>
                    </a:lnTo>
                    <a:lnTo>
                      <a:pt x="25" y="120"/>
                    </a:lnTo>
                    <a:lnTo>
                      <a:pt x="25" y="120"/>
                    </a:lnTo>
                    <a:lnTo>
                      <a:pt x="21" y="131"/>
                    </a:lnTo>
                    <a:lnTo>
                      <a:pt x="0" y="135"/>
                    </a:lnTo>
                    <a:lnTo>
                      <a:pt x="0" y="188"/>
                    </a:lnTo>
                    <a:lnTo>
                      <a:pt x="20" y="192"/>
                    </a:lnTo>
                    <a:lnTo>
                      <a:pt x="20" y="192"/>
                    </a:lnTo>
                    <a:lnTo>
                      <a:pt x="24" y="205"/>
                    </a:lnTo>
                    <a:lnTo>
                      <a:pt x="8" y="218"/>
                    </a:lnTo>
                    <a:lnTo>
                      <a:pt x="35" y="264"/>
                    </a:lnTo>
                    <a:lnTo>
                      <a:pt x="54" y="258"/>
                    </a:lnTo>
                    <a:lnTo>
                      <a:pt x="54" y="258"/>
                    </a:lnTo>
                    <a:lnTo>
                      <a:pt x="64" y="268"/>
                    </a:lnTo>
                    <a:lnTo>
                      <a:pt x="58" y="285"/>
                    </a:lnTo>
                    <a:lnTo>
                      <a:pt x="104" y="312"/>
                    </a:lnTo>
                    <a:lnTo>
                      <a:pt x="116" y="298"/>
                    </a:lnTo>
                    <a:lnTo>
                      <a:pt x="116" y="298"/>
                    </a:lnTo>
                    <a:lnTo>
                      <a:pt x="131" y="301"/>
                    </a:lnTo>
                    <a:lnTo>
                      <a:pt x="135" y="320"/>
                    </a:lnTo>
                    <a:lnTo>
                      <a:pt x="188" y="320"/>
                    </a:lnTo>
                    <a:lnTo>
                      <a:pt x="192" y="300"/>
                    </a:lnTo>
                    <a:lnTo>
                      <a:pt x="192" y="300"/>
                    </a:lnTo>
                    <a:lnTo>
                      <a:pt x="205" y="296"/>
                    </a:lnTo>
                    <a:lnTo>
                      <a:pt x="218" y="310"/>
                    </a:lnTo>
                    <a:lnTo>
                      <a:pt x="263" y="284"/>
                    </a:lnTo>
                    <a:lnTo>
                      <a:pt x="257" y="264"/>
                    </a:lnTo>
                    <a:lnTo>
                      <a:pt x="257" y="264"/>
                    </a:lnTo>
                    <a:lnTo>
                      <a:pt x="264" y="255"/>
                    </a:lnTo>
                    <a:lnTo>
                      <a:pt x="285" y="261"/>
                    </a:lnTo>
                    <a:lnTo>
                      <a:pt x="312" y="215"/>
                    </a:lnTo>
                    <a:lnTo>
                      <a:pt x="294" y="199"/>
                    </a:lnTo>
                    <a:lnTo>
                      <a:pt x="294" y="199"/>
                    </a:lnTo>
                    <a:lnTo>
                      <a:pt x="296" y="190"/>
                    </a:lnTo>
                    <a:lnTo>
                      <a:pt x="318" y="185"/>
                    </a:lnTo>
                    <a:lnTo>
                      <a:pt x="318" y="132"/>
                    </a:lnTo>
                    <a:lnTo>
                      <a:pt x="293" y="126"/>
                    </a:lnTo>
                    <a:lnTo>
                      <a:pt x="293" y="126"/>
                    </a:lnTo>
                    <a:lnTo>
                      <a:pt x="290" y="119"/>
                    </a:lnTo>
                    <a:lnTo>
                      <a:pt x="290" y="119"/>
                    </a:lnTo>
                    <a:close/>
                    <a:moveTo>
                      <a:pt x="304" y="173"/>
                    </a:moveTo>
                    <a:lnTo>
                      <a:pt x="283" y="178"/>
                    </a:lnTo>
                    <a:lnTo>
                      <a:pt x="283" y="183"/>
                    </a:lnTo>
                    <a:lnTo>
                      <a:pt x="283" y="183"/>
                    </a:lnTo>
                    <a:lnTo>
                      <a:pt x="278" y="199"/>
                    </a:lnTo>
                    <a:lnTo>
                      <a:pt x="277" y="203"/>
                    </a:lnTo>
                    <a:lnTo>
                      <a:pt x="294" y="218"/>
                    </a:lnTo>
                    <a:lnTo>
                      <a:pt x="278" y="244"/>
                    </a:lnTo>
                    <a:lnTo>
                      <a:pt x="260" y="238"/>
                    </a:lnTo>
                    <a:lnTo>
                      <a:pt x="257" y="242"/>
                    </a:lnTo>
                    <a:lnTo>
                      <a:pt x="257" y="242"/>
                    </a:lnTo>
                    <a:lnTo>
                      <a:pt x="250" y="250"/>
                    </a:lnTo>
                    <a:lnTo>
                      <a:pt x="244" y="256"/>
                    </a:lnTo>
                    <a:lnTo>
                      <a:pt x="241" y="259"/>
                    </a:lnTo>
                    <a:lnTo>
                      <a:pt x="246" y="278"/>
                    </a:lnTo>
                    <a:lnTo>
                      <a:pt x="220" y="293"/>
                    </a:lnTo>
                    <a:lnTo>
                      <a:pt x="208" y="280"/>
                    </a:lnTo>
                    <a:lnTo>
                      <a:pt x="204" y="281"/>
                    </a:lnTo>
                    <a:lnTo>
                      <a:pt x="204" y="281"/>
                    </a:lnTo>
                    <a:lnTo>
                      <a:pt x="194" y="285"/>
                    </a:lnTo>
                    <a:lnTo>
                      <a:pt x="185" y="287"/>
                    </a:lnTo>
                    <a:lnTo>
                      <a:pt x="180" y="288"/>
                    </a:lnTo>
                    <a:lnTo>
                      <a:pt x="176" y="306"/>
                    </a:lnTo>
                    <a:lnTo>
                      <a:pt x="146" y="306"/>
                    </a:lnTo>
                    <a:lnTo>
                      <a:pt x="142" y="290"/>
                    </a:lnTo>
                    <a:lnTo>
                      <a:pt x="138" y="288"/>
                    </a:lnTo>
                    <a:lnTo>
                      <a:pt x="138" y="288"/>
                    </a:lnTo>
                    <a:lnTo>
                      <a:pt x="127" y="286"/>
                    </a:lnTo>
                    <a:lnTo>
                      <a:pt x="116" y="283"/>
                    </a:lnTo>
                    <a:lnTo>
                      <a:pt x="112" y="282"/>
                    </a:lnTo>
                    <a:lnTo>
                      <a:pt x="101" y="294"/>
                    </a:lnTo>
                    <a:lnTo>
                      <a:pt x="74" y="279"/>
                    </a:lnTo>
                    <a:lnTo>
                      <a:pt x="80" y="264"/>
                    </a:lnTo>
                    <a:lnTo>
                      <a:pt x="77" y="260"/>
                    </a:lnTo>
                    <a:lnTo>
                      <a:pt x="77" y="260"/>
                    </a:lnTo>
                    <a:lnTo>
                      <a:pt x="68" y="253"/>
                    </a:lnTo>
                    <a:lnTo>
                      <a:pt x="61" y="245"/>
                    </a:lnTo>
                    <a:lnTo>
                      <a:pt x="58" y="242"/>
                    </a:lnTo>
                    <a:lnTo>
                      <a:pt x="42" y="247"/>
                    </a:lnTo>
                    <a:lnTo>
                      <a:pt x="27" y="220"/>
                    </a:lnTo>
                    <a:lnTo>
                      <a:pt x="40" y="210"/>
                    </a:lnTo>
                    <a:lnTo>
                      <a:pt x="38" y="204"/>
                    </a:lnTo>
                    <a:lnTo>
                      <a:pt x="38" y="204"/>
                    </a:lnTo>
                    <a:lnTo>
                      <a:pt x="35" y="196"/>
                    </a:lnTo>
                    <a:lnTo>
                      <a:pt x="33" y="185"/>
                    </a:lnTo>
                    <a:lnTo>
                      <a:pt x="32" y="180"/>
                    </a:lnTo>
                    <a:lnTo>
                      <a:pt x="14" y="176"/>
                    </a:lnTo>
                    <a:lnTo>
                      <a:pt x="14" y="146"/>
                    </a:lnTo>
                    <a:lnTo>
                      <a:pt x="33" y="143"/>
                    </a:lnTo>
                    <a:lnTo>
                      <a:pt x="34" y="137"/>
                    </a:lnTo>
                    <a:lnTo>
                      <a:pt x="34" y="137"/>
                    </a:lnTo>
                    <a:lnTo>
                      <a:pt x="37" y="129"/>
                    </a:lnTo>
                    <a:lnTo>
                      <a:pt x="39" y="120"/>
                    </a:lnTo>
                    <a:lnTo>
                      <a:pt x="41" y="116"/>
                    </a:lnTo>
                    <a:lnTo>
                      <a:pt x="25" y="102"/>
                    </a:lnTo>
                    <a:lnTo>
                      <a:pt x="40" y="76"/>
                    </a:lnTo>
                    <a:lnTo>
                      <a:pt x="61" y="82"/>
                    </a:lnTo>
                    <a:lnTo>
                      <a:pt x="65" y="79"/>
                    </a:lnTo>
                    <a:lnTo>
                      <a:pt x="65" y="79"/>
                    </a:lnTo>
                    <a:lnTo>
                      <a:pt x="75" y="68"/>
                    </a:lnTo>
                    <a:lnTo>
                      <a:pt x="80" y="65"/>
                    </a:lnTo>
                    <a:lnTo>
                      <a:pt x="72" y="42"/>
                    </a:lnTo>
                    <a:lnTo>
                      <a:pt x="98" y="27"/>
                    </a:lnTo>
                    <a:lnTo>
                      <a:pt x="114" y="45"/>
                    </a:lnTo>
                    <a:lnTo>
                      <a:pt x="119" y="43"/>
                    </a:lnTo>
                    <a:lnTo>
                      <a:pt x="119" y="43"/>
                    </a:lnTo>
                    <a:lnTo>
                      <a:pt x="133" y="40"/>
                    </a:lnTo>
                    <a:lnTo>
                      <a:pt x="137" y="39"/>
                    </a:lnTo>
                    <a:lnTo>
                      <a:pt x="142" y="14"/>
                    </a:lnTo>
                    <a:lnTo>
                      <a:pt x="173" y="14"/>
                    </a:lnTo>
                    <a:lnTo>
                      <a:pt x="178" y="39"/>
                    </a:lnTo>
                    <a:lnTo>
                      <a:pt x="182" y="40"/>
                    </a:lnTo>
                    <a:lnTo>
                      <a:pt x="182" y="40"/>
                    </a:lnTo>
                    <a:lnTo>
                      <a:pt x="195" y="43"/>
                    </a:lnTo>
                    <a:lnTo>
                      <a:pt x="200" y="44"/>
                    </a:lnTo>
                    <a:lnTo>
                      <a:pt x="218" y="25"/>
                    </a:lnTo>
                    <a:lnTo>
                      <a:pt x="244" y="40"/>
                    </a:lnTo>
                    <a:lnTo>
                      <a:pt x="236" y="65"/>
                    </a:lnTo>
                    <a:lnTo>
                      <a:pt x="240" y="68"/>
                    </a:lnTo>
                    <a:lnTo>
                      <a:pt x="240" y="68"/>
                    </a:lnTo>
                    <a:lnTo>
                      <a:pt x="249" y="77"/>
                    </a:lnTo>
                    <a:lnTo>
                      <a:pt x="253" y="80"/>
                    </a:lnTo>
                    <a:lnTo>
                      <a:pt x="277" y="72"/>
                    </a:lnTo>
                    <a:lnTo>
                      <a:pt x="293" y="98"/>
                    </a:lnTo>
                    <a:lnTo>
                      <a:pt x="274" y="115"/>
                    </a:lnTo>
                    <a:lnTo>
                      <a:pt x="276" y="119"/>
                    </a:lnTo>
                    <a:lnTo>
                      <a:pt x="276" y="119"/>
                    </a:lnTo>
                    <a:lnTo>
                      <a:pt x="281" y="134"/>
                    </a:lnTo>
                    <a:lnTo>
                      <a:pt x="282" y="138"/>
                    </a:lnTo>
                    <a:lnTo>
                      <a:pt x="304" y="143"/>
                    </a:lnTo>
                    <a:lnTo>
                      <a:pt x="304" y="17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32" name="Freeform 116"/>
              <p:cNvSpPr>
                <a:spLocks noEditPoints="1"/>
              </p:cNvSpPr>
              <p:nvPr/>
            </p:nvSpPr>
            <p:spPr bwMode="auto">
              <a:xfrm>
                <a:off x="2963863" y="3462338"/>
                <a:ext cx="242888" cy="244475"/>
              </a:xfrm>
              <a:custGeom>
                <a:avLst/>
                <a:gdLst>
                  <a:gd fmla="*/ 77 w 153" name="T0"/>
                  <a:gd fmla="*/ 0 h 154" name="T1"/>
                  <a:gd fmla="*/ 61 w 153" name="T2"/>
                  <a:gd fmla="*/ 2 h 154" name="T3"/>
                  <a:gd fmla="*/ 46 w 153" name="T4"/>
                  <a:gd fmla="*/ 6 h 154" name="T5"/>
                  <a:gd fmla="*/ 33 w 153" name="T6"/>
                  <a:gd fmla="*/ 14 h 154" name="T7"/>
                  <a:gd fmla="*/ 23 w 153" name="T8"/>
                  <a:gd fmla="*/ 22 h 154" name="T9"/>
                  <a:gd fmla="*/ 13 w 153" name="T10"/>
                  <a:gd fmla="*/ 34 h 154" name="T11"/>
                  <a:gd fmla="*/ 5 w 153" name="T12"/>
                  <a:gd fmla="*/ 47 h 154" name="T13"/>
                  <a:gd fmla="*/ 1 w 153" name="T14"/>
                  <a:gd fmla="*/ 61 h 154" name="T15"/>
                  <a:gd fmla="*/ 0 w 153" name="T16"/>
                  <a:gd fmla="*/ 77 h 154" name="T17"/>
                  <a:gd fmla="*/ 0 w 153" name="T18"/>
                  <a:gd fmla="*/ 85 h 154" name="T19"/>
                  <a:gd fmla="*/ 3 w 153" name="T20"/>
                  <a:gd fmla="*/ 100 h 154" name="T21"/>
                  <a:gd fmla="*/ 8 w 153" name="T22"/>
                  <a:gd fmla="*/ 114 h 154" name="T23"/>
                  <a:gd fmla="*/ 17 w 153" name="T24"/>
                  <a:gd fmla="*/ 126 h 154" name="T25"/>
                  <a:gd fmla="*/ 28 w 153" name="T26"/>
                  <a:gd fmla="*/ 137 h 154" name="T27"/>
                  <a:gd fmla="*/ 40 w 153" name="T28"/>
                  <a:gd fmla="*/ 144 h 154" name="T29"/>
                  <a:gd fmla="*/ 54 w 153" name="T30"/>
                  <a:gd fmla="*/ 151 h 154" name="T31"/>
                  <a:gd fmla="*/ 69 w 153" name="T32"/>
                  <a:gd fmla="*/ 154 h 154" name="T33"/>
                  <a:gd fmla="*/ 77 w 153" name="T34"/>
                  <a:gd fmla="*/ 154 h 154" name="T35"/>
                  <a:gd fmla="*/ 92 w 153" name="T36"/>
                  <a:gd fmla="*/ 153 h 154" name="T37"/>
                  <a:gd fmla="*/ 107 w 153" name="T38"/>
                  <a:gd fmla="*/ 147 h 154" name="T39"/>
                  <a:gd fmla="*/ 120 w 153" name="T40"/>
                  <a:gd fmla="*/ 141 h 154" name="T41"/>
                  <a:gd fmla="*/ 132 w 153" name="T42"/>
                  <a:gd fmla="*/ 131 h 154" name="T43"/>
                  <a:gd fmla="*/ 140 w 153" name="T44"/>
                  <a:gd fmla="*/ 120 h 154" name="T45"/>
                  <a:gd fmla="*/ 148 w 153" name="T46"/>
                  <a:gd fmla="*/ 106 h 154" name="T47"/>
                  <a:gd fmla="*/ 152 w 153" name="T48"/>
                  <a:gd fmla="*/ 92 h 154" name="T49"/>
                  <a:gd fmla="*/ 153 w 153" name="T50"/>
                  <a:gd fmla="*/ 77 h 154" name="T51"/>
                  <a:gd fmla="*/ 153 w 153" name="T52"/>
                  <a:gd fmla="*/ 69 h 154" name="T53"/>
                  <a:gd fmla="*/ 150 w 153" name="T54"/>
                  <a:gd fmla="*/ 55 h 154" name="T55"/>
                  <a:gd fmla="*/ 145 w 153" name="T56"/>
                  <a:gd fmla="*/ 41 h 154" name="T57"/>
                  <a:gd fmla="*/ 136 w 153" name="T58"/>
                  <a:gd fmla="*/ 28 h 154" name="T59"/>
                  <a:gd fmla="*/ 125 w 153" name="T60"/>
                  <a:gd fmla="*/ 18 h 154" name="T61"/>
                  <a:gd fmla="*/ 113 w 153" name="T62"/>
                  <a:gd fmla="*/ 9 h 154" name="T63"/>
                  <a:gd fmla="*/ 99 w 153" name="T64"/>
                  <a:gd fmla="*/ 4 h 154" name="T65"/>
                  <a:gd fmla="*/ 84 w 153" name="T66"/>
                  <a:gd fmla="*/ 1 h 154" name="T67"/>
                  <a:gd fmla="*/ 77 w 153" name="T68"/>
                  <a:gd fmla="*/ 0 h 154" name="T69"/>
                  <a:gd fmla="*/ 77 w 153" name="T70"/>
                  <a:gd fmla="*/ 140 h 154" name="T71"/>
                  <a:gd fmla="*/ 64 w 153" name="T72"/>
                  <a:gd fmla="*/ 139 h 154" name="T73"/>
                  <a:gd fmla="*/ 42 w 153" name="T74"/>
                  <a:gd fmla="*/ 129 h 154" name="T75"/>
                  <a:gd fmla="*/ 25 w 153" name="T76"/>
                  <a:gd fmla="*/ 112 h 154" name="T77"/>
                  <a:gd fmla="*/ 15 w 153" name="T78"/>
                  <a:gd fmla="*/ 89 h 154" name="T79"/>
                  <a:gd fmla="*/ 14 w 153" name="T80"/>
                  <a:gd fmla="*/ 77 h 154" name="T81"/>
                  <a:gd fmla="*/ 14 w 153" name="T82"/>
                  <a:gd fmla="*/ 71 h 154" name="T83"/>
                  <a:gd fmla="*/ 18 w 153" name="T84"/>
                  <a:gd fmla="*/ 52 h 154" name="T85"/>
                  <a:gd fmla="*/ 32 w 153" name="T86"/>
                  <a:gd fmla="*/ 33 h 154" name="T87"/>
                  <a:gd fmla="*/ 52 w 153" name="T88"/>
                  <a:gd fmla="*/ 19 h 154" name="T89"/>
                  <a:gd fmla="*/ 70 w 153" name="T90"/>
                  <a:gd fmla="*/ 15 h 154" name="T91"/>
                  <a:gd fmla="*/ 77 w 153" name="T92"/>
                  <a:gd fmla="*/ 14 h 154" name="T93"/>
                  <a:gd fmla="*/ 89 w 153" name="T94"/>
                  <a:gd fmla="*/ 16 h 154" name="T95"/>
                  <a:gd fmla="*/ 112 w 153" name="T96"/>
                  <a:gd fmla="*/ 24 h 154" name="T97"/>
                  <a:gd fmla="*/ 128 w 153" name="T98"/>
                  <a:gd fmla="*/ 42 h 154" name="T99"/>
                  <a:gd fmla="*/ 138 w 153" name="T100"/>
                  <a:gd fmla="*/ 64 h 154" name="T101"/>
                  <a:gd fmla="*/ 139 w 153" name="T102"/>
                  <a:gd fmla="*/ 77 h 154" name="T103"/>
                  <a:gd fmla="*/ 139 w 153" name="T104"/>
                  <a:gd fmla="*/ 84 h 154" name="T105"/>
                  <a:gd fmla="*/ 135 w 153" name="T106"/>
                  <a:gd fmla="*/ 101 h 154" name="T107"/>
                  <a:gd fmla="*/ 121 w 153" name="T108"/>
                  <a:gd fmla="*/ 122 h 154" name="T109"/>
                  <a:gd fmla="*/ 101 w 153" name="T110"/>
                  <a:gd fmla="*/ 135 h 154" name="T111"/>
                  <a:gd fmla="*/ 83 w 153" name="T112"/>
                  <a:gd fmla="*/ 140 h 154" name="T113"/>
                  <a:gd fmla="*/ 77 w 153" name="T114"/>
                  <a:gd fmla="*/ 140 h 154" name="T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b="b" l="0" r="r" t="0"/>
                <a:pathLst>
                  <a:path h="154" w="153">
                    <a:moveTo>
                      <a:pt x="77" y="0"/>
                    </a:moveTo>
                    <a:lnTo>
                      <a:pt x="77" y="0"/>
                    </a:lnTo>
                    <a:lnTo>
                      <a:pt x="69" y="1"/>
                    </a:lnTo>
                    <a:lnTo>
                      <a:pt x="61" y="2"/>
                    </a:lnTo>
                    <a:lnTo>
                      <a:pt x="54" y="4"/>
                    </a:lnTo>
                    <a:lnTo>
                      <a:pt x="46" y="6"/>
                    </a:lnTo>
                    <a:lnTo>
                      <a:pt x="40" y="9"/>
                    </a:lnTo>
                    <a:lnTo>
                      <a:pt x="33" y="14"/>
                    </a:lnTo>
                    <a:lnTo>
                      <a:pt x="28" y="18"/>
                    </a:lnTo>
                    <a:lnTo>
                      <a:pt x="23" y="22"/>
                    </a:lnTo>
                    <a:lnTo>
                      <a:pt x="17" y="28"/>
                    </a:lnTo>
                    <a:lnTo>
                      <a:pt x="13" y="34"/>
                    </a:lnTo>
                    <a:lnTo>
                      <a:pt x="8" y="41"/>
                    </a:lnTo>
                    <a:lnTo>
                      <a:pt x="5" y="47"/>
                    </a:lnTo>
                    <a:lnTo>
                      <a:pt x="3" y="55"/>
                    </a:lnTo>
                    <a:lnTo>
                      <a:pt x="1" y="61"/>
                    </a:lnTo>
                    <a:lnTo>
                      <a:pt x="0" y="69"/>
                    </a:lnTo>
                    <a:lnTo>
                      <a:pt x="0" y="77"/>
                    </a:lnTo>
                    <a:lnTo>
                      <a:pt x="0" y="77"/>
                    </a:lnTo>
                    <a:lnTo>
                      <a:pt x="0" y="85"/>
                    </a:lnTo>
                    <a:lnTo>
                      <a:pt x="1" y="92"/>
                    </a:lnTo>
                    <a:lnTo>
                      <a:pt x="3" y="100"/>
                    </a:lnTo>
                    <a:lnTo>
                      <a:pt x="5" y="106"/>
                    </a:lnTo>
                    <a:lnTo>
                      <a:pt x="8" y="114"/>
                    </a:lnTo>
                    <a:lnTo>
                      <a:pt x="13" y="120"/>
                    </a:lnTo>
                    <a:lnTo>
                      <a:pt x="17" y="126"/>
                    </a:lnTo>
                    <a:lnTo>
                      <a:pt x="23" y="131"/>
                    </a:lnTo>
                    <a:lnTo>
                      <a:pt x="28" y="137"/>
                    </a:lnTo>
                    <a:lnTo>
                      <a:pt x="33" y="141"/>
                    </a:lnTo>
                    <a:lnTo>
                      <a:pt x="40" y="144"/>
                    </a:lnTo>
                    <a:lnTo>
                      <a:pt x="46" y="147"/>
                    </a:lnTo>
                    <a:lnTo>
                      <a:pt x="54" y="151"/>
                    </a:lnTo>
                    <a:lnTo>
                      <a:pt x="61" y="153"/>
                    </a:lnTo>
                    <a:lnTo>
                      <a:pt x="69" y="154"/>
                    </a:lnTo>
                    <a:lnTo>
                      <a:pt x="77" y="154"/>
                    </a:lnTo>
                    <a:lnTo>
                      <a:pt x="77" y="154"/>
                    </a:lnTo>
                    <a:lnTo>
                      <a:pt x="84" y="154"/>
                    </a:lnTo>
                    <a:lnTo>
                      <a:pt x="92" y="153"/>
                    </a:lnTo>
                    <a:lnTo>
                      <a:pt x="99" y="151"/>
                    </a:lnTo>
                    <a:lnTo>
                      <a:pt x="107" y="147"/>
                    </a:lnTo>
                    <a:lnTo>
                      <a:pt x="113" y="144"/>
                    </a:lnTo>
                    <a:lnTo>
                      <a:pt x="120" y="141"/>
                    </a:lnTo>
                    <a:lnTo>
                      <a:pt x="125" y="137"/>
                    </a:lnTo>
                    <a:lnTo>
                      <a:pt x="132" y="131"/>
                    </a:lnTo>
                    <a:lnTo>
                      <a:pt x="136" y="126"/>
                    </a:lnTo>
                    <a:lnTo>
                      <a:pt x="140" y="120"/>
                    </a:lnTo>
                    <a:lnTo>
                      <a:pt x="145" y="114"/>
                    </a:lnTo>
                    <a:lnTo>
                      <a:pt x="148" y="106"/>
                    </a:lnTo>
                    <a:lnTo>
                      <a:pt x="150" y="100"/>
                    </a:lnTo>
                    <a:lnTo>
                      <a:pt x="152" y="92"/>
                    </a:lnTo>
                    <a:lnTo>
                      <a:pt x="153" y="85"/>
                    </a:lnTo>
                    <a:lnTo>
                      <a:pt x="153" y="77"/>
                    </a:lnTo>
                    <a:lnTo>
                      <a:pt x="153" y="77"/>
                    </a:lnTo>
                    <a:lnTo>
                      <a:pt x="153" y="69"/>
                    </a:lnTo>
                    <a:lnTo>
                      <a:pt x="152" y="61"/>
                    </a:lnTo>
                    <a:lnTo>
                      <a:pt x="150" y="55"/>
                    </a:lnTo>
                    <a:lnTo>
                      <a:pt x="148" y="47"/>
                    </a:lnTo>
                    <a:lnTo>
                      <a:pt x="145" y="41"/>
                    </a:lnTo>
                    <a:lnTo>
                      <a:pt x="140" y="34"/>
                    </a:lnTo>
                    <a:lnTo>
                      <a:pt x="136" y="28"/>
                    </a:lnTo>
                    <a:lnTo>
                      <a:pt x="132" y="22"/>
                    </a:lnTo>
                    <a:lnTo>
                      <a:pt x="125" y="18"/>
                    </a:lnTo>
                    <a:lnTo>
                      <a:pt x="120" y="14"/>
                    </a:lnTo>
                    <a:lnTo>
                      <a:pt x="113" y="9"/>
                    </a:lnTo>
                    <a:lnTo>
                      <a:pt x="107" y="6"/>
                    </a:lnTo>
                    <a:lnTo>
                      <a:pt x="99" y="4"/>
                    </a:lnTo>
                    <a:lnTo>
                      <a:pt x="92" y="2"/>
                    </a:lnTo>
                    <a:lnTo>
                      <a:pt x="84" y="1"/>
                    </a:lnTo>
                    <a:lnTo>
                      <a:pt x="77" y="0"/>
                    </a:lnTo>
                    <a:lnTo>
                      <a:pt x="77" y="0"/>
                    </a:lnTo>
                    <a:close/>
                    <a:moveTo>
                      <a:pt x="77" y="140"/>
                    </a:moveTo>
                    <a:lnTo>
                      <a:pt x="77" y="140"/>
                    </a:lnTo>
                    <a:lnTo>
                      <a:pt x="70" y="140"/>
                    </a:lnTo>
                    <a:lnTo>
                      <a:pt x="64" y="139"/>
                    </a:lnTo>
                    <a:lnTo>
                      <a:pt x="52" y="135"/>
                    </a:lnTo>
                    <a:lnTo>
                      <a:pt x="42" y="129"/>
                    </a:lnTo>
                    <a:lnTo>
                      <a:pt x="32" y="122"/>
                    </a:lnTo>
                    <a:lnTo>
                      <a:pt x="25" y="112"/>
                    </a:lnTo>
                    <a:lnTo>
                      <a:pt x="18" y="101"/>
                    </a:lnTo>
                    <a:lnTo>
                      <a:pt x="15" y="89"/>
                    </a:lnTo>
                    <a:lnTo>
                      <a:pt x="14" y="84"/>
                    </a:lnTo>
                    <a:lnTo>
                      <a:pt x="14" y="77"/>
                    </a:lnTo>
                    <a:lnTo>
                      <a:pt x="14" y="77"/>
                    </a:lnTo>
                    <a:lnTo>
                      <a:pt x="14" y="71"/>
                    </a:lnTo>
                    <a:lnTo>
                      <a:pt x="15" y="64"/>
                    </a:lnTo>
                    <a:lnTo>
                      <a:pt x="18" y="52"/>
                    </a:lnTo>
                    <a:lnTo>
                      <a:pt x="25" y="42"/>
                    </a:lnTo>
                    <a:lnTo>
                      <a:pt x="32" y="33"/>
                    </a:lnTo>
                    <a:lnTo>
                      <a:pt x="42" y="24"/>
                    </a:lnTo>
                    <a:lnTo>
                      <a:pt x="52" y="19"/>
                    </a:lnTo>
                    <a:lnTo>
                      <a:pt x="64" y="16"/>
                    </a:lnTo>
                    <a:lnTo>
                      <a:pt x="70" y="15"/>
                    </a:lnTo>
                    <a:lnTo>
                      <a:pt x="77" y="14"/>
                    </a:lnTo>
                    <a:lnTo>
                      <a:pt x="77" y="14"/>
                    </a:lnTo>
                    <a:lnTo>
                      <a:pt x="83" y="15"/>
                    </a:lnTo>
                    <a:lnTo>
                      <a:pt x="89" y="16"/>
                    </a:lnTo>
                    <a:lnTo>
                      <a:pt x="101" y="19"/>
                    </a:lnTo>
                    <a:lnTo>
                      <a:pt x="112" y="24"/>
                    </a:lnTo>
                    <a:lnTo>
                      <a:pt x="121" y="33"/>
                    </a:lnTo>
                    <a:lnTo>
                      <a:pt x="128" y="42"/>
                    </a:lnTo>
                    <a:lnTo>
                      <a:pt x="135" y="52"/>
                    </a:lnTo>
                    <a:lnTo>
                      <a:pt x="138" y="64"/>
                    </a:lnTo>
                    <a:lnTo>
                      <a:pt x="139" y="71"/>
                    </a:lnTo>
                    <a:lnTo>
                      <a:pt x="139" y="77"/>
                    </a:lnTo>
                    <a:lnTo>
                      <a:pt x="139" y="77"/>
                    </a:lnTo>
                    <a:lnTo>
                      <a:pt x="139" y="84"/>
                    </a:lnTo>
                    <a:lnTo>
                      <a:pt x="138" y="89"/>
                    </a:lnTo>
                    <a:lnTo>
                      <a:pt x="135" y="101"/>
                    </a:lnTo>
                    <a:lnTo>
                      <a:pt x="128" y="112"/>
                    </a:lnTo>
                    <a:lnTo>
                      <a:pt x="121" y="122"/>
                    </a:lnTo>
                    <a:lnTo>
                      <a:pt x="112" y="129"/>
                    </a:lnTo>
                    <a:lnTo>
                      <a:pt x="101" y="135"/>
                    </a:lnTo>
                    <a:lnTo>
                      <a:pt x="89" y="139"/>
                    </a:lnTo>
                    <a:lnTo>
                      <a:pt x="83" y="140"/>
                    </a:lnTo>
                    <a:lnTo>
                      <a:pt x="77" y="140"/>
                    </a:lnTo>
                    <a:lnTo>
                      <a:pt x="77" y="14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33" name="Freeform 117"/>
              <p:cNvSpPr>
                <a:spLocks noEditPoints="1"/>
              </p:cNvSpPr>
              <p:nvPr/>
            </p:nvSpPr>
            <p:spPr bwMode="auto">
              <a:xfrm>
                <a:off x="3238500" y="3127375"/>
                <a:ext cx="341313" cy="342900"/>
              </a:xfrm>
              <a:custGeom>
                <a:avLst/>
                <a:gdLst>
                  <a:gd fmla="*/ 197 w 215" name="T0"/>
                  <a:gd fmla="*/ 83 h 216" name="T1"/>
                  <a:gd fmla="*/ 209 w 215" name="T2"/>
                  <a:gd fmla="*/ 70 h 216" name="T3"/>
                  <a:gd fmla="*/ 171 w 215" name="T4"/>
                  <a:gd fmla="*/ 42 h 216" name="T5"/>
                  <a:gd fmla="*/ 143 w 215" name="T6"/>
                  <a:gd fmla="*/ 4 h 216" name="T7"/>
                  <a:gd fmla="*/ 129 w 215" name="T8"/>
                  <a:gd fmla="*/ 18 h 216" name="T9"/>
                  <a:gd fmla="*/ 83 w 215" name="T10"/>
                  <a:gd fmla="*/ 18 h 216" name="T11"/>
                  <a:gd fmla="*/ 69 w 215" name="T12"/>
                  <a:gd fmla="*/ 5 h 216" name="T13"/>
                  <a:gd fmla="*/ 41 w 215" name="T14"/>
                  <a:gd fmla="*/ 41 h 216" name="T15"/>
                  <a:gd fmla="*/ 3 w 215" name="T16"/>
                  <a:gd fmla="*/ 71 h 216" name="T17"/>
                  <a:gd fmla="*/ 14 w 215" name="T18"/>
                  <a:gd fmla="*/ 86 h 216" name="T19"/>
                  <a:gd fmla="*/ 13 w 215" name="T20"/>
                  <a:gd fmla="*/ 132 h 216" name="T21"/>
                  <a:gd fmla="*/ 4 w 215" name="T22"/>
                  <a:gd fmla="*/ 146 h 216" name="T23"/>
                  <a:gd fmla="*/ 36 w 215" name="T24"/>
                  <a:gd fmla="*/ 175 h 216" name="T25"/>
                  <a:gd fmla="*/ 71 w 215" name="T26"/>
                  <a:gd fmla="*/ 212 h 216" name="T27"/>
                  <a:gd fmla="*/ 86 w 215" name="T28"/>
                  <a:gd fmla="*/ 203 h 216" name="T29"/>
                  <a:gd fmla="*/ 130 w 215" name="T30"/>
                  <a:gd fmla="*/ 202 h 216" name="T31"/>
                  <a:gd fmla="*/ 144 w 215" name="T32"/>
                  <a:gd fmla="*/ 211 h 216" name="T33"/>
                  <a:gd fmla="*/ 174 w 215" name="T34"/>
                  <a:gd fmla="*/ 177 h 216" name="T35"/>
                  <a:gd fmla="*/ 210 w 215" name="T36"/>
                  <a:gd fmla="*/ 144 h 216" name="T37"/>
                  <a:gd fmla="*/ 198 w 215" name="T38"/>
                  <a:gd fmla="*/ 130 h 216" name="T39"/>
                  <a:gd fmla="*/ 184 w 215" name="T40"/>
                  <a:gd fmla="*/ 161 h 216" name="T41"/>
                  <a:gd fmla="*/ 169 w 215" name="T42"/>
                  <a:gd fmla="*/ 161 h 216" name="T43"/>
                  <a:gd fmla="*/ 162 w 215" name="T44"/>
                  <a:gd fmla="*/ 185 h 216" name="T45"/>
                  <a:gd fmla="*/ 136 w 215" name="T46"/>
                  <a:gd fmla="*/ 186 h 216" name="T47"/>
                  <a:gd fmla="*/ 118 w 215" name="T48"/>
                  <a:gd fmla="*/ 191 h 216" name="T49"/>
                  <a:gd fmla="*/ 98 w 215" name="T50"/>
                  <a:gd fmla="*/ 191 h 216" name="T51"/>
                  <a:gd fmla="*/ 80 w 215" name="T52"/>
                  <a:gd fmla="*/ 187 h 216" name="T53"/>
                  <a:gd fmla="*/ 54 w 215" name="T54"/>
                  <a:gd fmla="*/ 186 h 216" name="T55"/>
                  <a:gd fmla="*/ 54 w 215" name="T56"/>
                  <a:gd fmla="*/ 173 h 216" name="T57"/>
                  <a:gd fmla="*/ 30 w 215" name="T58"/>
                  <a:gd fmla="*/ 162 h 216" name="T59"/>
                  <a:gd fmla="*/ 29 w 215" name="T60"/>
                  <a:gd fmla="*/ 137 h 216" name="T61"/>
                  <a:gd fmla="*/ 26 w 215" name="T62"/>
                  <a:gd fmla="*/ 120 h 216" name="T63"/>
                  <a:gd fmla="*/ 26 w 215" name="T64"/>
                  <a:gd fmla="*/ 98 h 216" name="T65"/>
                  <a:gd fmla="*/ 30 w 215" name="T66"/>
                  <a:gd fmla="*/ 83 h 216" name="T67"/>
                  <a:gd fmla="*/ 29 w 215" name="T68"/>
                  <a:gd fmla="*/ 55 h 216" name="T69"/>
                  <a:gd fmla="*/ 46 w 215" name="T70"/>
                  <a:gd fmla="*/ 56 h 216" name="T71"/>
                  <a:gd fmla="*/ 53 w 215" name="T72"/>
                  <a:gd fmla="*/ 31 h 216" name="T73"/>
                  <a:gd fmla="*/ 81 w 215" name="T74"/>
                  <a:gd fmla="*/ 33 h 216" name="T75"/>
                  <a:gd fmla="*/ 95 w 215" name="T76"/>
                  <a:gd fmla="*/ 30 h 216" name="T77"/>
                  <a:gd fmla="*/ 117 w 215" name="T78"/>
                  <a:gd fmla="*/ 30 h 216" name="T79"/>
                  <a:gd fmla="*/ 130 w 215" name="T80"/>
                  <a:gd fmla="*/ 33 h 216" name="T81"/>
                  <a:gd fmla="*/ 159 w 215" name="T82"/>
                  <a:gd fmla="*/ 30 h 216" name="T83"/>
                  <a:gd fmla="*/ 158 w 215" name="T84"/>
                  <a:gd fmla="*/ 49 h 216" name="T85"/>
                  <a:gd fmla="*/ 183 w 215" name="T86"/>
                  <a:gd fmla="*/ 53 h 216" name="T87"/>
                  <a:gd fmla="*/ 181 w 215" name="T88"/>
                  <a:gd fmla="*/ 82 h 216" name="T89"/>
                  <a:gd fmla="*/ 185 w 215" name="T90"/>
                  <a:gd fmla="*/ 95 h 216" name="T91"/>
                  <a:gd fmla="*/ 186 w 215" name="T92"/>
                  <a:gd fmla="*/ 118 h 216" name="T93"/>
                  <a:gd fmla="*/ 183 w 215" name="T94"/>
                  <a:gd fmla="*/ 133 h 216" name="T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b="b" l="0" r="r" t="0"/>
                <a:pathLst>
                  <a:path h="216" w="215">
                    <a:moveTo>
                      <a:pt x="215" y="126"/>
                    </a:moveTo>
                    <a:lnTo>
                      <a:pt x="215" y="87"/>
                    </a:lnTo>
                    <a:lnTo>
                      <a:pt x="197" y="83"/>
                    </a:lnTo>
                    <a:lnTo>
                      <a:pt x="197" y="83"/>
                    </a:lnTo>
                    <a:lnTo>
                      <a:pt x="196" y="82"/>
                    </a:lnTo>
                    <a:lnTo>
                      <a:pt x="209" y="70"/>
                    </a:lnTo>
                    <a:lnTo>
                      <a:pt x="190" y="37"/>
                    </a:lnTo>
                    <a:lnTo>
                      <a:pt x="171" y="42"/>
                    </a:lnTo>
                    <a:lnTo>
                      <a:pt x="171" y="42"/>
                    </a:lnTo>
                    <a:lnTo>
                      <a:pt x="171" y="41"/>
                    </a:lnTo>
                    <a:lnTo>
                      <a:pt x="177" y="24"/>
                    </a:lnTo>
                    <a:lnTo>
                      <a:pt x="143" y="4"/>
                    </a:lnTo>
                    <a:lnTo>
                      <a:pt x="130" y="18"/>
                    </a:lnTo>
                    <a:lnTo>
                      <a:pt x="130" y="18"/>
                    </a:lnTo>
                    <a:lnTo>
                      <a:pt x="129" y="18"/>
                    </a:lnTo>
                    <a:lnTo>
                      <a:pt x="125" y="0"/>
                    </a:lnTo>
                    <a:lnTo>
                      <a:pt x="86" y="0"/>
                    </a:lnTo>
                    <a:lnTo>
                      <a:pt x="83" y="18"/>
                    </a:lnTo>
                    <a:lnTo>
                      <a:pt x="83" y="18"/>
                    </a:lnTo>
                    <a:lnTo>
                      <a:pt x="81" y="18"/>
                    </a:lnTo>
                    <a:lnTo>
                      <a:pt x="69" y="5"/>
                    </a:lnTo>
                    <a:lnTo>
                      <a:pt x="35" y="25"/>
                    </a:lnTo>
                    <a:lnTo>
                      <a:pt x="41" y="41"/>
                    </a:lnTo>
                    <a:lnTo>
                      <a:pt x="41" y="41"/>
                    </a:lnTo>
                    <a:lnTo>
                      <a:pt x="39" y="43"/>
                    </a:lnTo>
                    <a:lnTo>
                      <a:pt x="22" y="38"/>
                    </a:lnTo>
                    <a:lnTo>
                      <a:pt x="3" y="71"/>
                    </a:lnTo>
                    <a:lnTo>
                      <a:pt x="15" y="82"/>
                    </a:lnTo>
                    <a:lnTo>
                      <a:pt x="15" y="82"/>
                    </a:lnTo>
                    <a:lnTo>
                      <a:pt x="14" y="86"/>
                    </a:lnTo>
                    <a:lnTo>
                      <a:pt x="0" y="90"/>
                    </a:lnTo>
                    <a:lnTo>
                      <a:pt x="0" y="128"/>
                    </a:lnTo>
                    <a:lnTo>
                      <a:pt x="13" y="132"/>
                    </a:lnTo>
                    <a:lnTo>
                      <a:pt x="13" y="132"/>
                    </a:lnTo>
                    <a:lnTo>
                      <a:pt x="15" y="137"/>
                    </a:lnTo>
                    <a:lnTo>
                      <a:pt x="4" y="146"/>
                    </a:lnTo>
                    <a:lnTo>
                      <a:pt x="23" y="179"/>
                    </a:lnTo>
                    <a:lnTo>
                      <a:pt x="36" y="175"/>
                    </a:lnTo>
                    <a:lnTo>
                      <a:pt x="36" y="175"/>
                    </a:lnTo>
                    <a:lnTo>
                      <a:pt x="41" y="180"/>
                    </a:lnTo>
                    <a:lnTo>
                      <a:pt x="37" y="192"/>
                    </a:lnTo>
                    <a:lnTo>
                      <a:pt x="71" y="212"/>
                    </a:lnTo>
                    <a:lnTo>
                      <a:pt x="80" y="202"/>
                    </a:lnTo>
                    <a:lnTo>
                      <a:pt x="80" y="202"/>
                    </a:lnTo>
                    <a:lnTo>
                      <a:pt x="86" y="203"/>
                    </a:lnTo>
                    <a:lnTo>
                      <a:pt x="88" y="216"/>
                    </a:lnTo>
                    <a:lnTo>
                      <a:pt x="127" y="216"/>
                    </a:lnTo>
                    <a:lnTo>
                      <a:pt x="130" y="202"/>
                    </a:lnTo>
                    <a:lnTo>
                      <a:pt x="130" y="202"/>
                    </a:lnTo>
                    <a:lnTo>
                      <a:pt x="136" y="201"/>
                    </a:lnTo>
                    <a:lnTo>
                      <a:pt x="144" y="211"/>
                    </a:lnTo>
                    <a:lnTo>
                      <a:pt x="179" y="191"/>
                    </a:lnTo>
                    <a:lnTo>
                      <a:pt x="174" y="177"/>
                    </a:lnTo>
                    <a:lnTo>
                      <a:pt x="174" y="177"/>
                    </a:lnTo>
                    <a:lnTo>
                      <a:pt x="177" y="173"/>
                    </a:lnTo>
                    <a:lnTo>
                      <a:pt x="191" y="177"/>
                    </a:lnTo>
                    <a:lnTo>
                      <a:pt x="210" y="144"/>
                    </a:lnTo>
                    <a:lnTo>
                      <a:pt x="198" y="133"/>
                    </a:lnTo>
                    <a:lnTo>
                      <a:pt x="198" y="133"/>
                    </a:lnTo>
                    <a:lnTo>
                      <a:pt x="198" y="130"/>
                    </a:lnTo>
                    <a:lnTo>
                      <a:pt x="215" y="126"/>
                    </a:lnTo>
                    <a:close/>
                    <a:moveTo>
                      <a:pt x="193" y="147"/>
                    </a:moveTo>
                    <a:lnTo>
                      <a:pt x="184" y="161"/>
                    </a:lnTo>
                    <a:lnTo>
                      <a:pt x="172" y="157"/>
                    </a:lnTo>
                    <a:lnTo>
                      <a:pt x="169" y="161"/>
                    </a:lnTo>
                    <a:lnTo>
                      <a:pt x="169" y="161"/>
                    </a:lnTo>
                    <a:lnTo>
                      <a:pt x="161" y="169"/>
                    </a:lnTo>
                    <a:lnTo>
                      <a:pt x="157" y="173"/>
                    </a:lnTo>
                    <a:lnTo>
                      <a:pt x="162" y="185"/>
                    </a:lnTo>
                    <a:lnTo>
                      <a:pt x="148" y="192"/>
                    </a:lnTo>
                    <a:lnTo>
                      <a:pt x="140" y="184"/>
                    </a:lnTo>
                    <a:lnTo>
                      <a:pt x="136" y="186"/>
                    </a:lnTo>
                    <a:lnTo>
                      <a:pt x="136" y="186"/>
                    </a:lnTo>
                    <a:lnTo>
                      <a:pt x="123" y="190"/>
                    </a:lnTo>
                    <a:lnTo>
                      <a:pt x="118" y="191"/>
                    </a:lnTo>
                    <a:lnTo>
                      <a:pt x="116" y="202"/>
                    </a:lnTo>
                    <a:lnTo>
                      <a:pt x="100" y="202"/>
                    </a:lnTo>
                    <a:lnTo>
                      <a:pt x="98" y="191"/>
                    </a:lnTo>
                    <a:lnTo>
                      <a:pt x="93" y="190"/>
                    </a:lnTo>
                    <a:lnTo>
                      <a:pt x="93" y="190"/>
                    </a:lnTo>
                    <a:lnTo>
                      <a:pt x="80" y="187"/>
                    </a:lnTo>
                    <a:lnTo>
                      <a:pt x="75" y="186"/>
                    </a:lnTo>
                    <a:lnTo>
                      <a:pt x="68" y="193"/>
                    </a:lnTo>
                    <a:lnTo>
                      <a:pt x="54" y="186"/>
                    </a:lnTo>
                    <a:lnTo>
                      <a:pt x="57" y="176"/>
                    </a:lnTo>
                    <a:lnTo>
                      <a:pt x="54" y="173"/>
                    </a:lnTo>
                    <a:lnTo>
                      <a:pt x="54" y="173"/>
                    </a:lnTo>
                    <a:lnTo>
                      <a:pt x="44" y="163"/>
                    </a:lnTo>
                    <a:lnTo>
                      <a:pt x="41" y="159"/>
                    </a:lnTo>
                    <a:lnTo>
                      <a:pt x="30" y="162"/>
                    </a:lnTo>
                    <a:lnTo>
                      <a:pt x="22" y="149"/>
                    </a:lnTo>
                    <a:lnTo>
                      <a:pt x="31" y="141"/>
                    </a:lnTo>
                    <a:lnTo>
                      <a:pt x="29" y="137"/>
                    </a:lnTo>
                    <a:lnTo>
                      <a:pt x="29" y="137"/>
                    </a:lnTo>
                    <a:lnTo>
                      <a:pt x="27" y="124"/>
                    </a:lnTo>
                    <a:lnTo>
                      <a:pt x="26" y="120"/>
                    </a:lnTo>
                    <a:lnTo>
                      <a:pt x="14" y="117"/>
                    </a:lnTo>
                    <a:lnTo>
                      <a:pt x="14" y="100"/>
                    </a:lnTo>
                    <a:lnTo>
                      <a:pt x="26" y="98"/>
                    </a:lnTo>
                    <a:lnTo>
                      <a:pt x="27" y="94"/>
                    </a:lnTo>
                    <a:lnTo>
                      <a:pt x="27" y="94"/>
                    </a:lnTo>
                    <a:lnTo>
                      <a:pt x="30" y="83"/>
                    </a:lnTo>
                    <a:lnTo>
                      <a:pt x="32" y="78"/>
                    </a:lnTo>
                    <a:lnTo>
                      <a:pt x="21" y="69"/>
                    </a:lnTo>
                    <a:lnTo>
                      <a:pt x="29" y="55"/>
                    </a:lnTo>
                    <a:lnTo>
                      <a:pt x="43" y="59"/>
                    </a:lnTo>
                    <a:lnTo>
                      <a:pt x="46" y="56"/>
                    </a:lnTo>
                    <a:lnTo>
                      <a:pt x="46" y="56"/>
                    </a:lnTo>
                    <a:lnTo>
                      <a:pt x="54" y="49"/>
                    </a:lnTo>
                    <a:lnTo>
                      <a:pt x="57" y="46"/>
                    </a:lnTo>
                    <a:lnTo>
                      <a:pt x="53" y="31"/>
                    </a:lnTo>
                    <a:lnTo>
                      <a:pt x="67" y="24"/>
                    </a:lnTo>
                    <a:lnTo>
                      <a:pt x="76" y="34"/>
                    </a:lnTo>
                    <a:lnTo>
                      <a:pt x="81" y="33"/>
                    </a:lnTo>
                    <a:lnTo>
                      <a:pt x="81" y="33"/>
                    </a:lnTo>
                    <a:lnTo>
                      <a:pt x="89" y="31"/>
                    </a:lnTo>
                    <a:lnTo>
                      <a:pt x="95" y="30"/>
                    </a:lnTo>
                    <a:lnTo>
                      <a:pt x="98" y="14"/>
                    </a:lnTo>
                    <a:lnTo>
                      <a:pt x="114" y="14"/>
                    </a:lnTo>
                    <a:lnTo>
                      <a:pt x="117" y="30"/>
                    </a:lnTo>
                    <a:lnTo>
                      <a:pt x="122" y="31"/>
                    </a:lnTo>
                    <a:lnTo>
                      <a:pt x="122" y="31"/>
                    </a:lnTo>
                    <a:lnTo>
                      <a:pt x="130" y="33"/>
                    </a:lnTo>
                    <a:lnTo>
                      <a:pt x="135" y="34"/>
                    </a:lnTo>
                    <a:lnTo>
                      <a:pt x="145" y="23"/>
                    </a:lnTo>
                    <a:lnTo>
                      <a:pt x="159" y="30"/>
                    </a:lnTo>
                    <a:lnTo>
                      <a:pt x="154" y="46"/>
                    </a:lnTo>
                    <a:lnTo>
                      <a:pt x="158" y="49"/>
                    </a:lnTo>
                    <a:lnTo>
                      <a:pt x="158" y="49"/>
                    </a:lnTo>
                    <a:lnTo>
                      <a:pt x="165" y="55"/>
                    </a:lnTo>
                    <a:lnTo>
                      <a:pt x="167" y="58"/>
                    </a:lnTo>
                    <a:lnTo>
                      <a:pt x="183" y="53"/>
                    </a:lnTo>
                    <a:lnTo>
                      <a:pt x="192" y="67"/>
                    </a:lnTo>
                    <a:lnTo>
                      <a:pt x="180" y="78"/>
                    </a:lnTo>
                    <a:lnTo>
                      <a:pt x="181" y="82"/>
                    </a:lnTo>
                    <a:lnTo>
                      <a:pt x="181" y="82"/>
                    </a:lnTo>
                    <a:lnTo>
                      <a:pt x="184" y="91"/>
                    </a:lnTo>
                    <a:lnTo>
                      <a:pt x="185" y="95"/>
                    </a:lnTo>
                    <a:lnTo>
                      <a:pt x="201" y="98"/>
                    </a:lnTo>
                    <a:lnTo>
                      <a:pt x="201" y="114"/>
                    </a:lnTo>
                    <a:lnTo>
                      <a:pt x="186" y="118"/>
                    </a:lnTo>
                    <a:lnTo>
                      <a:pt x="185" y="123"/>
                    </a:lnTo>
                    <a:lnTo>
                      <a:pt x="185" y="123"/>
                    </a:lnTo>
                    <a:lnTo>
                      <a:pt x="183" y="133"/>
                    </a:lnTo>
                    <a:lnTo>
                      <a:pt x="182" y="137"/>
                    </a:lnTo>
                    <a:lnTo>
                      <a:pt x="193" y="14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34" name="Freeform 118"/>
              <p:cNvSpPr>
                <a:spLocks noEditPoints="1"/>
              </p:cNvSpPr>
              <p:nvPr/>
            </p:nvSpPr>
            <p:spPr bwMode="auto">
              <a:xfrm>
                <a:off x="3335338" y="3232150"/>
                <a:ext cx="142875" cy="141288"/>
              </a:xfrm>
              <a:custGeom>
                <a:avLst/>
                <a:gdLst>
                  <a:gd fmla="*/ 44 w 90" name="T0"/>
                  <a:gd fmla="*/ 0 h 89" name="T1"/>
                  <a:gd fmla="*/ 27 w 90" name="T2"/>
                  <a:gd fmla="*/ 3 h 89" name="T3"/>
                  <a:gd fmla="*/ 13 w 90" name="T4"/>
                  <a:gd fmla="*/ 13 h 89" name="T5"/>
                  <a:gd fmla="*/ 3 w 90" name="T6"/>
                  <a:gd fmla="*/ 27 h 89" name="T7"/>
                  <a:gd fmla="*/ 0 w 90" name="T8"/>
                  <a:gd fmla="*/ 44 h 89" name="T9"/>
                  <a:gd fmla="*/ 1 w 90" name="T10"/>
                  <a:gd fmla="*/ 54 h 89" name="T11"/>
                  <a:gd fmla="*/ 8 w 90" name="T12"/>
                  <a:gd fmla="*/ 70 h 89" name="T13"/>
                  <a:gd fmla="*/ 20 w 90" name="T14"/>
                  <a:gd fmla="*/ 82 h 89" name="T15"/>
                  <a:gd fmla="*/ 36 w 90" name="T16"/>
                  <a:gd fmla="*/ 88 h 89" name="T17"/>
                  <a:gd fmla="*/ 44 w 90" name="T18"/>
                  <a:gd fmla="*/ 89 h 89" name="T19"/>
                  <a:gd fmla="*/ 62 w 90" name="T20"/>
                  <a:gd fmla="*/ 86 h 89" name="T21"/>
                  <a:gd fmla="*/ 77 w 90" name="T22"/>
                  <a:gd fmla="*/ 76 h 89" name="T23"/>
                  <a:gd fmla="*/ 86 w 90" name="T24"/>
                  <a:gd fmla="*/ 62 h 89" name="T25"/>
                  <a:gd fmla="*/ 90 w 90" name="T26"/>
                  <a:gd fmla="*/ 44 h 89" name="T27"/>
                  <a:gd fmla="*/ 89 w 90" name="T28"/>
                  <a:gd fmla="*/ 35 h 89" name="T29"/>
                  <a:gd fmla="*/ 82 w 90" name="T30"/>
                  <a:gd fmla="*/ 19 h 89" name="T31"/>
                  <a:gd fmla="*/ 69 w 90" name="T32"/>
                  <a:gd fmla="*/ 7 h 89" name="T33"/>
                  <a:gd fmla="*/ 54 w 90" name="T34"/>
                  <a:gd fmla="*/ 1 h 89" name="T35"/>
                  <a:gd fmla="*/ 44 w 90" name="T36"/>
                  <a:gd fmla="*/ 0 h 89" name="T37"/>
                  <a:gd fmla="*/ 44 w 90" name="T38"/>
                  <a:gd fmla="*/ 75 h 89" name="T39"/>
                  <a:gd fmla="*/ 33 w 90" name="T40"/>
                  <a:gd fmla="*/ 73 h 89" name="T41"/>
                  <a:gd fmla="*/ 23 w 90" name="T42"/>
                  <a:gd fmla="*/ 66 h 89" name="T43"/>
                  <a:gd fmla="*/ 16 w 90" name="T44"/>
                  <a:gd fmla="*/ 56 h 89" name="T45"/>
                  <a:gd fmla="*/ 14 w 90" name="T46"/>
                  <a:gd fmla="*/ 44 h 89" name="T47"/>
                  <a:gd fmla="*/ 14 w 90" name="T48"/>
                  <a:gd fmla="*/ 39 h 89" name="T49"/>
                  <a:gd fmla="*/ 20 w 90" name="T50"/>
                  <a:gd fmla="*/ 28 h 89" name="T51"/>
                  <a:gd fmla="*/ 27 w 90" name="T52"/>
                  <a:gd fmla="*/ 19 h 89" name="T53"/>
                  <a:gd fmla="*/ 39 w 90" name="T54"/>
                  <a:gd fmla="*/ 15 h 89" name="T55"/>
                  <a:gd fmla="*/ 44 w 90" name="T56"/>
                  <a:gd fmla="*/ 14 h 89" name="T57"/>
                  <a:gd fmla="*/ 56 w 90" name="T58"/>
                  <a:gd fmla="*/ 16 h 89" name="T59"/>
                  <a:gd fmla="*/ 66 w 90" name="T60"/>
                  <a:gd fmla="*/ 22 h 89" name="T61"/>
                  <a:gd fmla="*/ 73 w 90" name="T62"/>
                  <a:gd fmla="*/ 32 h 89" name="T63"/>
                  <a:gd fmla="*/ 76 w 90" name="T64"/>
                  <a:gd fmla="*/ 44 h 89" name="T65"/>
                  <a:gd fmla="*/ 75 w 90" name="T66"/>
                  <a:gd fmla="*/ 51 h 89" name="T67"/>
                  <a:gd fmla="*/ 70 w 90" name="T68"/>
                  <a:gd fmla="*/ 61 h 89" name="T69"/>
                  <a:gd fmla="*/ 62 w 90" name="T70"/>
                  <a:gd fmla="*/ 70 h 89" name="T71"/>
                  <a:gd fmla="*/ 51 w 90" name="T72"/>
                  <a:gd fmla="*/ 74 h 89" name="T73"/>
                  <a:gd fmla="*/ 44 w 90" name="T74"/>
                  <a:gd fmla="*/ 75 h 89" name="T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b="b" l="0" r="r" t="0"/>
                <a:pathLst>
                  <a:path h="89" w="90">
                    <a:moveTo>
                      <a:pt x="44" y="0"/>
                    </a:moveTo>
                    <a:lnTo>
                      <a:pt x="44" y="0"/>
                    </a:lnTo>
                    <a:lnTo>
                      <a:pt x="36" y="1"/>
                    </a:lnTo>
                    <a:lnTo>
                      <a:pt x="27" y="3"/>
                    </a:lnTo>
                    <a:lnTo>
                      <a:pt x="20" y="7"/>
                    </a:lnTo>
                    <a:lnTo>
                      <a:pt x="13" y="13"/>
                    </a:lnTo>
                    <a:lnTo>
                      <a:pt x="8" y="19"/>
                    </a:lnTo>
                    <a:lnTo>
                      <a:pt x="3" y="27"/>
                    </a:lnTo>
                    <a:lnTo>
                      <a:pt x="1" y="35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1" y="54"/>
                    </a:lnTo>
                    <a:lnTo>
                      <a:pt x="3" y="62"/>
                    </a:lnTo>
                    <a:lnTo>
                      <a:pt x="8" y="70"/>
                    </a:lnTo>
                    <a:lnTo>
                      <a:pt x="13" y="76"/>
                    </a:lnTo>
                    <a:lnTo>
                      <a:pt x="20" y="82"/>
                    </a:lnTo>
                    <a:lnTo>
                      <a:pt x="27" y="86"/>
                    </a:lnTo>
                    <a:lnTo>
                      <a:pt x="36" y="88"/>
                    </a:lnTo>
                    <a:lnTo>
                      <a:pt x="44" y="89"/>
                    </a:lnTo>
                    <a:lnTo>
                      <a:pt x="44" y="89"/>
                    </a:lnTo>
                    <a:lnTo>
                      <a:pt x="54" y="88"/>
                    </a:lnTo>
                    <a:lnTo>
                      <a:pt x="62" y="86"/>
                    </a:lnTo>
                    <a:lnTo>
                      <a:pt x="69" y="82"/>
                    </a:lnTo>
                    <a:lnTo>
                      <a:pt x="77" y="76"/>
                    </a:lnTo>
                    <a:lnTo>
                      <a:pt x="82" y="70"/>
                    </a:lnTo>
                    <a:lnTo>
                      <a:pt x="86" y="62"/>
                    </a:lnTo>
                    <a:lnTo>
                      <a:pt x="89" y="54"/>
                    </a:lnTo>
                    <a:lnTo>
                      <a:pt x="90" y="44"/>
                    </a:lnTo>
                    <a:lnTo>
                      <a:pt x="90" y="44"/>
                    </a:lnTo>
                    <a:lnTo>
                      <a:pt x="89" y="35"/>
                    </a:lnTo>
                    <a:lnTo>
                      <a:pt x="86" y="27"/>
                    </a:lnTo>
                    <a:lnTo>
                      <a:pt x="82" y="19"/>
                    </a:lnTo>
                    <a:lnTo>
                      <a:pt x="77" y="13"/>
                    </a:lnTo>
                    <a:lnTo>
                      <a:pt x="69" y="7"/>
                    </a:lnTo>
                    <a:lnTo>
                      <a:pt x="62" y="3"/>
                    </a:lnTo>
                    <a:lnTo>
                      <a:pt x="54" y="1"/>
                    </a:lnTo>
                    <a:lnTo>
                      <a:pt x="44" y="0"/>
                    </a:lnTo>
                    <a:lnTo>
                      <a:pt x="44" y="0"/>
                    </a:lnTo>
                    <a:close/>
                    <a:moveTo>
                      <a:pt x="44" y="75"/>
                    </a:moveTo>
                    <a:lnTo>
                      <a:pt x="44" y="75"/>
                    </a:lnTo>
                    <a:lnTo>
                      <a:pt x="39" y="74"/>
                    </a:lnTo>
                    <a:lnTo>
                      <a:pt x="33" y="73"/>
                    </a:lnTo>
                    <a:lnTo>
                      <a:pt x="27" y="70"/>
                    </a:lnTo>
                    <a:lnTo>
                      <a:pt x="23" y="66"/>
                    </a:lnTo>
                    <a:lnTo>
                      <a:pt x="20" y="61"/>
                    </a:lnTo>
                    <a:lnTo>
                      <a:pt x="16" y="56"/>
                    </a:lnTo>
                    <a:lnTo>
                      <a:pt x="14" y="51"/>
                    </a:lnTo>
                    <a:lnTo>
                      <a:pt x="14" y="44"/>
                    </a:lnTo>
                    <a:lnTo>
                      <a:pt x="14" y="44"/>
                    </a:lnTo>
                    <a:lnTo>
                      <a:pt x="14" y="39"/>
                    </a:lnTo>
                    <a:lnTo>
                      <a:pt x="16" y="32"/>
                    </a:lnTo>
                    <a:lnTo>
                      <a:pt x="20" y="28"/>
                    </a:lnTo>
                    <a:lnTo>
                      <a:pt x="23" y="22"/>
                    </a:lnTo>
                    <a:lnTo>
                      <a:pt x="27" y="19"/>
                    </a:lnTo>
                    <a:lnTo>
                      <a:pt x="33" y="16"/>
                    </a:lnTo>
                    <a:lnTo>
                      <a:pt x="39" y="15"/>
                    </a:lnTo>
                    <a:lnTo>
                      <a:pt x="44" y="14"/>
                    </a:lnTo>
                    <a:lnTo>
                      <a:pt x="44" y="14"/>
                    </a:lnTo>
                    <a:lnTo>
                      <a:pt x="51" y="15"/>
                    </a:lnTo>
                    <a:lnTo>
                      <a:pt x="56" y="16"/>
                    </a:lnTo>
                    <a:lnTo>
                      <a:pt x="62" y="19"/>
                    </a:lnTo>
                    <a:lnTo>
                      <a:pt x="66" y="22"/>
                    </a:lnTo>
                    <a:lnTo>
                      <a:pt x="70" y="28"/>
                    </a:lnTo>
                    <a:lnTo>
                      <a:pt x="73" y="32"/>
                    </a:lnTo>
                    <a:lnTo>
                      <a:pt x="75" y="39"/>
                    </a:lnTo>
                    <a:lnTo>
                      <a:pt x="76" y="44"/>
                    </a:lnTo>
                    <a:lnTo>
                      <a:pt x="76" y="44"/>
                    </a:lnTo>
                    <a:lnTo>
                      <a:pt x="75" y="51"/>
                    </a:lnTo>
                    <a:lnTo>
                      <a:pt x="73" y="56"/>
                    </a:lnTo>
                    <a:lnTo>
                      <a:pt x="70" y="61"/>
                    </a:lnTo>
                    <a:lnTo>
                      <a:pt x="66" y="66"/>
                    </a:lnTo>
                    <a:lnTo>
                      <a:pt x="62" y="70"/>
                    </a:lnTo>
                    <a:lnTo>
                      <a:pt x="56" y="73"/>
                    </a:lnTo>
                    <a:lnTo>
                      <a:pt x="51" y="74"/>
                    </a:lnTo>
                    <a:lnTo>
                      <a:pt x="44" y="75"/>
                    </a:lnTo>
                    <a:lnTo>
                      <a:pt x="44" y="7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35" name="Freeform 119"/>
              <p:cNvSpPr>
                <a:spLocks noEditPoints="1"/>
              </p:cNvSpPr>
              <p:nvPr/>
            </p:nvSpPr>
            <p:spPr bwMode="auto">
              <a:xfrm>
                <a:off x="3352800" y="3486150"/>
                <a:ext cx="200025" cy="201613"/>
              </a:xfrm>
              <a:custGeom>
                <a:avLst/>
                <a:gdLst>
                  <a:gd fmla="*/ 111 w 126" name="T0"/>
                  <a:gd fmla="*/ 45 h 127" name="T1"/>
                  <a:gd fmla="*/ 117 w 126" name="T2"/>
                  <a:gd fmla="*/ 27 h 127" name="T3"/>
                  <a:gd fmla="*/ 93 w 126" name="T4"/>
                  <a:gd fmla="*/ 10 h 127" name="T5"/>
                  <a:gd fmla="*/ 82 w 126" name="T6"/>
                  <a:gd fmla="*/ 5 h 127" name="T7"/>
                  <a:gd fmla="*/ 53 w 126" name="T8"/>
                  <a:gd fmla="*/ 0 h 127" name="T9"/>
                  <a:gd fmla="*/ 44 w 126" name="T10"/>
                  <a:gd fmla="*/ 15 h 127" name="T11"/>
                  <a:gd fmla="*/ 27 w 126" name="T12"/>
                  <a:gd fmla="*/ 10 h 127" name="T13"/>
                  <a:gd fmla="*/ 11 w 126" name="T14"/>
                  <a:gd fmla="*/ 34 h 127" name="T15"/>
                  <a:gd fmla="*/ 5 w 126" name="T16"/>
                  <a:gd fmla="*/ 45 h 127" name="T17"/>
                  <a:gd fmla="*/ 0 w 126" name="T18"/>
                  <a:gd fmla="*/ 73 h 127" name="T19"/>
                  <a:gd fmla="*/ 15 w 126" name="T20"/>
                  <a:gd fmla="*/ 82 h 127" name="T21"/>
                  <a:gd fmla="*/ 10 w 126" name="T22"/>
                  <a:gd fmla="*/ 100 h 127" name="T23"/>
                  <a:gd fmla="*/ 33 w 126" name="T24"/>
                  <a:gd fmla="*/ 116 h 127" name="T25"/>
                  <a:gd fmla="*/ 44 w 126" name="T26"/>
                  <a:gd fmla="*/ 122 h 127" name="T27"/>
                  <a:gd fmla="*/ 72 w 126" name="T28"/>
                  <a:gd fmla="*/ 127 h 127" name="T29"/>
                  <a:gd fmla="*/ 82 w 126" name="T30"/>
                  <a:gd fmla="*/ 112 h 127" name="T31"/>
                  <a:gd fmla="*/ 99 w 126" name="T32"/>
                  <a:gd fmla="*/ 116 h 127" name="T33"/>
                  <a:gd fmla="*/ 116 w 126" name="T34"/>
                  <a:gd fmla="*/ 93 h 127" name="T35"/>
                  <a:gd fmla="*/ 121 w 126" name="T36"/>
                  <a:gd fmla="*/ 82 h 127" name="T37"/>
                  <a:gd fmla="*/ 126 w 126" name="T38"/>
                  <a:gd fmla="*/ 54 h 127" name="T39"/>
                  <a:gd fmla="*/ 98 w 126" name="T40"/>
                  <a:gd fmla="*/ 73 h 127" name="T41"/>
                  <a:gd fmla="*/ 100 w 126" name="T42"/>
                  <a:gd fmla="*/ 96 h 127" name="T43"/>
                  <a:gd fmla="*/ 81 w 126" name="T44"/>
                  <a:gd fmla="*/ 95 h 127" name="T45"/>
                  <a:gd fmla="*/ 67 w 126" name="T46"/>
                  <a:gd fmla="*/ 113 h 127" name="T47"/>
                  <a:gd fmla="*/ 54 w 126" name="T48"/>
                  <a:gd fmla="*/ 98 h 127" name="T49"/>
                  <a:gd fmla="*/ 31 w 126" name="T50"/>
                  <a:gd fmla="*/ 101 h 127" name="T51"/>
                  <a:gd fmla="*/ 32 w 126" name="T52"/>
                  <a:gd fmla="*/ 82 h 127" name="T53"/>
                  <a:gd fmla="*/ 14 w 126" name="T54"/>
                  <a:gd fmla="*/ 68 h 127" name="T55"/>
                  <a:gd fmla="*/ 28 w 126" name="T56"/>
                  <a:gd fmla="*/ 54 h 127" name="T57"/>
                  <a:gd fmla="*/ 26 w 126" name="T58"/>
                  <a:gd fmla="*/ 31 h 127" name="T59"/>
                  <a:gd fmla="*/ 45 w 126" name="T60"/>
                  <a:gd fmla="*/ 32 h 127" name="T61"/>
                  <a:gd fmla="*/ 59 w 126" name="T62"/>
                  <a:gd fmla="*/ 14 h 127" name="T63"/>
                  <a:gd fmla="*/ 72 w 126" name="T64"/>
                  <a:gd fmla="*/ 29 h 127" name="T65"/>
                  <a:gd fmla="*/ 95 w 126" name="T66"/>
                  <a:gd fmla="*/ 26 h 127" name="T67"/>
                  <a:gd fmla="*/ 94 w 126" name="T68"/>
                  <a:gd fmla="*/ 45 h 127" name="T69"/>
                  <a:gd fmla="*/ 112 w 126" name="T70"/>
                  <a:gd fmla="*/ 59 h 127" name="T71"/>
                  <a:gd fmla="*/ 98 w 126" name="T72"/>
                  <a:gd fmla="*/ 73 h 127" name="T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b="b" l="0" r="r" t="0"/>
                <a:pathLst>
                  <a:path h="127" w="126">
                    <a:moveTo>
                      <a:pt x="121" y="47"/>
                    </a:moveTo>
                    <a:lnTo>
                      <a:pt x="111" y="45"/>
                    </a:lnTo>
                    <a:lnTo>
                      <a:pt x="117" y="35"/>
                    </a:lnTo>
                    <a:lnTo>
                      <a:pt x="117" y="27"/>
                    </a:lnTo>
                    <a:lnTo>
                      <a:pt x="102" y="12"/>
                    </a:lnTo>
                    <a:lnTo>
                      <a:pt x="93" y="10"/>
                    </a:lnTo>
                    <a:lnTo>
                      <a:pt x="84" y="16"/>
                    </a:lnTo>
                    <a:lnTo>
                      <a:pt x="82" y="5"/>
                    </a:lnTo>
                    <a:lnTo>
                      <a:pt x="75" y="0"/>
                    </a:lnTo>
                    <a:lnTo>
                      <a:pt x="53" y="0"/>
                    </a:lnTo>
                    <a:lnTo>
                      <a:pt x="46" y="5"/>
                    </a:lnTo>
                    <a:lnTo>
                      <a:pt x="44" y="15"/>
                    </a:lnTo>
                    <a:lnTo>
                      <a:pt x="36" y="9"/>
                    </a:lnTo>
                    <a:lnTo>
                      <a:pt x="27" y="10"/>
                    </a:lnTo>
                    <a:lnTo>
                      <a:pt x="12" y="26"/>
                    </a:lnTo>
                    <a:lnTo>
                      <a:pt x="11" y="34"/>
                    </a:lnTo>
                    <a:lnTo>
                      <a:pt x="15" y="43"/>
                    </a:lnTo>
                    <a:lnTo>
                      <a:pt x="5" y="45"/>
                    </a:lnTo>
                    <a:lnTo>
                      <a:pt x="0" y="51"/>
                    </a:lnTo>
                    <a:lnTo>
                      <a:pt x="0" y="73"/>
                    </a:lnTo>
                    <a:lnTo>
                      <a:pt x="5" y="80"/>
                    </a:lnTo>
                    <a:lnTo>
                      <a:pt x="15" y="82"/>
                    </a:lnTo>
                    <a:lnTo>
                      <a:pt x="9" y="91"/>
                    </a:lnTo>
                    <a:lnTo>
                      <a:pt x="10" y="100"/>
                    </a:lnTo>
                    <a:lnTo>
                      <a:pt x="25" y="115"/>
                    </a:lnTo>
                    <a:lnTo>
                      <a:pt x="33" y="116"/>
                    </a:lnTo>
                    <a:lnTo>
                      <a:pt x="42" y="111"/>
                    </a:lnTo>
                    <a:lnTo>
                      <a:pt x="44" y="122"/>
                    </a:lnTo>
                    <a:lnTo>
                      <a:pt x="52" y="127"/>
                    </a:lnTo>
                    <a:lnTo>
                      <a:pt x="72" y="127"/>
                    </a:lnTo>
                    <a:lnTo>
                      <a:pt x="80" y="122"/>
                    </a:lnTo>
                    <a:lnTo>
                      <a:pt x="82" y="112"/>
                    </a:lnTo>
                    <a:lnTo>
                      <a:pt x="91" y="117"/>
                    </a:lnTo>
                    <a:lnTo>
                      <a:pt x="99" y="116"/>
                    </a:lnTo>
                    <a:lnTo>
                      <a:pt x="114" y="101"/>
                    </a:lnTo>
                    <a:lnTo>
                      <a:pt x="116" y="93"/>
                    </a:lnTo>
                    <a:lnTo>
                      <a:pt x="111" y="84"/>
                    </a:lnTo>
                    <a:lnTo>
                      <a:pt x="121" y="82"/>
                    </a:lnTo>
                    <a:lnTo>
                      <a:pt x="126" y="75"/>
                    </a:lnTo>
                    <a:lnTo>
                      <a:pt x="126" y="54"/>
                    </a:lnTo>
                    <a:lnTo>
                      <a:pt x="121" y="47"/>
                    </a:lnTo>
                    <a:close/>
                    <a:moveTo>
                      <a:pt x="98" y="73"/>
                    </a:moveTo>
                    <a:lnTo>
                      <a:pt x="94" y="84"/>
                    </a:lnTo>
                    <a:lnTo>
                      <a:pt x="100" y="96"/>
                    </a:lnTo>
                    <a:lnTo>
                      <a:pt x="94" y="102"/>
                    </a:lnTo>
                    <a:lnTo>
                      <a:pt x="81" y="95"/>
                    </a:lnTo>
                    <a:lnTo>
                      <a:pt x="70" y="99"/>
                    </a:lnTo>
                    <a:lnTo>
                      <a:pt x="67" y="113"/>
                    </a:lnTo>
                    <a:lnTo>
                      <a:pt x="57" y="113"/>
                    </a:lnTo>
                    <a:lnTo>
                      <a:pt x="54" y="98"/>
                    </a:lnTo>
                    <a:lnTo>
                      <a:pt x="43" y="94"/>
                    </a:lnTo>
                    <a:lnTo>
                      <a:pt x="31" y="101"/>
                    </a:lnTo>
                    <a:lnTo>
                      <a:pt x="24" y="94"/>
                    </a:lnTo>
                    <a:lnTo>
                      <a:pt x="32" y="82"/>
                    </a:lnTo>
                    <a:lnTo>
                      <a:pt x="28" y="71"/>
                    </a:lnTo>
                    <a:lnTo>
                      <a:pt x="14" y="68"/>
                    </a:lnTo>
                    <a:lnTo>
                      <a:pt x="14" y="58"/>
                    </a:lnTo>
                    <a:lnTo>
                      <a:pt x="28" y="54"/>
                    </a:lnTo>
                    <a:lnTo>
                      <a:pt x="32" y="44"/>
                    </a:lnTo>
                    <a:lnTo>
                      <a:pt x="26" y="31"/>
                    </a:lnTo>
                    <a:lnTo>
                      <a:pt x="32" y="24"/>
                    </a:lnTo>
                    <a:lnTo>
                      <a:pt x="45" y="32"/>
                    </a:lnTo>
                    <a:lnTo>
                      <a:pt x="56" y="28"/>
                    </a:lnTo>
                    <a:lnTo>
                      <a:pt x="59" y="14"/>
                    </a:lnTo>
                    <a:lnTo>
                      <a:pt x="69" y="14"/>
                    </a:lnTo>
                    <a:lnTo>
                      <a:pt x="72" y="29"/>
                    </a:lnTo>
                    <a:lnTo>
                      <a:pt x="83" y="33"/>
                    </a:lnTo>
                    <a:lnTo>
                      <a:pt x="95" y="26"/>
                    </a:lnTo>
                    <a:lnTo>
                      <a:pt x="103" y="33"/>
                    </a:lnTo>
                    <a:lnTo>
                      <a:pt x="94" y="45"/>
                    </a:lnTo>
                    <a:lnTo>
                      <a:pt x="98" y="56"/>
                    </a:lnTo>
                    <a:lnTo>
                      <a:pt x="112" y="59"/>
                    </a:lnTo>
                    <a:lnTo>
                      <a:pt x="112" y="70"/>
                    </a:lnTo>
                    <a:lnTo>
                      <a:pt x="98" y="7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36" name="Freeform 120"/>
              <p:cNvSpPr>
                <a:spLocks noEditPoints="1"/>
              </p:cNvSpPr>
              <p:nvPr/>
            </p:nvSpPr>
            <p:spPr bwMode="auto">
              <a:xfrm>
                <a:off x="3414713" y="3549650"/>
                <a:ext cx="74613" cy="74613"/>
              </a:xfrm>
              <a:custGeom>
                <a:avLst/>
                <a:gdLst>
                  <a:gd fmla="*/ 24 w 47" name="T0"/>
                  <a:gd fmla="*/ 0 h 47" name="T1"/>
                  <a:gd fmla="*/ 24 w 47" name="T2"/>
                  <a:gd fmla="*/ 0 h 47" name="T3"/>
                  <a:gd fmla="*/ 19 w 47" name="T4"/>
                  <a:gd fmla="*/ 0 h 47" name="T5"/>
                  <a:gd fmla="*/ 15 w 47" name="T6"/>
                  <a:gd fmla="*/ 2 h 47" name="T7"/>
                  <a:gd fmla="*/ 11 w 47" name="T8"/>
                  <a:gd fmla="*/ 4 h 47" name="T9"/>
                  <a:gd fmla="*/ 7 w 47" name="T10"/>
                  <a:gd fmla="*/ 6 h 47" name="T11"/>
                  <a:gd fmla="*/ 4 w 47" name="T12"/>
                  <a:gd fmla="*/ 10 h 47" name="T13"/>
                  <a:gd fmla="*/ 2 w 47" name="T14"/>
                  <a:gd fmla="*/ 14 h 47" name="T15"/>
                  <a:gd fmla="*/ 1 w 47" name="T16"/>
                  <a:gd fmla="*/ 19 h 47" name="T17"/>
                  <a:gd fmla="*/ 0 w 47" name="T18"/>
                  <a:gd fmla="*/ 23 h 47" name="T19"/>
                  <a:gd fmla="*/ 0 w 47" name="T20"/>
                  <a:gd fmla="*/ 23 h 47" name="T21"/>
                  <a:gd fmla="*/ 1 w 47" name="T22"/>
                  <a:gd fmla="*/ 28 h 47" name="T23"/>
                  <a:gd fmla="*/ 2 w 47" name="T24"/>
                  <a:gd fmla="*/ 33 h 47" name="T25"/>
                  <a:gd fmla="*/ 4 w 47" name="T26"/>
                  <a:gd fmla="*/ 36 h 47" name="T27"/>
                  <a:gd fmla="*/ 7 w 47" name="T28"/>
                  <a:gd fmla="*/ 41 h 47" name="T29"/>
                  <a:gd fmla="*/ 11 w 47" name="T30"/>
                  <a:gd fmla="*/ 43 h 47" name="T31"/>
                  <a:gd fmla="*/ 15 w 47" name="T32"/>
                  <a:gd fmla="*/ 45 h 47" name="T33"/>
                  <a:gd fmla="*/ 19 w 47" name="T34"/>
                  <a:gd fmla="*/ 47 h 47" name="T35"/>
                  <a:gd fmla="*/ 24 w 47" name="T36"/>
                  <a:gd fmla="*/ 47 h 47" name="T37"/>
                  <a:gd fmla="*/ 24 w 47" name="T38"/>
                  <a:gd fmla="*/ 47 h 47" name="T39"/>
                  <a:gd fmla="*/ 29 w 47" name="T40"/>
                  <a:gd fmla="*/ 47 h 47" name="T41"/>
                  <a:gd fmla="*/ 33 w 47" name="T42"/>
                  <a:gd fmla="*/ 45 h 47" name="T43"/>
                  <a:gd fmla="*/ 38 w 47" name="T44"/>
                  <a:gd fmla="*/ 43 h 47" name="T45"/>
                  <a:gd fmla="*/ 41 w 47" name="T46"/>
                  <a:gd fmla="*/ 41 h 47" name="T47"/>
                  <a:gd fmla="*/ 44 w 47" name="T48"/>
                  <a:gd fmla="*/ 36 h 47" name="T49"/>
                  <a:gd fmla="*/ 46 w 47" name="T50"/>
                  <a:gd fmla="*/ 33 h 47" name="T51"/>
                  <a:gd fmla="*/ 47 w 47" name="T52"/>
                  <a:gd fmla="*/ 28 h 47" name="T53"/>
                  <a:gd fmla="*/ 47 w 47" name="T54"/>
                  <a:gd fmla="*/ 23 h 47" name="T55"/>
                  <a:gd fmla="*/ 47 w 47" name="T56"/>
                  <a:gd fmla="*/ 23 h 47" name="T57"/>
                  <a:gd fmla="*/ 47 w 47" name="T58"/>
                  <a:gd fmla="*/ 19 h 47" name="T59"/>
                  <a:gd fmla="*/ 46 w 47" name="T60"/>
                  <a:gd fmla="*/ 14 h 47" name="T61"/>
                  <a:gd fmla="*/ 44 w 47" name="T62"/>
                  <a:gd fmla="*/ 10 h 47" name="T63"/>
                  <a:gd fmla="*/ 41 w 47" name="T64"/>
                  <a:gd fmla="*/ 6 h 47" name="T65"/>
                  <a:gd fmla="*/ 38 w 47" name="T66"/>
                  <a:gd fmla="*/ 4 h 47" name="T67"/>
                  <a:gd fmla="*/ 33 w 47" name="T68"/>
                  <a:gd fmla="*/ 2 h 47" name="T69"/>
                  <a:gd fmla="*/ 29 w 47" name="T70"/>
                  <a:gd fmla="*/ 0 h 47" name="T71"/>
                  <a:gd fmla="*/ 24 w 47" name="T72"/>
                  <a:gd fmla="*/ 0 h 47" name="T73"/>
                  <a:gd fmla="*/ 24 w 47" name="T74"/>
                  <a:gd fmla="*/ 0 h 47" name="T75"/>
                  <a:gd fmla="*/ 24 w 47" name="T76"/>
                  <a:gd fmla="*/ 33 h 47" name="T77"/>
                  <a:gd fmla="*/ 24 w 47" name="T78"/>
                  <a:gd fmla="*/ 33 h 47" name="T79"/>
                  <a:gd fmla="*/ 20 w 47" name="T80"/>
                  <a:gd fmla="*/ 32 h 47" name="T81"/>
                  <a:gd fmla="*/ 17 w 47" name="T82"/>
                  <a:gd fmla="*/ 30 h 47" name="T83"/>
                  <a:gd fmla="*/ 15 w 47" name="T84"/>
                  <a:gd fmla="*/ 27 h 47" name="T85"/>
                  <a:gd fmla="*/ 15 w 47" name="T86"/>
                  <a:gd fmla="*/ 23 h 47" name="T87"/>
                  <a:gd fmla="*/ 15 w 47" name="T88"/>
                  <a:gd fmla="*/ 23 h 47" name="T89"/>
                  <a:gd fmla="*/ 15 w 47" name="T90"/>
                  <a:gd fmla="*/ 20 h 47" name="T91"/>
                  <a:gd fmla="*/ 17 w 47" name="T92"/>
                  <a:gd fmla="*/ 17 h 47" name="T93"/>
                  <a:gd fmla="*/ 20 w 47" name="T94"/>
                  <a:gd fmla="*/ 15 h 47" name="T95"/>
                  <a:gd fmla="*/ 24 w 47" name="T96"/>
                  <a:gd fmla="*/ 14 h 47" name="T97"/>
                  <a:gd fmla="*/ 24 w 47" name="T98"/>
                  <a:gd fmla="*/ 14 h 47" name="T99"/>
                  <a:gd fmla="*/ 28 w 47" name="T100"/>
                  <a:gd fmla="*/ 15 h 47" name="T101"/>
                  <a:gd fmla="*/ 31 w 47" name="T102"/>
                  <a:gd fmla="*/ 17 h 47" name="T103"/>
                  <a:gd fmla="*/ 33 w 47" name="T104"/>
                  <a:gd fmla="*/ 20 h 47" name="T105"/>
                  <a:gd fmla="*/ 33 w 47" name="T106"/>
                  <a:gd fmla="*/ 23 h 47" name="T107"/>
                  <a:gd fmla="*/ 33 w 47" name="T108"/>
                  <a:gd fmla="*/ 23 h 47" name="T109"/>
                  <a:gd fmla="*/ 33 w 47" name="T110"/>
                  <a:gd fmla="*/ 27 h 47" name="T111"/>
                  <a:gd fmla="*/ 31 w 47" name="T112"/>
                  <a:gd fmla="*/ 30 h 47" name="T113"/>
                  <a:gd fmla="*/ 28 w 47" name="T114"/>
                  <a:gd fmla="*/ 32 h 47" name="T115"/>
                  <a:gd fmla="*/ 24 w 47" name="T116"/>
                  <a:gd fmla="*/ 33 h 47" name="T117"/>
                  <a:gd fmla="*/ 24 w 47" name="T118"/>
                  <a:gd fmla="*/ 33 h 47" name="T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b="b" l="0" r="r" t="0"/>
                <a:pathLst>
                  <a:path h="47" w="47">
                    <a:moveTo>
                      <a:pt x="24" y="0"/>
                    </a:moveTo>
                    <a:lnTo>
                      <a:pt x="24" y="0"/>
                    </a:lnTo>
                    <a:lnTo>
                      <a:pt x="19" y="0"/>
                    </a:lnTo>
                    <a:lnTo>
                      <a:pt x="15" y="2"/>
                    </a:lnTo>
                    <a:lnTo>
                      <a:pt x="11" y="4"/>
                    </a:lnTo>
                    <a:lnTo>
                      <a:pt x="7" y="6"/>
                    </a:lnTo>
                    <a:lnTo>
                      <a:pt x="4" y="10"/>
                    </a:lnTo>
                    <a:lnTo>
                      <a:pt x="2" y="14"/>
                    </a:lnTo>
                    <a:lnTo>
                      <a:pt x="1" y="19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1" y="28"/>
                    </a:lnTo>
                    <a:lnTo>
                      <a:pt x="2" y="33"/>
                    </a:lnTo>
                    <a:lnTo>
                      <a:pt x="4" y="36"/>
                    </a:lnTo>
                    <a:lnTo>
                      <a:pt x="7" y="41"/>
                    </a:lnTo>
                    <a:lnTo>
                      <a:pt x="11" y="43"/>
                    </a:lnTo>
                    <a:lnTo>
                      <a:pt x="15" y="45"/>
                    </a:lnTo>
                    <a:lnTo>
                      <a:pt x="19" y="47"/>
                    </a:lnTo>
                    <a:lnTo>
                      <a:pt x="24" y="47"/>
                    </a:lnTo>
                    <a:lnTo>
                      <a:pt x="24" y="47"/>
                    </a:lnTo>
                    <a:lnTo>
                      <a:pt x="29" y="47"/>
                    </a:lnTo>
                    <a:lnTo>
                      <a:pt x="33" y="45"/>
                    </a:lnTo>
                    <a:lnTo>
                      <a:pt x="38" y="43"/>
                    </a:lnTo>
                    <a:lnTo>
                      <a:pt x="41" y="41"/>
                    </a:lnTo>
                    <a:lnTo>
                      <a:pt x="44" y="36"/>
                    </a:lnTo>
                    <a:lnTo>
                      <a:pt x="46" y="33"/>
                    </a:lnTo>
                    <a:lnTo>
                      <a:pt x="47" y="28"/>
                    </a:lnTo>
                    <a:lnTo>
                      <a:pt x="47" y="23"/>
                    </a:lnTo>
                    <a:lnTo>
                      <a:pt x="47" y="23"/>
                    </a:lnTo>
                    <a:lnTo>
                      <a:pt x="47" y="19"/>
                    </a:lnTo>
                    <a:lnTo>
                      <a:pt x="46" y="14"/>
                    </a:lnTo>
                    <a:lnTo>
                      <a:pt x="44" y="10"/>
                    </a:lnTo>
                    <a:lnTo>
                      <a:pt x="41" y="6"/>
                    </a:lnTo>
                    <a:lnTo>
                      <a:pt x="38" y="4"/>
                    </a:lnTo>
                    <a:lnTo>
                      <a:pt x="33" y="2"/>
                    </a:lnTo>
                    <a:lnTo>
                      <a:pt x="29" y="0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  <a:moveTo>
                      <a:pt x="24" y="33"/>
                    </a:moveTo>
                    <a:lnTo>
                      <a:pt x="24" y="33"/>
                    </a:lnTo>
                    <a:lnTo>
                      <a:pt x="20" y="32"/>
                    </a:lnTo>
                    <a:lnTo>
                      <a:pt x="17" y="30"/>
                    </a:lnTo>
                    <a:lnTo>
                      <a:pt x="15" y="27"/>
                    </a:lnTo>
                    <a:lnTo>
                      <a:pt x="15" y="23"/>
                    </a:lnTo>
                    <a:lnTo>
                      <a:pt x="15" y="23"/>
                    </a:lnTo>
                    <a:lnTo>
                      <a:pt x="15" y="20"/>
                    </a:lnTo>
                    <a:lnTo>
                      <a:pt x="17" y="17"/>
                    </a:lnTo>
                    <a:lnTo>
                      <a:pt x="20" y="15"/>
                    </a:lnTo>
                    <a:lnTo>
                      <a:pt x="24" y="14"/>
                    </a:lnTo>
                    <a:lnTo>
                      <a:pt x="24" y="14"/>
                    </a:lnTo>
                    <a:lnTo>
                      <a:pt x="28" y="15"/>
                    </a:lnTo>
                    <a:lnTo>
                      <a:pt x="31" y="17"/>
                    </a:lnTo>
                    <a:lnTo>
                      <a:pt x="33" y="20"/>
                    </a:lnTo>
                    <a:lnTo>
                      <a:pt x="33" y="23"/>
                    </a:lnTo>
                    <a:lnTo>
                      <a:pt x="33" y="23"/>
                    </a:lnTo>
                    <a:lnTo>
                      <a:pt x="33" y="27"/>
                    </a:lnTo>
                    <a:lnTo>
                      <a:pt x="31" y="30"/>
                    </a:lnTo>
                    <a:lnTo>
                      <a:pt x="28" y="32"/>
                    </a:lnTo>
                    <a:lnTo>
                      <a:pt x="24" y="33"/>
                    </a:lnTo>
                    <a:lnTo>
                      <a:pt x="24" y="3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37" name="Freeform 121"/>
              <p:cNvSpPr>
                <a:spLocks/>
              </p:cNvSpPr>
              <p:nvPr/>
            </p:nvSpPr>
            <p:spPr bwMode="auto">
              <a:xfrm>
                <a:off x="2921000" y="3421063"/>
                <a:ext cx="165100" cy="163513"/>
              </a:xfrm>
              <a:custGeom>
                <a:avLst/>
                <a:gdLst>
                  <a:gd fmla="*/ 104 w 104" name="T0"/>
                  <a:gd fmla="*/ 14 h 103" name="T1"/>
                  <a:gd fmla="*/ 104 w 104" name="T2"/>
                  <a:gd fmla="*/ 0 h 103" name="T3"/>
                  <a:gd fmla="*/ 104 w 104" name="T4"/>
                  <a:gd fmla="*/ 0 h 103" name="T5"/>
                  <a:gd fmla="*/ 93 w 104" name="T6"/>
                  <a:gd fmla="*/ 0 h 103" name="T7"/>
                  <a:gd fmla="*/ 83 w 104" name="T8"/>
                  <a:gd fmla="*/ 2 h 103" name="T9"/>
                  <a:gd fmla="*/ 73 w 104" name="T10"/>
                  <a:gd fmla="*/ 4 h 103" name="T11"/>
                  <a:gd fmla="*/ 64 w 104" name="T12"/>
                  <a:gd fmla="*/ 7 h 103" name="T13"/>
                  <a:gd fmla="*/ 54 w 104" name="T14"/>
                  <a:gd fmla="*/ 11 h 103" name="T15"/>
                  <a:gd fmla="*/ 45 w 104" name="T16"/>
                  <a:gd fmla="*/ 17 h 103" name="T17"/>
                  <a:gd fmla="*/ 38 w 104" name="T18"/>
                  <a:gd fmla="*/ 23 h 103" name="T19"/>
                  <a:gd fmla="*/ 30 w 104" name="T20"/>
                  <a:gd fmla="*/ 30 h 103" name="T21"/>
                  <a:gd fmla="*/ 24 w 104" name="T22"/>
                  <a:gd fmla="*/ 37 h 103" name="T23"/>
                  <a:gd fmla="*/ 17 w 104" name="T24"/>
                  <a:gd fmla="*/ 45 h 103" name="T25"/>
                  <a:gd fmla="*/ 13 w 104" name="T26"/>
                  <a:gd fmla="*/ 54 h 103" name="T27"/>
                  <a:gd fmla="*/ 7 w 104" name="T28"/>
                  <a:gd fmla="*/ 62 h 103" name="T29"/>
                  <a:gd fmla="*/ 4 w 104" name="T30"/>
                  <a:gd fmla="*/ 72 h 103" name="T31"/>
                  <a:gd fmla="*/ 2 w 104" name="T32"/>
                  <a:gd fmla="*/ 82 h 103" name="T33"/>
                  <a:gd fmla="*/ 0 w 104" name="T34"/>
                  <a:gd fmla="*/ 92 h 103" name="T35"/>
                  <a:gd fmla="*/ 0 w 104" name="T36"/>
                  <a:gd fmla="*/ 103 h 103" name="T37"/>
                  <a:gd fmla="*/ 14 w 104" name="T38"/>
                  <a:gd fmla="*/ 103 h 103" name="T39"/>
                  <a:gd fmla="*/ 14 w 104" name="T40"/>
                  <a:gd fmla="*/ 103 h 103" name="T41"/>
                  <a:gd fmla="*/ 14 w 104" name="T42"/>
                  <a:gd fmla="*/ 94 h 103" name="T43"/>
                  <a:gd fmla="*/ 16 w 104" name="T44"/>
                  <a:gd fmla="*/ 85 h 103" name="T45"/>
                  <a:gd fmla="*/ 18 w 104" name="T46"/>
                  <a:gd fmla="*/ 76 h 103" name="T47"/>
                  <a:gd fmla="*/ 21 w 104" name="T48"/>
                  <a:gd fmla="*/ 68 h 103" name="T49"/>
                  <a:gd fmla="*/ 25 w 104" name="T50"/>
                  <a:gd fmla="*/ 60 h 103" name="T51"/>
                  <a:gd fmla="*/ 29 w 104" name="T52"/>
                  <a:gd fmla="*/ 53 h 103" name="T53"/>
                  <a:gd fmla="*/ 34 w 104" name="T54"/>
                  <a:gd fmla="*/ 46 h 103" name="T55"/>
                  <a:gd fmla="*/ 40 w 104" name="T56"/>
                  <a:gd fmla="*/ 40 h 103" name="T57"/>
                  <a:gd fmla="*/ 46 w 104" name="T58"/>
                  <a:gd fmla="*/ 34 h 103" name="T59"/>
                  <a:gd fmla="*/ 54 w 104" name="T60"/>
                  <a:gd fmla="*/ 29 h 103" name="T61"/>
                  <a:gd fmla="*/ 61 w 104" name="T62"/>
                  <a:gd fmla="*/ 24 h 103" name="T63"/>
                  <a:gd fmla="*/ 69 w 104" name="T64"/>
                  <a:gd fmla="*/ 20 h 103" name="T65"/>
                  <a:gd fmla="*/ 77 w 104" name="T66"/>
                  <a:gd fmla="*/ 17 h 103" name="T67"/>
                  <a:gd fmla="*/ 85 w 104" name="T68"/>
                  <a:gd fmla="*/ 15 h 103" name="T69"/>
                  <a:gd fmla="*/ 95 w 104" name="T70"/>
                  <a:gd fmla="*/ 14 h 103" name="T71"/>
                  <a:gd fmla="*/ 104 w 104" name="T72"/>
                  <a:gd fmla="*/ 14 h 103" name="T73"/>
                  <a:gd fmla="*/ 104 w 104" name="T74"/>
                  <a:gd fmla="*/ 14 h 103" name="T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b="b" l="0" r="r" t="0"/>
                <a:pathLst>
                  <a:path h="103" w="104">
                    <a:moveTo>
                      <a:pt x="104" y="14"/>
                    </a:moveTo>
                    <a:lnTo>
                      <a:pt x="104" y="0"/>
                    </a:lnTo>
                    <a:lnTo>
                      <a:pt x="104" y="0"/>
                    </a:lnTo>
                    <a:lnTo>
                      <a:pt x="93" y="0"/>
                    </a:lnTo>
                    <a:lnTo>
                      <a:pt x="83" y="2"/>
                    </a:lnTo>
                    <a:lnTo>
                      <a:pt x="73" y="4"/>
                    </a:lnTo>
                    <a:lnTo>
                      <a:pt x="64" y="7"/>
                    </a:lnTo>
                    <a:lnTo>
                      <a:pt x="54" y="11"/>
                    </a:lnTo>
                    <a:lnTo>
                      <a:pt x="45" y="17"/>
                    </a:lnTo>
                    <a:lnTo>
                      <a:pt x="38" y="23"/>
                    </a:lnTo>
                    <a:lnTo>
                      <a:pt x="30" y="30"/>
                    </a:lnTo>
                    <a:lnTo>
                      <a:pt x="24" y="37"/>
                    </a:lnTo>
                    <a:lnTo>
                      <a:pt x="17" y="45"/>
                    </a:lnTo>
                    <a:lnTo>
                      <a:pt x="13" y="54"/>
                    </a:lnTo>
                    <a:lnTo>
                      <a:pt x="7" y="62"/>
                    </a:lnTo>
                    <a:lnTo>
                      <a:pt x="4" y="72"/>
                    </a:lnTo>
                    <a:lnTo>
                      <a:pt x="2" y="82"/>
                    </a:lnTo>
                    <a:lnTo>
                      <a:pt x="0" y="92"/>
                    </a:lnTo>
                    <a:lnTo>
                      <a:pt x="0" y="103"/>
                    </a:lnTo>
                    <a:lnTo>
                      <a:pt x="14" y="103"/>
                    </a:lnTo>
                    <a:lnTo>
                      <a:pt x="14" y="103"/>
                    </a:lnTo>
                    <a:lnTo>
                      <a:pt x="14" y="94"/>
                    </a:lnTo>
                    <a:lnTo>
                      <a:pt x="16" y="85"/>
                    </a:lnTo>
                    <a:lnTo>
                      <a:pt x="18" y="76"/>
                    </a:lnTo>
                    <a:lnTo>
                      <a:pt x="21" y="68"/>
                    </a:lnTo>
                    <a:lnTo>
                      <a:pt x="25" y="60"/>
                    </a:lnTo>
                    <a:lnTo>
                      <a:pt x="29" y="53"/>
                    </a:lnTo>
                    <a:lnTo>
                      <a:pt x="34" y="46"/>
                    </a:lnTo>
                    <a:lnTo>
                      <a:pt x="40" y="40"/>
                    </a:lnTo>
                    <a:lnTo>
                      <a:pt x="46" y="34"/>
                    </a:lnTo>
                    <a:lnTo>
                      <a:pt x="54" y="29"/>
                    </a:lnTo>
                    <a:lnTo>
                      <a:pt x="61" y="24"/>
                    </a:lnTo>
                    <a:lnTo>
                      <a:pt x="69" y="20"/>
                    </a:lnTo>
                    <a:lnTo>
                      <a:pt x="77" y="17"/>
                    </a:lnTo>
                    <a:lnTo>
                      <a:pt x="85" y="15"/>
                    </a:lnTo>
                    <a:lnTo>
                      <a:pt x="95" y="14"/>
                    </a:lnTo>
                    <a:lnTo>
                      <a:pt x="104" y="14"/>
                    </a:lnTo>
                    <a:lnTo>
                      <a:pt x="104" y="1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1390888" y="1931187"/>
            <a:ext cx="2472224" cy="886004"/>
            <a:chOff x="1390888" y="1931187"/>
            <a:chExt cx="2472224" cy="886004"/>
          </a:xfrm>
        </p:grpSpPr>
        <p:sp>
          <p:nvSpPr>
            <p:cNvPr id="118" name="TextBox 131"/>
            <p:cNvSpPr txBox="1"/>
            <p:nvPr/>
          </p:nvSpPr>
          <p:spPr>
            <a:xfrm>
              <a:off x="1390888" y="1931187"/>
              <a:ext cx="2472224" cy="369332"/>
            </a:xfrm>
            <a:prstGeom prst="rect">
              <a:avLst/>
            </a:prstGeom>
          </p:spPr>
          <p:txBody>
            <a:bodyPr rtlCol="0" wrap="square">
              <a:spAutoFit/>
            </a:bodyPr>
            <a:lstStyle/>
            <a:p>
              <a:pPr algn="r">
                <a:buClr>
                  <a:srgbClr val="C35954"/>
                </a:buClr>
                <a:buSzPct val="120000"/>
              </a:pPr>
              <a:r>
                <a:rPr altLang="en-US" b="1" dirty="0" lang="zh-CN" smtClean="0">
                  <a:solidFill>
                    <a:srgbClr val="54D0CA"/>
                  </a:solidFill>
                  <a:latin charset="0" panose="020F0502020204030204" pitchFamily="34" typeface="Calibri"/>
                </a:rPr>
                <a:t>点击添加标题</a:t>
              </a:r>
            </a:p>
          </p:txBody>
        </p:sp>
        <p:sp>
          <p:nvSpPr>
            <p:cNvPr id="119" name="Rectangle 3"/>
            <p:cNvSpPr txBox="1">
              <a:spLocks noChangeArrowheads="1"/>
            </p:cNvSpPr>
            <p:nvPr/>
          </p:nvSpPr>
          <p:spPr bwMode="auto">
            <a:xfrm>
              <a:off x="1520041" y="2290893"/>
              <a:ext cx="2248070" cy="526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/>
          </p:spPr>
          <p:txBody>
            <a:bodyPr anchor="t" anchorCtr="0" bIns="0" lIns="0" rIns="0" tIns="0" wrap="square">
              <a:spAutoFit/>
              <a:scene3d>
                <a:camera prst="orthographicFront"/>
                <a:lightRig dir="t" rig="threePt"/>
              </a:scene3d>
              <a:sp3d>
                <a:bevelT h="0" w="0"/>
              </a:sp3d>
            </a:bodyPr>
            <a:lstStyle>
              <a:defPPr>
                <a:defRPr lang="zh-CN"/>
              </a:defPPr>
              <a:lvl1pPr algn="r" fontAlgn="auto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Font charset="0" typeface="Arial"/>
                <a:buNone/>
                <a:defRPr kumimoji="0" sz="1000">
                  <a:solidFill>
                    <a:schemeClr val="bg1">
                      <a:lumMod val="85000"/>
                    </a:schemeClr>
                  </a:solidFill>
                  <a:latin typeface="+mj-ea"/>
                  <a:ea typeface="+mj-ea"/>
                  <a:cs charset="0" pitchFamily="34" typeface="Tahoma"/>
                </a:defRPr>
              </a:lvl1pPr>
            </a:lstStyle>
            <a:p>
              <a:r>
                <a:rPr altLang="en-US" dirty="0" lang="zh-CN"/>
                <a:t>您的内容打在这里，或者通过复制您的文本后，在此框中选择粘贴，并选择只保留文字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1390888" y="4643907"/>
            <a:ext cx="2472224" cy="886004"/>
            <a:chOff x="1390888" y="4643907"/>
            <a:chExt cx="2472224" cy="886004"/>
          </a:xfrm>
        </p:grpSpPr>
        <p:sp>
          <p:nvSpPr>
            <p:cNvPr id="121" name="TextBox 134"/>
            <p:cNvSpPr txBox="1"/>
            <p:nvPr/>
          </p:nvSpPr>
          <p:spPr>
            <a:xfrm>
              <a:off x="1390888" y="4643907"/>
              <a:ext cx="2472224" cy="369332"/>
            </a:xfrm>
            <a:prstGeom prst="rect">
              <a:avLst/>
            </a:prstGeom>
          </p:spPr>
          <p:txBody>
            <a:bodyPr rtlCol="0" wrap="square">
              <a:spAutoFit/>
            </a:bodyPr>
            <a:lstStyle/>
            <a:p>
              <a:pPr algn="r">
                <a:buClr>
                  <a:srgbClr val="C35954"/>
                </a:buClr>
                <a:buSzPct val="120000"/>
              </a:pPr>
              <a:r>
                <a:rPr altLang="en-US" b="1" dirty="0" lang="zh-CN" smtClean="0">
                  <a:solidFill>
                    <a:srgbClr val="54D0CA"/>
                  </a:solidFill>
                  <a:latin charset="0" panose="020F0502020204030204" pitchFamily="34" typeface="Calibri"/>
                </a:rPr>
                <a:t>点击添加标题</a:t>
              </a:r>
              <a:endParaRPr altLang="en-US" b="1" dirty="0" lang="zh-CN">
                <a:solidFill>
                  <a:srgbClr val="54D0CA"/>
                </a:solidFill>
                <a:latin charset="0" panose="020F0502020204030204" pitchFamily="34" typeface="Calibri"/>
              </a:endParaRPr>
            </a:p>
          </p:txBody>
        </p:sp>
        <p:sp>
          <p:nvSpPr>
            <p:cNvPr id="122" name="Rectangle 3"/>
            <p:cNvSpPr txBox="1">
              <a:spLocks noChangeArrowheads="1"/>
            </p:cNvSpPr>
            <p:nvPr/>
          </p:nvSpPr>
          <p:spPr bwMode="auto">
            <a:xfrm>
              <a:off x="1520041" y="5003613"/>
              <a:ext cx="2248070" cy="526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/>
          </p:spPr>
          <p:txBody>
            <a:bodyPr anchor="t" anchorCtr="0" bIns="0" lIns="0" rIns="0" tIns="0" wrap="square">
              <a:spAutoFit/>
              <a:scene3d>
                <a:camera prst="orthographicFront"/>
                <a:lightRig dir="t" rig="threePt"/>
              </a:scene3d>
              <a:sp3d>
                <a:bevelT h="0" w="0"/>
              </a:sp3d>
            </a:bodyPr>
            <a:lstStyle>
              <a:defPPr>
                <a:defRPr lang="zh-CN"/>
              </a:defPPr>
              <a:lvl1pPr algn="r" fontAlgn="auto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Font charset="0" typeface="Arial"/>
                <a:buNone/>
                <a:defRPr kumimoji="0" sz="1000">
                  <a:solidFill>
                    <a:schemeClr val="bg1">
                      <a:lumMod val="85000"/>
                    </a:schemeClr>
                  </a:solidFill>
                  <a:latin typeface="+mj-ea"/>
                  <a:ea typeface="+mj-ea"/>
                  <a:cs charset="0" pitchFamily="34" typeface="Tahoma"/>
                </a:defRPr>
              </a:lvl1pPr>
            </a:lstStyle>
            <a:p>
              <a:r>
                <a:rPr altLang="en-US" dirty="0" lang="zh-CN"/>
                <a:t>您的内容打在这里，或者通过复制您的文本后，在此框中选择粘贴，并选择只保留文字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390888" y="3287546"/>
            <a:ext cx="2472224" cy="886004"/>
            <a:chOff x="1390888" y="3287546"/>
            <a:chExt cx="2472224" cy="886004"/>
          </a:xfrm>
        </p:grpSpPr>
        <p:sp>
          <p:nvSpPr>
            <p:cNvPr id="124" name="TextBox 137"/>
            <p:cNvSpPr txBox="1"/>
            <p:nvPr/>
          </p:nvSpPr>
          <p:spPr>
            <a:xfrm>
              <a:off x="1390888" y="3287546"/>
              <a:ext cx="2472224" cy="369332"/>
            </a:xfrm>
            <a:prstGeom prst="rect">
              <a:avLst/>
            </a:prstGeom>
          </p:spPr>
          <p:txBody>
            <a:bodyPr rtlCol="0" wrap="square">
              <a:spAutoFit/>
            </a:bodyPr>
            <a:lstStyle/>
            <a:p>
              <a:pPr algn="r">
                <a:buClr>
                  <a:srgbClr val="C35954"/>
                </a:buClr>
                <a:buSzPct val="120000"/>
              </a:pPr>
              <a:r>
                <a:rPr altLang="en-US" b="1" dirty="0" lang="zh-CN" smtClean="0">
                  <a:solidFill>
                    <a:srgbClr val="54D0CA"/>
                  </a:solidFill>
                  <a:latin charset="0" panose="020F0502020204030204" pitchFamily="34" typeface="Calibri"/>
                </a:rPr>
                <a:t>点击添加标题</a:t>
              </a:r>
              <a:endParaRPr altLang="en-US" b="1" dirty="0" lang="zh-CN">
                <a:solidFill>
                  <a:srgbClr val="54D0CA"/>
                </a:solidFill>
                <a:latin charset="0" panose="020F0502020204030204" pitchFamily="34" typeface="Calibri"/>
              </a:endParaRPr>
            </a:p>
          </p:txBody>
        </p:sp>
        <p:sp>
          <p:nvSpPr>
            <p:cNvPr id="125" name="Rectangle 3"/>
            <p:cNvSpPr txBox="1">
              <a:spLocks noChangeArrowheads="1"/>
            </p:cNvSpPr>
            <p:nvPr/>
          </p:nvSpPr>
          <p:spPr bwMode="auto">
            <a:xfrm>
              <a:off x="1520041" y="3647252"/>
              <a:ext cx="2248070" cy="526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/>
          </p:spPr>
          <p:txBody>
            <a:bodyPr anchor="t" anchorCtr="0" bIns="0" lIns="0" rIns="0" tIns="0" wrap="square">
              <a:spAutoFit/>
              <a:scene3d>
                <a:camera prst="orthographicFront"/>
                <a:lightRig dir="t" rig="threePt"/>
              </a:scene3d>
              <a:sp3d>
                <a:bevelT h="0" w="0"/>
              </a:sp3d>
            </a:bodyPr>
            <a:lstStyle>
              <a:defPPr>
                <a:defRPr lang="zh-CN"/>
              </a:defPPr>
              <a:lvl1pPr algn="r" fontAlgn="auto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Font charset="0" typeface="Arial"/>
                <a:buNone/>
                <a:defRPr kumimoji="0" sz="1000">
                  <a:solidFill>
                    <a:schemeClr val="bg1">
                      <a:lumMod val="85000"/>
                    </a:schemeClr>
                  </a:solidFill>
                  <a:latin typeface="+mj-ea"/>
                  <a:ea typeface="+mj-ea"/>
                  <a:cs charset="0" pitchFamily="34" typeface="Tahoma"/>
                </a:defRPr>
              </a:lvl1pPr>
            </a:lstStyle>
            <a:p>
              <a:r>
                <a:rPr altLang="en-US" dirty="0" lang="zh-CN"/>
                <a:t>您的内容打在这里，或者通过复制您的文本后，在此框中选择粘贴，并选择只保留文字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8328888" y="1931187"/>
            <a:ext cx="2472224" cy="886004"/>
            <a:chOff x="8328888" y="1931187"/>
            <a:chExt cx="2472224" cy="886004"/>
          </a:xfrm>
        </p:grpSpPr>
        <p:sp>
          <p:nvSpPr>
            <p:cNvPr id="127" name="TextBox 148"/>
            <p:cNvSpPr txBox="1"/>
            <p:nvPr/>
          </p:nvSpPr>
          <p:spPr>
            <a:xfrm>
              <a:off x="8328888" y="1931187"/>
              <a:ext cx="2472224" cy="369332"/>
            </a:xfrm>
            <a:prstGeom prst="rect">
              <a:avLst/>
            </a:prstGeom>
          </p:spPr>
          <p:txBody>
            <a:bodyPr rtlCol="0" wrap="square">
              <a:spAutoFit/>
            </a:bodyPr>
            <a:lstStyle/>
            <a:p>
              <a:pPr>
                <a:buClr>
                  <a:srgbClr val="C35954"/>
                </a:buClr>
                <a:buSzPct val="120000"/>
              </a:pPr>
              <a:r>
                <a:rPr altLang="en-US" b="1" dirty="0" lang="zh-CN" smtClean="0">
                  <a:solidFill>
                    <a:srgbClr val="54D0CA"/>
                  </a:solidFill>
                  <a:latin charset="0" panose="020F0502020204030204" pitchFamily="34" typeface="Calibri"/>
                </a:rPr>
                <a:t>点击添加标题</a:t>
              </a:r>
            </a:p>
          </p:txBody>
        </p:sp>
        <p:sp>
          <p:nvSpPr>
            <p:cNvPr id="128" name="Rectangle 3"/>
            <p:cNvSpPr txBox="1">
              <a:spLocks noChangeArrowheads="1"/>
            </p:cNvSpPr>
            <p:nvPr/>
          </p:nvSpPr>
          <p:spPr bwMode="auto">
            <a:xfrm>
              <a:off x="8423889" y="2290893"/>
              <a:ext cx="2168902" cy="526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/>
          </p:spPr>
          <p:txBody>
            <a:bodyPr anchor="t" anchorCtr="0" bIns="0" lIns="0" rIns="0" tIns="0" wrap="square">
              <a:spAutoFit/>
              <a:scene3d>
                <a:camera prst="orthographicFront"/>
                <a:lightRig dir="t" rig="threePt"/>
              </a:scene3d>
              <a:sp3d>
                <a:bevelT h="0" w="0"/>
              </a:sp3d>
            </a:bodyPr>
            <a:lstStyle>
              <a:defPPr>
                <a:defRPr lang="zh-CN"/>
              </a:defPPr>
              <a:lvl1pPr fontAlgn="auto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Font charset="0" typeface="Arial"/>
                <a:buNone/>
                <a:defRPr kumimoji="0" sz="1000">
                  <a:solidFill>
                    <a:schemeClr val="bg1">
                      <a:lumMod val="85000"/>
                    </a:schemeClr>
                  </a:solidFill>
                  <a:latin typeface="+mj-ea"/>
                  <a:ea typeface="+mj-ea"/>
                  <a:cs charset="0" pitchFamily="34" typeface="Tahoma"/>
                </a:defRPr>
              </a:lvl1pPr>
            </a:lstStyle>
            <a:p>
              <a:r>
                <a:rPr altLang="en-US" dirty="0" lang="zh-CN"/>
                <a:t>您的内容打在这里，或者通过复制您的文本后，在此框中选择粘贴，并选择只保留文字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8328888" y="4643907"/>
            <a:ext cx="2472224" cy="886004"/>
            <a:chOff x="8328888" y="4643907"/>
            <a:chExt cx="2472224" cy="886004"/>
          </a:xfrm>
        </p:grpSpPr>
        <p:sp>
          <p:nvSpPr>
            <p:cNvPr id="130" name="TextBox 146"/>
            <p:cNvSpPr txBox="1"/>
            <p:nvPr/>
          </p:nvSpPr>
          <p:spPr>
            <a:xfrm>
              <a:off x="8328888" y="4643907"/>
              <a:ext cx="2472224" cy="369332"/>
            </a:xfrm>
            <a:prstGeom prst="rect">
              <a:avLst/>
            </a:prstGeom>
          </p:spPr>
          <p:txBody>
            <a:bodyPr rtlCol="0" wrap="square">
              <a:spAutoFit/>
            </a:bodyPr>
            <a:lstStyle/>
            <a:p>
              <a:pPr>
                <a:buClr>
                  <a:srgbClr val="C35954"/>
                </a:buClr>
                <a:buSzPct val="120000"/>
              </a:pPr>
              <a:r>
                <a:rPr altLang="en-US" b="1" dirty="0" lang="zh-CN" smtClean="0">
                  <a:solidFill>
                    <a:srgbClr val="54D0CA"/>
                  </a:solidFill>
                  <a:latin charset="0" panose="020F0502020204030204" pitchFamily="34" typeface="Calibri"/>
                </a:rPr>
                <a:t>点击添加标题</a:t>
              </a:r>
              <a:endParaRPr altLang="en-US" b="1" dirty="0" lang="zh-CN">
                <a:solidFill>
                  <a:srgbClr val="54D0CA"/>
                </a:solidFill>
                <a:latin charset="0" panose="020F0502020204030204" pitchFamily="34" typeface="Calibri"/>
              </a:endParaRPr>
            </a:p>
          </p:txBody>
        </p:sp>
        <p:sp>
          <p:nvSpPr>
            <p:cNvPr id="131" name="Rectangle 3"/>
            <p:cNvSpPr txBox="1">
              <a:spLocks noChangeArrowheads="1"/>
            </p:cNvSpPr>
            <p:nvPr/>
          </p:nvSpPr>
          <p:spPr bwMode="auto">
            <a:xfrm>
              <a:off x="8423889" y="5003613"/>
              <a:ext cx="2168902" cy="526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/>
          </p:spPr>
          <p:txBody>
            <a:bodyPr anchor="t" anchorCtr="0" bIns="0" lIns="0" rIns="0" tIns="0" wrap="square">
              <a:spAutoFit/>
              <a:scene3d>
                <a:camera prst="orthographicFront"/>
                <a:lightRig dir="t" rig="threePt"/>
              </a:scene3d>
              <a:sp3d>
                <a:bevelT h="0" w="0"/>
              </a:sp3d>
            </a:bodyPr>
            <a:lstStyle>
              <a:defPPr>
                <a:defRPr lang="zh-CN"/>
              </a:defPPr>
              <a:lvl1pPr fontAlgn="auto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Font charset="0" typeface="Arial"/>
                <a:buNone/>
                <a:defRPr kumimoji="0" sz="1000">
                  <a:solidFill>
                    <a:schemeClr val="bg1">
                      <a:lumMod val="85000"/>
                    </a:schemeClr>
                  </a:solidFill>
                  <a:latin typeface="+mj-ea"/>
                  <a:ea typeface="+mj-ea"/>
                  <a:cs charset="0" pitchFamily="34" typeface="Tahoma"/>
                </a:defRPr>
              </a:lvl1pPr>
            </a:lstStyle>
            <a:p>
              <a:r>
                <a:rPr altLang="en-US" dirty="0" lang="zh-CN"/>
                <a:t>您的内容打在这里，或者通过复制您的文本后，在此框中选择粘贴，并选择只保留文字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8328888" y="3287546"/>
            <a:ext cx="2472224" cy="886004"/>
            <a:chOff x="8328888" y="3287546"/>
            <a:chExt cx="2472224" cy="886004"/>
          </a:xfrm>
        </p:grpSpPr>
        <p:sp>
          <p:nvSpPr>
            <p:cNvPr id="133" name="TextBox 144"/>
            <p:cNvSpPr txBox="1"/>
            <p:nvPr/>
          </p:nvSpPr>
          <p:spPr>
            <a:xfrm>
              <a:off x="8328888" y="3287546"/>
              <a:ext cx="2472224" cy="369332"/>
            </a:xfrm>
            <a:prstGeom prst="rect">
              <a:avLst/>
            </a:prstGeom>
          </p:spPr>
          <p:txBody>
            <a:bodyPr rtlCol="0" wrap="square">
              <a:spAutoFit/>
            </a:bodyPr>
            <a:lstStyle/>
            <a:p>
              <a:pPr>
                <a:buClr>
                  <a:srgbClr val="C35954"/>
                </a:buClr>
                <a:buSzPct val="120000"/>
              </a:pPr>
              <a:r>
                <a:rPr altLang="en-US" b="1" dirty="0" lang="zh-CN" smtClean="0">
                  <a:solidFill>
                    <a:srgbClr val="54D0CA"/>
                  </a:solidFill>
                  <a:latin charset="0" panose="020F0502020204030204" pitchFamily="34" typeface="Calibri"/>
                </a:rPr>
                <a:t>点击添加标题</a:t>
              </a:r>
              <a:endParaRPr altLang="en-US" b="1" dirty="0" lang="zh-CN">
                <a:solidFill>
                  <a:srgbClr val="54D0CA"/>
                </a:solidFill>
                <a:latin charset="0" panose="020F0502020204030204" pitchFamily="34" typeface="Calibri"/>
              </a:endParaRPr>
            </a:p>
          </p:txBody>
        </p:sp>
        <p:sp>
          <p:nvSpPr>
            <p:cNvPr id="134" name="Rectangle 3"/>
            <p:cNvSpPr txBox="1">
              <a:spLocks noChangeArrowheads="1"/>
            </p:cNvSpPr>
            <p:nvPr/>
          </p:nvSpPr>
          <p:spPr bwMode="auto">
            <a:xfrm>
              <a:off x="8423889" y="3647252"/>
              <a:ext cx="2168902" cy="526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/>
          </p:spPr>
          <p:txBody>
            <a:bodyPr anchor="t" anchorCtr="0" bIns="0" lIns="0" rIns="0" tIns="0" wrap="square">
              <a:spAutoFit/>
              <a:scene3d>
                <a:camera prst="orthographicFront"/>
                <a:lightRig dir="t" rig="threePt"/>
              </a:scene3d>
              <a:sp3d>
                <a:bevelT h="0" w="0"/>
              </a:sp3d>
            </a:bodyPr>
            <a:lstStyle>
              <a:defPPr>
                <a:defRPr lang="zh-CN"/>
              </a:defPPr>
              <a:lvl1pPr fontAlgn="auto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Font charset="0" typeface="Arial"/>
                <a:buNone/>
                <a:defRPr kumimoji="0" sz="1000">
                  <a:solidFill>
                    <a:schemeClr val="bg1">
                      <a:lumMod val="85000"/>
                    </a:schemeClr>
                  </a:solidFill>
                  <a:latin typeface="+mj-ea"/>
                  <a:ea typeface="+mj-ea"/>
                  <a:cs charset="0" pitchFamily="34" typeface="Tahoma"/>
                </a:defRPr>
              </a:lvl1pPr>
            </a:lstStyle>
            <a:p>
              <a:r>
                <a:rPr altLang="en-US" dirty="0" lang="zh-CN"/>
                <a:t>您的内容打在这里，或者通过复制您的文本后，在此框中选择粘贴，并选择只保留文字</a:t>
              </a:r>
            </a:p>
          </p:txBody>
        </p:sp>
      </p:grpSp>
      <p:sp>
        <p:nvSpPr>
          <p:cNvPr id="132" name="矩形 131"/>
          <p:cNvSpPr/>
          <p:nvPr/>
        </p:nvSpPr>
        <p:spPr>
          <a:xfrm>
            <a:off x="330480" y="212915"/>
            <a:ext cx="2993127" cy="461665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indent="-342900" marL="342900">
              <a:buFont charset="2" panose="05000000000000000000" pitchFamily="2" typeface="Wingdings"/>
              <a:buChar char="Ø"/>
            </a:pPr>
            <a:r>
              <a:rPr altLang="en-US" dirty="0" lang="zh-CN" smtClean="0" sz="2400">
                <a:gradFill>
                  <a:gsLst>
                    <a:gs pos="0">
                      <a:schemeClr val="bg1"/>
                    </a:gs>
                    <a:gs pos="100000">
                      <a:srgbClr val="2A9995"/>
                    </a:gs>
                  </a:gsLst>
                  <a:lin ang="5400000" scaled="1"/>
                </a:gradFill>
                <a:effectLst>
                  <a:glow rad="88900">
                    <a:srgbClr val="073780">
                      <a:alpha val="58000"/>
                    </a:srgbClr>
                  </a:glow>
                </a:effectLst>
                <a:latin charset="-122" panose="02010609000101010101" pitchFamily="49" typeface="经典综艺体简"/>
                <a:ea charset="-122" panose="02010609000101010101" pitchFamily="49" typeface="经典综艺体简"/>
                <a:cs charset="-122" panose="02010609000101010101" pitchFamily="49" typeface="经典综艺体简"/>
              </a:rPr>
              <a:t>单击此处添加目录</a:t>
            </a:r>
            <a:endParaRPr altLang="en-US" dirty="0" lang="zh-CN" sz="2400">
              <a:gradFill>
                <a:gsLst>
                  <a:gs pos="0">
                    <a:schemeClr val="bg1"/>
                  </a:gs>
                  <a:gs pos="100000">
                    <a:srgbClr val="2A9995"/>
                  </a:gs>
                </a:gsLst>
                <a:lin ang="5400000" scaled="1"/>
              </a:gradFill>
              <a:effectLst>
                <a:glow rad="88900">
                  <a:srgbClr val="073780">
                    <a:alpha val="58000"/>
                  </a:srgbClr>
                </a:glow>
              </a:effectLst>
              <a:latin charset="-122" panose="02010609000101010101" pitchFamily="49" typeface="经典综艺体简"/>
              <a:ea charset="-122" panose="02010609000101010101" pitchFamily="49" typeface="经典综艺体简"/>
              <a:cs charset="-122" panose="02010609000101010101" pitchFamily="49" typeface="经典综艺体简"/>
            </a:endParaRPr>
          </a:p>
        </p:txBody>
      </p:sp>
      <p:sp>
        <p:nvSpPr>
          <p:cNvPr id="140" name="矩形 139"/>
          <p:cNvSpPr/>
          <p:nvPr/>
        </p:nvSpPr>
        <p:spPr>
          <a:xfrm>
            <a:off x="3279157" y="406302"/>
            <a:ext cx="240039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 lvl="0"/>
            <a:r>
              <a:rPr altLang="zh-CN" dirty="0" i="1" lang="en-US" smtClean="0" sz="1050">
                <a:solidFill>
                  <a:schemeClr val="bg1">
                    <a:alpha val="7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604020202020204" pitchFamily="34" typeface="Arial"/>
                <a:cs charset="0" panose="020B0604020202020204" pitchFamily="34" typeface="Arial"/>
              </a:rPr>
              <a:t>DAN </a:t>
            </a:r>
            <a:r>
              <a:rPr altLang="zh-CN" dirty="0" err="1" i="1" lang="en-US" smtClean="0" sz="1050">
                <a:solidFill>
                  <a:schemeClr val="bg1">
                    <a:alpha val="7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604020202020204" pitchFamily="34" typeface="Arial"/>
                <a:cs charset="0" panose="020B0604020202020204" pitchFamily="34" typeface="Arial"/>
              </a:rPr>
              <a:t>JI</a:t>
            </a:r>
            <a:r>
              <a:rPr altLang="zh-CN" dirty="0" i="1" lang="en-US" smtClean="0" sz="1050">
                <a:solidFill>
                  <a:schemeClr val="bg1">
                    <a:alpha val="7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604020202020204" pitchFamily="34" typeface="Arial"/>
                <a:cs charset="0" panose="020B0604020202020204" pitchFamily="34" typeface="Arial"/>
              </a:rPr>
              <a:t> CI CHU </a:t>
            </a:r>
            <a:r>
              <a:rPr altLang="zh-CN" dirty="0" err="1" i="1" lang="en-US" smtClean="0" sz="1050">
                <a:solidFill>
                  <a:schemeClr val="bg1">
                    <a:alpha val="7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604020202020204" pitchFamily="34" typeface="Arial"/>
                <a:cs charset="0" panose="020B0604020202020204" pitchFamily="34" typeface="Arial"/>
              </a:rPr>
              <a:t>TIAN</a:t>
            </a:r>
            <a:r>
              <a:rPr altLang="zh-CN" dirty="0" i="1" lang="en-US" smtClean="0" sz="1050">
                <a:solidFill>
                  <a:schemeClr val="bg1">
                    <a:alpha val="7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604020202020204" pitchFamily="34" typeface="Arial"/>
                <a:cs charset="0" panose="020B0604020202020204" pitchFamily="34" typeface="Arial"/>
              </a:rPr>
              <a:t> </a:t>
            </a:r>
            <a:r>
              <a:rPr altLang="zh-CN" dirty="0" err="1" i="1" lang="en-US" smtClean="0" sz="1050">
                <a:solidFill>
                  <a:schemeClr val="bg1">
                    <a:alpha val="7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604020202020204" pitchFamily="34" typeface="Arial"/>
                <a:cs charset="0" panose="020B0604020202020204" pitchFamily="34" typeface="Arial"/>
              </a:rPr>
              <a:t>JIA</a:t>
            </a:r>
            <a:r>
              <a:rPr altLang="zh-CN" dirty="0" i="1" lang="en-US" smtClean="0" sz="1050">
                <a:solidFill>
                  <a:schemeClr val="bg1">
                    <a:alpha val="7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604020202020204" pitchFamily="34" typeface="Arial"/>
                <a:cs charset="0" panose="020B0604020202020204" pitchFamily="34" typeface="Arial"/>
              </a:rPr>
              <a:t> YING WEN</a:t>
            </a:r>
            <a:endParaRPr altLang="en-US" dirty="0" i="1" lang="zh-CN" sz="1050">
              <a:solidFill>
                <a:schemeClr val="bg1">
                  <a:alpha val="70000"/>
                </a:schemeClr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charset="0" panose="020B0604020202020204" pitchFamily="34" typeface="Arial"/>
              <a:cs charset="0" panose="020B0604020202020204" pitchFamily="34" typeface="Arial"/>
            </a:endParaRPr>
          </a:p>
        </p:txBody>
      </p:sp>
      <p:cxnSp>
        <p:nvCxnSpPr>
          <p:cNvPr id="141" name="直接连接符 140"/>
          <p:cNvCxnSpPr/>
          <p:nvPr/>
        </p:nvCxnSpPr>
        <p:spPr>
          <a:xfrm>
            <a:off x="0" y="935079"/>
            <a:ext cx="11273869" cy="0"/>
          </a:xfrm>
          <a:prstGeom prst="line">
            <a:avLst/>
          </a:prstGeom>
          <a:ln w="12700">
            <a:gradFill flip="none" rotWithShape="1">
              <a:gsLst>
                <a:gs pos="59000">
                  <a:schemeClr val="bg1">
                    <a:alpha val="21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2" name="组合 141"/>
          <p:cNvGrpSpPr/>
          <p:nvPr/>
        </p:nvGrpSpPr>
        <p:grpSpPr>
          <a:xfrm flipH="1">
            <a:off x="0" y="780260"/>
            <a:ext cx="5724000" cy="78378"/>
            <a:chOff x="6911145" y="6507480"/>
            <a:chExt cx="4984946" cy="78378"/>
          </a:xfrm>
        </p:grpSpPr>
        <p:sp>
          <p:nvSpPr>
            <p:cNvPr id="143" name="任意多边形 142"/>
            <p:cNvSpPr/>
            <p:nvPr/>
          </p:nvSpPr>
          <p:spPr>
            <a:xfrm flipH="1" flipV="1">
              <a:off x="10182596" y="6507480"/>
              <a:ext cx="1713495" cy="78378"/>
            </a:xfrm>
            <a:custGeom>
              <a:avLst/>
              <a:gdLst>
                <a:gd fmla="*/ 1585578 w 1713495" name="connsiteX0"/>
                <a:gd fmla="*/ 78378 h 78378" name="connsiteY0"/>
                <a:gd fmla="*/ 0 w 1713495" name="connsiteX1"/>
                <a:gd fmla="*/ 78378 h 78378" name="connsiteY1"/>
                <a:gd fmla="*/ 0 w 1713495" name="connsiteX2"/>
                <a:gd fmla="*/ 0 h 78378" name="connsiteY2"/>
                <a:gd fmla="*/ 1713495 w 1713495" name="connsiteX3"/>
                <a:gd fmla="*/ 0 h 78378" name="connsiteY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78378" w="1713495">
                  <a:moveTo>
                    <a:pt x="1585578" y="78378"/>
                  </a:moveTo>
                  <a:lnTo>
                    <a:pt x="0" y="78378"/>
                  </a:lnTo>
                  <a:lnTo>
                    <a:pt x="0" y="0"/>
                  </a:lnTo>
                  <a:lnTo>
                    <a:pt x="1713495" y="0"/>
                  </a:lnTo>
                  <a:close/>
                </a:path>
              </a:pathLst>
            </a:custGeom>
            <a:solidFill>
              <a:srgbClr val="61D6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44" name="平行四边形 143"/>
            <p:cNvSpPr/>
            <p:nvPr/>
          </p:nvSpPr>
          <p:spPr>
            <a:xfrm flipH="1" flipV="1">
              <a:off x="8909105" y="6507480"/>
              <a:ext cx="1296000" cy="78378"/>
            </a:xfrm>
            <a:prstGeom prst="parallelogram">
              <a:avLst>
                <a:gd fmla="val 163205" name="adj"/>
              </a:avLst>
            </a:prstGeom>
            <a:solidFill>
              <a:srgbClr val="61D6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45" name="平行四边形 144"/>
            <p:cNvSpPr/>
            <p:nvPr/>
          </p:nvSpPr>
          <p:spPr>
            <a:xfrm flipH="1" flipV="1">
              <a:off x="8031615" y="6507480"/>
              <a:ext cx="900000" cy="78378"/>
            </a:xfrm>
            <a:prstGeom prst="parallelogram">
              <a:avLst>
                <a:gd fmla="val 163205" name="adj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46" name="平行四边形 145"/>
            <p:cNvSpPr/>
            <p:nvPr/>
          </p:nvSpPr>
          <p:spPr>
            <a:xfrm flipH="1" flipV="1">
              <a:off x="7658125" y="6507480"/>
              <a:ext cx="396000" cy="78378"/>
            </a:xfrm>
            <a:prstGeom prst="parallelogram">
              <a:avLst>
                <a:gd fmla="val 163205" name="adj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47" name="平行四边形 146"/>
            <p:cNvSpPr/>
            <p:nvPr/>
          </p:nvSpPr>
          <p:spPr>
            <a:xfrm flipH="1" flipV="1">
              <a:off x="7284635" y="6507480"/>
              <a:ext cx="396000" cy="78378"/>
            </a:xfrm>
            <a:prstGeom prst="parallelogram">
              <a:avLst>
                <a:gd fmla="val 163205" name="adj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48" name="平行四边形 147"/>
            <p:cNvSpPr/>
            <p:nvPr/>
          </p:nvSpPr>
          <p:spPr>
            <a:xfrm flipH="1" flipV="1">
              <a:off x="6911145" y="6507480"/>
              <a:ext cx="396000" cy="78378"/>
            </a:xfrm>
            <a:prstGeom prst="parallelogram">
              <a:avLst>
                <a:gd fmla="val 163205" name="adj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</p:spTree>
    <p:extLst>
      <p:ext uri="{BB962C8B-B14F-4D97-AF65-F5344CB8AC3E}">
        <p14:creationId xmlns:p14="http://schemas.microsoft.com/office/powerpoint/2010/main" val="1511536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600" spd="slow">
        <p14:conveyor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>
                            <p:stCondLst>
                              <p:cond delay="1000"/>
                            </p:stCondLst>
                            <p:childTnLst>
                              <p:par>
                                <p:cTn fill="hold" id="12" nodeType="after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4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5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9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2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3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6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7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8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1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2" nodeType="with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4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5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직선 연결선 14"/>
          <p:cNvCxnSpPr/>
          <p:nvPr/>
        </p:nvCxnSpPr>
        <p:spPr>
          <a:xfrm>
            <a:off x="3812479" y="4203989"/>
            <a:ext cx="560325" cy="698034"/>
          </a:xfrm>
          <a:prstGeom prst="line">
            <a:avLst/>
          </a:prstGeom>
          <a:noFill/>
          <a:ln w="19050">
            <a:solidFill>
              <a:srgbClr val="54D0CA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" name="직선 연결선 15"/>
          <p:cNvCxnSpPr/>
          <p:nvPr/>
        </p:nvCxnSpPr>
        <p:spPr>
          <a:xfrm flipH="1">
            <a:off x="4953910" y="4642761"/>
            <a:ext cx="911881" cy="455942"/>
          </a:xfrm>
          <a:prstGeom prst="line">
            <a:avLst/>
          </a:prstGeom>
          <a:noFill/>
          <a:ln w="19050">
            <a:solidFill>
              <a:srgbClr val="54D0CA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" name="직선 연결선 16"/>
          <p:cNvCxnSpPr/>
          <p:nvPr/>
        </p:nvCxnSpPr>
        <p:spPr>
          <a:xfrm flipH="1">
            <a:off x="6411134" y="3131897"/>
            <a:ext cx="241381" cy="1001282"/>
          </a:xfrm>
          <a:prstGeom prst="line">
            <a:avLst/>
          </a:prstGeom>
          <a:noFill/>
          <a:ln w="19050">
            <a:solidFill>
              <a:srgbClr val="54D0CA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" name="직선 연결선 17"/>
          <p:cNvCxnSpPr/>
          <p:nvPr/>
        </p:nvCxnSpPr>
        <p:spPr>
          <a:xfrm flipV="1">
            <a:off x="7100669" y="2038277"/>
            <a:ext cx="986213" cy="508710"/>
          </a:xfrm>
          <a:prstGeom prst="line">
            <a:avLst/>
          </a:prstGeom>
          <a:noFill/>
          <a:ln w="19050">
            <a:solidFill>
              <a:srgbClr val="54D0CA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52" name="组合 51"/>
          <p:cNvGrpSpPr/>
          <p:nvPr/>
        </p:nvGrpSpPr>
        <p:grpSpPr>
          <a:xfrm>
            <a:off x="1082774" y="3357032"/>
            <a:ext cx="1916656" cy="1138891"/>
            <a:chOff x="1082774" y="3357032"/>
            <a:chExt cx="1916656" cy="1138891"/>
          </a:xfrm>
        </p:grpSpPr>
        <p:sp>
          <p:nvSpPr>
            <p:cNvPr id="7" name="Rectangle 3"/>
            <p:cNvSpPr txBox="1">
              <a:spLocks noChangeArrowheads="1"/>
            </p:cNvSpPr>
            <p:nvPr/>
          </p:nvSpPr>
          <p:spPr bwMode="auto">
            <a:xfrm>
              <a:off x="1248288" y="3357032"/>
              <a:ext cx="1751139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t" anchorCtr="0" bIns="0" lIns="0" rIns="0" tIns="0" wrap="square">
              <a:spAutoFit/>
              <a:scene3d>
                <a:camera prst="orthographicFront"/>
                <a:lightRig dir="t" rig="threePt"/>
              </a:scene3d>
              <a:sp3d>
                <a:bevelT h="0" w="0"/>
              </a:sp3d>
            </a:bodyPr>
            <a:lstStyle>
              <a:defPPr>
                <a:defRPr lang="ko-KR"/>
              </a:defPPr>
              <a:lvl1pPr algn="just" fontAlgn="auto">
                <a:spcBef>
                  <a:spcPts val="0"/>
                </a:spcBef>
                <a:spcAft>
                  <a:spcPts val="0"/>
                </a:spcAft>
                <a:buFont charset="0" typeface="Arial"/>
                <a:buNone/>
                <a:defRPr kumimoji="0" sz="1400">
                  <a:solidFill>
                    <a:prstClr val="black">
                      <a:lumMod val="85000"/>
                      <a:lumOff val="15000"/>
                    </a:prstClr>
                  </a:solidFill>
                  <a:latin charset="0" pitchFamily="34" typeface="Microsoft Sans Serif"/>
                  <a:ea charset="-127" pitchFamily="18" typeface="Yoon 윤고딕 550_TT"/>
                  <a:cs charset="0" pitchFamily="34" typeface="Microsoft Sans Serif"/>
                </a:defRPr>
              </a:lvl1pPr>
            </a:lstStyle>
            <a:p>
              <a:pPr algn="r" lvl="1" marL="0"/>
              <a:r>
                <a:rPr altLang="ko-KR" b="1" dirty="0" lang="en-US" smtClean="0" sz="2000">
                  <a:solidFill>
                    <a:srgbClr val="54D0CA"/>
                  </a:solidFill>
                  <a:latin charset="0" panose="020F0502020204030204" pitchFamily="34" typeface="Calibri"/>
                  <a:ea charset="0" pitchFamily="34" typeface="Tahoma"/>
                  <a:cs charset="0" pitchFamily="34" typeface="Tahoma"/>
                </a:rPr>
                <a:t>01</a:t>
              </a:r>
            </a:p>
            <a:p>
              <a:pPr algn="r" lvl="1" marL="0"/>
              <a:r>
                <a:rPr altLang="en-US" b="1" dirty="0" lang="zh-CN" smtClean="0" sz="1600">
                  <a:solidFill>
                    <a:srgbClr val="54D0CA"/>
                  </a:solidFill>
                  <a:latin charset="0" panose="020F0502020204030204" pitchFamily="34" typeface="Calibri"/>
                  <a:ea charset="0" pitchFamily="34" typeface="Tahoma"/>
                  <a:cs charset="0" pitchFamily="34" typeface="Tahoma"/>
                </a:rPr>
                <a:t>点击添加标题</a:t>
              </a:r>
            </a:p>
          </p:txBody>
        </p:sp>
        <p:sp>
          <p:nvSpPr>
            <p:cNvPr id="8" name="Rectangle 3"/>
            <p:cNvSpPr txBox="1">
              <a:spLocks noChangeArrowheads="1"/>
            </p:cNvSpPr>
            <p:nvPr/>
          </p:nvSpPr>
          <p:spPr bwMode="auto">
            <a:xfrm>
              <a:off x="1082774" y="3969625"/>
              <a:ext cx="1916656" cy="526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t" anchorCtr="0" bIns="0" lIns="0" rIns="0" tIns="0" wrap="square">
              <a:spAutoFit/>
              <a:scene3d>
                <a:camera prst="orthographicFront"/>
                <a:lightRig dir="t" rig="threePt"/>
              </a:scene3d>
              <a:sp3d>
                <a:bevelT h="0" w="0"/>
              </a:sp3d>
            </a:bodyPr>
            <a:lstStyle>
              <a:defPPr>
                <a:defRPr lang="ko-KR"/>
              </a:defPPr>
              <a:lvl1pPr algn="just" fontAlgn="auto">
                <a:spcBef>
                  <a:spcPts val="0"/>
                </a:spcBef>
                <a:spcAft>
                  <a:spcPts val="0"/>
                </a:spcAft>
                <a:buFont charset="0" typeface="Arial"/>
                <a:buNone/>
                <a:defRPr kumimoji="0" sz="1400">
                  <a:solidFill>
                    <a:prstClr val="black">
                      <a:lumMod val="85000"/>
                      <a:lumOff val="15000"/>
                    </a:prstClr>
                  </a:solidFill>
                  <a:latin charset="0" pitchFamily="34" typeface="Microsoft Sans Serif"/>
                  <a:ea charset="-127" pitchFamily="18" typeface="Yoon 윤고딕 550_TT"/>
                  <a:cs charset="0" pitchFamily="34" typeface="Microsoft Sans Serif"/>
                </a:defRPr>
              </a:lvl1pPr>
            </a:lstStyle>
            <a:p>
              <a:pPr algn="r">
                <a:lnSpc>
                  <a:spcPct val="114000"/>
                </a:lnSpc>
                <a:defRPr/>
              </a:pPr>
              <a:r>
                <a:rPr altLang="en-US" dirty="0" lang="zh-CN" sz="1000">
                  <a:solidFill>
                    <a:schemeClr val="bg1">
                      <a:lumMod val="85000"/>
                    </a:schemeClr>
                  </a:solidFill>
                  <a:latin typeface="+mj-ea"/>
                  <a:ea typeface="+mj-ea"/>
                  <a:cs charset="0" pitchFamily="34" typeface="Tahoma"/>
                </a:rPr>
                <a:t>您的内容打在这里，或者通过复制您的文本后，在此框中选择</a:t>
              </a:r>
              <a:r>
                <a:rPr altLang="en-US" dirty="0" lang="zh-CN" smtClean="0" sz="1000">
                  <a:solidFill>
                    <a:schemeClr val="bg1">
                      <a:lumMod val="85000"/>
                    </a:schemeClr>
                  </a:solidFill>
                  <a:latin typeface="+mj-ea"/>
                  <a:ea typeface="+mj-ea"/>
                  <a:cs charset="0" pitchFamily="34" typeface="Tahoma"/>
                </a:rPr>
                <a:t>粘贴并</a:t>
              </a:r>
              <a:r>
                <a:rPr altLang="en-US" dirty="0" lang="zh-CN" sz="1000">
                  <a:solidFill>
                    <a:schemeClr val="bg1">
                      <a:lumMod val="85000"/>
                    </a:schemeClr>
                  </a:solidFill>
                  <a:latin typeface="+mj-ea"/>
                  <a:ea typeface="+mj-ea"/>
                  <a:cs charset="0" pitchFamily="34" typeface="Tahoma"/>
                </a:rPr>
                <a:t>选择只保留文字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3162530" y="3523768"/>
            <a:ext cx="769168" cy="769168"/>
            <a:chOff x="3162530" y="3523768"/>
            <a:chExt cx="769168" cy="769168"/>
          </a:xfrm>
        </p:grpSpPr>
        <p:sp>
          <p:nvSpPr>
            <p:cNvPr id="10" name="타원 6"/>
            <p:cNvSpPr/>
            <p:nvPr/>
          </p:nvSpPr>
          <p:spPr>
            <a:xfrm>
              <a:off x="3162530" y="3523768"/>
              <a:ext cx="769168" cy="769168"/>
            </a:xfrm>
            <a:prstGeom prst="ellipse">
              <a:avLst/>
            </a:prstGeom>
            <a:noFill/>
            <a:ln w="25400">
              <a:gradFill>
                <a:gsLst>
                  <a:gs pos="0">
                    <a:srgbClr val="54D0CA"/>
                  </a:gs>
                  <a:gs pos="100000">
                    <a:srgbClr val="2A9995"/>
                  </a:gs>
                </a:gsLst>
                <a:lin ang="5400000" scaled="1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ko-KR"/>
            </a:p>
          </p:txBody>
        </p:sp>
        <p:grpSp>
          <p:nvGrpSpPr>
            <p:cNvPr id="11" name="Group 35"/>
            <p:cNvGrpSpPr/>
            <p:nvPr/>
          </p:nvGrpSpPr>
          <p:grpSpPr>
            <a:xfrm>
              <a:off x="3353325" y="3687469"/>
              <a:ext cx="387578" cy="441766"/>
              <a:chOff x="4021138" y="1814513"/>
              <a:chExt cx="669925" cy="763588"/>
            </a:xfrm>
            <a:solidFill>
              <a:schemeClr val="bg1"/>
            </a:solidFill>
          </p:grpSpPr>
          <p:sp>
            <p:nvSpPr>
              <p:cNvPr id="12" name="Freeform 36"/>
              <p:cNvSpPr>
                <a:spLocks noEditPoints="1"/>
              </p:cNvSpPr>
              <p:nvPr/>
            </p:nvSpPr>
            <p:spPr bwMode="auto">
              <a:xfrm>
                <a:off x="4140200" y="1938338"/>
                <a:ext cx="431800" cy="639763"/>
              </a:xfrm>
              <a:custGeom>
                <a:avLst/>
                <a:gdLst>
                  <a:gd fmla="*/ 96 w 272" name="T0"/>
                  <a:gd fmla="*/ 7 h 403" name="T1"/>
                  <a:gd fmla="*/ 40 w 272" name="T2"/>
                  <a:gd fmla="*/ 40 h 403" name="T3"/>
                  <a:gd fmla="*/ 5 w 272" name="T4"/>
                  <a:gd fmla="*/ 97 h 403" name="T5"/>
                  <a:gd fmla="*/ 1 w 272" name="T6"/>
                  <a:gd fmla="*/ 148 h 403" name="T7"/>
                  <a:gd fmla="*/ 29 w 272" name="T8"/>
                  <a:gd fmla="*/ 232 h 403" name="T9"/>
                  <a:gd fmla="*/ 55 w 272" name="T10"/>
                  <a:gd fmla="*/ 273 h 403" name="T11"/>
                  <a:gd fmla="*/ 63 w 272" name="T12"/>
                  <a:gd fmla="*/ 314 h 403" name="T13"/>
                  <a:gd fmla="*/ 55 w 272" name="T14"/>
                  <a:gd fmla="*/ 329 h 403" name="T15"/>
                  <a:gd fmla="*/ 55 w 272" name="T16"/>
                  <a:gd fmla="*/ 349 h 403" name="T17"/>
                  <a:gd fmla="*/ 55 w 272" name="T18"/>
                  <a:gd fmla="*/ 364 h 403" name="T19"/>
                  <a:gd fmla="*/ 61 w 272" name="T20"/>
                  <a:gd fmla="*/ 384 h 403" name="T21"/>
                  <a:gd fmla="*/ 80 w 272" name="T22"/>
                  <a:gd fmla="*/ 402 h 403" name="T23"/>
                  <a:gd fmla="*/ 189 w 272" name="T24"/>
                  <a:gd fmla="*/ 403 h 403" name="T25"/>
                  <a:gd fmla="*/ 206 w 272" name="T26"/>
                  <a:gd fmla="*/ 387 h 403" name="T27"/>
                  <a:gd fmla="*/ 217 w 272" name="T28"/>
                  <a:gd fmla="*/ 370 h 403" name="T29"/>
                  <a:gd fmla="*/ 217 w 272" name="T30"/>
                  <a:gd fmla="*/ 349 h 403" name="T31"/>
                  <a:gd fmla="*/ 217 w 272" name="T32"/>
                  <a:gd fmla="*/ 334 h 403" name="T33"/>
                  <a:gd fmla="*/ 212 w 272" name="T34"/>
                  <a:gd fmla="*/ 316 h 403" name="T35"/>
                  <a:gd fmla="*/ 214 w 272" name="T36"/>
                  <a:gd fmla="*/ 278 h 403" name="T37"/>
                  <a:gd fmla="*/ 236 w 272" name="T38"/>
                  <a:gd fmla="*/ 243 h 403" name="T39"/>
                  <a:gd fmla="*/ 269 w 272" name="T40"/>
                  <a:gd fmla="*/ 161 h 403" name="T41"/>
                  <a:gd fmla="*/ 270 w 272" name="T42"/>
                  <a:gd fmla="*/ 110 h 403" name="T43"/>
                  <a:gd fmla="*/ 241 w 272" name="T44"/>
                  <a:gd fmla="*/ 50 h 403" name="T45"/>
                  <a:gd fmla="*/ 189 w 272" name="T46"/>
                  <a:gd fmla="*/ 11 h 403" name="T47"/>
                  <a:gd fmla="*/ 136 w 272" name="T48"/>
                  <a:gd fmla="*/ 0 h 403" name="T49"/>
                  <a:gd fmla="*/ 201 w 272" name="T50"/>
                  <a:gd fmla="*/ 367 h 403" name="T51"/>
                  <a:gd fmla="*/ 202 w 272" name="T52"/>
                  <a:gd fmla="*/ 373 h 403" name="T53"/>
                  <a:gd fmla="*/ 192 w 272" name="T54"/>
                  <a:gd fmla="*/ 385 h 403" name="T55"/>
                  <a:gd fmla="*/ 87 w 272" name="T56"/>
                  <a:gd fmla="*/ 389 h 403" name="T57"/>
                  <a:gd fmla="*/ 79 w 272" name="T58"/>
                  <a:gd fmla="*/ 381 h 403" name="T59"/>
                  <a:gd fmla="*/ 69 w 272" name="T60"/>
                  <a:gd fmla="*/ 370 h 403" name="T61"/>
                  <a:gd fmla="*/ 71 w 272" name="T62"/>
                  <a:gd fmla="*/ 353 h 403" name="T63"/>
                  <a:gd fmla="*/ 70 w 272" name="T64"/>
                  <a:gd fmla="*/ 347 h 403" name="T65"/>
                  <a:gd fmla="*/ 70 w 272" name="T66"/>
                  <a:gd fmla="*/ 332 h 403" name="T67"/>
                  <a:gd fmla="*/ 72 w 272" name="T68"/>
                  <a:gd fmla="*/ 324 h 403" name="T69"/>
                  <a:gd fmla="*/ 203 w 272" name="T70"/>
                  <a:gd fmla="*/ 329 h 403" name="T71"/>
                  <a:gd fmla="*/ 203 w 272" name="T72"/>
                  <a:gd fmla="*/ 347 h 403" name="T73"/>
                  <a:gd fmla="*/ 92 w 272" name="T74"/>
                  <a:gd fmla="*/ 196 h 403" name="T75"/>
                  <a:gd fmla="*/ 148 w 272" name="T76"/>
                  <a:gd fmla="*/ 186 h 403" name="T77"/>
                  <a:gd fmla="*/ 109 w 272" name="T78"/>
                  <a:gd fmla="*/ 310 h 403" name="T79"/>
                  <a:gd fmla="*/ 197 w 272" name="T80"/>
                  <a:gd fmla="*/ 285 h 403" name="T81"/>
                  <a:gd fmla="*/ 185 w 272" name="T82"/>
                  <a:gd fmla="*/ 170 h 403" name="T83"/>
                  <a:gd fmla="*/ 148 w 272" name="T84"/>
                  <a:gd fmla="*/ 168 h 403" name="T85"/>
                  <a:gd fmla="*/ 92 w 272" name="T86"/>
                  <a:gd fmla="*/ 178 h 403" name="T87"/>
                  <a:gd fmla="*/ 77 w 272" name="T88"/>
                  <a:gd fmla="*/ 310 h 403" name="T89"/>
                  <a:gd fmla="*/ 68 w 272" name="T90"/>
                  <a:gd fmla="*/ 265 h 403" name="T91"/>
                  <a:gd fmla="*/ 41 w 272" name="T92"/>
                  <a:gd fmla="*/ 225 h 403" name="T93"/>
                  <a:gd fmla="*/ 15 w 272" name="T94"/>
                  <a:gd fmla="*/ 147 h 403" name="T95"/>
                  <a:gd fmla="*/ 19 w 272" name="T96"/>
                  <a:gd fmla="*/ 101 h 403" name="T97"/>
                  <a:gd fmla="*/ 49 w 272" name="T98"/>
                  <a:gd fmla="*/ 51 h 403" name="T99"/>
                  <a:gd fmla="*/ 99 w 272" name="T100"/>
                  <a:gd fmla="*/ 21 h 403" name="T101"/>
                  <a:gd fmla="*/ 149 w 272" name="T102"/>
                  <a:gd fmla="*/ 16 h 403" name="T103"/>
                  <a:gd fmla="*/ 204 w 272" name="T104"/>
                  <a:gd fmla="*/ 36 h 403" name="T105"/>
                  <a:gd fmla="*/ 244 w 272" name="T106"/>
                  <a:gd fmla="*/ 79 h 403" name="T107"/>
                  <a:gd fmla="*/ 258 w 272" name="T108"/>
                  <a:gd fmla="*/ 138 h 403" name="T109"/>
                  <a:gd fmla="*/ 245 w 272" name="T110"/>
                  <a:gd fmla="*/ 194 h 403" name="T111"/>
                  <a:gd fmla="*/ 208 w 272" name="T112"/>
                  <a:gd fmla="*/ 260 h 403" name="T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b="b" l="0" r="r" t="0"/>
                <a:pathLst>
                  <a:path h="403" w="272">
                    <a:moveTo>
                      <a:pt x="136" y="0"/>
                    </a:moveTo>
                    <a:lnTo>
                      <a:pt x="136" y="0"/>
                    </a:lnTo>
                    <a:lnTo>
                      <a:pt x="122" y="2"/>
                    </a:lnTo>
                    <a:lnTo>
                      <a:pt x="109" y="4"/>
                    </a:lnTo>
                    <a:lnTo>
                      <a:pt x="96" y="7"/>
                    </a:lnTo>
                    <a:lnTo>
                      <a:pt x="83" y="11"/>
                    </a:lnTo>
                    <a:lnTo>
                      <a:pt x="71" y="18"/>
                    </a:lnTo>
                    <a:lnTo>
                      <a:pt x="59" y="24"/>
                    </a:lnTo>
                    <a:lnTo>
                      <a:pt x="49" y="32"/>
                    </a:lnTo>
                    <a:lnTo>
                      <a:pt x="40" y="40"/>
                    </a:lnTo>
                    <a:lnTo>
                      <a:pt x="31" y="50"/>
                    </a:lnTo>
                    <a:lnTo>
                      <a:pt x="22" y="61"/>
                    </a:lnTo>
                    <a:lnTo>
                      <a:pt x="16" y="73"/>
                    </a:lnTo>
                    <a:lnTo>
                      <a:pt x="11" y="85"/>
                    </a:lnTo>
                    <a:lnTo>
                      <a:pt x="5" y="97"/>
                    </a:lnTo>
                    <a:lnTo>
                      <a:pt x="2" y="110"/>
                    </a:lnTo>
                    <a:lnTo>
                      <a:pt x="0" y="124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1" y="148"/>
                    </a:lnTo>
                    <a:lnTo>
                      <a:pt x="3" y="161"/>
                    </a:lnTo>
                    <a:lnTo>
                      <a:pt x="6" y="178"/>
                    </a:lnTo>
                    <a:lnTo>
                      <a:pt x="13" y="198"/>
                    </a:lnTo>
                    <a:lnTo>
                      <a:pt x="22" y="220"/>
                    </a:lnTo>
                    <a:lnTo>
                      <a:pt x="29" y="232"/>
                    </a:lnTo>
                    <a:lnTo>
                      <a:pt x="35" y="243"/>
                    </a:lnTo>
                    <a:lnTo>
                      <a:pt x="44" y="255"/>
                    </a:lnTo>
                    <a:lnTo>
                      <a:pt x="53" y="268"/>
                    </a:lnTo>
                    <a:lnTo>
                      <a:pt x="53" y="268"/>
                    </a:lnTo>
                    <a:lnTo>
                      <a:pt x="55" y="273"/>
                    </a:lnTo>
                    <a:lnTo>
                      <a:pt x="58" y="277"/>
                    </a:lnTo>
                    <a:lnTo>
                      <a:pt x="60" y="289"/>
                    </a:lnTo>
                    <a:lnTo>
                      <a:pt x="62" y="301"/>
                    </a:lnTo>
                    <a:lnTo>
                      <a:pt x="63" y="314"/>
                    </a:lnTo>
                    <a:lnTo>
                      <a:pt x="63" y="314"/>
                    </a:lnTo>
                    <a:lnTo>
                      <a:pt x="59" y="316"/>
                    </a:lnTo>
                    <a:lnTo>
                      <a:pt x="57" y="319"/>
                    </a:lnTo>
                    <a:lnTo>
                      <a:pt x="55" y="323"/>
                    </a:lnTo>
                    <a:lnTo>
                      <a:pt x="55" y="329"/>
                    </a:lnTo>
                    <a:lnTo>
                      <a:pt x="55" y="329"/>
                    </a:lnTo>
                    <a:lnTo>
                      <a:pt x="55" y="334"/>
                    </a:lnTo>
                    <a:lnTo>
                      <a:pt x="58" y="339"/>
                    </a:lnTo>
                    <a:lnTo>
                      <a:pt x="58" y="339"/>
                    </a:lnTo>
                    <a:lnTo>
                      <a:pt x="55" y="344"/>
                    </a:lnTo>
                    <a:lnTo>
                      <a:pt x="55" y="349"/>
                    </a:lnTo>
                    <a:lnTo>
                      <a:pt x="55" y="349"/>
                    </a:lnTo>
                    <a:lnTo>
                      <a:pt x="55" y="355"/>
                    </a:lnTo>
                    <a:lnTo>
                      <a:pt x="58" y="360"/>
                    </a:lnTo>
                    <a:lnTo>
                      <a:pt x="58" y="360"/>
                    </a:lnTo>
                    <a:lnTo>
                      <a:pt x="55" y="364"/>
                    </a:lnTo>
                    <a:lnTo>
                      <a:pt x="55" y="370"/>
                    </a:lnTo>
                    <a:lnTo>
                      <a:pt x="55" y="370"/>
                    </a:lnTo>
                    <a:lnTo>
                      <a:pt x="55" y="375"/>
                    </a:lnTo>
                    <a:lnTo>
                      <a:pt x="57" y="381"/>
                    </a:lnTo>
                    <a:lnTo>
                      <a:pt x="61" y="384"/>
                    </a:lnTo>
                    <a:lnTo>
                      <a:pt x="66" y="387"/>
                    </a:lnTo>
                    <a:lnTo>
                      <a:pt x="66" y="387"/>
                    </a:lnTo>
                    <a:lnTo>
                      <a:pt x="68" y="394"/>
                    </a:lnTo>
                    <a:lnTo>
                      <a:pt x="73" y="399"/>
                    </a:lnTo>
                    <a:lnTo>
                      <a:pt x="80" y="402"/>
                    </a:lnTo>
                    <a:lnTo>
                      <a:pt x="83" y="403"/>
                    </a:lnTo>
                    <a:lnTo>
                      <a:pt x="87" y="403"/>
                    </a:lnTo>
                    <a:lnTo>
                      <a:pt x="185" y="403"/>
                    </a:lnTo>
                    <a:lnTo>
                      <a:pt x="185" y="403"/>
                    </a:lnTo>
                    <a:lnTo>
                      <a:pt x="189" y="403"/>
                    </a:lnTo>
                    <a:lnTo>
                      <a:pt x="192" y="402"/>
                    </a:lnTo>
                    <a:lnTo>
                      <a:pt x="198" y="399"/>
                    </a:lnTo>
                    <a:lnTo>
                      <a:pt x="204" y="394"/>
                    </a:lnTo>
                    <a:lnTo>
                      <a:pt x="206" y="387"/>
                    </a:lnTo>
                    <a:lnTo>
                      <a:pt x="206" y="387"/>
                    </a:lnTo>
                    <a:lnTo>
                      <a:pt x="210" y="384"/>
                    </a:lnTo>
                    <a:lnTo>
                      <a:pt x="215" y="381"/>
                    </a:lnTo>
                    <a:lnTo>
                      <a:pt x="217" y="375"/>
                    </a:lnTo>
                    <a:lnTo>
                      <a:pt x="217" y="370"/>
                    </a:lnTo>
                    <a:lnTo>
                      <a:pt x="217" y="370"/>
                    </a:lnTo>
                    <a:lnTo>
                      <a:pt x="217" y="364"/>
                    </a:lnTo>
                    <a:lnTo>
                      <a:pt x="214" y="360"/>
                    </a:lnTo>
                    <a:lnTo>
                      <a:pt x="214" y="360"/>
                    </a:lnTo>
                    <a:lnTo>
                      <a:pt x="217" y="355"/>
                    </a:lnTo>
                    <a:lnTo>
                      <a:pt x="217" y="349"/>
                    </a:lnTo>
                    <a:lnTo>
                      <a:pt x="217" y="349"/>
                    </a:lnTo>
                    <a:lnTo>
                      <a:pt x="217" y="344"/>
                    </a:lnTo>
                    <a:lnTo>
                      <a:pt x="214" y="339"/>
                    </a:lnTo>
                    <a:lnTo>
                      <a:pt x="214" y="339"/>
                    </a:lnTo>
                    <a:lnTo>
                      <a:pt x="217" y="334"/>
                    </a:lnTo>
                    <a:lnTo>
                      <a:pt x="217" y="329"/>
                    </a:lnTo>
                    <a:lnTo>
                      <a:pt x="217" y="329"/>
                    </a:lnTo>
                    <a:lnTo>
                      <a:pt x="217" y="323"/>
                    </a:lnTo>
                    <a:lnTo>
                      <a:pt x="215" y="319"/>
                    </a:lnTo>
                    <a:lnTo>
                      <a:pt x="212" y="316"/>
                    </a:lnTo>
                    <a:lnTo>
                      <a:pt x="208" y="313"/>
                    </a:lnTo>
                    <a:lnTo>
                      <a:pt x="208" y="313"/>
                    </a:lnTo>
                    <a:lnTo>
                      <a:pt x="209" y="303"/>
                    </a:lnTo>
                    <a:lnTo>
                      <a:pt x="210" y="290"/>
                    </a:lnTo>
                    <a:lnTo>
                      <a:pt x="214" y="278"/>
                    </a:lnTo>
                    <a:lnTo>
                      <a:pt x="216" y="273"/>
                    </a:lnTo>
                    <a:lnTo>
                      <a:pt x="219" y="268"/>
                    </a:lnTo>
                    <a:lnTo>
                      <a:pt x="219" y="268"/>
                    </a:lnTo>
                    <a:lnTo>
                      <a:pt x="228" y="255"/>
                    </a:lnTo>
                    <a:lnTo>
                      <a:pt x="236" y="243"/>
                    </a:lnTo>
                    <a:lnTo>
                      <a:pt x="243" y="232"/>
                    </a:lnTo>
                    <a:lnTo>
                      <a:pt x="249" y="220"/>
                    </a:lnTo>
                    <a:lnTo>
                      <a:pt x="259" y="198"/>
                    </a:lnTo>
                    <a:lnTo>
                      <a:pt x="265" y="178"/>
                    </a:lnTo>
                    <a:lnTo>
                      <a:pt x="269" y="161"/>
                    </a:lnTo>
                    <a:lnTo>
                      <a:pt x="271" y="148"/>
                    </a:lnTo>
                    <a:lnTo>
                      <a:pt x="272" y="138"/>
                    </a:lnTo>
                    <a:lnTo>
                      <a:pt x="272" y="138"/>
                    </a:lnTo>
                    <a:lnTo>
                      <a:pt x="272" y="124"/>
                    </a:lnTo>
                    <a:lnTo>
                      <a:pt x="270" y="110"/>
                    </a:lnTo>
                    <a:lnTo>
                      <a:pt x="266" y="97"/>
                    </a:lnTo>
                    <a:lnTo>
                      <a:pt x="261" y="85"/>
                    </a:lnTo>
                    <a:lnTo>
                      <a:pt x="256" y="73"/>
                    </a:lnTo>
                    <a:lnTo>
                      <a:pt x="249" y="61"/>
                    </a:lnTo>
                    <a:lnTo>
                      <a:pt x="241" y="50"/>
                    </a:lnTo>
                    <a:lnTo>
                      <a:pt x="232" y="40"/>
                    </a:lnTo>
                    <a:lnTo>
                      <a:pt x="222" y="32"/>
                    </a:lnTo>
                    <a:lnTo>
                      <a:pt x="212" y="24"/>
                    </a:lnTo>
                    <a:lnTo>
                      <a:pt x="201" y="18"/>
                    </a:lnTo>
                    <a:lnTo>
                      <a:pt x="189" y="11"/>
                    </a:lnTo>
                    <a:lnTo>
                      <a:pt x="177" y="7"/>
                    </a:lnTo>
                    <a:lnTo>
                      <a:pt x="163" y="4"/>
                    </a:lnTo>
                    <a:lnTo>
                      <a:pt x="150" y="2"/>
                    </a:lnTo>
                    <a:lnTo>
                      <a:pt x="136" y="0"/>
                    </a:lnTo>
                    <a:lnTo>
                      <a:pt x="136" y="0"/>
                    </a:lnTo>
                    <a:close/>
                    <a:moveTo>
                      <a:pt x="203" y="349"/>
                    </a:moveTo>
                    <a:lnTo>
                      <a:pt x="203" y="349"/>
                    </a:lnTo>
                    <a:lnTo>
                      <a:pt x="203" y="351"/>
                    </a:lnTo>
                    <a:lnTo>
                      <a:pt x="201" y="353"/>
                    </a:lnTo>
                    <a:lnTo>
                      <a:pt x="201" y="367"/>
                    </a:lnTo>
                    <a:lnTo>
                      <a:pt x="201" y="367"/>
                    </a:lnTo>
                    <a:lnTo>
                      <a:pt x="203" y="368"/>
                    </a:lnTo>
                    <a:lnTo>
                      <a:pt x="203" y="370"/>
                    </a:lnTo>
                    <a:lnTo>
                      <a:pt x="203" y="370"/>
                    </a:lnTo>
                    <a:lnTo>
                      <a:pt x="202" y="373"/>
                    </a:lnTo>
                    <a:lnTo>
                      <a:pt x="200" y="374"/>
                    </a:lnTo>
                    <a:lnTo>
                      <a:pt x="193" y="381"/>
                    </a:lnTo>
                    <a:lnTo>
                      <a:pt x="193" y="382"/>
                    </a:lnTo>
                    <a:lnTo>
                      <a:pt x="193" y="382"/>
                    </a:lnTo>
                    <a:lnTo>
                      <a:pt x="192" y="385"/>
                    </a:lnTo>
                    <a:lnTo>
                      <a:pt x="191" y="387"/>
                    </a:lnTo>
                    <a:lnTo>
                      <a:pt x="188" y="389"/>
                    </a:lnTo>
                    <a:lnTo>
                      <a:pt x="185" y="389"/>
                    </a:lnTo>
                    <a:lnTo>
                      <a:pt x="87" y="389"/>
                    </a:lnTo>
                    <a:lnTo>
                      <a:pt x="87" y="389"/>
                    </a:lnTo>
                    <a:lnTo>
                      <a:pt x="84" y="389"/>
                    </a:lnTo>
                    <a:lnTo>
                      <a:pt x="82" y="387"/>
                    </a:lnTo>
                    <a:lnTo>
                      <a:pt x="80" y="385"/>
                    </a:lnTo>
                    <a:lnTo>
                      <a:pt x="79" y="382"/>
                    </a:lnTo>
                    <a:lnTo>
                      <a:pt x="79" y="381"/>
                    </a:lnTo>
                    <a:lnTo>
                      <a:pt x="72" y="374"/>
                    </a:lnTo>
                    <a:lnTo>
                      <a:pt x="72" y="374"/>
                    </a:lnTo>
                    <a:lnTo>
                      <a:pt x="70" y="373"/>
                    </a:lnTo>
                    <a:lnTo>
                      <a:pt x="69" y="370"/>
                    </a:lnTo>
                    <a:lnTo>
                      <a:pt x="69" y="370"/>
                    </a:lnTo>
                    <a:lnTo>
                      <a:pt x="69" y="369"/>
                    </a:lnTo>
                    <a:lnTo>
                      <a:pt x="71" y="367"/>
                    </a:lnTo>
                    <a:lnTo>
                      <a:pt x="176" y="367"/>
                    </a:lnTo>
                    <a:lnTo>
                      <a:pt x="176" y="353"/>
                    </a:lnTo>
                    <a:lnTo>
                      <a:pt x="71" y="353"/>
                    </a:lnTo>
                    <a:lnTo>
                      <a:pt x="71" y="353"/>
                    </a:lnTo>
                    <a:lnTo>
                      <a:pt x="69" y="351"/>
                    </a:lnTo>
                    <a:lnTo>
                      <a:pt x="69" y="349"/>
                    </a:lnTo>
                    <a:lnTo>
                      <a:pt x="69" y="349"/>
                    </a:lnTo>
                    <a:lnTo>
                      <a:pt x="70" y="347"/>
                    </a:lnTo>
                    <a:lnTo>
                      <a:pt x="71" y="346"/>
                    </a:lnTo>
                    <a:lnTo>
                      <a:pt x="176" y="346"/>
                    </a:lnTo>
                    <a:lnTo>
                      <a:pt x="176" y="332"/>
                    </a:lnTo>
                    <a:lnTo>
                      <a:pt x="70" y="332"/>
                    </a:lnTo>
                    <a:lnTo>
                      <a:pt x="70" y="332"/>
                    </a:lnTo>
                    <a:lnTo>
                      <a:pt x="69" y="330"/>
                    </a:lnTo>
                    <a:lnTo>
                      <a:pt x="69" y="329"/>
                    </a:lnTo>
                    <a:lnTo>
                      <a:pt x="69" y="329"/>
                    </a:lnTo>
                    <a:lnTo>
                      <a:pt x="70" y="326"/>
                    </a:lnTo>
                    <a:lnTo>
                      <a:pt x="72" y="324"/>
                    </a:lnTo>
                    <a:lnTo>
                      <a:pt x="200" y="324"/>
                    </a:lnTo>
                    <a:lnTo>
                      <a:pt x="200" y="324"/>
                    </a:lnTo>
                    <a:lnTo>
                      <a:pt x="202" y="326"/>
                    </a:lnTo>
                    <a:lnTo>
                      <a:pt x="203" y="329"/>
                    </a:lnTo>
                    <a:lnTo>
                      <a:pt x="203" y="329"/>
                    </a:lnTo>
                    <a:lnTo>
                      <a:pt x="203" y="331"/>
                    </a:lnTo>
                    <a:lnTo>
                      <a:pt x="201" y="332"/>
                    </a:lnTo>
                    <a:lnTo>
                      <a:pt x="201" y="346"/>
                    </a:lnTo>
                    <a:lnTo>
                      <a:pt x="201" y="346"/>
                    </a:lnTo>
                    <a:lnTo>
                      <a:pt x="203" y="347"/>
                    </a:lnTo>
                    <a:lnTo>
                      <a:pt x="203" y="349"/>
                    </a:lnTo>
                    <a:lnTo>
                      <a:pt x="203" y="349"/>
                    </a:lnTo>
                    <a:close/>
                    <a:moveTo>
                      <a:pt x="109" y="310"/>
                    </a:moveTo>
                    <a:lnTo>
                      <a:pt x="90" y="195"/>
                    </a:lnTo>
                    <a:lnTo>
                      <a:pt x="92" y="196"/>
                    </a:lnTo>
                    <a:lnTo>
                      <a:pt x="103" y="186"/>
                    </a:lnTo>
                    <a:lnTo>
                      <a:pt x="114" y="196"/>
                    </a:lnTo>
                    <a:lnTo>
                      <a:pt x="125" y="186"/>
                    </a:lnTo>
                    <a:lnTo>
                      <a:pt x="137" y="196"/>
                    </a:lnTo>
                    <a:lnTo>
                      <a:pt x="148" y="186"/>
                    </a:lnTo>
                    <a:lnTo>
                      <a:pt x="158" y="196"/>
                    </a:lnTo>
                    <a:lnTo>
                      <a:pt x="170" y="186"/>
                    </a:lnTo>
                    <a:lnTo>
                      <a:pt x="181" y="196"/>
                    </a:lnTo>
                    <a:lnTo>
                      <a:pt x="163" y="310"/>
                    </a:lnTo>
                    <a:lnTo>
                      <a:pt x="109" y="310"/>
                    </a:lnTo>
                    <a:close/>
                    <a:moveTo>
                      <a:pt x="208" y="260"/>
                    </a:moveTo>
                    <a:lnTo>
                      <a:pt x="208" y="260"/>
                    </a:lnTo>
                    <a:lnTo>
                      <a:pt x="204" y="265"/>
                    </a:lnTo>
                    <a:lnTo>
                      <a:pt x="202" y="272"/>
                    </a:lnTo>
                    <a:lnTo>
                      <a:pt x="197" y="285"/>
                    </a:lnTo>
                    <a:lnTo>
                      <a:pt x="195" y="299"/>
                    </a:lnTo>
                    <a:lnTo>
                      <a:pt x="194" y="310"/>
                    </a:lnTo>
                    <a:lnTo>
                      <a:pt x="177" y="310"/>
                    </a:lnTo>
                    <a:lnTo>
                      <a:pt x="200" y="172"/>
                    </a:lnTo>
                    <a:lnTo>
                      <a:pt x="185" y="170"/>
                    </a:lnTo>
                    <a:lnTo>
                      <a:pt x="184" y="174"/>
                    </a:lnTo>
                    <a:lnTo>
                      <a:pt x="181" y="178"/>
                    </a:lnTo>
                    <a:lnTo>
                      <a:pt x="170" y="168"/>
                    </a:lnTo>
                    <a:lnTo>
                      <a:pt x="158" y="178"/>
                    </a:lnTo>
                    <a:lnTo>
                      <a:pt x="148" y="168"/>
                    </a:lnTo>
                    <a:lnTo>
                      <a:pt x="137" y="178"/>
                    </a:lnTo>
                    <a:lnTo>
                      <a:pt x="125" y="168"/>
                    </a:lnTo>
                    <a:lnTo>
                      <a:pt x="114" y="178"/>
                    </a:lnTo>
                    <a:lnTo>
                      <a:pt x="103" y="168"/>
                    </a:lnTo>
                    <a:lnTo>
                      <a:pt x="92" y="178"/>
                    </a:lnTo>
                    <a:lnTo>
                      <a:pt x="86" y="173"/>
                    </a:lnTo>
                    <a:lnTo>
                      <a:pt x="86" y="170"/>
                    </a:lnTo>
                    <a:lnTo>
                      <a:pt x="72" y="172"/>
                    </a:lnTo>
                    <a:lnTo>
                      <a:pt x="95" y="310"/>
                    </a:lnTo>
                    <a:lnTo>
                      <a:pt x="77" y="310"/>
                    </a:lnTo>
                    <a:lnTo>
                      <a:pt x="77" y="310"/>
                    </a:lnTo>
                    <a:lnTo>
                      <a:pt x="76" y="299"/>
                    </a:lnTo>
                    <a:lnTo>
                      <a:pt x="74" y="285"/>
                    </a:lnTo>
                    <a:lnTo>
                      <a:pt x="71" y="272"/>
                    </a:lnTo>
                    <a:lnTo>
                      <a:pt x="68" y="265"/>
                    </a:lnTo>
                    <a:lnTo>
                      <a:pt x="63" y="260"/>
                    </a:lnTo>
                    <a:lnTo>
                      <a:pt x="63" y="260"/>
                    </a:lnTo>
                    <a:lnTo>
                      <a:pt x="55" y="248"/>
                    </a:lnTo>
                    <a:lnTo>
                      <a:pt x="47" y="236"/>
                    </a:lnTo>
                    <a:lnTo>
                      <a:pt x="41" y="225"/>
                    </a:lnTo>
                    <a:lnTo>
                      <a:pt x="35" y="214"/>
                    </a:lnTo>
                    <a:lnTo>
                      <a:pt x="27" y="194"/>
                    </a:lnTo>
                    <a:lnTo>
                      <a:pt x="20" y="175"/>
                    </a:lnTo>
                    <a:lnTo>
                      <a:pt x="17" y="159"/>
                    </a:lnTo>
                    <a:lnTo>
                      <a:pt x="15" y="147"/>
                    </a:lnTo>
                    <a:lnTo>
                      <a:pt x="14" y="138"/>
                    </a:lnTo>
                    <a:lnTo>
                      <a:pt x="14" y="138"/>
                    </a:lnTo>
                    <a:lnTo>
                      <a:pt x="14" y="125"/>
                    </a:lnTo>
                    <a:lnTo>
                      <a:pt x="16" y="113"/>
                    </a:lnTo>
                    <a:lnTo>
                      <a:pt x="19" y="101"/>
                    </a:lnTo>
                    <a:lnTo>
                      <a:pt x="23" y="90"/>
                    </a:lnTo>
                    <a:lnTo>
                      <a:pt x="29" y="79"/>
                    </a:lnTo>
                    <a:lnTo>
                      <a:pt x="34" y="69"/>
                    </a:lnTo>
                    <a:lnTo>
                      <a:pt x="42" y="60"/>
                    </a:lnTo>
                    <a:lnTo>
                      <a:pt x="49" y="51"/>
                    </a:lnTo>
                    <a:lnTo>
                      <a:pt x="58" y="43"/>
                    </a:lnTo>
                    <a:lnTo>
                      <a:pt x="68" y="36"/>
                    </a:lnTo>
                    <a:lnTo>
                      <a:pt x="77" y="30"/>
                    </a:lnTo>
                    <a:lnTo>
                      <a:pt x="88" y="24"/>
                    </a:lnTo>
                    <a:lnTo>
                      <a:pt x="99" y="21"/>
                    </a:lnTo>
                    <a:lnTo>
                      <a:pt x="111" y="18"/>
                    </a:lnTo>
                    <a:lnTo>
                      <a:pt x="123" y="16"/>
                    </a:lnTo>
                    <a:lnTo>
                      <a:pt x="136" y="16"/>
                    </a:lnTo>
                    <a:lnTo>
                      <a:pt x="136" y="16"/>
                    </a:lnTo>
                    <a:lnTo>
                      <a:pt x="149" y="16"/>
                    </a:lnTo>
                    <a:lnTo>
                      <a:pt x="161" y="18"/>
                    </a:lnTo>
                    <a:lnTo>
                      <a:pt x="173" y="21"/>
                    </a:lnTo>
                    <a:lnTo>
                      <a:pt x="183" y="24"/>
                    </a:lnTo>
                    <a:lnTo>
                      <a:pt x="194" y="30"/>
                    </a:lnTo>
                    <a:lnTo>
                      <a:pt x="204" y="36"/>
                    </a:lnTo>
                    <a:lnTo>
                      <a:pt x="214" y="43"/>
                    </a:lnTo>
                    <a:lnTo>
                      <a:pt x="222" y="51"/>
                    </a:lnTo>
                    <a:lnTo>
                      <a:pt x="230" y="60"/>
                    </a:lnTo>
                    <a:lnTo>
                      <a:pt x="237" y="69"/>
                    </a:lnTo>
                    <a:lnTo>
                      <a:pt x="244" y="79"/>
                    </a:lnTo>
                    <a:lnTo>
                      <a:pt x="248" y="90"/>
                    </a:lnTo>
                    <a:lnTo>
                      <a:pt x="252" y="101"/>
                    </a:lnTo>
                    <a:lnTo>
                      <a:pt x="256" y="113"/>
                    </a:lnTo>
                    <a:lnTo>
                      <a:pt x="258" y="125"/>
                    </a:lnTo>
                    <a:lnTo>
                      <a:pt x="258" y="138"/>
                    </a:lnTo>
                    <a:lnTo>
                      <a:pt x="258" y="138"/>
                    </a:lnTo>
                    <a:lnTo>
                      <a:pt x="257" y="147"/>
                    </a:lnTo>
                    <a:lnTo>
                      <a:pt x="255" y="159"/>
                    </a:lnTo>
                    <a:lnTo>
                      <a:pt x="251" y="175"/>
                    </a:lnTo>
                    <a:lnTo>
                      <a:pt x="245" y="194"/>
                    </a:lnTo>
                    <a:lnTo>
                      <a:pt x="236" y="214"/>
                    </a:lnTo>
                    <a:lnTo>
                      <a:pt x="231" y="225"/>
                    </a:lnTo>
                    <a:lnTo>
                      <a:pt x="224" y="236"/>
                    </a:lnTo>
                    <a:lnTo>
                      <a:pt x="217" y="248"/>
                    </a:lnTo>
                    <a:lnTo>
                      <a:pt x="208" y="260"/>
                    </a:lnTo>
                    <a:lnTo>
                      <a:pt x="208" y="2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13" name="Rectangle 37"/>
              <p:cNvSpPr>
                <a:spLocks noChangeArrowheads="1"/>
              </p:cNvSpPr>
              <p:nvPr/>
            </p:nvSpPr>
            <p:spPr bwMode="auto">
              <a:xfrm>
                <a:off x="4338638" y="1814513"/>
                <a:ext cx="23813" cy="682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14" name="Freeform 38"/>
              <p:cNvSpPr>
                <a:spLocks/>
              </p:cNvSpPr>
              <p:nvPr/>
            </p:nvSpPr>
            <p:spPr bwMode="auto">
              <a:xfrm>
                <a:off x="4173538" y="1855788"/>
                <a:ext cx="55563" cy="71438"/>
              </a:xfrm>
              <a:custGeom>
                <a:avLst/>
                <a:gdLst>
                  <a:gd fmla="*/ 35 w 35" name="T0"/>
                  <a:gd fmla="*/ 37 h 45" name="T1"/>
                  <a:gd fmla="*/ 12 w 35" name="T2"/>
                  <a:gd fmla="*/ 0 h 45" name="T3"/>
                  <a:gd fmla="*/ 0 w 35" name="T4"/>
                  <a:gd fmla="*/ 7 h 45" name="T5"/>
                  <a:gd fmla="*/ 22 w 35" name="T6"/>
                  <a:gd fmla="*/ 45 h 45" name="T7"/>
                  <a:gd fmla="*/ 35 w 35" name="T8"/>
                  <a:gd fmla="*/ 37 h 45" name="T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5" w="35">
                    <a:moveTo>
                      <a:pt x="35" y="37"/>
                    </a:moveTo>
                    <a:lnTo>
                      <a:pt x="12" y="0"/>
                    </a:lnTo>
                    <a:lnTo>
                      <a:pt x="0" y="7"/>
                    </a:lnTo>
                    <a:lnTo>
                      <a:pt x="22" y="45"/>
                    </a:lnTo>
                    <a:lnTo>
                      <a:pt x="35" y="3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15" name="Freeform 39"/>
              <p:cNvSpPr>
                <a:spLocks/>
              </p:cNvSpPr>
              <p:nvPr/>
            </p:nvSpPr>
            <p:spPr bwMode="auto">
              <a:xfrm>
                <a:off x="4057650" y="1976438"/>
                <a:ext cx="69850" cy="53975"/>
              </a:xfrm>
              <a:custGeom>
                <a:avLst/>
                <a:gdLst>
                  <a:gd fmla="*/ 44 w 44" name="T0"/>
                  <a:gd fmla="*/ 22 h 34" name="T1"/>
                  <a:gd fmla="*/ 7 w 44" name="T2"/>
                  <a:gd fmla="*/ 0 h 34" name="T3"/>
                  <a:gd fmla="*/ 0 w 44" name="T4"/>
                  <a:gd fmla="*/ 12 h 34" name="T5"/>
                  <a:gd fmla="*/ 38 w 44" name="T6"/>
                  <a:gd fmla="*/ 34 h 34" name="T7"/>
                  <a:gd fmla="*/ 44 w 44" name="T8"/>
                  <a:gd fmla="*/ 22 h 34" name="T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4" w="44">
                    <a:moveTo>
                      <a:pt x="44" y="22"/>
                    </a:moveTo>
                    <a:lnTo>
                      <a:pt x="7" y="0"/>
                    </a:lnTo>
                    <a:lnTo>
                      <a:pt x="0" y="12"/>
                    </a:lnTo>
                    <a:lnTo>
                      <a:pt x="38" y="34"/>
                    </a:lnTo>
                    <a:lnTo>
                      <a:pt x="44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16" name="Rectangle 40"/>
              <p:cNvSpPr>
                <a:spLocks noChangeArrowheads="1"/>
              </p:cNvSpPr>
              <p:nvPr/>
            </p:nvSpPr>
            <p:spPr bwMode="auto">
              <a:xfrm>
                <a:off x="4021138" y="2143125"/>
                <a:ext cx="68263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17" name="Rectangle 41"/>
              <p:cNvSpPr>
                <a:spLocks noChangeArrowheads="1"/>
              </p:cNvSpPr>
              <p:nvPr/>
            </p:nvSpPr>
            <p:spPr bwMode="auto">
              <a:xfrm>
                <a:off x="4621213" y="2133600"/>
                <a:ext cx="69850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18" name="Freeform 42"/>
              <p:cNvSpPr>
                <a:spLocks/>
              </p:cNvSpPr>
              <p:nvPr/>
            </p:nvSpPr>
            <p:spPr bwMode="auto">
              <a:xfrm>
                <a:off x="4578350" y="1966913"/>
                <a:ext cx="69850" cy="53975"/>
              </a:xfrm>
              <a:custGeom>
                <a:avLst/>
                <a:gdLst>
                  <a:gd fmla="*/ 44 w 44" name="T0"/>
                  <a:gd fmla="*/ 13 h 34" name="T1"/>
                  <a:gd fmla="*/ 38 w 44" name="T2"/>
                  <a:gd fmla="*/ 0 h 34" name="T3"/>
                  <a:gd fmla="*/ 0 w 44" name="T4"/>
                  <a:gd fmla="*/ 22 h 34" name="T5"/>
                  <a:gd fmla="*/ 7 w 44" name="T6"/>
                  <a:gd fmla="*/ 34 h 34" name="T7"/>
                  <a:gd fmla="*/ 44 w 44" name="T8"/>
                  <a:gd fmla="*/ 13 h 34" name="T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4" w="44">
                    <a:moveTo>
                      <a:pt x="44" y="13"/>
                    </a:moveTo>
                    <a:lnTo>
                      <a:pt x="38" y="0"/>
                    </a:lnTo>
                    <a:lnTo>
                      <a:pt x="0" y="22"/>
                    </a:lnTo>
                    <a:lnTo>
                      <a:pt x="7" y="34"/>
                    </a:lnTo>
                    <a:lnTo>
                      <a:pt x="44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19" name="Freeform 43"/>
              <p:cNvSpPr>
                <a:spLocks/>
              </p:cNvSpPr>
              <p:nvPr/>
            </p:nvSpPr>
            <p:spPr bwMode="auto">
              <a:xfrm>
                <a:off x="4473575" y="1849438"/>
                <a:ext cx="55563" cy="73025"/>
              </a:xfrm>
              <a:custGeom>
                <a:avLst/>
                <a:gdLst>
                  <a:gd fmla="*/ 35 w 35" name="T0"/>
                  <a:gd fmla="*/ 8 h 46" name="T1"/>
                  <a:gd fmla="*/ 23 w 35" name="T2"/>
                  <a:gd fmla="*/ 0 h 46" name="T3"/>
                  <a:gd fmla="*/ 0 w 35" name="T4"/>
                  <a:gd fmla="*/ 38 h 46" name="T5"/>
                  <a:gd fmla="*/ 13 w 35" name="T6"/>
                  <a:gd fmla="*/ 46 h 46" name="T7"/>
                  <a:gd fmla="*/ 35 w 35" name="T8"/>
                  <a:gd fmla="*/ 8 h 46" name="T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6" w="35">
                    <a:moveTo>
                      <a:pt x="35" y="8"/>
                    </a:moveTo>
                    <a:lnTo>
                      <a:pt x="23" y="0"/>
                    </a:lnTo>
                    <a:lnTo>
                      <a:pt x="0" y="38"/>
                    </a:lnTo>
                    <a:lnTo>
                      <a:pt x="13" y="46"/>
                    </a:lnTo>
                    <a:lnTo>
                      <a:pt x="35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20" name="Freeform 44"/>
              <p:cNvSpPr>
                <a:spLocks/>
              </p:cNvSpPr>
              <p:nvPr/>
            </p:nvSpPr>
            <p:spPr bwMode="auto">
              <a:xfrm>
                <a:off x="4579938" y="2271713"/>
                <a:ext cx="73025" cy="52388"/>
              </a:xfrm>
              <a:custGeom>
                <a:avLst/>
                <a:gdLst>
                  <a:gd fmla="*/ 0 w 46" name="T0"/>
                  <a:gd fmla="*/ 12 h 33" name="T1"/>
                  <a:gd fmla="*/ 38 w 46" name="T2"/>
                  <a:gd fmla="*/ 33 h 33" name="T3"/>
                  <a:gd fmla="*/ 46 w 46" name="T4"/>
                  <a:gd fmla="*/ 22 h 33" name="T5"/>
                  <a:gd fmla="*/ 8 w 46" name="T6"/>
                  <a:gd fmla="*/ 0 h 33" name="T7"/>
                  <a:gd fmla="*/ 0 w 46" name="T8"/>
                  <a:gd fmla="*/ 12 h 33" name="T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3" w="46">
                    <a:moveTo>
                      <a:pt x="0" y="12"/>
                    </a:moveTo>
                    <a:lnTo>
                      <a:pt x="38" y="33"/>
                    </a:lnTo>
                    <a:lnTo>
                      <a:pt x="46" y="22"/>
                    </a:lnTo>
                    <a:lnTo>
                      <a:pt x="8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21" name="Freeform 45"/>
              <p:cNvSpPr>
                <a:spLocks/>
              </p:cNvSpPr>
              <p:nvPr/>
            </p:nvSpPr>
            <p:spPr bwMode="auto">
              <a:xfrm>
                <a:off x="4059238" y="2279650"/>
                <a:ext cx="71438" cy="53975"/>
              </a:xfrm>
              <a:custGeom>
                <a:avLst/>
                <a:gdLst>
                  <a:gd fmla="*/ 0 w 45" name="T0"/>
                  <a:gd fmla="*/ 22 h 34" name="T1"/>
                  <a:gd fmla="*/ 8 w 45" name="T2"/>
                  <a:gd fmla="*/ 34 h 34" name="T3"/>
                  <a:gd fmla="*/ 45 w 45" name="T4"/>
                  <a:gd fmla="*/ 12 h 34" name="T5"/>
                  <a:gd fmla="*/ 38 w 45" name="T6"/>
                  <a:gd fmla="*/ 0 h 34" name="T7"/>
                  <a:gd fmla="*/ 0 w 45" name="T8"/>
                  <a:gd fmla="*/ 22 h 34" name="T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4" w="45">
                    <a:moveTo>
                      <a:pt x="0" y="22"/>
                    </a:moveTo>
                    <a:lnTo>
                      <a:pt x="8" y="34"/>
                    </a:lnTo>
                    <a:lnTo>
                      <a:pt x="45" y="12"/>
                    </a:lnTo>
                    <a:lnTo>
                      <a:pt x="38" y="0"/>
                    </a:lnTo>
                    <a:lnTo>
                      <a:pt x="0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</p:grpSp>
      </p:grpSp>
      <p:grpSp>
        <p:nvGrpSpPr>
          <p:cNvPr id="30" name="组合 29"/>
          <p:cNvGrpSpPr/>
          <p:nvPr/>
        </p:nvGrpSpPr>
        <p:grpSpPr>
          <a:xfrm>
            <a:off x="8044280" y="1479550"/>
            <a:ext cx="769168" cy="769168"/>
            <a:chOff x="8044280" y="1479550"/>
            <a:chExt cx="769168" cy="769168"/>
          </a:xfrm>
        </p:grpSpPr>
        <p:sp>
          <p:nvSpPr>
            <p:cNvPr id="23" name="타원 12"/>
            <p:cNvSpPr/>
            <p:nvPr/>
          </p:nvSpPr>
          <p:spPr>
            <a:xfrm>
              <a:off x="8044280" y="1479550"/>
              <a:ext cx="769168" cy="769168"/>
            </a:xfrm>
            <a:prstGeom prst="ellipse">
              <a:avLst/>
            </a:prstGeom>
            <a:noFill/>
            <a:ln w="25400">
              <a:gradFill>
                <a:gsLst>
                  <a:gs pos="0">
                    <a:srgbClr val="54D0CA"/>
                  </a:gs>
                  <a:gs pos="100000">
                    <a:srgbClr val="2A9995"/>
                  </a:gs>
                </a:gsLst>
                <a:lin ang="5400000" scaled="1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ko-KR"/>
            </a:p>
          </p:txBody>
        </p:sp>
        <p:sp>
          <p:nvSpPr>
            <p:cNvPr id="24" name="Freeform 46"/>
            <p:cNvSpPr>
              <a:spLocks noEditPoints="1"/>
            </p:cNvSpPr>
            <p:nvPr/>
          </p:nvSpPr>
          <p:spPr bwMode="auto">
            <a:xfrm>
              <a:off x="8207522" y="1631771"/>
              <a:ext cx="442684" cy="464727"/>
            </a:xfrm>
            <a:custGeom>
              <a:avLst/>
              <a:gdLst>
                <a:gd fmla="*/ 449 w 482" name="T0"/>
                <a:gd fmla="*/ 33 h 506" name="T1"/>
                <a:gd fmla="*/ 353 w 482" name="T2"/>
                <a:gd fmla="*/ 120 h 506" name="T3"/>
                <a:gd fmla="*/ 197 w 482" name="T4"/>
                <a:gd fmla="*/ 81 h 506" name="T5"/>
                <a:gd fmla="*/ 58 w 482" name="T6"/>
                <a:gd fmla="*/ 138 h 506" name="T7"/>
                <a:gd fmla="*/ 4 w 482" name="T8"/>
                <a:gd fmla="*/ 315 h 506" name="T9"/>
                <a:gd fmla="*/ 54 w 482" name="T10"/>
                <a:gd fmla="*/ 506 h 506" name="T11"/>
                <a:gd fmla="*/ 197 w 482" name="T12"/>
                <a:gd fmla="*/ 475 h 506" name="T13"/>
                <a:gd fmla="*/ 336 w 482" name="T14"/>
                <a:gd fmla="*/ 418 h 506" name="T15"/>
                <a:gd fmla="*/ 395 w 482" name="T16"/>
                <a:gd fmla="*/ 279 h 506" name="T17"/>
                <a:gd fmla="*/ 404 w 482" name="T18"/>
                <a:gd fmla="*/ 136 h 506" name="T19"/>
                <a:gd fmla="*/ 398 w 482" name="T20"/>
                <a:gd fmla="*/ 74 h 506" name="T21"/>
                <a:gd fmla="*/ 289 w 482" name="T22"/>
                <a:gd fmla="*/ 492 h 506" name="T23"/>
                <a:gd fmla="*/ 373 w 482" name="T24"/>
                <a:gd fmla="*/ 331 h 506" name="T25"/>
                <a:gd fmla="*/ 267 w 482" name="T26"/>
                <a:gd fmla="*/ 447 h 506" name="T27"/>
                <a:gd fmla="*/ 144 w 482" name="T28"/>
                <a:gd fmla="*/ 454 h 506" name="T29"/>
                <a:gd fmla="*/ 27 w 482" name="T30"/>
                <a:gd fmla="*/ 347 h 506" name="T31"/>
                <a:gd fmla="*/ 45 w 482" name="T32"/>
                <a:gd fmla="*/ 177 h 506" name="T33"/>
                <a:gd fmla="*/ 179 w 482" name="T34"/>
                <a:gd fmla="*/ 96 h 506" name="T35"/>
                <a:gd fmla="*/ 325 w 482" name="T36"/>
                <a:gd fmla="*/ 148 h 506" name="T37"/>
                <a:gd fmla="*/ 197 w 482" name="T38"/>
                <a:gd fmla="*/ 130 h 506" name="T39"/>
                <a:gd fmla="*/ 92 w 482" name="T40"/>
                <a:gd fmla="*/ 173 h 506" name="T41"/>
                <a:gd fmla="*/ 51 w 482" name="T42"/>
                <a:gd fmla="*/ 307 h 506" name="T43"/>
                <a:gd fmla="*/ 127 w 482" name="T44"/>
                <a:gd fmla="*/ 409 h 506" name="T45"/>
                <a:gd fmla="*/ 254 w 482" name="T46"/>
                <a:gd fmla="*/ 416 h 506" name="T47"/>
                <a:gd fmla="*/ 339 w 482" name="T48"/>
                <a:gd fmla="*/ 322 h 506" name="T49"/>
                <a:gd fmla="*/ 325 w 482" name="T50"/>
                <a:gd fmla="*/ 203 h 506" name="T51"/>
                <a:gd fmla="*/ 377 w 482" name="T52"/>
                <a:gd fmla="*/ 245 h 506" name="T53"/>
                <a:gd fmla="*/ 222 w 482" name="T54"/>
                <a:gd fmla="*/ 303 h 506" name="T55"/>
                <a:gd fmla="*/ 172 w 482" name="T56"/>
                <a:gd fmla="*/ 303 h 506" name="T57"/>
                <a:gd fmla="*/ 177 w 482" name="T58"/>
                <a:gd fmla="*/ 248 h 506" name="T59"/>
                <a:gd fmla="*/ 211 w 482" name="T60"/>
                <a:gd fmla="*/ 262 h 506" name="T61"/>
                <a:gd fmla="*/ 221 w 482" name="T62"/>
                <a:gd fmla="*/ 272 h 506" name="T63"/>
                <a:gd fmla="*/ 207 w 482" name="T64"/>
                <a:gd fmla="*/ 230 h 506" name="T65"/>
                <a:gd fmla="*/ 148 w 482" name="T66"/>
                <a:gd fmla="*/ 269 h 506" name="T67"/>
                <a:gd fmla="*/ 197 w 482" name="T68"/>
                <a:gd fmla="*/ 327 h 506" name="T69"/>
                <a:gd fmla="*/ 247 w 482" name="T70"/>
                <a:gd fmla="*/ 279 h 506" name="T71"/>
                <a:gd fmla="*/ 285 w 482" name="T72"/>
                <a:gd fmla="*/ 263 h 506" name="T73"/>
                <a:gd fmla="*/ 261 w 482" name="T74"/>
                <a:gd fmla="*/ 341 h 506" name="T75"/>
                <a:gd fmla="*/ 197 w 482" name="T76"/>
                <a:gd fmla="*/ 368 h 506" name="T77"/>
                <a:gd fmla="*/ 133 w 482" name="T78"/>
                <a:gd fmla="*/ 341 h 506" name="T79"/>
                <a:gd fmla="*/ 107 w 482" name="T80"/>
                <a:gd fmla="*/ 270 h 506" name="T81"/>
                <a:gd fmla="*/ 147 w 482" name="T82"/>
                <a:gd fmla="*/ 203 h 506" name="T83"/>
                <a:gd fmla="*/ 223 w 482" name="T84"/>
                <a:gd fmla="*/ 192 h 506" name="T85"/>
                <a:gd fmla="*/ 254 w 482" name="T86"/>
                <a:gd fmla="*/ 191 h 506" name="T87"/>
                <a:gd fmla="*/ 167 w 482" name="T88"/>
                <a:gd fmla="*/ 178 h 506" name="T89"/>
                <a:gd fmla="*/ 101 w 482" name="T90"/>
                <a:gd fmla="*/ 239 h 506" name="T91"/>
                <a:gd fmla="*/ 110 w 482" name="T92"/>
                <a:gd fmla="*/ 336 h 506" name="T93"/>
                <a:gd fmla="*/ 187 w 482" name="T94"/>
                <a:gd fmla="*/ 381 h 506" name="T95"/>
                <a:gd fmla="*/ 255 w 482" name="T96"/>
                <a:gd fmla="*/ 365 h 506" name="T97"/>
                <a:gd fmla="*/ 301 w 482" name="T98"/>
                <a:gd fmla="*/ 288 h 506" name="T99"/>
                <a:gd fmla="*/ 279 w 482" name="T100"/>
                <a:gd fmla="*/ 214 h 506" name="T101"/>
                <a:gd fmla="*/ 332 w 482" name="T102"/>
                <a:gd fmla="*/ 279 h 506" name="T103"/>
                <a:gd fmla="*/ 292 w 482" name="T104"/>
                <a:gd fmla="*/ 374 h 506" name="T105"/>
                <a:gd fmla="*/ 184 w 482" name="T106"/>
                <a:gd fmla="*/ 412 h 506" name="T107"/>
                <a:gd fmla="*/ 85 w 482" name="T108"/>
                <a:gd fmla="*/ 352 h 506" name="T109"/>
                <a:gd fmla="*/ 73 w 482" name="T110"/>
                <a:gd fmla="*/ 228 h 506" name="T111"/>
                <a:gd fmla="*/ 158 w 482" name="T112"/>
                <a:gd fmla="*/ 149 h 506" name="T113"/>
                <a:gd fmla="*/ 270 w 482" name="T114"/>
                <a:gd fmla="*/ 165 h 506" name="T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506" w="482">
                  <a:moveTo>
                    <a:pt x="404" y="136"/>
                  </a:moveTo>
                  <a:lnTo>
                    <a:pt x="482" y="57"/>
                  </a:lnTo>
                  <a:lnTo>
                    <a:pt x="447" y="45"/>
                  </a:lnTo>
                  <a:lnTo>
                    <a:pt x="449" y="44"/>
                  </a:lnTo>
                  <a:lnTo>
                    <a:pt x="449" y="44"/>
                  </a:lnTo>
                  <a:lnTo>
                    <a:pt x="451" y="42"/>
                  </a:lnTo>
                  <a:lnTo>
                    <a:pt x="451" y="39"/>
                  </a:lnTo>
                  <a:lnTo>
                    <a:pt x="451" y="37"/>
                  </a:lnTo>
                  <a:lnTo>
                    <a:pt x="449" y="33"/>
                  </a:lnTo>
                  <a:lnTo>
                    <a:pt x="449" y="33"/>
                  </a:lnTo>
                  <a:lnTo>
                    <a:pt x="446" y="32"/>
                  </a:lnTo>
                  <a:lnTo>
                    <a:pt x="444" y="32"/>
                  </a:lnTo>
                  <a:lnTo>
                    <a:pt x="441" y="32"/>
                  </a:lnTo>
                  <a:lnTo>
                    <a:pt x="439" y="33"/>
                  </a:lnTo>
                  <a:lnTo>
                    <a:pt x="437" y="36"/>
                  </a:lnTo>
                  <a:lnTo>
                    <a:pt x="425" y="0"/>
                  </a:lnTo>
                  <a:lnTo>
                    <a:pt x="346" y="79"/>
                  </a:lnTo>
                  <a:lnTo>
                    <a:pt x="358" y="114"/>
                  </a:lnTo>
                  <a:lnTo>
                    <a:pt x="353" y="119"/>
                  </a:lnTo>
                  <a:lnTo>
                    <a:pt x="353" y="120"/>
                  </a:lnTo>
                  <a:lnTo>
                    <a:pt x="335" y="137"/>
                  </a:lnTo>
                  <a:lnTo>
                    <a:pt x="335" y="137"/>
                  </a:lnTo>
                  <a:lnTo>
                    <a:pt x="321" y="124"/>
                  </a:lnTo>
                  <a:lnTo>
                    <a:pt x="305" y="113"/>
                  </a:lnTo>
                  <a:lnTo>
                    <a:pt x="289" y="104"/>
                  </a:lnTo>
                  <a:lnTo>
                    <a:pt x="271" y="95"/>
                  </a:lnTo>
                  <a:lnTo>
                    <a:pt x="254" y="90"/>
                  </a:lnTo>
                  <a:lnTo>
                    <a:pt x="236" y="84"/>
                  </a:lnTo>
                  <a:lnTo>
                    <a:pt x="216" y="82"/>
                  </a:lnTo>
                  <a:lnTo>
                    <a:pt x="197" y="81"/>
                  </a:lnTo>
                  <a:lnTo>
                    <a:pt x="197" y="81"/>
                  </a:lnTo>
                  <a:lnTo>
                    <a:pt x="177" y="82"/>
                  </a:lnTo>
                  <a:lnTo>
                    <a:pt x="158" y="84"/>
                  </a:lnTo>
                  <a:lnTo>
                    <a:pt x="140" y="90"/>
                  </a:lnTo>
                  <a:lnTo>
                    <a:pt x="121" y="96"/>
                  </a:lnTo>
                  <a:lnTo>
                    <a:pt x="104" y="104"/>
                  </a:lnTo>
                  <a:lnTo>
                    <a:pt x="88" y="114"/>
                  </a:lnTo>
                  <a:lnTo>
                    <a:pt x="72" y="125"/>
                  </a:lnTo>
                  <a:lnTo>
                    <a:pt x="58" y="138"/>
                  </a:lnTo>
                  <a:lnTo>
                    <a:pt x="58" y="138"/>
                  </a:lnTo>
                  <a:lnTo>
                    <a:pt x="44" y="153"/>
                  </a:lnTo>
                  <a:lnTo>
                    <a:pt x="33" y="169"/>
                  </a:lnTo>
                  <a:lnTo>
                    <a:pt x="22" y="187"/>
                  </a:lnTo>
                  <a:lnTo>
                    <a:pt x="14" y="204"/>
                  </a:lnTo>
                  <a:lnTo>
                    <a:pt x="8" y="221"/>
                  </a:lnTo>
                  <a:lnTo>
                    <a:pt x="4" y="241"/>
                  </a:lnTo>
                  <a:lnTo>
                    <a:pt x="0" y="259"/>
                  </a:lnTo>
                  <a:lnTo>
                    <a:pt x="0" y="279"/>
                  </a:lnTo>
                  <a:lnTo>
                    <a:pt x="0" y="297"/>
                  </a:lnTo>
                  <a:lnTo>
                    <a:pt x="4" y="315"/>
                  </a:lnTo>
                  <a:lnTo>
                    <a:pt x="8" y="335"/>
                  </a:lnTo>
                  <a:lnTo>
                    <a:pt x="14" y="352"/>
                  </a:lnTo>
                  <a:lnTo>
                    <a:pt x="22" y="369"/>
                  </a:lnTo>
                  <a:lnTo>
                    <a:pt x="33" y="387"/>
                  </a:lnTo>
                  <a:lnTo>
                    <a:pt x="44" y="403"/>
                  </a:lnTo>
                  <a:lnTo>
                    <a:pt x="58" y="418"/>
                  </a:lnTo>
                  <a:lnTo>
                    <a:pt x="58" y="418"/>
                  </a:lnTo>
                  <a:lnTo>
                    <a:pt x="66" y="425"/>
                  </a:lnTo>
                  <a:lnTo>
                    <a:pt x="76" y="433"/>
                  </a:lnTo>
                  <a:lnTo>
                    <a:pt x="54" y="506"/>
                  </a:lnTo>
                  <a:lnTo>
                    <a:pt x="115" y="506"/>
                  </a:lnTo>
                  <a:lnTo>
                    <a:pt x="128" y="462"/>
                  </a:lnTo>
                  <a:lnTo>
                    <a:pt x="128" y="462"/>
                  </a:lnTo>
                  <a:lnTo>
                    <a:pt x="144" y="469"/>
                  </a:lnTo>
                  <a:lnTo>
                    <a:pt x="161" y="472"/>
                  </a:lnTo>
                  <a:lnTo>
                    <a:pt x="180" y="474"/>
                  </a:lnTo>
                  <a:lnTo>
                    <a:pt x="197" y="475"/>
                  </a:lnTo>
                  <a:lnTo>
                    <a:pt x="197" y="475"/>
                  </a:lnTo>
                  <a:lnTo>
                    <a:pt x="197" y="475"/>
                  </a:lnTo>
                  <a:lnTo>
                    <a:pt x="197" y="475"/>
                  </a:lnTo>
                  <a:lnTo>
                    <a:pt x="215" y="474"/>
                  </a:lnTo>
                  <a:lnTo>
                    <a:pt x="233" y="472"/>
                  </a:lnTo>
                  <a:lnTo>
                    <a:pt x="249" y="469"/>
                  </a:lnTo>
                  <a:lnTo>
                    <a:pt x="266" y="463"/>
                  </a:lnTo>
                  <a:lnTo>
                    <a:pt x="278" y="506"/>
                  </a:lnTo>
                  <a:lnTo>
                    <a:pt x="338" y="506"/>
                  </a:lnTo>
                  <a:lnTo>
                    <a:pt x="318" y="434"/>
                  </a:lnTo>
                  <a:lnTo>
                    <a:pt x="318" y="434"/>
                  </a:lnTo>
                  <a:lnTo>
                    <a:pt x="328" y="427"/>
                  </a:lnTo>
                  <a:lnTo>
                    <a:pt x="336" y="418"/>
                  </a:lnTo>
                  <a:lnTo>
                    <a:pt x="336" y="418"/>
                  </a:lnTo>
                  <a:lnTo>
                    <a:pt x="350" y="403"/>
                  </a:lnTo>
                  <a:lnTo>
                    <a:pt x="361" y="388"/>
                  </a:lnTo>
                  <a:lnTo>
                    <a:pt x="371" y="371"/>
                  </a:lnTo>
                  <a:lnTo>
                    <a:pt x="379" y="354"/>
                  </a:lnTo>
                  <a:lnTo>
                    <a:pt x="386" y="336"/>
                  </a:lnTo>
                  <a:lnTo>
                    <a:pt x="390" y="316"/>
                  </a:lnTo>
                  <a:lnTo>
                    <a:pt x="393" y="298"/>
                  </a:lnTo>
                  <a:lnTo>
                    <a:pt x="395" y="279"/>
                  </a:lnTo>
                  <a:lnTo>
                    <a:pt x="395" y="279"/>
                  </a:lnTo>
                  <a:lnTo>
                    <a:pt x="393" y="260"/>
                  </a:lnTo>
                  <a:lnTo>
                    <a:pt x="391" y="242"/>
                  </a:lnTo>
                  <a:lnTo>
                    <a:pt x="387" y="225"/>
                  </a:lnTo>
                  <a:lnTo>
                    <a:pt x="382" y="208"/>
                  </a:lnTo>
                  <a:lnTo>
                    <a:pt x="375" y="192"/>
                  </a:lnTo>
                  <a:lnTo>
                    <a:pt x="366" y="176"/>
                  </a:lnTo>
                  <a:lnTo>
                    <a:pt x="357" y="162"/>
                  </a:lnTo>
                  <a:lnTo>
                    <a:pt x="345" y="148"/>
                  </a:lnTo>
                  <a:lnTo>
                    <a:pt x="369" y="124"/>
                  </a:lnTo>
                  <a:lnTo>
                    <a:pt x="404" y="136"/>
                  </a:lnTo>
                  <a:close/>
                  <a:moveTo>
                    <a:pt x="456" y="64"/>
                  </a:moveTo>
                  <a:lnTo>
                    <a:pt x="400" y="120"/>
                  </a:lnTo>
                  <a:lnTo>
                    <a:pt x="379" y="113"/>
                  </a:lnTo>
                  <a:lnTo>
                    <a:pt x="436" y="57"/>
                  </a:lnTo>
                  <a:lnTo>
                    <a:pt x="456" y="64"/>
                  </a:lnTo>
                  <a:close/>
                  <a:moveTo>
                    <a:pt x="370" y="103"/>
                  </a:moveTo>
                  <a:lnTo>
                    <a:pt x="362" y="82"/>
                  </a:lnTo>
                  <a:lnTo>
                    <a:pt x="418" y="26"/>
                  </a:lnTo>
                  <a:lnTo>
                    <a:pt x="426" y="46"/>
                  </a:lnTo>
                  <a:lnTo>
                    <a:pt x="398" y="74"/>
                  </a:lnTo>
                  <a:lnTo>
                    <a:pt x="370" y="103"/>
                  </a:lnTo>
                  <a:close/>
                  <a:moveTo>
                    <a:pt x="104" y="492"/>
                  </a:moveTo>
                  <a:lnTo>
                    <a:pt x="74" y="492"/>
                  </a:lnTo>
                  <a:lnTo>
                    <a:pt x="88" y="443"/>
                  </a:lnTo>
                  <a:lnTo>
                    <a:pt x="88" y="443"/>
                  </a:lnTo>
                  <a:lnTo>
                    <a:pt x="101" y="450"/>
                  </a:lnTo>
                  <a:lnTo>
                    <a:pt x="114" y="457"/>
                  </a:lnTo>
                  <a:lnTo>
                    <a:pt x="104" y="492"/>
                  </a:lnTo>
                  <a:close/>
                  <a:moveTo>
                    <a:pt x="319" y="492"/>
                  </a:moveTo>
                  <a:lnTo>
                    <a:pt x="289" y="492"/>
                  </a:lnTo>
                  <a:lnTo>
                    <a:pt x="279" y="458"/>
                  </a:lnTo>
                  <a:lnTo>
                    <a:pt x="279" y="458"/>
                  </a:lnTo>
                  <a:lnTo>
                    <a:pt x="292" y="451"/>
                  </a:lnTo>
                  <a:lnTo>
                    <a:pt x="305" y="443"/>
                  </a:lnTo>
                  <a:lnTo>
                    <a:pt x="319" y="492"/>
                  </a:lnTo>
                  <a:close/>
                  <a:moveTo>
                    <a:pt x="380" y="279"/>
                  </a:moveTo>
                  <a:lnTo>
                    <a:pt x="380" y="279"/>
                  </a:lnTo>
                  <a:lnTo>
                    <a:pt x="379" y="296"/>
                  </a:lnTo>
                  <a:lnTo>
                    <a:pt x="377" y="314"/>
                  </a:lnTo>
                  <a:lnTo>
                    <a:pt x="373" y="331"/>
                  </a:lnTo>
                  <a:lnTo>
                    <a:pt x="366" y="348"/>
                  </a:lnTo>
                  <a:lnTo>
                    <a:pt x="359" y="364"/>
                  </a:lnTo>
                  <a:lnTo>
                    <a:pt x="349" y="380"/>
                  </a:lnTo>
                  <a:lnTo>
                    <a:pt x="338" y="394"/>
                  </a:lnTo>
                  <a:lnTo>
                    <a:pt x="326" y="407"/>
                  </a:lnTo>
                  <a:lnTo>
                    <a:pt x="326" y="407"/>
                  </a:lnTo>
                  <a:lnTo>
                    <a:pt x="314" y="420"/>
                  </a:lnTo>
                  <a:lnTo>
                    <a:pt x="298" y="431"/>
                  </a:lnTo>
                  <a:lnTo>
                    <a:pt x="283" y="439"/>
                  </a:lnTo>
                  <a:lnTo>
                    <a:pt x="267" y="447"/>
                  </a:lnTo>
                  <a:lnTo>
                    <a:pt x="251" y="454"/>
                  </a:lnTo>
                  <a:lnTo>
                    <a:pt x="234" y="458"/>
                  </a:lnTo>
                  <a:lnTo>
                    <a:pt x="215" y="460"/>
                  </a:lnTo>
                  <a:lnTo>
                    <a:pt x="197" y="461"/>
                  </a:lnTo>
                  <a:lnTo>
                    <a:pt x="197" y="461"/>
                  </a:lnTo>
                  <a:lnTo>
                    <a:pt x="197" y="461"/>
                  </a:lnTo>
                  <a:lnTo>
                    <a:pt x="197" y="461"/>
                  </a:lnTo>
                  <a:lnTo>
                    <a:pt x="179" y="460"/>
                  </a:lnTo>
                  <a:lnTo>
                    <a:pt x="161" y="458"/>
                  </a:lnTo>
                  <a:lnTo>
                    <a:pt x="144" y="454"/>
                  </a:lnTo>
                  <a:lnTo>
                    <a:pt x="127" y="447"/>
                  </a:lnTo>
                  <a:lnTo>
                    <a:pt x="110" y="439"/>
                  </a:lnTo>
                  <a:lnTo>
                    <a:pt x="95" y="431"/>
                  </a:lnTo>
                  <a:lnTo>
                    <a:pt x="81" y="420"/>
                  </a:lnTo>
                  <a:lnTo>
                    <a:pt x="67" y="407"/>
                  </a:lnTo>
                  <a:lnTo>
                    <a:pt x="67" y="407"/>
                  </a:lnTo>
                  <a:lnTo>
                    <a:pt x="55" y="394"/>
                  </a:lnTo>
                  <a:lnTo>
                    <a:pt x="45" y="379"/>
                  </a:lnTo>
                  <a:lnTo>
                    <a:pt x="35" y="363"/>
                  </a:lnTo>
                  <a:lnTo>
                    <a:pt x="27" y="347"/>
                  </a:lnTo>
                  <a:lnTo>
                    <a:pt x="22" y="330"/>
                  </a:lnTo>
                  <a:lnTo>
                    <a:pt x="18" y="313"/>
                  </a:lnTo>
                  <a:lnTo>
                    <a:pt x="14" y="296"/>
                  </a:lnTo>
                  <a:lnTo>
                    <a:pt x="14" y="279"/>
                  </a:lnTo>
                  <a:lnTo>
                    <a:pt x="14" y="260"/>
                  </a:lnTo>
                  <a:lnTo>
                    <a:pt x="18" y="243"/>
                  </a:lnTo>
                  <a:lnTo>
                    <a:pt x="22" y="226"/>
                  </a:lnTo>
                  <a:lnTo>
                    <a:pt x="27" y="209"/>
                  </a:lnTo>
                  <a:lnTo>
                    <a:pt x="35" y="193"/>
                  </a:lnTo>
                  <a:lnTo>
                    <a:pt x="45" y="177"/>
                  </a:lnTo>
                  <a:lnTo>
                    <a:pt x="55" y="163"/>
                  </a:lnTo>
                  <a:lnTo>
                    <a:pt x="67" y="149"/>
                  </a:lnTo>
                  <a:lnTo>
                    <a:pt x="67" y="149"/>
                  </a:lnTo>
                  <a:lnTo>
                    <a:pt x="81" y="136"/>
                  </a:lnTo>
                  <a:lnTo>
                    <a:pt x="95" y="125"/>
                  </a:lnTo>
                  <a:lnTo>
                    <a:pt x="110" y="117"/>
                  </a:lnTo>
                  <a:lnTo>
                    <a:pt x="127" y="109"/>
                  </a:lnTo>
                  <a:lnTo>
                    <a:pt x="144" y="103"/>
                  </a:lnTo>
                  <a:lnTo>
                    <a:pt x="161" y="98"/>
                  </a:lnTo>
                  <a:lnTo>
                    <a:pt x="179" y="96"/>
                  </a:lnTo>
                  <a:lnTo>
                    <a:pt x="197" y="95"/>
                  </a:lnTo>
                  <a:lnTo>
                    <a:pt x="197" y="95"/>
                  </a:lnTo>
                  <a:lnTo>
                    <a:pt x="215" y="96"/>
                  </a:lnTo>
                  <a:lnTo>
                    <a:pt x="233" y="98"/>
                  </a:lnTo>
                  <a:lnTo>
                    <a:pt x="250" y="103"/>
                  </a:lnTo>
                  <a:lnTo>
                    <a:pt x="266" y="109"/>
                  </a:lnTo>
                  <a:lnTo>
                    <a:pt x="282" y="115"/>
                  </a:lnTo>
                  <a:lnTo>
                    <a:pt x="297" y="125"/>
                  </a:lnTo>
                  <a:lnTo>
                    <a:pt x="311" y="135"/>
                  </a:lnTo>
                  <a:lnTo>
                    <a:pt x="325" y="148"/>
                  </a:lnTo>
                  <a:lnTo>
                    <a:pt x="301" y="172"/>
                  </a:lnTo>
                  <a:lnTo>
                    <a:pt x="301" y="172"/>
                  </a:lnTo>
                  <a:lnTo>
                    <a:pt x="290" y="162"/>
                  </a:lnTo>
                  <a:lnTo>
                    <a:pt x="279" y="153"/>
                  </a:lnTo>
                  <a:lnTo>
                    <a:pt x="266" y="147"/>
                  </a:lnTo>
                  <a:lnTo>
                    <a:pt x="253" y="140"/>
                  </a:lnTo>
                  <a:lnTo>
                    <a:pt x="240" y="136"/>
                  </a:lnTo>
                  <a:lnTo>
                    <a:pt x="226" y="132"/>
                  </a:lnTo>
                  <a:lnTo>
                    <a:pt x="212" y="131"/>
                  </a:lnTo>
                  <a:lnTo>
                    <a:pt x="197" y="130"/>
                  </a:lnTo>
                  <a:lnTo>
                    <a:pt x="197" y="130"/>
                  </a:lnTo>
                  <a:lnTo>
                    <a:pt x="183" y="131"/>
                  </a:lnTo>
                  <a:lnTo>
                    <a:pt x="168" y="133"/>
                  </a:lnTo>
                  <a:lnTo>
                    <a:pt x="154" y="136"/>
                  </a:lnTo>
                  <a:lnTo>
                    <a:pt x="140" y="140"/>
                  </a:lnTo>
                  <a:lnTo>
                    <a:pt x="127" y="147"/>
                  </a:lnTo>
                  <a:lnTo>
                    <a:pt x="115" y="154"/>
                  </a:lnTo>
                  <a:lnTo>
                    <a:pt x="103" y="163"/>
                  </a:lnTo>
                  <a:lnTo>
                    <a:pt x="92" y="173"/>
                  </a:lnTo>
                  <a:lnTo>
                    <a:pt x="92" y="173"/>
                  </a:lnTo>
                  <a:lnTo>
                    <a:pt x="81" y="185"/>
                  </a:lnTo>
                  <a:lnTo>
                    <a:pt x="73" y="196"/>
                  </a:lnTo>
                  <a:lnTo>
                    <a:pt x="65" y="208"/>
                  </a:lnTo>
                  <a:lnTo>
                    <a:pt x="60" y="222"/>
                  </a:lnTo>
                  <a:lnTo>
                    <a:pt x="54" y="235"/>
                  </a:lnTo>
                  <a:lnTo>
                    <a:pt x="51" y="249"/>
                  </a:lnTo>
                  <a:lnTo>
                    <a:pt x="49" y="263"/>
                  </a:lnTo>
                  <a:lnTo>
                    <a:pt x="49" y="279"/>
                  </a:lnTo>
                  <a:lnTo>
                    <a:pt x="49" y="293"/>
                  </a:lnTo>
                  <a:lnTo>
                    <a:pt x="51" y="307"/>
                  </a:lnTo>
                  <a:lnTo>
                    <a:pt x="54" y="321"/>
                  </a:lnTo>
                  <a:lnTo>
                    <a:pt x="60" y="334"/>
                  </a:lnTo>
                  <a:lnTo>
                    <a:pt x="65" y="348"/>
                  </a:lnTo>
                  <a:lnTo>
                    <a:pt x="73" y="360"/>
                  </a:lnTo>
                  <a:lnTo>
                    <a:pt x="81" y="371"/>
                  </a:lnTo>
                  <a:lnTo>
                    <a:pt x="92" y="383"/>
                  </a:lnTo>
                  <a:lnTo>
                    <a:pt x="92" y="383"/>
                  </a:lnTo>
                  <a:lnTo>
                    <a:pt x="103" y="393"/>
                  </a:lnTo>
                  <a:lnTo>
                    <a:pt x="115" y="402"/>
                  </a:lnTo>
                  <a:lnTo>
                    <a:pt x="127" y="409"/>
                  </a:lnTo>
                  <a:lnTo>
                    <a:pt x="140" y="416"/>
                  </a:lnTo>
                  <a:lnTo>
                    <a:pt x="154" y="420"/>
                  </a:lnTo>
                  <a:lnTo>
                    <a:pt x="168" y="424"/>
                  </a:lnTo>
                  <a:lnTo>
                    <a:pt x="183" y="427"/>
                  </a:lnTo>
                  <a:lnTo>
                    <a:pt x="197" y="427"/>
                  </a:lnTo>
                  <a:lnTo>
                    <a:pt x="197" y="427"/>
                  </a:lnTo>
                  <a:lnTo>
                    <a:pt x="212" y="427"/>
                  </a:lnTo>
                  <a:lnTo>
                    <a:pt x="226" y="424"/>
                  </a:lnTo>
                  <a:lnTo>
                    <a:pt x="240" y="420"/>
                  </a:lnTo>
                  <a:lnTo>
                    <a:pt x="254" y="416"/>
                  </a:lnTo>
                  <a:lnTo>
                    <a:pt x="267" y="409"/>
                  </a:lnTo>
                  <a:lnTo>
                    <a:pt x="280" y="402"/>
                  </a:lnTo>
                  <a:lnTo>
                    <a:pt x="291" y="393"/>
                  </a:lnTo>
                  <a:lnTo>
                    <a:pt x="303" y="383"/>
                  </a:lnTo>
                  <a:lnTo>
                    <a:pt x="303" y="383"/>
                  </a:lnTo>
                  <a:lnTo>
                    <a:pt x="312" y="373"/>
                  </a:lnTo>
                  <a:lnTo>
                    <a:pt x="321" y="361"/>
                  </a:lnTo>
                  <a:lnTo>
                    <a:pt x="329" y="348"/>
                  </a:lnTo>
                  <a:lnTo>
                    <a:pt x="335" y="335"/>
                  </a:lnTo>
                  <a:lnTo>
                    <a:pt x="339" y="322"/>
                  </a:lnTo>
                  <a:lnTo>
                    <a:pt x="343" y="308"/>
                  </a:lnTo>
                  <a:lnTo>
                    <a:pt x="345" y="293"/>
                  </a:lnTo>
                  <a:lnTo>
                    <a:pt x="346" y="279"/>
                  </a:lnTo>
                  <a:lnTo>
                    <a:pt x="346" y="279"/>
                  </a:lnTo>
                  <a:lnTo>
                    <a:pt x="345" y="265"/>
                  </a:lnTo>
                  <a:lnTo>
                    <a:pt x="344" y="252"/>
                  </a:lnTo>
                  <a:lnTo>
                    <a:pt x="341" y="240"/>
                  </a:lnTo>
                  <a:lnTo>
                    <a:pt x="337" y="227"/>
                  </a:lnTo>
                  <a:lnTo>
                    <a:pt x="332" y="215"/>
                  </a:lnTo>
                  <a:lnTo>
                    <a:pt x="325" y="203"/>
                  </a:lnTo>
                  <a:lnTo>
                    <a:pt x="319" y="192"/>
                  </a:lnTo>
                  <a:lnTo>
                    <a:pt x="310" y="182"/>
                  </a:lnTo>
                  <a:lnTo>
                    <a:pt x="335" y="158"/>
                  </a:lnTo>
                  <a:lnTo>
                    <a:pt x="335" y="158"/>
                  </a:lnTo>
                  <a:lnTo>
                    <a:pt x="345" y="171"/>
                  </a:lnTo>
                  <a:lnTo>
                    <a:pt x="355" y="185"/>
                  </a:lnTo>
                  <a:lnTo>
                    <a:pt x="362" y="199"/>
                  </a:lnTo>
                  <a:lnTo>
                    <a:pt x="369" y="214"/>
                  </a:lnTo>
                  <a:lnTo>
                    <a:pt x="374" y="229"/>
                  </a:lnTo>
                  <a:lnTo>
                    <a:pt x="377" y="245"/>
                  </a:lnTo>
                  <a:lnTo>
                    <a:pt x="379" y="261"/>
                  </a:lnTo>
                  <a:lnTo>
                    <a:pt x="380" y="279"/>
                  </a:lnTo>
                  <a:lnTo>
                    <a:pt x="380" y="279"/>
                  </a:lnTo>
                  <a:close/>
                  <a:moveTo>
                    <a:pt x="233" y="279"/>
                  </a:moveTo>
                  <a:lnTo>
                    <a:pt x="233" y="279"/>
                  </a:lnTo>
                  <a:lnTo>
                    <a:pt x="231" y="285"/>
                  </a:lnTo>
                  <a:lnTo>
                    <a:pt x="230" y="292"/>
                  </a:lnTo>
                  <a:lnTo>
                    <a:pt x="226" y="298"/>
                  </a:lnTo>
                  <a:lnTo>
                    <a:pt x="222" y="303"/>
                  </a:lnTo>
                  <a:lnTo>
                    <a:pt x="222" y="303"/>
                  </a:lnTo>
                  <a:lnTo>
                    <a:pt x="216" y="308"/>
                  </a:lnTo>
                  <a:lnTo>
                    <a:pt x="211" y="311"/>
                  </a:lnTo>
                  <a:lnTo>
                    <a:pt x="204" y="313"/>
                  </a:lnTo>
                  <a:lnTo>
                    <a:pt x="197" y="313"/>
                  </a:lnTo>
                  <a:lnTo>
                    <a:pt x="197" y="313"/>
                  </a:lnTo>
                  <a:lnTo>
                    <a:pt x="190" y="313"/>
                  </a:lnTo>
                  <a:lnTo>
                    <a:pt x="184" y="311"/>
                  </a:lnTo>
                  <a:lnTo>
                    <a:pt x="177" y="308"/>
                  </a:lnTo>
                  <a:lnTo>
                    <a:pt x="172" y="303"/>
                  </a:lnTo>
                  <a:lnTo>
                    <a:pt x="172" y="303"/>
                  </a:lnTo>
                  <a:lnTo>
                    <a:pt x="168" y="298"/>
                  </a:lnTo>
                  <a:lnTo>
                    <a:pt x="164" y="292"/>
                  </a:lnTo>
                  <a:lnTo>
                    <a:pt x="162" y="285"/>
                  </a:lnTo>
                  <a:lnTo>
                    <a:pt x="161" y="279"/>
                  </a:lnTo>
                  <a:lnTo>
                    <a:pt x="162" y="271"/>
                  </a:lnTo>
                  <a:lnTo>
                    <a:pt x="164" y="265"/>
                  </a:lnTo>
                  <a:lnTo>
                    <a:pt x="168" y="259"/>
                  </a:lnTo>
                  <a:lnTo>
                    <a:pt x="172" y="253"/>
                  </a:lnTo>
                  <a:lnTo>
                    <a:pt x="172" y="253"/>
                  </a:lnTo>
                  <a:lnTo>
                    <a:pt x="177" y="248"/>
                  </a:lnTo>
                  <a:lnTo>
                    <a:pt x="184" y="245"/>
                  </a:lnTo>
                  <a:lnTo>
                    <a:pt x="190" y="243"/>
                  </a:lnTo>
                  <a:lnTo>
                    <a:pt x="197" y="243"/>
                  </a:lnTo>
                  <a:lnTo>
                    <a:pt x="197" y="243"/>
                  </a:lnTo>
                  <a:lnTo>
                    <a:pt x="203" y="243"/>
                  </a:lnTo>
                  <a:lnTo>
                    <a:pt x="210" y="245"/>
                  </a:lnTo>
                  <a:lnTo>
                    <a:pt x="215" y="248"/>
                  </a:lnTo>
                  <a:lnTo>
                    <a:pt x="221" y="252"/>
                  </a:lnTo>
                  <a:lnTo>
                    <a:pt x="211" y="262"/>
                  </a:lnTo>
                  <a:lnTo>
                    <a:pt x="211" y="262"/>
                  </a:lnTo>
                  <a:lnTo>
                    <a:pt x="209" y="265"/>
                  </a:lnTo>
                  <a:lnTo>
                    <a:pt x="209" y="267"/>
                  </a:lnTo>
                  <a:lnTo>
                    <a:pt x="209" y="270"/>
                  </a:lnTo>
                  <a:lnTo>
                    <a:pt x="211" y="272"/>
                  </a:lnTo>
                  <a:lnTo>
                    <a:pt x="211" y="272"/>
                  </a:lnTo>
                  <a:lnTo>
                    <a:pt x="213" y="273"/>
                  </a:lnTo>
                  <a:lnTo>
                    <a:pt x="215" y="274"/>
                  </a:lnTo>
                  <a:lnTo>
                    <a:pt x="215" y="274"/>
                  </a:lnTo>
                  <a:lnTo>
                    <a:pt x="218" y="273"/>
                  </a:lnTo>
                  <a:lnTo>
                    <a:pt x="221" y="272"/>
                  </a:lnTo>
                  <a:lnTo>
                    <a:pt x="229" y="263"/>
                  </a:lnTo>
                  <a:lnTo>
                    <a:pt x="229" y="263"/>
                  </a:lnTo>
                  <a:lnTo>
                    <a:pt x="231" y="271"/>
                  </a:lnTo>
                  <a:lnTo>
                    <a:pt x="233" y="279"/>
                  </a:lnTo>
                  <a:lnTo>
                    <a:pt x="233" y="279"/>
                  </a:lnTo>
                  <a:close/>
                  <a:moveTo>
                    <a:pt x="230" y="242"/>
                  </a:moveTo>
                  <a:lnTo>
                    <a:pt x="230" y="242"/>
                  </a:lnTo>
                  <a:lnTo>
                    <a:pt x="224" y="236"/>
                  </a:lnTo>
                  <a:lnTo>
                    <a:pt x="215" y="232"/>
                  </a:lnTo>
                  <a:lnTo>
                    <a:pt x="207" y="230"/>
                  </a:lnTo>
                  <a:lnTo>
                    <a:pt x="197" y="229"/>
                  </a:lnTo>
                  <a:lnTo>
                    <a:pt x="197" y="229"/>
                  </a:lnTo>
                  <a:lnTo>
                    <a:pt x="187" y="230"/>
                  </a:lnTo>
                  <a:lnTo>
                    <a:pt x="179" y="232"/>
                  </a:lnTo>
                  <a:lnTo>
                    <a:pt x="170" y="236"/>
                  </a:lnTo>
                  <a:lnTo>
                    <a:pt x="162" y="243"/>
                  </a:lnTo>
                  <a:lnTo>
                    <a:pt x="162" y="243"/>
                  </a:lnTo>
                  <a:lnTo>
                    <a:pt x="156" y="250"/>
                  </a:lnTo>
                  <a:lnTo>
                    <a:pt x="152" y="259"/>
                  </a:lnTo>
                  <a:lnTo>
                    <a:pt x="148" y="269"/>
                  </a:lnTo>
                  <a:lnTo>
                    <a:pt x="147" y="279"/>
                  </a:lnTo>
                  <a:lnTo>
                    <a:pt x="148" y="287"/>
                  </a:lnTo>
                  <a:lnTo>
                    <a:pt x="152" y="297"/>
                  </a:lnTo>
                  <a:lnTo>
                    <a:pt x="156" y="306"/>
                  </a:lnTo>
                  <a:lnTo>
                    <a:pt x="162" y="313"/>
                  </a:lnTo>
                  <a:lnTo>
                    <a:pt x="162" y="313"/>
                  </a:lnTo>
                  <a:lnTo>
                    <a:pt x="170" y="320"/>
                  </a:lnTo>
                  <a:lnTo>
                    <a:pt x="179" y="324"/>
                  </a:lnTo>
                  <a:lnTo>
                    <a:pt x="187" y="327"/>
                  </a:lnTo>
                  <a:lnTo>
                    <a:pt x="197" y="327"/>
                  </a:lnTo>
                  <a:lnTo>
                    <a:pt x="197" y="327"/>
                  </a:lnTo>
                  <a:lnTo>
                    <a:pt x="207" y="327"/>
                  </a:lnTo>
                  <a:lnTo>
                    <a:pt x="216" y="324"/>
                  </a:lnTo>
                  <a:lnTo>
                    <a:pt x="225" y="320"/>
                  </a:lnTo>
                  <a:lnTo>
                    <a:pt x="233" y="313"/>
                  </a:lnTo>
                  <a:lnTo>
                    <a:pt x="233" y="313"/>
                  </a:lnTo>
                  <a:lnTo>
                    <a:pt x="238" y="306"/>
                  </a:lnTo>
                  <a:lnTo>
                    <a:pt x="243" y="297"/>
                  </a:lnTo>
                  <a:lnTo>
                    <a:pt x="245" y="288"/>
                  </a:lnTo>
                  <a:lnTo>
                    <a:pt x="247" y="279"/>
                  </a:lnTo>
                  <a:lnTo>
                    <a:pt x="247" y="279"/>
                  </a:lnTo>
                  <a:lnTo>
                    <a:pt x="247" y="271"/>
                  </a:lnTo>
                  <a:lnTo>
                    <a:pt x="244" y="265"/>
                  </a:lnTo>
                  <a:lnTo>
                    <a:pt x="242" y="259"/>
                  </a:lnTo>
                  <a:lnTo>
                    <a:pt x="240" y="253"/>
                  </a:lnTo>
                  <a:lnTo>
                    <a:pt x="268" y="223"/>
                  </a:lnTo>
                  <a:lnTo>
                    <a:pt x="268" y="223"/>
                  </a:lnTo>
                  <a:lnTo>
                    <a:pt x="277" y="236"/>
                  </a:lnTo>
                  <a:lnTo>
                    <a:pt x="282" y="249"/>
                  </a:lnTo>
                  <a:lnTo>
                    <a:pt x="285" y="263"/>
                  </a:lnTo>
                  <a:lnTo>
                    <a:pt x="287" y="279"/>
                  </a:lnTo>
                  <a:lnTo>
                    <a:pt x="287" y="279"/>
                  </a:lnTo>
                  <a:lnTo>
                    <a:pt x="287" y="287"/>
                  </a:lnTo>
                  <a:lnTo>
                    <a:pt x="285" y="296"/>
                  </a:lnTo>
                  <a:lnTo>
                    <a:pt x="283" y="304"/>
                  </a:lnTo>
                  <a:lnTo>
                    <a:pt x="280" y="312"/>
                  </a:lnTo>
                  <a:lnTo>
                    <a:pt x="277" y="321"/>
                  </a:lnTo>
                  <a:lnTo>
                    <a:pt x="271" y="328"/>
                  </a:lnTo>
                  <a:lnTo>
                    <a:pt x="267" y="335"/>
                  </a:lnTo>
                  <a:lnTo>
                    <a:pt x="261" y="341"/>
                  </a:lnTo>
                  <a:lnTo>
                    <a:pt x="261" y="341"/>
                  </a:lnTo>
                  <a:lnTo>
                    <a:pt x="254" y="348"/>
                  </a:lnTo>
                  <a:lnTo>
                    <a:pt x="247" y="353"/>
                  </a:lnTo>
                  <a:lnTo>
                    <a:pt x="239" y="357"/>
                  </a:lnTo>
                  <a:lnTo>
                    <a:pt x="231" y="361"/>
                  </a:lnTo>
                  <a:lnTo>
                    <a:pt x="223" y="364"/>
                  </a:lnTo>
                  <a:lnTo>
                    <a:pt x="215" y="366"/>
                  </a:lnTo>
                  <a:lnTo>
                    <a:pt x="206" y="367"/>
                  </a:lnTo>
                  <a:lnTo>
                    <a:pt x="197" y="368"/>
                  </a:lnTo>
                  <a:lnTo>
                    <a:pt x="197" y="368"/>
                  </a:lnTo>
                  <a:lnTo>
                    <a:pt x="197" y="368"/>
                  </a:lnTo>
                  <a:lnTo>
                    <a:pt x="197" y="368"/>
                  </a:lnTo>
                  <a:lnTo>
                    <a:pt x="188" y="367"/>
                  </a:lnTo>
                  <a:lnTo>
                    <a:pt x="180" y="366"/>
                  </a:lnTo>
                  <a:lnTo>
                    <a:pt x="171" y="364"/>
                  </a:lnTo>
                  <a:lnTo>
                    <a:pt x="162" y="361"/>
                  </a:lnTo>
                  <a:lnTo>
                    <a:pt x="155" y="357"/>
                  </a:lnTo>
                  <a:lnTo>
                    <a:pt x="147" y="353"/>
                  </a:lnTo>
                  <a:lnTo>
                    <a:pt x="140" y="348"/>
                  </a:lnTo>
                  <a:lnTo>
                    <a:pt x="133" y="341"/>
                  </a:lnTo>
                  <a:lnTo>
                    <a:pt x="133" y="341"/>
                  </a:lnTo>
                  <a:lnTo>
                    <a:pt x="128" y="335"/>
                  </a:lnTo>
                  <a:lnTo>
                    <a:pt x="122" y="327"/>
                  </a:lnTo>
                  <a:lnTo>
                    <a:pt x="118" y="320"/>
                  </a:lnTo>
                  <a:lnTo>
                    <a:pt x="114" y="312"/>
                  </a:lnTo>
                  <a:lnTo>
                    <a:pt x="110" y="303"/>
                  </a:lnTo>
                  <a:lnTo>
                    <a:pt x="109" y="295"/>
                  </a:lnTo>
                  <a:lnTo>
                    <a:pt x="107" y="287"/>
                  </a:lnTo>
                  <a:lnTo>
                    <a:pt x="107" y="279"/>
                  </a:lnTo>
                  <a:lnTo>
                    <a:pt x="107" y="270"/>
                  </a:lnTo>
                  <a:lnTo>
                    <a:pt x="109" y="261"/>
                  </a:lnTo>
                  <a:lnTo>
                    <a:pt x="110" y="253"/>
                  </a:lnTo>
                  <a:lnTo>
                    <a:pt x="114" y="244"/>
                  </a:lnTo>
                  <a:lnTo>
                    <a:pt x="118" y="236"/>
                  </a:lnTo>
                  <a:lnTo>
                    <a:pt x="122" y="229"/>
                  </a:lnTo>
                  <a:lnTo>
                    <a:pt x="128" y="221"/>
                  </a:lnTo>
                  <a:lnTo>
                    <a:pt x="133" y="215"/>
                  </a:lnTo>
                  <a:lnTo>
                    <a:pt x="133" y="215"/>
                  </a:lnTo>
                  <a:lnTo>
                    <a:pt x="141" y="208"/>
                  </a:lnTo>
                  <a:lnTo>
                    <a:pt x="147" y="203"/>
                  </a:lnTo>
                  <a:lnTo>
                    <a:pt x="155" y="199"/>
                  </a:lnTo>
                  <a:lnTo>
                    <a:pt x="162" y="195"/>
                  </a:lnTo>
                  <a:lnTo>
                    <a:pt x="171" y="192"/>
                  </a:lnTo>
                  <a:lnTo>
                    <a:pt x="180" y="190"/>
                  </a:lnTo>
                  <a:lnTo>
                    <a:pt x="188" y="189"/>
                  </a:lnTo>
                  <a:lnTo>
                    <a:pt x="197" y="188"/>
                  </a:lnTo>
                  <a:lnTo>
                    <a:pt x="197" y="188"/>
                  </a:lnTo>
                  <a:lnTo>
                    <a:pt x="206" y="189"/>
                  </a:lnTo>
                  <a:lnTo>
                    <a:pt x="214" y="190"/>
                  </a:lnTo>
                  <a:lnTo>
                    <a:pt x="223" y="192"/>
                  </a:lnTo>
                  <a:lnTo>
                    <a:pt x="230" y="194"/>
                  </a:lnTo>
                  <a:lnTo>
                    <a:pt x="238" y="199"/>
                  </a:lnTo>
                  <a:lnTo>
                    <a:pt x="245" y="203"/>
                  </a:lnTo>
                  <a:lnTo>
                    <a:pt x="253" y="207"/>
                  </a:lnTo>
                  <a:lnTo>
                    <a:pt x="260" y="214"/>
                  </a:lnTo>
                  <a:lnTo>
                    <a:pt x="230" y="242"/>
                  </a:lnTo>
                  <a:close/>
                  <a:moveTo>
                    <a:pt x="269" y="203"/>
                  </a:moveTo>
                  <a:lnTo>
                    <a:pt x="269" y="203"/>
                  </a:lnTo>
                  <a:lnTo>
                    <a:pt x="262" y="196"/>
                  </a:lnTo>
                  <a:lnTo>
                    <a:pt x="254" y="191"/>
                  </a:lnTo>
                  <a:lnTo>
                    <a:pt x="245" y="186"/>
                  </a:lnTo>
                  <a:lnTo>
                    <a:pt x="236" y="181"/>
                  </a:lnTo>
                  <a:lnTo>
                    <a:pt x="227" y="178"/>
                  </a:lnTo>
                  <a:lnTo>
                    <a:pt x="217" y="176"/>
                  </a:lnTo>
                  <a:lnTo>
                    <a:pt x="208" y="175"/>
                  </a:lnTo>
                  <a:lnTo>
                    <a:pt x="197" y="174"/>
                  </a:lnTo>
                  <a:lnTo>
                    <a:pt x="197" y="174"/>
                  </a:lnTo>
                  <a:lnTo>
                    <a:pt x="187" y="175"/>
                  </a:lnTo>
                  <a:lnTo>
                    <a:pt x="176" y="176"/>
                  </a:lnTo>
                  <a:lnTo>
                    <a:pt x="167" y="178"/>
                  </a:lnTo>
                  <a:lnTo>
                    <a:pt x="157" y="182"/>
                  </a:lnTo>
                  <a:lnTo>
                    <a:pt x="148" y="187"/>
                  </a:lnTo>
                  <a:lnTo>
                    <a:pt x="140" y="191"/>
                  </a:lnTo>
                  <a:lnTo>
                    <a:pt x="131" y="198"/>
                  </a:lnTo>
                  <a:lnTo>
                    <a:pt x="123" y="205"/>
                  </a:lnTo>
                  <a:lnTo>
                    <a:pt x="123" y="205"/>
                  </a:lnTo>
                  <a:lnTo>
                    <a:pt x="117" y="213"/>
                  </a:lnTo>
                  <a:lnTo>
                    <a:pt x="110" y="221"/>
                  </a:lnTo>
                  <a:lnTo>
                    <a:pt x="105" y="230"/>
                  </a:lnTo>
                  <a:lnTo>
                    <a:pt x="101" y="239"/>
                  </a:lnTo>
                  <a:lnTo>
                    <a:pt x="98" y="248"/>
                  </a:lnTo>
                  <a:lnTo>
                    <a:pt x="95" y="258"/>
                  </a:lnTo>
                  <a:lnTo>
                    <a:pt x="93" y="268"/>
                  </a:lnTo>
                  <a:lnTo>
                    <a:pt x="93" y="279"/>
                  </a:lnTo>
                  <a:lnTo>
                    <a:pt x="93" y="288"/>
                  </a:lnTo>
                  <a:lnTo>
                    <a:pt x="95" y="298"/>
                  </a:lnTo>
                  <a:lnTo>
                    <a:pt x="98" y="308"/>
                  </a:lnTo>
                  <a:lnTo>
                    <a:pt x="101" y="317"/>
                  </a:lnTo>
                  <a:lnTo>
                    <a:pt x="105" y="326"/>
                  </a:lnTo>
                  <a:lnTo>
                    <a:pt x="110" y="336"/>
                  </a:lnTo>
                  <a:lnTo>
                    <a:pt x="117" y="343"/>
                  </a:lnTo>
                  <a:lnTo>
                    <a:pt x="123" y="352"/>
                  </a:lnTo>
                  <a:lnTo>
                    <a:pt x="123" y="352"/>
                  </a:lnTo>
                  <a:lnTo>
                    <a:pt x="131" y="358"/>
                  </a:lnTo>
                  <a:lnTo>
                    <a:pt x="140" y="365"/>
                  </a:lnTo>
                  <a:lnTo>
                    <a:pt x="148" y="370"/>
                  </a:lnTo>
                  <a:lnTo>
                    <a:pt x="157" y="375"/>
                  </a:lnTo>
                  <a:lnTo>
                    <a:pt x="167" y="378"/>
                  </a:lnTo>
                  <a:lnTo>
                    <a:pt x="176" y="380"/>
                  </a:lnTo>
                  <a:lnTo>
                    <a:pt x="187" y="381"/>
                  </a:lnTo>
                  <a:lnTo>
                    <a:pt x="197" y="382"/>
                  </a:lnTo>
                  <a:lnTo>
                    <a:pt x="197" y="382"/>
                  </a:lnTo>
                  <a:lnTo>
                    <a:pt x="197" y="382"/>
                  </a:lnTo>
                  <a:lnTo>
                    <a:pt x="197" y="382"/>
                  </a:lnTo>
                  <a:lnTo>
                    <a:pt x="208" y="381"/>
                  </a:lnTo>
                  <a:lnTo>
                    <a:pt x="217" y="380"/>
                  </a:lnTo>
                  <a:lnTo>
                    <a:pt x="227" y="378"/>
                  </a:lnTo>
                  <a:lnTo>
                    <a:pt x="237" y="375"/>
                  </a:lnTo>
                  <a:lnTo>
                    <a:pt x="247" y="370"/>
                  </a:lnTo>
                  <a:lnTo>
                    <a:pt x="255" y="365"/>
                  </a:lnTo>
                  <a:lnTo>
                    <a:pt x="263" y="358"/>
                  </a:lnTo>
                  <a:lnTo>
                    <a:pt x="270" y="352"/>
                  </a:lnTo>
                  <a:lnTo>
                    <a:pt x="270" y="352"/>
                  </a:lnTo>
                  <a:lnTo>
                    <a:pt x="278" y="344"/>
                  </a:lnTo>
                  <a:lnTo>
                    <a:pt x="283" y="336"/>
                  </a:lnTo>
                  <a:lnTo>
                    <a:pt x="289" y="327"/>
                  </a:lnTo>
                  <a:lnTo>
                    <a:pt x="293" y="317"/>
                  </a:lnTo>
                  <a:lnTo>
                    <a:pt x="296" y="309"/>
                  </a:lnTo>
                  <a:lnTo>
                    <a:pt x="299" y="299"/>
                  </a:lnTo>
                  <a:lnTo>
                    <a:pt x="301" y="288"/>
                  </a:lnTo>
                  <a:lnTo>
                    <a:pt x="301" y="279"/>
                  </a:lnTo>
                  <a:lnTo>
                    <a:pt x="301" y="279"/>
                  </a:lnTo>
                  <a:lnTo>
                    <a:pt x="301" y="269"/>
                  </a:lnTo>
                  <a:lnTo>
                    <a:pt x="299" y="260"/>
                  </a:lnTo>
                  <a:lnTo>
                    <a:pt x="297" y="253"/>
                  </a:lnTo>
                  <a:lnTo>
                    <a:pt x="295" y="244"/>
                  </a:lnTo>
                  <a:lnTo>
                    <a:pt x="292" y="236"/>
                  </a:lnTo>
                  <a:lnTo>
                    <a:pt x="289" y="228"/>
                  </a:lnTo>
                  <a:lnTo>
                    <a:pt x="284" y="221"/>
                  </a:lnTo>
                  <a:lnTo>
                    <a:pt x="279" y="214"/>
                  </a:lnTo>
                  <a:lnTo>
                    <a:pt x="301" y="192"/>
                  </a:lnTo>
                  <a:lnTo>
                    <a:pt x="301" y="192"/>
                  </a:lnTo>
                  <a:lnTo>
                    <a:pt x="308" y="202"/>
                  </a:lnTo>
                  <a:lnTo>
                    <a:pt x="314" y="212"/>
                  </a:lnTo>
                  <a:lnTo>
                    <a:pt x="319" y="221"/>
                  </a:lnTo>
                  <a:lnTo>
                    <a:pt x="323" y="232"/>
                  </a:lnTo>
                  <a:lnTo>
                    <a:pt x="328" y="243"/>
                  </a:lnTo>
                  <a:lnTo>
                    <a:pt x="330" y="255"/>
                  </a:lnTo>
                  <a:lnTo>
                    <a:pt x="331" y="267"/>
                  </a:lnTo>
                  <a:lnTo>
                    <a:pt x="332" y="279"/>
                  </a:lnTo>
                  <a:lnTo>
                    <a:pt x="332" y="279"/>
                  </a:lnTo>
                  <a:lnTo>
                    <a:pt x="331" y="292"/>
                  </a:lnTo>
                  <a:lnTo>
                    <a:pt x="329" y="304"/>
                  </a:lnTo>
                  <a:lnTo>
                    <a:pt x="326" y="317"/>
                  </a:lnTo>
                  <a:lnTo>
                    <a:pt x="321" y="329"/>
                  </a:lnTo>
                  <a:lnTo>
                    <a:pt x="316" y="341"/>
                  </a:lnTo>
                  <a:lnTo>
                    <a:pt x="309" y="353"/>
                  </a:lnTo>
                  <a:lnTo>
                    <a:pt x="302" y="364"/>
                  </a:lnTo>
                  <a:lnTo>
                    <a:pt x="292" y="374"/>
                  </a:lnTo>
                  <a:lnTo>
                    <a:pt x="292" y="374"/>
                  </a:lnTo>
                  <a:lnTo>
                    <a:pt x="282" y="382"/>
                  </a:lnTo>
                  <a:lnTo>
                    <a:pt x="271" y="390"/>
                  </a:lnTo>
                  <a:lnTo>
                    <a:pt x="261" y="397"/>
                  </a:lnTo>
                  <a:lnTo>
                    <a:pt x="249" y="403"/>
                  </a:lnTo>
                  <a:lnTo>
                    <a:pt x="237" y="407"/>
                  </a:lnTo>
                  <a:lnTo>
                    <a:pt x="224" y="410"/>
                  </a:lnTo>
                  <a:lnTo>
                    <a:pt x="211" y="412"/>
                  </a:lnTo>
                  <a:lnTo>
                    <a:pt x="197" y="412"/>
                  </a:lnTo>
                  <a:lnTo>
                    <a:pt x="197" y="412"/>
                  </a:lnTo>
                  <a:lnTo>
                    <a:pt x="184" y="412"/>
                  </a:lnTo>
                  <a:lnTo>
                    <a:pt x="171" y="410"/>
                  </a:lnTo>
                  <a:lnTo>
                    <a:pt x="158" y="407"/>
                  </a:lnTo>
                  <a:lnTo>
                    <a:pt x="146" y="403"/>
                  </a:lnTo>
                  <a:lnTo>
                    <a:pt x="134" y="397"/>
                  </a:lnTo>
                  <a:lnTo>
                    <a:pt x="122" y="390"/>
                  </a:lnTo>
                  <a:lnTo>
                    <a:pt x="112" y="382"/>
                  </a:lnTo>
                  <a:lnTo>
                    <a:pt x="102" y="374"/>
                  </a:lnTo>
                  <a:lnTo>
                    <a:pt x="102" y="374"/>
                  </a:lnTo>
                  <a:lnTo>
                    <a:pt x="93" y="363"/>
                  </a:lnTo>
                  <a:lnTo>
                    <a:pt x="85" y="352"/>
                  </a:lnTo>
                  <a:lnTo>
                    <a:pt x="78" y="341"/>
                  </a:lnTo>
                  <a:lnTo>
                    <a:pt x="73" y="328"/>
                  </a:lnTo>
                  <a:lnTo>
                    <a:pt x="68" y="316"/>
                  </a:lnTo>
                  <a:lnTo>
                    <a:pt x="65" y="303"/>
                  </a:lnTo>
                  <a:lnTo>
                    <a:pt x="63" y="290"/>
                  </a:lnTo>
                  <a:lnTo>
                    <a:pt x="63" y="279"/>
                  </a:lnTo>
                  <a:lnTo>
                    <a:pt x="63" y="266"/>
                  </a:lnTo>
                  <a:lnTo>
                    <a:pt x="65" y="253"/>
                  </a:lnTo>
                  <a:lnTo>
                    <a:pt x="68" y="240"/>
                  </a:lnTo>
                  <a:lnTo>
                    <a:pt x="73" y="228"/>
                  </a:lnTo>
                  <a:lnTo>
                    <a:pt x="78" y="216"/>
                  </a:lnTo>
                  <a:lnTo>
                    <a:pt x="85" y="204"/>
                  </a:lnTo>
                  <a:lnTo>
                    <a:pt x="93" y="193"/>
                  </a:lnTo>
                  <a:lnTo>
                    <a:pt x="102" y="182"/>
                  </a:lnTo>
                  <a:lnTo>
                    <a:pt x="102" y="182"/>
                  </a:lnTo>
                  <a:lnTo>
                    <a:pt x="112" y="174"/>
                  </a:lnTo>
                  <a:lnTo>
                    <a:pt x="122" y="166"/>
                  </a:lnTo>
                  <a:lnTo>
                    <a:pt x="134" y="160"/>
                  </a:lnTo>
                  <a:lnTo>
                    <a:pt x="145" y="153"/>
                  </a:lnTo>
                  <a:lnTo>
                    <a:pt x="158" y="149"/>
                  </a:lnTo>
                  <a:lnTo>
                    <a:pt x="171" y="146"/>
                  </a:lnTo>
                  <a:lnTo>
                    <a:pt x="184" y="145"/>
                  </a:lnTo>
                  <a:lnTo>
                    <a:pt x="197" y="144"/>
                  </a:lnTo>
                  <a:lnTo>
                    <a:pt x="197" y="144"/>
                  </a:lnTo>
                  <a:lnTo>
                    <a:pt x="210" y="145"/>
                  </a:lnTo>
                  <a:lnTo>
                    <a:pt x="223" y="146"/>
                  </a:lnTo>
                  <a:lnTo>
                    <a:pt x="236" y="149"/>
                  </a:lnTo>
                  <a:lnTo>
                    <a:pt x="248" y="153"/>
                  </a:lnTo>
                  <a:lnTo>
                    <a:pt x="260" y="159"/>
                  </a:lnTo>
                  <a:lnTo>
                    <a:pt x="270" y="165"/>
                  </a:lnTo>
                  <a:lnTo>
                    <a:pt x="281" y="173"/>
                  </a:lnTo>
                  <a:lnTo>
                    <a:pt x="291" y="181"/>
                  </a:lnTo>
                  <a:lnTo>
                    <a:pt x="269" y="20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6375542" y="2372274"/>
            <a:ext cx="769168" cy="769168"/>
            <a:chOff x="6375542" y="2372274"/>
            <a:chExt cx="769168" cy="769168"/>
          </a:xfrm>
        </p:grpSpPr>
        <p:sp>
          <p:nvSpPr>
            <p:cNvPr id="26" name="타원 33"/>
            <p:cNvSpPr/>
            <p:nvPr/>
          </p:nvSpPr>
          <p:spPr>
            <a:xfrm>
              <a:off x="6375542" y="2372274"/>
              <a:ext cx="769168" cy="769168"/>
            </a:xfrm>
            <a:prstGeom prst="ellipse">
              <a:avLst/>
            </a:prstGeom>
            <a:gradFill flip="none" rotWithShape="1">
              <a:gsLst>
                <a:gs pos="87000">
                  <a:srgbClr val="2A9995">
                    <a:alpha val="40000"/>
                  </a:srgbClr>
                </a:gs>
                <a:gs pos="0">
                  <a:srgbClr val="8EE0DC">
                    <a:alpha val="78000"/>
                  </a:srgbClr>
                </a:gs>
              </a:gsLst>
              <a:lin ang="27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ko-KR"/>
            </a:p>
          </p:txBody>
        </p:sp>
        <p:grpSp>
          <p:nvGrpSpPr>
            <p:cNvPr id="27" name="Group 52"/>
            <p:cNvGrpSpPr/>
            <p:nvPr/>
          </p:nvGrpSpPr>
          <p:grpSpPr>
            <a:xfrm>
              <a:off x="6578277" y="2538731"/>
              <a:ext cx="363699" cy="436255"/>
              <a:chOff x="4051300" y="3109913"/>
              <a:chExt cx="628650" cy="754063"/>
            </a:xfrm>
            <a:solidFill>
              <a:schemeClr val="bg1"/>
            </a:solidFill>
          </p:grpSpPr>
          <p:sp>
            <p:nvSpPr>
              <p:cNvPr id="28" name="Freeform 53"/>
              <p:cNvSpPr>
                <a:spLocks noEditPoints="1"/>
              </p:cNvSpPr>
              <p:nvPr/>
            </p:nvSpPr>
            <p:spPr bwMode="auto">
              <a:xfrm>
                <a:off x="4051300" y="3109913"/>
                <a:ext cx="628650" cy="754063"/>
              </a:xfrm>
              <a:custGeom>
                <a:avLst/>
                <a:gdLst>
                  <a:gd fmla="*/ 376 w 396" name="T0"/>
                  <a:gd fmla="*/ 361 h 475" name="T1"/>
                  <a:gd fmla="*/ 287 w 396" name="T2"/>
                  <a:gd fmla="*/ 265 h 475" name="T3"/>
                  <a:gd fmla="*/ 258 w 396" name="T4"/>
                  <a:gd fmla="*/ 133 h 475" name="T5"/>
                  <a:gd fmla="*/ 244 w 396" name="T6"/>
                  <a:gd fmla="*/ 70 h 475" name="T7"/>
                  <a:gd fmla="*/ 237 w 396" name="T8"/>
                  <a:gd fmla="*/ 52 h 475" name="T9"/>
                  <a:gd fmla="*/ 233 w 396" name="T10"/>
                  <a:gd fmla="*/ 39 h 475" name="T11"/>
                  <a:gd fmla="*/ 226 w 396" name="T12"/>
                  <a:gd fmla="*/ 27 h 475" name="T13"/>
                  <a:gd fmla="*/ 220 w 396" name="T14"/>
                  <a:gd fmla="*/ 17 h 475" name="T15"/>
                  <a:gd fmla="*/ 213 w 396" name="T16"/>
                  <a:gd fmla="*/ 10 h 475" name="T17"/>
                  <a:gd fmla="*/ 189 w 396" name="T18"/>
                  <a:gd fmla="*/ 6 h 475" name="T19"/>
                  <a:gd fmla="*/ 182 w 396" name="T20"/>
                  <a:gd fmla="*/ 11 h 475" name="T21"/>
                  <a:gd fmla="*/ 176 w 396" name="T22"/>
                  <a:gd fmla="*/ 18 h 475" name="T23"/>
                  <a:gd fmla="*/ 169 w 396" name="T24"/>
                  <a:gd fmla="*/ 28 h 475" name="T25"/>
                  <a:gd fmla="*/ 164 w 396" name="T26"/>
                  <a:gd fmla="*/ 41 h 475" name="T27"/>
                  <a:gd fmla="*/ 157 w 396" name="T28"/>
                  <a:gd fmla="*/ 55 h 475" name="T29"/>
                  <a:gd fmla="*/ 152 w 396" name="T30"/>
                  <a:gd fmla="*/ 70 h 475" name="T31"/>
                  <a:gd fmla="*/ 139 w 396" name="T32"/>
                  <a:gd fmla="*/ 144 h 475" name="T33"/>
                  <a:gd fmla="*/ 102 w 396" name="T34"/>
                  <a:gd fmla="*/ 278 h 475" name="T35"/>
                  <a:gd fmla="*/ 19 w 396" name="T36"/>
                  <a:gd fmla="*/ 362 h 475" name="T37"/>
                  <a:gd fmla="*/ 1 w 396" name="T38"/>
                  <a:gd fmla="*/ 438 h 475" name="T39"/>
                  <a:gd fmla="*/ 124 w 396" name="T40"/>
                  <a:gd fmla="*/ 474 h 475" name="T41"/>
                  <a:gd fmla="*/ 258 w 396" name="T42"/>
                  <a:gd fmla="*/ 469 h 475" name="T43"/>
                  <a:gd fmla="*/ 339 w 396" name="T44"/>
                  <a:gd fmla="*/ 461 h 475" name="T45"/>
                  <a:gd fmla="*/ 374 w 396" name="T46"/>
                  <a:gd fmla="*/ 378 h 475" name="T47"/>
                  <a:gd fmla="*/ 328 w 396" name="T48"/>
                  <a:gd fmla="*/ 355 h 475" name="T49"/>
                  <a:gd fmla="*/ 262 w 396" name="T50"/>
                  <a:gd fmla="*/ 259 h 475" name="T51"/>
                  <a:gd fmla="*/ 351 w 396" name="T52"/>
                  <a:gd fmla="*/ 360 h 475" name="T53"/>
                  <a:gd fmla="*/ 168 w 396" name="T54"/>
                  <a:gd fmla="*/ 68 h 475" name="T55"/>
                  <a:gd fmla="*/ 172 w 396" name="T56"/>
                  <a:gd fmla="*/ 55 h 475" name="T57"/>
                  <a:gd fmla="*/ 178 w 396" name="T58"/>
                  <a:gd fmla="*/ 43 h 475" name="T59"/>
                  <a:gd fmla="*/ 182 w 396" name="T60"/>
                  <a:gd fmla="*/ 35 h 475" name="T61"/>
                  <a:gd fmla="*/ 187 w 396" name="T62"/>
                  <a:gd fmla="*/ 26 h 475" name="T63"/>
                  <a:gd fmla="*/ 194 w 396" name="T64"/>
                  <a:gd fmla="*/ 20 h 475" name="T65"/>
                  <a:gd fmla="*/ 203 w 396" name="T66"/>
                  <a:gd fmla="*/ 20 h 475" name="T67"/>
                  <a:gd fmla="*/ 208 w 396" name="T68"/>
                  <a:gd fmla="*/ 25 h 475" name="T69"/>
                  <a:gd fmla="*/ 213 w 396" name="T70"/>
                  <a:gd fmla="*/ 34 h 475" name="T71"/>
                  <a:gd fmla="*/ 218 w 396" name="T72"/>
                  <a:gd fmla="*/ 42 h 475" name="T73"/>
                  <a:gd fmla="*/ 223 w 396" name="T74"/>
                  <a:gd fmla="*/ 55 h 475" name="T75"/>
                  <a:gd fmla="*/ 166 w 396" name="T76"/>
                  <a:gd fmla="*/ 75 h 475" name="T77"/>
                  <a:gd fmla="*/ 243 w 396" name="T78"/>
                  <a:gd fmla="*/ 142 h 475" name="T79"/>
                  <a:gd fmla="*/ 154 w 396" name="T80"/>
                  <a:gd fmla="*/ 132 h 475" name="T81"/>
                  <a:gd fmla="*/ 62 w 396" name="T82"/>
                  <a:gd fmla="*/ 347 h 475" name="T83"/>
                  <a:gd fmla="*/ 129 w 396" name="T84"/>
                  <a:gd fmla="*/ 273 h 475" name="T85"/>
                  <a:gd fmla="*/ 56 w 396" name="T86"/>
                  <a:gd fmla="*/ 364 h 475" name="T87"/>
                  <a:gd fmla="*/ 22 w 396" name="T88"/>
                  <a:gd fmla="*/ 378 h 475" name="T89"/>
                  <a:gd fmla="*/ 27 w 396" name="T90"/>
                  <a:gd fmla="*/ 395 h 475" name="T91"/>
                  <a:gd fmla="*/ 139 w 396" name="T92"/>
                  <a:gd fmla="*/ 436 h 475" name="T93"/>
                  <a:gd fmla="*/ 99 w 396" name="T94"/>
                  <a:gd fmla="*/ 371 h 475" name="T95"/>
                  <a:gd fmla="*/ 62 w 396" name="T96"/>
                  <a:gd fmla="*/ 401 h 475" name="T97"/>
                  <a:gd fmla="*/ 72 w 396" name="T98"/>
                  <a:gd fmla="*/ 436 h 475" name="T99"/>
                  <a:gd fmla="*/ 95 w 396" name="T100"/>
                  <a:gd fmla="*/ 385 h 475" name="T101"/>
                  <a:gd fmla="*/ 72 w 396" name="T102"/>
                  <a:gd fmla="*/ 460 h 475" name="T103"/>
                  <a:gd fmla="*/ 153 w 396" name="T104"/>
                  <a:gd fmla="*/ 448 h 475" name="T105"/>
                  <a:gd fmla="*/ 325 w 396" name="T106"/>
                  <a:gd fmla="*/ 450 h 475" name="T107"/>
                  <a:gd fmla="*/ 294 w 396" name="T108"/>
                  <a:gd fmla="*/ 392 h 475" name="T109"/>
                  <a:gd fmla="*/ 322 w 396" name="T110"/>
                  <a:gd fmla="*/ 416 h 475" name="T111"/>
                  <a:gd fmla="*/ 326 w 396" name="T112"/>
                  <a:gd fmla="*/ 382 h 475" name="T113"/>
                  <a:gd fmla="*/ 290 w 396" name="T114"/>
                  <a:gd fmla="*/ 375 h 475" name="T115"/>
                  <a:gd fmla="*/ 258 w 396" name="T116"/>
                  <a:gd fmla="*/ 292 h 475" name="T117"/>
                  <a:gd fmla="*/ 375 w 396" name="T118"/>
                  <a:gd fmla="*/ 400 h 475" name="T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b="b" l="0" r="r" t="0"/>
                <a:pathLst>
                  <a:path h="475" w="396">
                    <a:moveTo>
                      <a:pt x="396" y="427"/>
                    </a:moveTo>
                    <a:lnTo>
                      <a:pt x="396" y="427"/>
                    </a:lnTo>
                    <a:lnTo>
                      <a:pt x="396" y="411"/>
                    </a:lnTo>
                    <a:lnTo>
                      <a:pt x="395" y="393"/>
                    </a:lnTo>
                    <a:lnTo>
                      <a:pt x="393" y="386"/>
                    </a:lnTo>
                    <a:lnTo>
                      <a:pt x="391" y="378"/>
                    </a:lnTo>
                    <a:lnTo>
                      <a:pt x="387" y="373"/>
                    </a:lnTo>
                    <a:lnTo>
                      <a:pt x="384" y="367"/>
                    </a:lnTo>
                    <a:lnTo>
                      <a:pt x="378" y="362"/>
                    </a:lnTo>
                    <a:lnTo>
                      <a:pt x="376" y="361"/>
                    </a:lnTo>
                    <a:lnTo>
                      <a:pt x="376" y="361"/>
                    </a:lnTo>
                    <a:lnTo>
                      <a:pt x="364" y="353"/>
                    </a:lnTo>
                    <a:lnTo>
                      <a:pt x="352" y="344"/>
                    </a:lnTo>
                    <a:lnTo>
                      <a:pt x="341" y="335"/>
                    </a:lnTo>
                    <a:lnTo>
                      <a:pt x="330" y="324"/>
                    </a:lnTo>
                    <a:lnTo>
                      <a:pt x="320" y="313"/>
                    </a:lnTo>
                    <a:lnTo>
                      <a:pt x="311" y="303"/>
                    </a:lnTo>
                    <a:lnTo>
                      <a:pt x="302" y="290"/>
                    </a:lnTo>
                    <a:lnTo>
                      <a:pt x="294" y="278"/>
                    </a:lnTo>
                    <a:lnTo>
                      <a:pt x="287" y="265"/>
                    </a:lnTo>
                    <a:lnTo>
                      <a:pt x="280" y="251"/>
                    </a:lnTo>
                    <a:lnTo>
                      <a:pt x="274" y="237"/>
                    </a:lnTo>
                    <a:lnTo>
                      <a:pt x="270" y="223"/>
                    </a:lnTo>
                    <a:lnTo>
                      <a:pt x="265" y="207"/>
                    </a:lnTo>
                    <a:lnTo>
                      <a:pt x="262" y="193"/>
                    </a:lnTo>
                    <a:lnTo>
                      <a:pt x="260" y="178"/>
                    </a:lnTo>
                    <a:lnTo>
                      <a:pt x="258" y="162"/>
                    </a:lnTo>
                    <a:lnTo>
                      <a:pt x="258" y="144"/>
                    </a:lnTo>
                    <a:lnTo>
                      <a:pt x="258" y="144"/>
                    </a:lnTo>
                    <a:lnTo>
                      <a:pt x="258" y="133"/>
                    </a:lnTo>
                    <a:lnTo>
                      <a:pt x="256" y="120"/>
                    </a:lnTo>
                    <a:lnTo>
                      <a:pt x="249" y="90"/>
                    </a:lnTo>
                    <a:lnTo>
                      <a:pt x="250" y="90"/>
                    </a:lnTo>
                    <a:lnTo>
                      <a:pt x="245" y="71"/>
                    </a:lnTo>
                    <a:lnTo>
                      <a:pt x="245" y="71"/>
                    </a:lnTo>
                    <a:lnTo>
                      <a:pt x="244" y="70"/>
                    </a:lnTo>
                    <a:lnTo>
                      <a:pt x="244" y="70"/>
                    </a:lnTo>
                    <a:lnTo>
                      <a:pt x="244" y="70"/>
                    </a:lnTo>
                    <a:lnTo>
                      <a:pt x="244" y="70"/>
                    </a:lnTo>
                    <a:lnTo>
                      <a:pt x="244" y="70"/>
                    </a:lnTo>
                    <a:lnTo>
                      <a:pt x="244" y="70"/>
                    </a:lnTo>
                    <a:lnTo>
                      <a:pt x="241" y="64"/>
                    </a:lnTo>
                    <a:lnTo>
                      <a:pt x="241" y="64"/>
                    </a:lnTo>
                    <a:lnTo>
                      <a:pt x="241" y="64"/>
                    </a:lnTo>
                    <a:lnTo>
                      <a:pt x="241" y="64"/>
                    </a:lnTo>
                    <a:lnTo>
                      <a:pt x="239" y="57"/>
                    </a:lnTo>
                    <a:lnTo>
                      <a:pt x="239" y="57"/>
                    </a:lnTo>
                    <a:lnTo>
                      <a:pt x="239" y="57"/>
                    </a:lnTo>
                    <a:lnTo>
                      <a:pt x="239" y="57"/>
                    </a:lnTo>
                    <a:lnTo>
                      <a:pt x="237" y="52"/>
                    </a:lnTo>
                    <a:lnTo>
                      <a:pt x="237" y="52"/>
                    </a:lnTo>
                    <a:lnTo>
                      <a:pt x="237" y="51"/>
                    </a:lnTo>
                    <a:lnTo>
                      <a:pt x="237" y="51"/>
                    </a:lnTo>
                    <a:lnTo>
                      <a:pt x="235" y="47"/>
                    </a:lnTo>
                    <a:lnTo>
                      <a:pt x="235" y="47"/>
                    </a:lnTo>
                    <a:lnTo>
                      <a:pt x="235" y="44"/>
                    </a:lnTo>
                    <a:lnTo>
                      <a:pt x="235" y="44"/>
                    </a:lnTo>
                    <a:lnTo>
                      <a:pt x="233" y="41"/>
                    </a:lnTo>
                    <a:lnTo>
                      <a:pt x="233" y="41"/>
                    </a:lnTo>
                    <a:lnTo>
                      <a:pt x="233" y="39"/>
                    </a:lnTo>
                    <a:lnTo>
                      <a:pt x="233" y="39"/>
                    </a:lnTo>
                    <a:lnTo>
                      <a:pt x="231" y="36"/>
                    </a:lnTo>
                    <a:lnTo>
                      <a:pt x="231" y="36"/>
                    </a:lnTo>
                    <a:lnTo>
                      <a:pt x="230" y="34"/>
                    </a:lnTo>
                    <a:lnTo>
                      <a:pt x="230" y="34"/>
                    </a:lnTo>
                    <a:lnTo>
                      <a:pt x="229" y="31"/>
                    </a:lnTo>
                    <a:lnTo>
                      <a:pt x="229" y="31"/>
                    </a:lnTo>
                    <a:lnTo>
                      <a:pt x="227" y="29"/>
                    </a:lnTo>
                    <a:lnTo>
                      <a:pt x="227" y="29"/>
                    </a:lnTo>
                    <a:lnTo>
                      <a:pt x="226" y="27"/>
                    </a:lnTo>
                    <a:lnTo>
                      <a:pt x="226" y="27"/>
                    </a:lnTo>
                    <a:lnTo>
                      <a:pt x="225" y="25"/>
                    </a:lnTo>
                    <a:lnTo>
                      <a:pt x="225" y="25"/>
                    </a:lnTo>
                    <a:lnTo>
                      <a:pt x="223" y="23"/>
                    </a:lnTo>
                    <a:lnTo>
                      <a:pt x="223" y="23"/>
                    </a:lnTo>
                    <a:lnTo>
                      <a:pt x="222" y="21"/>
                    </a:lnTo>
                    <a:lnTo>
                      <a:pt x="222" y="21"/>
                    </a:lnTo>
                    <a:lnTo>
                      <a:pt x="221" y="18"/>
                    </a:lnTo>
                    <a:lnTo>
                      <a:pt x="221" y="18"/>
                    </a:lnTo>
                    <a:lnTo>
                      <a:pt x="220" y="17"/>
                    </a:lnTo>
                    <a:lnTo>
                      <a:pt x="220" y="17"/>
                    </a:lnTo>
                    <a:lnTo>
                      <a:pt x="219" y="15"/>
                    </a:lnTo>
                    <a:lnTo>
                      <a:pt x="219" y="15"/>
                    </a:lnTo>
                    <a:lnTo>
                      <a:pt x="217" y="14"/>
                    </a:lnTo>
                    <a:lnTo>
                      <a:pt x="217" y="14"/>
                    </a:lnTo>
                    <a:lnTo>
                      <a:pt x="216" y="12"/>
                    </a:lnTo>
                    <a:lnTo>
                      <a:pt x="216" y="12"/>
                    </a:lnTo>
                    <a:lnTo>
                      <a:pt x="214" y="11"/>
                    </a:lnTo>
                    <a:lnTo>
                      <a:pt x="214" y="11"/>
                    </a:lnTo>
                    <a:lnTo>
                      <a:pt x="213" y="10"/>
                    </a:lnTo>
                    <a:lnTo>
                      <a:pt x="213" y="10"/>
                    </a:lnTo>
                    <a:lnTo>
                      <a:pt x="211" y="8"/>
                    </a:lnTo>
                    <a:lnTo>
                      <a:pt x="211" y="8"/>
                    </a:lnTo>
                    <a:lnTo>
                      <a:pt x="210" y="8"/>
                    </a:lnTo>
                    <a:lnTo>
                      <a:pt x="210" y="8"/>
                    </a:lnTo>
                    <a:lnTo>
                      <a:pt x="205" y="3"/>
                    </a:lnTo>
                    <a:lnTo>
                      <a:pt x="198" y="0"/>
                    </a:lnTo>
                    <a:lnTo>
                      <a:pt x="192" y="3"/>
                    </a:lnTo>
                    <a:lnTo>
                      <a:pt x="192" y="3"/>
                    </a:lnTo>
                    <a:lnTo>
                      <a:pt x="189" y="6"/>
                    </a:lnTo>
                    <a:lnTo>
                      <a:pt x="189" y="6"/>
                    </a:lnTo>
                    <a:lnTo>
                      <a:pt x="187" y="7"/>
                    </a:lnTo>
                    <a:lnTo>
                      <a:pt x="187" y="7"/>
                    </a:lnTo>
                    <a:lnTo>
                      <a:pt x="185" y="8"/>
                    </a:lnTo>
                    <a:lnTo>
                      <a:pt x="185" y="8"/>
                    </a:lnTo>
                    <a:lnTo>
                      <a:pt x="184" y="9"/>
                    </a:lnTo>
                    <a:lnTo>
                      <a:pt x="184" y="9"/>
                    </a:lnTo>
                    <a:lnTo>
                      <a:pt x="183" y="10"/>
                    </a:lnTo>
                    <a:lnTo>
                      <a:pt x="183" y="10"/>
                    </a:lnTo>
                    <a:lnTo>
                      <a:pt x="182" y="11"/>
                    </a:lnTo>
                    <a:lnTo>
                      <a:pt x="182" y="11"/>
                    </a:lnTo>
                    <a:lnTo>
                      <a:pt x="181" y="12"/>
                    </a:lnTo>
                    <a:lnTo>
                      <a:pt x="181" y="12"/>
                    </a:lnTo>
                    <a:lnTo>
                      <a:pt x="179" y="14"/>
                    </a:lnTo>
                    <a:lnTo>
                      <a:pt x="179" y="14"/>
                    </a:lnTo>
                    <a:lnTo>
                      <a:pt x="178" y="15"/>
                    </a:lnTo>
                    <a:lnTo>
                      <a:pt x="178" y="15"/>
                    </a:lnTo>
                    <a:lnTo>
                      <a:pt x="177" y="17"/>
                    </a:lnTo>
                    <a:lnTo>
                      <a:pt x="177" y="17"/>
                    </a:lnTo>
                    <a:lnTo>
                      <a:pt x="176" y="18"/>
                    </a:lnTo>
                    <a:lnTo>
                      <a:pt x="176" y="18"/>
                    </a:lnTo>
                    <a:lnTo>
                      <a:pt x="175" y="21"/>
                    </a:lnTo>
                    <a:lnTo>
                      <a:pt x="175" y="21"/>
                    </a:lnTo>
                    <a:lnTo>
                      <a:pt x="172" y="23"/>
                    </a:lnTo>
                    <a:lnTo>
                      <a:pt x="172" y="23"/>
                    </a:lnTo>
                    <a:lnTo>
                      <a:pt x="171" y="25"/>
                    </a:lnTo>
                    <a:lnTo>
                      <a:pt x="171" y="25"/>
                    </a:lnTo>
                    <a:lnTo>
                      <a:pt x="170" y="27"/>
                    </a:lnTo>
                    <a:lnTo>
                      <a:pt x="170" y="27"/>
                    </a:lnTo>
                    <a:lnTo>
                      <a:pt x="169" y="28"/>
                    </a:lnTo>
                    <a:lnTo>
                      <a:pt x="169" y="28"/>
                    </a:lnTo>
                    <a:lnTo>
                      <a:pt x="168" y="31"/>
                    </a:lnTo>
                    <a:lnTo>
                      <a:pt x="168" y="31"/>
                    </a:lnTo>
                    <a:lnTo>
                      <a:pt x="167" y="34"/>
                    </a:lnTo>
                    <a:lnTo>
                      <a:pt x="167" y="34"/>
                    </a:lnTo>
                    <a:lnTo>
                      <a:pt x="166" y="36"/>
                    </a:lnTo>
                    <a:lnTo>
                      <a:pt x="166" y="36"/>
                    </a:lnTo>
                    <a:lnTo>
                      <a:pt x="165" y="38"/>
                    </a:lnTo>
                    <a:lnTo>
                      <a:pt x="165" y="38"/>
                    </a:lnTo>
                    <a:lnTo>
                      <a:pt x="164" y="41"/>
                    </a:lnTo>
                    <a:lnTo>
                      <a:pt x="164" y="41"/>
                    </a:lnTo>
                    <a:lnTo>
                      <a:pt x="163" y="43"/>
                    </a:lnTo>
                    <a:lnTo>
                      <a:pt x="163" y="43"/>
                    </a:lnTo>
                    <a:lnTo>
                      <a:pt x="160" y="47"/>
                    </a:lnTo>
                    <a:lnTo>
                      <a:pt x="160" y="47"/>
                    </a:lnTo>
                    <a:lnTo>
                      <a:pt x="159" y="49"/>
                    </a:lnTo>
                    <a:lnTo>
                      <a:pt x="159" y="49"/>
                    </a:lnTo>
                    <a:lnTo>
                      <a:pt x="158" y="52"/>
                    </a:lnTo>
                    <a:lnTo>
                      <a:pt x="158" y="52"/>
                    </a:lnTo>
                    <a:lnTo>
                      <a:pt x="157" y="55"/>
                    </a:lnTo>
                    <a:lnTo>
                      <a:pt x="157" y="55"/>
                    </a:lnTo>
                    <a:lnTo>
                      <a:pt x="156" y="58"/>
                    </a:lnTo>
                    <a:lnTo>
                      <a:pt x="156" y="58"/>
                    </a:lnTo>
                    <a:lnTo>
                      <a:pt x="155" y="62"/>
                    </a:lnTo>
                    <a:lnTo>
                      <a:pt x="155" y="62"/>
                    </a:lnTo>
                    <a:lnTo>
                      <a:pt x="154" y="64"/>
                    </a:lnTo>
                    <a:lnTo>
                      <a:pt x="154" y="64"/>
                    </a:lnTo>
                    <a:lnTo>
                      <a:pt x="153" y="69"/>
                    </a:lnTo>
                    <a:lnTo>
                      <a:pt x="153" y="69"/>
                    </a:lnTo>
                    <a:lnTo>
                      <a:pt x="152" y="70"/>
                    </a:lnTo>
                    <a:lnTo>
                      <a:pt x="152" y="70"/>
                    </a:lnTo>
                    <a:lnTo>
                      <a:pt x="152" y="71"/>
                    </a:lnTo>
                    <a:lnTo>
                      <a:pt x="152" y="71"/>
                    </a:lnTo>
                    <a:lnTo>
                      <a:pt x="152" y="71"/>
                    </a:lnTo>
                    <a:lnTo>
                      <a:pt x="146" y="90"/>
                    </a:lnTo>
                    <a:lnTo>
                      <a:pt x="148" y="90"/>
                    </a:lnTo>
                    <a:lnTo>
                      <a:pt x="148" y="90"/>
                    </a:lnTo>
                    <a:lnTo>
                      <a:pt x="141" y="120"/>
                    </a:lnTo>
                    <a:lnTo>
                      <a:pt x="139" y="133"/>
                    </a:lnTo>
                    <a:lnTo>
                      <a:pt x="139" y="144"/>
                    </a:lnTo>
                    <a:lnTo>
                      <a:pt x="139" y="162"/>
                    </a:lnTo>
                    <a:lnTo>
                      <a:pt x="139" y="162"/>
                    </a:lnTo>
                    <a:lnTo>
                      <a:pt x="137" y="178"/>
                    </a:lnTo>
                    <a:lnTo>
                      <a:pt x="135" y="193"/>
                    </a:lnTo>
                    <a:lnTo>
                      <a:pt x="131" y="209"/>
                    </a:lnTo>
                    <a:lnTo>
                      <a:pt x="127" y="223"/>
                    </a:lnTo>
                    <a:lnTo>
                      <a:pt x="122" y="237"/>
                    </a:lnTo>
                    <a:lnTo>
                      <a:pt x="116" y="251"/>
                    </a:lnTo>
                    <a:lnTo>
                      <a:pt x="110" y="265"/>
                    </a:lnTo>
                    <a:lnTo>
                      <a:pt x="102" y="278"/>
                    </a:lnTo>
                    <a:lnTo>
                      <a:pt x="95" y="290"/>
                    </a:lnTo>
                    <a:lnTo>
                      <a:pt x="86" y="303"/>
                    </a:lnTo>
                    <a:lnTo>
                      <a:pt x="76" y="313"/>
                    </a:lnTo>
                    <a:lnTo>
                      <a:pt x="67" y="324"/>
                    </a:lnTo>
                    <a:lnTo>
                      <a:pt x="56" y="335"/>
                    </a:lnTo>
                    <a:lnTo>
                      <a:pt x="44" y="344"/>
                    </a:lnTo>
                    <a:lnTo>
                      <a:pt x="32" y="353"/>
                    </a:lnTo>
                    <a:lnTo>
                      <a:pt x="20" y="361"/>
                    </a:lnTo>
                    <a:lnTo>
                      <a:pt x="19" y="362"/>
                    </a:lnTo>
                    <a:lnTo>
                      <a:pt x="19" y="362"/>
                    </a:lnTo>
                    <a:lnTo>
                      <a:pt x="13" y="367"/>
                    </a:lnTo>
                    <a:lnTo>
                      <a:pt x="13" y="367"/>
                    </a:lnTo>
                    <a:lnTo>
                      <a:pt x="8" y="372"/>
                    </a:lnTo>
                    <a:lnTo>
                      <a:pt x="6" y="378"/>
                    </a:lnTo>
                    <a:lnTo>
                      <a:pt x="4" y="386"/>
                    </a:lnTo>
                    <a:lnTo>
                      <a:pt x="2" y="393"/>
                    </a:lnTo>
                    <a:lnTo>
                      <a:pt x="1" y="411"/>
                    </a:lnTo>
                    <a:lnTo>
                      <a:pt x="0" y="426"/>
                    </a:lnTo>
                    <a:lnTo>
                      <a:pt x="0" y="426"/>
                    </a:lnTo>
                    <a:lnTo>
                      <a:pt x="1" y="438"/>
                    </a:lnTo>
                    <a:lnTo>
                      <a:pt x="1" y="444"/>
                    </a:lnTo>
                    <a:lnTo>
                      <a:pt x="2" y="450"/>
                    </a:lnTo>
                    <a:lnTo>
                      <a:pt x="2" y="450"/>
                    </a:lnTo>
                    <a:lnTo>
                      <a:pt x="57" y="450"/>
                    </a:lnTo>
                    <a:lnTo>
                      <a:pt x="57" y="450"/>
                    </a:lnTo>
                    <a:lnTo>
                      <a:pt x="58" y="461"/>
                    </a:lnTo>
                    <a:lnTo>
                      <a:pt x="59" y="474"/>
                    </a:lnTo>
                    <a:lnTo>
                      <a:pt x="72" y="474"/>
                    </a:lnTo>
                    <a:lnTo>
                      <a:pt x="111" y="474"/>
                    </a:lnTo>
                    <a:lnTo>
                      <a:pt x="124" y="474"/>
                    </a:lnTo>
                    <a:lnTo>
                      <a:pt x="125" y="461"/>
                    </a:lnTo>
                    <a:lnTo>
                      <a:pt x="125" y="461"/>
                    </a:lnTo>
                    <a:lnTo>
                      <a:pt x="125" y="450"/>
                    </a:lnTo>
                    <a:lnTo>
                      <a:pt x="138" y="450"/>
                    </a:lnTo>
                    <a:lnTo>
                      <a:pt x="138" y="450"/>
                    </a:lnTo>
                    <a:lnTo>
                      <a:pt x="139" y="469"/>
                    </a:lnTo>
                    <a:lnTo>
                      <a:pt x="140" y="475"/>
                    </a:lnTo>
                    <a:lnTo>
                      <a:pt x="257" y="475"/>
                    </a:lnTo>
                    <a:lnTo>
                      <a:pt x="258" y="469"/>
                    </a:lnTo>
                    <a:lnTo>
                      <a:pt x="258" y="469"/>
                    </a:lnTo>
                    <a:lnTo>
                      <a:pt x="259" y="450"/>
                    </a:lnTo>
                    <a:lnTo>
                      <a:pt x="271" y="450"/>
                    </a:lnTo>
                    <a:lnTo>
                      <a:pt x="271" y="450"/>
                    </a:lnTo>
                    <a:lnTo>
                      <a:pt x="272" y="461"/>
                    </a:lnTo>
                    <a:lnTo>
                      <a:pt x="273" y="474"/>
                    </a:lnTo>
                    <a:lnTo>
                      <a:pt x="286" y="474"/>
                    </a:lnTo>
                    <a:lnTo>
                      <a:pt x="325" y="474"/>
                    </a:lnTo>
                    <a:lnTo>
                      <a:pt x="338" y="474"/>
                    </a:lnTo>
                    <a:lnTo>
                      <a:pt x="339" y="461"/>
                    </a:lnTo>
                    <a:lnTo>
                      <a:pt x="339" y="461"/>
                    </a:lnTo>
                    <a:lnTo>
                      <a:pt x="339" y="450"/>
                    </a:lnTo>
                    <a:lnTo>
                      <a:pt x="395" y="450"/>
                    </a:lnTo>
                    <a:lnTo>
                      <a:pt x="395" y="450"/>
                    </a:lnTo>
                    <a:lnTo>
                      <a:pt x="396" y="444"/>
                    </a:lnTo>
                    <a:lnTo>
                      <a:pt x="396" y="444"/>
                    </a:lnTo>
                    <a:lnTo>
                      <a:pt x="396" y="438"/>
                    </a:lnTo>
                    <a:lnTo>
                      <a:pt x="396" y="427"/>
                    </a:lnTo>
                    <a:lnTo>
                      <a:pt x="396" y="427"/>
                    </a:lnTo>
                    <a:close/>
                    <a:moveTo>
                      <a:pt x="369" y="373"/>
                    </a:moveTo>
                    <a:lnTo>
                      <a:pt x="374" y="378"/>
                    </a:lnTo>
                    <a:lnTo>
                      <a:pt x="374" y="378"/>
                    </a:lnTo>
                    <a:lnTo>
                      <a:pt x="376" y="380"/>
                    </a:lnTo>
                    <a:lnTo>
                      <a:pt x="378" y="384"/>
                    </a:lnTo>
                    <a:lnTo>
                      <a:pt x="376" y="384"/>
                    </a:lnTo>
                    <a:lnTo>
                      <a:pt x="375" y="382"/>
                    </a:lnTo>
                    <a:lnTo>
                      <a:pt x="375" y="382"/>
                    </a:lnTo>
                    <a:lnTo>
                      <a:pt x="362" y="377"/>
                    </a:lnTo>
                    <a:lnTo>
                      <a:pt x="351" y="371"/>
                    </a:lnTo>
                    <a:lnTo>
                      <a:pt x="339" y="363"/>
                    </a:lnTo>
                    <a:lnTo>
                      <a:pt x="328" y="355"/>
                    </a:lnTo>
                    <a:lnTo>
                      <a:pt x="318" y="348"/>
                    </a:lnTo>
                    <a:lnTo>
                      <a:pt x="308" y="339"/>
                    </a:lnTo>
                    <a:lnTo>
                      <a:pt x="300" y="331"/>
                    </a:lnTo>
                    <a:lnTo>
                      <a:pt x="292" y="322"/>
                    </a:lnTo>
                    <a:lnTo>
                      <a:pt x="285" y="312"/>
                    </a:lnTo>
                    <a:lnTo>
                      <a:pt x="279" y="303"/>
                    </a:lnTo>
                    <a:lnTo>
                      <a:pt x="274" y="292"/>
                    </a:lnTo>
                    <a:lnTo>
                      <a:pt x="268" y="281"/>
                    </a:lnTo>
                    <a:lnTo>
                      <a:pt x="265" y="270"/>
                    </a:lnTo>
                    <a:lnTo>
                      <a:pt x="262" y="259"/>
                    </a:lnTo>
                    <a:lnTo>
                      <a:pt x="260" y="249"/>
                    </a:lnTo>
                    <a:lnTo>
                      <a:pt x="259" y="237"/>
                    </a:lnTo>
                    <a:lnTo>
                      <a:pt x="259" y="237"/>
                    </a:lnTo>
                    <a:lnTo>
                      <a:pt x="267" y="257"/>
                    </a:lnTo>
                    <a:lnTo>
                      <a:pt x="278" y="278"/>
                    </a:lnTo>
                    <a:lnTo>
                      <a:pt x="289" y="296"/>
                    </a:lnTo>
                    <a:lnTo>
                      <a:pt x="302" y="314"/>
                    </a:lnTo>
                    <a:lnTo>
                      <a:pt x="317" y="331"/>
                    </a:lnTo>
                    <a:lnTo>
                      <a:pt x="333" y="347"/>
                    </a:lnTo>
                    <a:lnTo>
                      <a:pt x="351" y="360"/>
                    </a:lnTo>
                    <a:lnTo>
                      <a:pt x="369" y="373"/>
                    </a:lnTo>
                    <a:lnTo>
                      <a:pt x="369" y="373"/>
                    </a:lnTo>
                    <a:close/>
                    <a:moveTo>
                      <a:pt x="166" y="75"/>
                    </a:moveTo>
                    <a:lnTo>
                      <a:pt x="166" y="75"/>
                    </a:lnTo>
                    <a:lnTo>
                      <a:pt x="166" y="74"/>
                    </a:lnTo>
                    <a:lnTo>
                      <a:pt x="166" y="74"/>
                    </a:lnTo>
                    <a:lnTo>
                      <a:pt x="167" y="70"/>
                    </a:lnTo>
                    <a:lnTo>
                      <a:pt x="167" y="70"/>
                    </a:lnTo>
                    <a:lnTo>
                      <a:pt x="168" y="68"/>
                    </a:lnTo>
                    <a:lnTo>
                      <a:pt x="168" y="68"/>
                    </a:lnTo>
                    <a:lnTo>
                      <a:pt x="169" y="65"/>
                    </a:lnTo>
                    <a:lnTo>
                      <a:pt x="169" y="65"/>
                    </a:lnTo>
                    <a:lnTo>
                      <a:pt x="170" y="63"/>
                    </a:lnTo>
                    <a:lnTo>
                      <a:pt x="170" y="63"/>
                    </a:lnTo>
                    <a:lnTo>
                      <a:pt x="170" y="61"/>
                    </a:lnTo>
                    <a:lnTo>
                      <a:pt x="170" y="61"/>
                    </a:lnTo>
                    <a:lnTo>
                      <a:pt x="171" y="57"/>
                    </a:lnTo>
                    <a:lnTo>
                      <a:pt x="171" y="57"/>
                    </a:lnTo>
                    <a:lnTo>
                      <a:pt x="172" y="55"/>
                    </a:lnTo>
                    <a:lnTo>
                      <a:pt x="172" y="55"/>
                    </a:lnTo>
                    <a:lnTo>
                      <a:pt x="173" y="53"/>
                    </a:lnTo>
                    <a:lnTo>
                      <a:pt x="173" y="53"/>
                    </a:lnTo>
                    <a:lnTo>
                      <a:pt x="175" y="51"/>
                    </a:lnTo>
                    <a:lnTo>
                      <a:pt x="175" y="51"/>
                    </a:lnTo>
                    <a:lnTo>
                      <a:pt x="176" y="48"/>
                    </a:lnTo>
                    <a:lnTo>
                      <a:pt x="176" y="48"/>
                    </a:lnTo>
                    <a:lnTo>
                      <a:pt x="177" y="47"/>
                    </a:lnTo>
                    <a:lnTo>
                      <a:pt x="177" y="47"/>
                    </a:lnTo>
                    <a:lnTo>
                      <a:pt x="178" y="43"/>
                    </a:lnTo>
                    <a:lnTo>
                      <a:pt x="178" y="43"/>
                    </a:lnTo>
                    <a:lnTo>
                      <a:pt x="178" y="42"/>
                    </a:lnTo>
                    <a:lnTo>
                      <a:pt x="178" y="42"/>
                    </a:lnTo>
                    <a:lnTo>
                      <a:pt x="180" y="39"/>
                    </a:lnTo>
                    <a:lnTo>
                      <a:pt x="180" y="39"/>
                    </a:lnTo>
                    <a:lnTo>
                      <a:pt x="180" y="38"/>
                    </a:lnTo>
                    <a:lnTo>
                      <a:pt x="180" y="38"/>
                    </a:lnTo>
                    <a:lnTo>
                      <a:pt x="182" y="36"/>
                    </a:lnTo>
                    <a:lnTo>
                      <a:pt x="182" y="36"/>
                    </a:lnTo>
                    <a:lnTo>
                      <a:pt x="182" y="35"/>
                    </a:lnTo>
                    <a:lnTo>
                      <a:pt x="182" y="35"/>
                    </a:lnTo>
                    <a:lnTo>
                      <a:pt x="183" y="31"/>
                    </a:lnTo>
                    <a:lnTo>
                      <a:pt x="183" y="31"/>
                    </a:lnTo>
                    <a:lnTo>
                      <a:pt x="184" y="30"/>
                    </a:lnTo>
                    <a:lnTo>
                      <a:pt x="184" y="30"/>
                    </a:lnTo>
                    <a:lnTo>
                      <a:pt x="185" y="28"/>
                    </a:lnTo>
                    <a:lnTo>
                      <a:pt x="185" y="28"/>
                    </a:lnTo>
                    <a:lnTo>
                      <a:pt x="186" y="27"/>
                    </a:lnTo>
                    <a:lnTo>
                      <a:pt x="186" y="27"/>
                    </a:lnTo>
                    <a:lnTo>
                      <a:pt x="187" y="26"/>
                    </a:lnTo>
                    <a:lnTo>
                      <a:pt x="187" y="26"/>
                    </a:lnTo>
                    <a:lnTo>
                      <a:pt x="189" y="25"/>
                    </a:lnTo>
                    <a:lnTo>
                      <a:pt x="189" y="25"/>
                    </a:lnTo>
                    <a:lnTo>
                      <a:pt x="191" y="23"/>
                    </a:lnTo>
                    <a:lnTo>
                      <a:pt x="191" y="23"/>
                    </a:lnTo>
                    <a:lnTo>
                      <a:pt x="191" y="22"/>
                    </a:lnTo>
                    <a:lnTo>
                      <a:pt x="191" y="22"/>
                    </a:lnTo>
                    <a:lnTo>
                      <a:pt x="193" y="21"/>
                    </a:lnTo>
                    <a:lnTo>
                      <a:pt x="193" y="21"/>
                    </a:lnTo>
                    <a:lnTo>
                      <a:pt x="194" y="20"/>
                    </a:lnTo>
                    <a:lnTo>
                      <a:pt x="194" y="20"/>
                    </a:lnTo>
                    <a:lnTo>
                      <a:pt x="195" y="18"/>
                    </a:lnTo>
                    <a:lnTo>
                      <a:pt x="195" y="18"/>
                    </a:lnTo>
                    <a:lnTo>
                      <a:pt x="196" y="17"/>
                    </a:lnTo>
                    <a:lnTo>
                      <a:pt x="196" y="17"/>
                    </a:lnTo>
                    <a:lnTo>
                      <a:pt x="198" y="16"/>
                    </a:lnTo>
                    <a:lnTo>
                      <a:pt x="198" y="16"/>
                    </a:lnTo>
                    <a:lnTo>
                      <a:pt x="200" y="17"/>
                    </a:lnTo>
                    <a:lnTo>
                      <a:pt x="200" y="17"/>
                    </a:lnTo>
                    <a:lnTo>
                      <a:pt x="203" y="20"/>
                    </a:lnTo>
                    <a:lnTo>
                      <a:pt x="203" y="20"/>
                    </a:lnTo>
                    <a:lnTo>
                      <a:pt x="203" y="20"/>
                    </a:lnTo>
                    <a:lnTo>
                      <a:pt x="203" y="20"/>
                    </a:lnTo>
                    <a:lnTo>
                      <a:pt x="205" y="22"/>
                    </a:lnTo>
                    <a:lnTo>
                      <a:pt x="205" y="22"/>
                    </a:lnTo>
                    <a:lnTo>
                      <a:pt x="205" y="22"/>
                    </a:lnTo>
                    <a:lnTo>
                      <a:pt x="205" y="22"/>
                    </a:lnTo>
                    <a:lnTo>
                      <a:pt x="207" y="24"/>
                    </a:lnTo>
                    <a:lnTo>
                      <a:pt x="207" y="24"/>
                    </a:lnTo>
                    <a:lnTo>
                      <a:pt x="208" y="25"/>
                    </a:lnTo>
                    <a:lnTo>
                      <a:pt x="208" y="25"/>
                    </a:lnTo>
                    <a:lnTo>
                      <a:pt x="209" y="27"/>
                    </a:lnTo>
                    <a:lnTo>
                      <a:pt x="209" y="27"/>
                    </a:lnTo>
                    <a:lnTo>
                      <a:pt x="210" y="27"/>
                    </a:lnTo>
                    <a:lnTo>
                      <a:pt x="210" y="27"/>
                    </a:lnTo>
                    <a:lnTo>
                      <a:pt x="211" y="30"/>
                    </a:lnTo>
                    <a:lnTo>
                      <a:pt x="211" y="30"/>
                    </a:lnTo>
                    <a:lnTo>
                      <a:pt x="212" y="30"/>
                    </a:lnTo>
                    <a:lnTo>
                      <a:pt x="212" y="30"/>
                    </a:lnTo>
                    <a:lnTo>
                      <a:pt x="213" y="34"/>
                    </a:lnTo>
                    <a:lnTo>
                      <a:pt x="213" y="34"/>
                    </a:lnTo>
                    <a:lnTo>
                      <a:pt x="214" y="35"/>
                    </a:lnTo>
                    <a:lnTo>
                      <a:pt x="214" y="35"/>
                    </a:lnTo>
                    <a:lnTo>
                      <a:pt x="216" y="37"/>
                    </a:lnTo>
                    <a:lnTo>
                      <a:pt x="216" y="37"/>
                    </a:lnTo>
                    <a:lnTo>
                      <a:pt x="217" y="38"/>
                    </a:lnTo>
                    <a:lnTo>
                      <a:pt x="217" y="38"/>
                    </a:lnTo>
                    <a:lnTo>
                      <a:pt x="218" y="41"/>
                    </a:lnTo>
                    <a:lnTo>
                      <a:pt x="218" y="41"/>
                    </a:lnTo>
                    <a:lnTo>
                      <a:pt x="218" y="42"/>
                    </a:lnTo>
                    <a:lnTo>
                      <a:pt x="218" y="42"/>
                    </a:lnTo>
                    <a:lnTo>
                      <a:pt x="220" y="45"/>
                    </a:lnTo>
                    <a:lnTo>
                      <a:pt x="220" y="45"/>
                    </a:lnTo>
                    <a:lnTo>
                      <a:pt x="220" y="47"/>
                    </a:lnTo>
                    <a:lnTo>
                      <a:pt x="220" y="47"/>
                    </a:lnTo>
                    <a:lnTo>
                      <a:pt x="222" y="50"/>
                    </a:lnTo>
                    <a:lnTo>
                      <a:pt x="222" y="50"/>
                    </a:lnTo>
                    <a:lnTo>
                      <a:pt x="222" y="51"/>
                    </a:lnTo>
                    <a:lnTo>
                      <a:pt x="222" y="51"/>
                    </a:lnTo>
                    <a:lnTo>
                      <a:pt x="223" y="55"/>
                    </a:lnTo>
                    <a:lnTo>
                      <a:pt x="223" y="55"/>
                    </a:lnTo>
                    <a:lnTo>
                      <a:pt x="224" y="55"/>
                    </a:lnTo>
                    <a:lnTo>
                      <a:pt x="224" y="55"/>
                    </a:lnTo>
                    <a:lnTo>
                      <a:pt x="225" y="60"/>
                    </a:lnTo>
                    <a:lnTo>
                      <a:pt x="225" y="60"/>
                    </a:lnTo>
                    <a:lnTo>
                      <a:pt x="225" y="61"/>
                    </a:lnTo>
                    <a:lnTo>
                      <a:pt x="225" y="61"/>
                    </a:lnTo>
                    <a:lnTo>
                      <a:pt x="231" y="76"/>
                    </a:lnTo>
                    <a:lnTo>
                      <a:pt x="166" y="76"/>
                    </a:lnTo>
                    <a:lnTo>
                      <a:pt x="166" y="76"/>
                    </a:lnTo>
                    <a:lnTo>
                      <a:pt x="166" y="75"/>
                    </a:lnTo>
                    <a:lnTo>
                      <a:pt x="166" y="75"/>
                    </a:lnTo>
                    <a:close/>
                    <a:moveTo>
                      <a:pt x="166" y="90"/>
                    </a:moveTo>
                    <a:lnTo>
                      <a:pt x="231" y="90"/>
                    </a:lnTo>
                    <a:lnTo>
                      <a:pt x="235" y="90"/>
                    </a:lnTo>
                    <a:lnTo>
                      <a:pt x="235" y="90"/>
                    </a:lnTo>
                    <a:lnTo>
                      <a:pt x="238" y="105"/>
                    </a:lnTo>
                    <a:lnTo>
                      <a:pt x="241" y="119"/>
                    </a:lnTo>
                    <a:lnTo>
                      <a:pt x="243" y="132"/>
                    </a:lnTo>
                    <a:lnTo>
                      <a:pt x="244" y="142"/>
                    </a:lnTo>
                    <a:lnTo>
                      <a:pt x="243" y="142"/>
                    </a:lnTo>
                    <a:lnTo>
                      <a:pt x="243" y="142"/>
                    </a:lnTo>
                    <a:lnTo>
                      <a:pt x="244" y="163"/>
                    </a:lnTo>
                    <a:lnTo>
                      <a:pt x="244" y="434"/>
                    </a:lnTo>
                    <a:lnTo>
                      <a:pt x="153" y="434"/>
                    </a:lnTo>
                    <a:lnTo>
                      <a:pt x="153" y="163"/>
                    </a:lnTo>
                    <a:lnTo>
                      <a:pt x="153" y="163"/>
                    </a:lnTo>
                    <a:lnTo>
                      <a:pt x="154" y="142"/>
                    </a:lnTo>
                    <a:lnTo>
                      <a:pt x="153" y="142"/>
                    </a:lnTo>
                    <a:lnTo>
                      <a:pt x="153" y="142"/>
                    </a:lnTo>
                    <a:lnTo>
                      <a:pt x="154" y="132"/>
                    </a:lnTo>
                    <a:lnTo>
                      <a:pt x="155" y="119"/>
                    </a:lnTo>
                    <a:lnTo>
                      <a:pt x="158" y="105"/>
                    </a:lnTo>
                    <a:lnTo>
                      <a:pt x="162" y="90"/>
                    </a:lnTo>
                    <a:lnTo>
                      <a:pt x="166" y="90"/>
                    </a:lnTo>
                    <a:close/>
                    <a:moveTo>
                      <a:pt x="22" y="378"/>
                    </a:moveTo>
                    <a:lnTo>
                      <a:pt x="22" y="378"/>
                    </a:lnTo>
                    <a:lnTo>
                      <a:pt x="28" y="373"/>
                    </a:lnTo>
                    <a:lnTo>
                      <a:pt x="28" y="373"/>
                    </a:lnTo>
                    <a:lnTo>
                      <a:pt x="46" y="361"/>
                    </a:lnTo>
                    <a:lnTo>
                      <a:pt x="62" y="347"/>
                    </a:lnTo>
                    <a:lnTo>
                      <a:pt x="78" y="333"/>
                    </a:lnTo>
                    <a:lnTo>
                      <a:pt x="92" y="317"/>
                    </a:lnTo>
                    <a:lnTo>
                      <a:pt x="105" y="298"/>
                    </a:lnTo>
                    <a:lnTo>
                      <a:pt x="117" y="280"/>
                    </a:lnTo>
                    <a:lnTo>
                      <a:pt x="127" y="260"/>
                    </a:lnTo>
                    <a:lnTo>
                      <a:pt x="136" y="241"/>
                    </a:lnTo>
                    <a:lnTo>
                      <a:pt x="136" y="241"/>
                    </a:lnTo>
                    <a:lnTo>
                      <a:pt x="135" y="252"/>
                    </a:lnTo>
                    <a:lnTo>
                      <a:pt x="132" y="263"/>
                    </a:lnTo>
                    <a:lnTo>
                      <a:pt x="129" y="273"/>
                    </a:lnTo>
                    <a:lnTo>
                      <a:pt x="125" y="284"/>
                    </a:lnTo>
                    <a:lnTo>
                      <a:pt x="121" y="295"/>
                    </a:lnTo>
                    <a:lnTo>
                      <a:pt x="115" y="305"/>
                    </a:lnTo>
                    <a:lnTo>
                      <a:pt x="109" y="314"/>
                    </a:lnTo>
                    <a:lnTo>
                      <a:pt x="102" y="323"/>
                    </a:lnTo>
                    <a:lnTo>
                      <a:pt x="95" y="333"/>
                    </a:lnTo>
                    <a:lnTo>
                      <a:pt x="86" y="341"/>
                    </a:lnTo>
                    <a:lnTo>
                      <a:pt x="76" y="349"/>
                    </a:lnTo>
                    <a:lnTo>
                      <a:pt x="67" y="357"/>
                    </a:lnTo>
                    <a:lnTo>
                      <a:pt x="56" y="364"/>
                    </a:lnTo>
                    <a:lnTo>
                      <a:pt x="45" y="371"/>
                    </a:lnTo>
                    <a:lnTo>
                      <a:pt x="33" y="377"/>
                    </a:lnTo>
                    <a:lnTo>
                      <a:pt x="21" y="382"/>
                    </a:lnTo>
                    <a:lnTo>
                      <a:pt x="20" y="384"/>
                    </a:lnTo>
                    <a:lnTo>
                      <a:pt x="20" y="384"/>
                    </a:lnTo>
                    <a:lnTo>
                      <a:pt x="19" y="384"/>
                    </a:lnTo>
                    <a:lnTo>
                      <a:pt x="19" y="384"/>
                    </a:lnTo>
                    <a:lnTo>
                      <a:pt x="20" y="380"/>
                    </a:lnTo>
                    <a:lnTo>
                      <a:pt x="22" y="378"/>
                    </a:lnTo>
                    <a:lnTo>
                      <a:pt x="22" y="378"/>
                    </a:lnTo>
                    <a:close/>
                    <a:moveTo>
                      <a:pt x="15" y="428"/>
                    </a:moveTo>
                    <a:lnTo>
                      <a:pt x="15" y="428"/>
                    </a:lnTo>
                    <a:lnTo>
                      <a:pt x="15" y="418"/>
                    </a:lnTo>
                    <a:lnTo>
                      <a:pt x="16" y="409"/>
                    </a:lnTo>
                    <a:lnTo>
                      <a:pt x="18" y="403"/>
                    </a:lnTo>
                    <a:lnTo>
                      <a:pt x="19" y="401"/>
                    </a:lnTo>
                    <a:lnTo>
                      <a:pt x="21" y="400"/>
                    </a:lnTo>
                    <a:lnTo>
                      <a:pt x="21" y="400"/>
                    </a:lnTo>
                    <a:lnTo>
                      <a:pt x="27" y="395"/>
                    </a:lnTo>
                    <a:lnTo>
                      <a:pt x="27" y="395"/>
                    </a:lnTo>
                    <a:lnTo>
                      <a:pt x="46" y="386"/>
                    </a:lnTo>
                    <a:lnTo>
                      <a:pt x="64" y="375"/>
                    </a:lnTo>
                    <a:lnTo>
                      <a:pt x="82" y="364"/>
                    </a:lnTo>
                    <a:lnTo>
                      <a:pt x="97" y="351"/>
                    </a:lnTo>
                    <a:lnTo>
                      <a:pt x="110" y="337"/>
                    </a:lnTo>
                    <a:lnTo>
                      <a:pt x="121" y="322"/>
                    </a:lnTo>
                    <a:lnTo>
                      <a:pt x="130" y="306"/>
                    </a:lnTo>
                    <a:lnTo>
                      <a:pt x="139" y="290"/>
                    </a:lnTo>
                    <a:lnTo>
                      <a:pt x="139" y="434"/>
                    </a:lnTo>
                    <a:lnTo>
                      <a:pt x="139" y="436"/>
                    </a:lnTo>
                    <a:lnTo>
                      <a:pt x="125" y="436"/>
                    </a:lnTo>
                    <a:lnTo>
                      <a:pt x="125" y="436"/>
                    </a:lnTo>
                    <a:lnTo>
                      <a:pt x="125" y="425"/>
                    </a:lnTo>
                    <a:lnTo>
                      <a:pt x="123" y="413"/>
                    </a:lnTo>
                    <a:lnTo>
                      <a:pt x="121" y="401"/>
                    </a:lnTo>
                    <a:lnTo>
                      <a:pt x="116" y="391"/>
                    </a:lnTo>
                    <a:lnTo>
                      <a:pt x="112" y="382"/>
                    </a:lnTo>
                    <a:lnTo>
                      <a:pt x="106" y="375"/>
                    </a:lnTo>
                    <a:lnTo>
                      <a:pt x="103" y="373"/>
                    </a:lnTo>
                    <a:lnTo>
                      <a:pt x="99" y="371"/>
                    </a:lnTo>
                    <a:lnTo>
                      <a:pt x="96" y="369"/>
                    </a:lnTo>
                    <a:lnTo>
                      <a:pt x="91" y="369"/>
                    </a:lnTo>
                    <a:lnTo>
                      <a:pt x="91" y="369"/>
                    </a:lnTo>
                    <a:lnTo>
                      <a:pt x="87" y="369"/>
                    </a:lnTo>
                    <a:lnTo>
                      <a:pt x="83" y="371"/>
                    </a:lnTo>
                    <a:lnTo>
                      <a:pt x="79" y="373"/>
                    </a:lnTo>
                    <a:lnTo>
                      <a:pt x="76" y="375"/>
                    </a:lnTo>
                    <a:lnTo>
                      <a:pt x="71" y="382"/>
                    </a:lnTo>
                    <a:lnTo>
                      <a:pt x="65" y="391"/>
                    </a:lnTo>
                    <a:lnTo>
                      <a:pt x="62" y="401"/>
                    </a:lnTo>
                    <a:lnTo>
                      <a:pt x="60" y="413"/>
                    </a:lnTo>
                    <a:lnTo>
                      <a:pt x="58" y="425"/>
                    </a:lnTo>
                    <a:lnTo>
                      <a:pt x="57" y="436"/>
                    </a:lnTo>
                    <a:lnTo>
                      <a:pt x="15" y="436"/>
                    </a:lnTo>
                    <a:lnTo>
                      <a:pt x="15" y="436"/>
                    </a:lnTo>
                    <a:lnTo>
                      <a:pt x="15" y="428"/>
                    </a:lnTo>
                    <a:lnTo>
                      <a:pt x="15" y="428"/>
                    </a:lnTo>
                    <a:close/>
                    <a:moveTo>
                      <a:pt x="111" y="436"/>
                    </a:moveTo>
                    <a:lnTo>
                      <a:pt x="72" y="436"/>
                    </a:lnTo>
                    <a:lnTo>
                      <a:pt x="72" y="436"/>
                    </a:lnTo>
                    <a:lnTo>
                      <a:pt x="72" y="426"/>
                    </a:lnTo>
                    <a:lnTo>
                      <a:pt x="74" y="416"/>
                    </a:lnTo>
                    <a:lnTo>
                      <a:pt x="75" y="406"/>
                    </a:lnTo>
                    <a:lnTo>
                      <a:pt x="78" y="399"/>
                    </a:lnTo>
                    <a:lnTo>
                      <a:pt x="81" y="392"/>
                    </a:lnTo>
                    <a:lnTo>
                      <a:pt x="84" y="388"/>
                    </a:lnTo>
                    <a:lnTo>
                      <a:pt x="87" y="385"/>
                    </a:lnTo>
                    <a:lnTo>
                      <a:pt x="91" y="384"/>
                    </a:lnTo>
                    <a:lnTo>
                      <a:pt x="91" y="384"/>
                    </a:lnTo>
                    <a:lnTo>
                      <a:pt x="95" y="385"/>
                    </a:lnTo>
                    <a:lnTo>
                      <a:pt x="99" y="388"/>
                    </a:lnTo>
                    <a:lnTo>
                      <a:pt x="102" y="392"/>
                    </a:lnTo>
                    <a:lnTo>
                      <a:pt x="104" y="399"/>
                    </a:lnTo>
                    <a:lnTo>
                      <a:pt x="108" y="406"/>
                    </a:lnTo>
                    <a:lnTo>
                      <a:pt x="109" y="416"/>
                    </a:lnTo>
                    <a:lnTo>
                      <a:pt x="111" y="426"/>
                    </a:lnTo>
                    <a:lnTo>
                      <a:pt x="111" y="436"/>
                    </a:lnTo>
                    <a:lnTo>
                      <a:pt x="111" y="436"/>
                    </a:lnTo>
                    <a:close/>
                    <a:moveTo>
                      <a:pt x="111" y="460"/>
                    </a:moveTo>
                    <a:lnTo>
                      <a:pt x="72" y="460"/>
                    </a:lnTo>
                    <a:lnTo>
                      <a:pt x="72" y="460"/>
                    </a:lnTo>
                    <a:lnTo>
                      <a:pt x="72" y="450"/>
                    </a:lnTo>
                    <a:lnTo>
                      <a:pt x="111" y="450"/>
                    </a:lnTo>
                    <a:lnTo>
                      <a:pt x="111" y="450"/>
                    </a:lnTo>
                    <a:lnTo>
                      <a:pt x="111" y="460"/>
                    </a:lnTo>
                    <a:lnTo>
                      <a:pt x="111" y="460"/>
                    </a:lnTo>
                    <a:close/>
                    <a:moveTo>
                      <a:pt x="153" y="461"/>
                    </a:moveTo>
                    <a:lnTo>
                      <a:pt x="153" y="461"/>
                    </a:lnTo>
                    <a:lnTo>
                      <a:pt x="152" y="448"/>
                    </a:lnTo>
                    <a:lnTo>
                      <a:pt x="153" y="448"/>
                    </a:lnTo>
                    <a:lnTo>
                      <a:pt x="244" y="448"/>
                    </a:lnTo>
                    <a:lnTo>
                      <a:pt x="245" y="448"/>
                    </a:lnTo>
                    <a:lnTo>
                      <a:pt x="245" y="448"/>
                    </a:lnTo>
                    <a:lnTo>
                      <a:pt x="244" y="461"/>
                    </a:lnTo>
                    <a:lnTo>
                      <a:pt x="153" y="461"/>
                    </a:lnTo>
                    <a:close/>
                    <a:moveTo>
                      <a:pt x="325" y="460"/>
                    </a:moveTo>
                    <a:lnTo>
                      <a:pt x="286" y="460"/>
                    </a:lnTo>
                    <a:lnTo>
                      <a:pt x="286" y="460"/>
                    </a:lnTo>
                    <a:lnTo>
                      <a:pt x="285" y="450"/>
                    </a:lnTo>
                    <a:lnTo>
                      <a:pt x="325" y="450"/>
                    </a:lnTo>
                    <a:lnTo>
                      <a:pt x="325" y="450"/>
                    </a:lnTo>
                    <a:lnTo>
                      <a:pt x="325" y="460"/>
                    </a:lnTo>
                    <a:lnTo>
                      <a:pt x="325" y="460"/>
                    </a:lnTo>
                    <a:close/>
                    <a:moveTo>
                      <a:pt x="286" y="436"/>
                    </a:moveTo>
                    <a:lnTo>
                      <a:pt x="286" y="436"/>
                    </a:lnTo>
                    <a:lnTo>
                      <a:pt x="286" y="426"/>
                    </a:lnTo>
                    <a:lnTo>
                      <a:pt x="288" y="416"/>
                    </a:lnTo>
                    <a:lnTo>
                      <a:pt x="289" y="406"/>
                    </a:lnTo>
                    <a:lnTo>
                      <a:pt x="292" y="399"/>
                    </a:lnTo>
                    <a:lnTo>
                      <a:pt x="294" y="392"/>
                    </a:lnTo>
                    <a:lnTo>
                      <a:pt x="298" y="388"/>
                    </a:lnTo>
                    <a:lnTo>
                      <a:pt x="301" y="385"/>
                    </a:lnTo>
                    <a:lnTo>
                      <a:pt x="305" y="384"/>
                    </a:lnTo>
                    <a:lnTo>
                      <a:pt x="305" y="384"/>
                    </a:lnTo>
                    <a:lnTo>
                      <a:pt x="308" y="385"/>
                    </a:lnTo>
                    <a:lnTo>
                      <a:pt x="313" y="388"/>
                    </a:lnTo>
                    <a:lnTo>
                      <a:pt x="316" y="392"/>
                    </a:lnTo>
                    <a:lnTo>
                      <a:pt x="318" y="399"/>
                    </a:lnTo>
                    <a:lnTo>
                      <a:pt x="320" y="406"/>
                    </a:lnTo>
                    <a:lnTo>
                      <a:pt x="322" y="416"/>
                    </a:lnTo>
                    <a:lnTo>
                      <a:pt x="325" y="426"/>
                    </a:lnTo>
                    <a:lnTo>
                      <a:pt x="325" y="436"/>
                    </a:lnTo>
                    <a:lnTo>
                      <a:pt x="286" y="436"/>
                    </a:lnTo>
                    <a:close/>
                    <a:moveTo>
                      <a:pt x="339" y="436"/>
                    </a:moveTo>
                    <a:lnTo>
                      <a:pt x="339" y="436"/>
                    </a:lnTo>
                    <a:lnTo>
                      <a:pt x="339" y="425"/>
                    </a:lnTo>
                    <a:lnTo>
                      <a:pt x="337" y="413"/>
                    </a:lnTo>
                    <a:lnTo>
                      <a:pt x="334" y="401"/>
                    </a:lnTo>
                    <a:lnTo>
                      <a:pt x="330" y="391"/>
                    </a:lnTo>
                    <a:lnTo>
                      <a:pt x="326" y="382"/>
                    </a:lnTo>
                    <a:lnTo>
                      <a:pt x="320" y="375"/>
                    </a:lnTo>
                    <a:lnTo>
                      <a:pt x="317" y="373"/>
                    </a:lnTo>
                    <a:lnTo>
                      <a:pt x="313" y="371"/>
                    </a:lnTo>
                    <a:lnTo>
                      <a:pt x="310" y="369"/>
                    </a:lnTo>
                    <a:lnTo>
                      <a:pt x="305" y="369"/>
                    </a:lnTo>
                    <a:lnTo>
                      <a:pt x="305" y="369"/>
                    </a:lnTo>
                    <a:lnTo>
                      <a:pt x="301" y="369"/>
                    </a:lnTo>
                    <a:lnTo>
                      <a:pt x="297" y="371"/>
                    </a:lnTo>
                    <a:lnTo>
                      <a:pt x="293" y="373"/>
                    </a:lnTo>
                    <a:lnTo>
                      <a:pt x="290" y="375"/>
                    </a:lnTo>
                    <a:lnTo>
                      <a:pt x="285" y="382"/>
                    </a:lnTo>
                    <a:lnTo>
                      <a:pt x="279" y="391"/>
                    </a:lnTo>
                    <a:lnTo>
                      <a:pt x="276" y="401"/>
                    </a:lnTo>
                    <a:lnTo>
                      <a:pt x="274" y="413"/>
                    </a:lnTo>
                    <a:lnTo>
                      <a:pt x="272" y="425"/>
                    </a:lnTo>
                    <a:lnTo>
                      <a:pt x="271" y="436"/>
                    </a:lnTo>
                    <a:lnTo>
                      <a:pt x="258" y="436"/>
                    </a:lnTo>
                    <a:lnTo>
                      <a:pt x="258" y="434"/>
                    </a:lnTo>
                    <a:lnTo>
                      <a:pt x="258" y="292"/>
                    </a:lnTo>
                    <a:lnTo>
                      <a:pt x="258" y="292"/>
                    </a:lnTo>
                    <a:lnTo>
                      <a:pt x="266" y="308"/>
                    </a:lnTo>
                    <a:lnTo>
                      <a:pt x="276" y="323"/>
                    </a:lnTo>
                    <a:lnTo>
                      <a:pt x="288" y="337"/>
                    </a:lnTo>
                    <a:lnTo>
                      <a:pt x="301" y="351"/>
                    </a:lnTo>
                    <a:lnTo>
                      <a:pt x="316" y="364"/>
                    </a:lnTo>
                    <a:lnTo>
                      <a:pt x="332" y="376"/>
                    </a:lnTo>
                    <a:lnTo>
                      <a:pt x="351" y="386"/>
                    </a:lnTo>
                    <a:lnTo>
                      <a:pt x="370" y="395"/>
                    </a:lnTo>
                    <a:lnTo>
                      <a:pt x="375" y="400"/>
                    </a:lnTo>
                    <a:lnTo>
                      <a:pt x="375" y="400"/>
                    </a:lnTo>
                    <a:lnTo>
                      <a:pt x="379" y="403"/>
                    </a:lnTo>
                    <a:lnTo>
                      <a:pt x="381" y="409"/>
                    </a:lnTo>
                    <a:lnTo>
                      <a:pt x="382" y="418"/>
                    </a:lnTo>
                    <a:lnTo>
                      <a:pt x="382" y="427"/>
                    </a:lnTo>
                    <a:lnTo>
                      <a:pt x="382" y="427"/>
                    </a:lnTo>
                    <a:lnTo>
                      <a:pt x="382" y="436"/>
                    </a:lnTo>
                    <a:lnTo>
                      <a:pt x="339" y="4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29" name="Freeform 54"/>
              <p:cNvSpPr>
                <a:spLocks/>
              </p:cNvSpPr>
              <p:nvPr/>
            </p:nvSpPr>
            <p:spPr bwMode="auto">
              <a:xfrm>
                <a:off x="4313238" y="3270250"/>
                <a:ext cx="106363" cy="34925"/>
              </a:xfrm>
              <a:custGeom>
                <a:avLst/>
                <a:gdLst>
                  <a:gd fmla="*/ 13 w 67" name="T0"/>
                  <a:gd fmla="*/ 20 h 22" name="T1"/>
                  <a:gd fmla="*/ 13 w 67" name="T2"/>
                  <a:gd fmla="*/ 20 h 22" name="T3"/>
                  <a:gd fmla="*/ 15 w 67" name="T4"/>
                  <a:gd fmla="*/ 18 h 22" name="T5"/>
                  <a:gd fmla="*/ 20 w 67" name="T6"/>
                  <a:gd fmla="*/ 16 h 22" name="T7"/>
                  <a:gd fmla="*/ 26 w 67" name="T8"/>
                  <a:gd fmla="*/ 15 h 22" name="T9"/>
                  <a:gd fmla="*/ 33 w 67" name="T10"/>
                  <a:gd fmla="*/ 14 h 22" name="T11"/>
                  <a:gd fmla="*/ 33 w 67" name="T12"/>
                  <a:gd fmla="*/ 14 h 22" name="T13"/>
                  <a:gd fmla="*/ 41 w 67" name="T14"/>
                  <a:gd fmla="*/ 15 h 22" name="T15"/>
                  <a:gd fmla="*/ 46 w 67" name="T16"/>
                  <a:gd fmla="*/ 16 h 22" name="T17"/>
                  <a:gd fmla="*/ 52 w 67" name="T18"/>
                  <a:gd fmla="*/ 18 h 22" name="T19"/>
                  <a:gd fmla="*/ 54 w 67" name="T20"/>
                  <a:gd fmla="*/ 20 h 22" name="T21"/>
                  <a:gd fmla="*/ 54 w 67" name="T22"/>
                  <a:gd fmla="*/ 20 h 22" name="T23"/>
                  <a:gd fmla="*/ 57 w 67" name="T24"/>
                  <a:gd fmla="*/ 22 h 22" name="T25"/>
                  <a:gd fmla="*/ 59 w 67" name="T26"/>
                  <a:gd fmla="*/ 22 h 22" name="T27"/>
                  <a:gd fmla="*/ 59 w 67" name="T28"/>
                  <a:gd fmla="*/ 22 h 22" name="T29"/>
                  <a:gd fmla="*/ 62 w 67" name="T30"/>
                  <a:gd fmla="*/ 22 h 22" name="T31"/>
                  <a:gd fmla="*/ 65 w 67" name="T32"/>
                  <a:gd fmla="*/ 20 h 22" name="T33"/>
                  <a:gd fmla="*/ 65 w 67" name="T34"/>
                  <a:gd fmla="*/ 20 h 22" name="T35"/>
                  <a:gd fmla="*/ 66 w 67" name="T36"/>
                  <a:gd fmla="*/ 18 h 22" name="T37"/>
                  <a:gd fmla="*/ 67 w 67" name="T38"/>
                  <a:gd fmla="*/ 16 h 22" name="T39"/>
                  <a:gd fmla="*/ 66 w 67" name="T40"/>
                  <a:gd fmla="*/ 13 h 22" name="T41"/>
                  <a:gd fmla="*/ 65 w 67" name="T42"/>
                  <a:gd fmla="*/ 10 h 22" name="T43"/>
                  <a:gd fmla="*/ 65 w 67" name="T44"/>
                  <a:gd fmla="*/ 10 h 22" name="T45"/>
                  <a:gd fmla="*/ 59 w 67" name="T46"/>
                  <a:gd fmla="*/ 6 h 22" name="T47"/>
                  <a:gd fmla="*/ 52 w 67" name="T48"/>
                  <a:gd fmla="*/ 3 h 22" name="T49"/>
                  <a:gd fmla="*/ 43 w 67" name="T50"/>
                  <a:gd fmla="*/ 1 h 22" name="T51"/>
                  <a:gd fmla="*/ 33 w 67" name="T52"/>
                  <a:gd fmla="*/ 0 h 22" name="T53"/>
                  <a:gd fmla="*/ 33 w 67" name="T54"/>
                  <a:gd fmla="*/ 0 h 22" name="T55"/>
                  <a:gd fmla="*/ 24 w 67" name="T56"/>
                  <a:gd fmla="*/ 1 h 22" name="T57"/>
                  <a:gd fmla="*/ 15 w 67" name="T58"/>
                  <a:gd fmla="*/ 3 h 22" name="T59"/>
                  <a:gd fmla="*/ 7 w 67" name="T60"/>
                  <a:gd fmla="*/ 6 h 22" name="T61"/>
                  <a:gd fmla="*/ 2 w 67" name="T62"/>
                  <a:gd fmla="*/ 10 h 22" name="T63"/>
                  <a:gd fmla="*/ 2 w 67" name="T64"/>
                  <a:gd fmla="*/ 10 h 22" name="T65"/>
                  <a:gd fmla="*/ 1 w 67" name="T66"/>
                  <a:gd fmla="*/ 13 h 22" name="T67"/>
                  <a:gd fmla="*/ 0 w 67" name="T68"/>
                  <a:gd fmla="*/ 16 h 22" name="T69"/>
                  <a:gd fmla="*/ 1 w 67" name="T70"/>
                  <a:gd fmla="*/ 18 h 22" name="T71"/>
                  <a:gd fmla="*/ 2 w 67" name="T72"/>
                  <a:gd fmla="*/ 20 h 22" name="T73"/>
                  <a:gd fmla="*/ 2 w 67" name="T74"/>
                  <a:gd fmla="*/ 20 h 22" name="T75"/>
                  <a:gd fmla="*/ 5 w 67" name="T76"/>
                  <a:gd fmla="*/ 22 h 22" name="T77"/>
                  <a:gd fmla="*/ 7 w 67" name="T78"/>
                  <a:gd fmla="*/ 22 h 22" name="T79"/>
                  <a:gd fmla="*/ 10 w 67" name="T80"/>
                  <a:gd fmla="*/ 21 h 22" name="T81"/>
                  <a:gd fmla="*/ 13 w 67" name="T82"/>
                  <a:gd fmla="*/ 20 h 22" name="T83"/>
                  <a:gd fmla="*/ 13 w 67" name="T84"/>
                  <a:gd fmla="*/ 20 h 22" name="T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b="b" l="0" r="r" t="0"/>
                <a:pathLst>
                  <a:path h="22" w="67">
                    <a:moveTo>
                      <a:pt x="13" y="20"/>
                    </a:moveTo>
                    <a:lnTo>
                      <a:pt x="13" y="20"/>
                    </a:lnTo>
                    <a:lnTo>
                      <a:pt x="15" y="18"/>
                    </a:lnTo>
                    <a:lnTo>
                      <a:pt x="20" y="16"/>
                    </a:lnTo>
                    <a:lnTo>
                      <a:pt x="26" y="15"/>
                    </a:lnTo>
                    <a:lnTo>
                      <a:pt x="33" y="14"/>
                    </a:lnTo>
                    <a:lnTo>
                      <a:pt x="33" y="14"/>
                    </a:lnTo>
                    <a:lnTo>
                      <a:pt x="41" y="15"/>
                    </a:lnTo>
                    <a:lnTo>
                      <a:pt x="46" y="16"/>
                    </a:lnTo>
                    <a:lnTo>
                      <a:pt x="52" y="18"/>
                    </a:lnTo>
                    <a:lnTo>
                      <a:pt x="54" y="20"/>
                    </a:lnTo>
                    <a:lnTo>
                      <a:pt x="54" y="20"/>
                    </a:lnTo>
                    <a:lnTo>
                      <a:pt x="57" y="22"/>
                    </a:lnTo>
                    <a:lnTo>
                      <a:pt x="59" y="22"/>
                    </a:lnTo>
                    <a:lnTo>
                      <a:pt x="59" y="22"/>
                    </a:lnTo>
                    <a:lnTo>
                      <a:pt x="62" y="22"/>
                    </a:lnTo>
                    <a:lnTo>
                      <a:pt x="65" y="20"/>
                    </a:lnTo>
                    <a:lnTo>
                      <a:pt x="65" y="20"/>
                    </a:lnTo>
                    <a:lnTo>
                      <a:pt x="66" y="18"/>
                    </a:lnTo>
                    <a:lnTo>
                      <a:pt x="67" y="16"/>
                    </a:lnTo>
                    <a:lnTo>
                      <a:pt x="66" y="13"/>
                    </a:lnTo>
                    <a:lnTo>
                      <a:pt x="65" y="10"/>
                    </a:lnTo>
                    <a:lnTo>
                      <a:pt x="65" y="10"/>
                    </a:lnTo>
                    <a:lnTo>
                      <a:pt x="59" y="6"/>
                    </a:lnTo>
                    <a:lnTo>
                      <a:pt x="52" y="3"/>
                    </a:lnTo>
                    <a:lnTo>
                      <a:pt x="43" y="1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24" y="1"/>
                    </a:lnTo>
                    <a:lnTo>
                      <a:pt x="15" y="3"/>
                    </a:lnTo>
                    <a:lnTo>
                      <a:pt x="7" y="6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1" y="13"/>
                    </a:lnTo>
                    <a:lnTo>
                      <a:pt x="0" y="16"/>
                    </a:lnTo>
                    <a:lnTo>
                      <a:pt x="1" y="18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5" y="22"/>
                    </a:lnTo>
                    <a:lnTo>
                      <a:pt x="7" y="22"/>
                    </a:lnTo>
                    <a:lnTo>
                      <a:pt x="10" y="21"/>
                    </a:lnTo>
                    <a:lnTo>
                      <a:pt x="13" y="20"/>
                    </a:lnTo>
                    <a:lnTo>
                      <a:pt x="13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</p:grpSp>
      </p:grpSp>
      <p:grpSp>
        <p:nvGrpSpPr>
          <p:cNvPr id="9" name="组合 8"/>
          <p:cNvGrpSpPr/>
          <p:nvPr/>
        </p:nvGrpSpPr>
        <p:grpSpPr>
          <a:xfrm>
            <a:off x="4202042" y="4843259"/>
            <a:ext cx="769168" cy="769168"/>
            <a:chOff x="4202042" y="4843259"/>
            <a:chExt cx="769168" cy="769168"/>
          </a:xfrm>
        </p:grpSpPr>
        <p:sp>
          <p:nvSpPr>
            <p:cNvPr id="31" name="타원 5"/>
            <p:cNvSpPr/>
            <p:nvPr/>
          </p:nvSpPr>
          <p:spPr>
            <a:xfrm>
              <a:off x="4202042" y="4843259"/>
              <a:ext cx="769168" cy="769168"/>
            </a:xfrm>
            <a:prstGeom prst="ellipse">
              <a:avLst/>
            </a:prstGeom>
            <a:noFill/>
            <a:ln w="25400">
              <a:gradFill>
                <a:gsLst>
                  <a:gs pos="0">
                    <a:srgbClr val="54D0CA"/>
                  </a:gs>
                  <a:gs pos="100000">
                    <a:srgbClr val="2A9995"/>
                  </a:gs>
                </a:gsLst>
                <a:lin ang="5400000" scaled="1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ko-KR"/>
            </a:p>
          </p:txBody>
        </p:sp>
        <p:sp>
          <p:nvSpPr>
            <p:cNvPr id="32" name="Freeform 62"/>
            <p:cNvSpPr>
              <a:spLocks noEditPoints="1"/>
            </p:cNvSpPr>
            <p:nvPr/>
          </p:nvSpPr>
          <p:spPr bwMode="auto">
            <a:xfrm>
              <a:off x="4342783" y="5013390"/>
              <a:ext cx="487687" cy="428907"/>
            </a:xfrm>
            <a:custGeom>
              <a:avLst/>
              <a:gdLst>
                <a:gd fmla="*/ 448 w 531" name="T0"/>
                <a:gd fmla="*/ 98 h 467" name="T1"/>
                <a:gd fmla="*/ 461 w 531" name="T2"/>
                <a:gd fmla="*/ 75 h 467" name="T3"/>
                <a:gd fmla="*/ 449 w 531" name="T4"/>
                <a:gd fmla="*/ 72 h 467" name="T5"/>
                <a:gd fmla="*/ 442 w 531" name="T6"/>
                <a:gd fmla="*/ 85 h 467" name="T7"/>
                <a:gd fmla="*/ 430 w 531" name="T8"/>
                <a:gd fmla="*/ 78 h 467" name="T9"/>
                <a:gd fmla="*/ 435 w 531" name="T10"/>
                <a:gd fmla="*/ 67 h 467" name="T11"/>
                <a:gd fmla="*/ 429 w 531" name="T12"/>
                <a:gd fmla="*/ 60 h 467" name="T13"/>
                <a:gd fmla="*/ 286 w 531" name="T14"/>
                <a:gd fmla="*/ 36 h 467" name="T15"/>
                <a:gd fmla="*/ 288 w 531" name="T16"/>
                <a:gd fmla="*/ 15 h 467" name="T17"/>
                <a:gd fmla="*/ 266 w 531" name="T18"/>
                <a:gd fmla="*/ 0 h 467" name="T19"/>
                <a:gd fmla="*/ 247 w 531" name="T20"/>
                <a:gd fmla="*/ 11 h 467" name="T21"/>
                <a:gd fmla="*/ 243 w 531" name="T22"/>
                <a:gd fmla="*/ 31 h 467" name="T23"/>
                <a:gd fmla="*/ 135 w 531" name="T24"/>
                <a:gd fmla="*/ 51 h 467" name="T25"/>
                <a:gd fmla="*/ 97 w 531" name="T26"/>
                <a:gd fmla="*/ 65 h 467" name="T27"/>
                <a:gd fmla="*/ 101 w 531" name="T28"/>
                <a:gd fmla="*/ 78 h 467" name="T29"/>
                <a:gd fmla="*/ 92 w 531" name="T30"/>
                <a:gd fmla="*/ 87 h 467" name="T31"/>
                <a:gd fmla="*/ 84 w 531" name="T32"/>
                <a:gd fmla="*/ 75 h 467" name="T33"/>
                <a:gd fmla="*/ 72 w 531" name="T34"/>
                <a:gd fmla="*/ 72 h 467" name="T35"/>
                <a:gd fmla="*/ 78 w 531" name="T36"/>
                <a:gd fmla="*/ 95 h 467" name="T37"/>
                <a:gd fmla="*/ 0 w 531" name="T38"/>
                <a:gd fmla="*/ 304 h 467" name="T39"/>
                <a:gd fmla="*/ 24 w 531" name="T40"/>
                <a:gd fmla="*/ 328 h 467" name="T41"/>
                <a:gd fmla="*/ 138 w 531" name="T42"/>
                <a:gd fmla="*/ 339 h 467" name="T43"/>
                <a:gd fmla="*/ 173 w 531" name="T44"/>
                <a:gd fmla="*/ 320 h 467" name="T45"/>
                <a:gd fmla="*/ 185 w 531" name="T46"/>
                <a:gd fmla="*/ 300 h 467" name="T47"/>
                <a:gd fmla="*/ 114 w 531" name="T48"/>
                <a:gd fmla="*/ 84 h 467" name="T49"/>
                <a:gd fmla="*/ 178 w 531" name="T50"/>
                <a:gd fmla="*/ 58 h 467" name="T51"/>
                <a:gd fmla="*/ 243 w 531" name="T52"/>
                <a:gd fmla="*/ 233 h 467" name="T53"/>
                <a:gd fmla="*/ 249 w 531" name="T54"/>
                <a:gd fmla="*/ 299 h 467" name="T55"/>
                <a:gd fmla="*/ 248 w 531" name="T56"/>
                <a:gd fmla="*/ 352 h 467" name="T57"/>
                <a:gd fmla="*/ 210 w 531" name="T58"/>
                <a:gd fmla="*/ 385 h 467" name="T59"/>
                <a:gd fmla="*/ 186 w 531" name="T60"/>
                <a:gd fmla="*/ 467 h 467" name="T61"/>
                <a:gd fmla="*/ 327 w 531" name="T62"/>
                <a:gd fmla="*/ 386 h 467" name="T63"/>
                <a:gd fmla="*/ 292 w 531" name="T64"/>
                <a:gd fmla="*/ 371 h 467" name="T65"/>
                <a:gd fmla="*/ 282 w 531" name="T66"/>
                <a:gd fmla="*/ 299 h 467" name="T67"/>
                <a:gd fmla="*/ 289 w 531" name="T68"/>
                <a:gd fmla="*/ 233 h 467" name="T69"/>
                <a:gd fmla="*/ 354 w 531" name="T70"/>
                <a:gd fmla="*/ 58 h 467" name="T71"/>
                <a:gd fmla="*/ 417 w 531" name="T72"/>
                <a:gd fmla="*/ 84 h 467" name="T73"/>
                <a:gd fmla="*/ 346 w 531" name="T74"/>
                <a:gd fmla="*/ 300 h 467" name="T75"/>
                <a:gd fmla="*/ 358 w 531" name="T76"/>
                <a:gd fmla="*/ 320 h 467" name="T77"/>
                <a:gd fmla="*/ 396 w 531" name="T78"/>
                <a:gd fmla="*/ 339 h 467" name="T79"/>
                <a:gd fmla="*/ 507 w 531" name="T80"/>
                <a:gd fmla="*/ 328 h 467" name="T81"/>
                <a:gd fmla="*/ 531 w 531" name="T82"/>
                <a:gd fmla="*/ 303 h 467" name="T83"/>
                <a:gd fmla="*/ 275 w 531" name="T84"/>
                <a:gd fmla="*/ 24 h 467" name="T85"/>
                <a:gd fmla="*/ 266 w 531" name="T86"/>
                <a:gd fmla="*/ 34 h 467" name="T87"/>
                <a:gd fmla="*/ 257 w 531" name="T88"/>
                <a:gd fmla="*/ 21 h 467" name="T89"/>
                <a:gd fmla="*/ 51 w 531" name="T90"/>
                <a:gd fmla="*/ 325 h 467" name="T91"/>
                <a:gd fmla="*/ 166 w 531" name="T92"/>
                <a:gd fmla="*/ 308 h 467" name="T93"/>
                <a:gd fmla="*/ 134 w 531" name="T94"/>
                <a:gd fmla="*/ 325 h 467" name="T95"/>
                <a:gd fmla="*/ 270 w 531" name="T96"/>
                <a:gd fmla="*/ 217 h 467" name="T97"/>
                <a:gd fmla="*/ 275 w 531" name="T98"/>
                <a:gd fmla="*/ 274 h 467" name="T99"/>
                <a:gd fmla="*/ 256 w 531" name="T100"/>
                <a:gd fmla="*/ 274 h 467" name="T101"/>
                <a:gd fmla="*/ 262 w 531" name="T102"/>
                <a:gd fmla="*/ 217 h 467" name="T103"/>
                <a:gd fmla="*/ 331 w 531" name="T104"/>
                <a:gd fmla="*/ 453 h 467" name="T105"/>
                <a:gd fmla="*/ 296 w 531" name="T106"/>
                <a:gd fmla="*/ 391 h 467" name="T107"/>
                <a:gd fmla="*/ 256 w 531" name="T108"/>
                <a:gd fmla="*/ 368 h 467" name="T109"/>
                <a:gd fmla="*/ 268 w 531" name="T110"/>
                <a:gd fmla="*/ 307 h 467" name="T111"/>
                <a:gd fmla="*/ 274 w 531" name="T112"/>
                <a:gd fmla="*/ 368 h 467" name="T113"/>
                <a:gd fmla="*/ 268 w 531" name="T114"/>
                <a:gd fmla="*/ 203 h 467" name="T115"/>
                <a:gd fmla="*/ 268 w 531" name="T116"/>
                <a:gd fmla="*/ 53 h 467" name="T117"/>
                <a:gd fmla="*/ 480 w 531" name="T118"/>
                <a:gd fmla="*/ 325 h 467" name="T119"/>
                <a:gd fmla="*/ 367 w 531" name="T120"/>
                <a:gd fmla="*/ 308 h 467" name="T121"/>
                <a:gd fmla="*/ 480 w 531" name="T122"/>
                <a:gd fmla="*/ 325 h 467" name="T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b="b" l="0" r="r" t="0"/>
              <a:pathLst>
                <a:path h="467" w="531">
                  <a:moveTo>
                    <a:pt x="531" y="303"/>
                  </a:moveTo>
                  <a:lnTo>
                    <a:pt x="531" y="303"/>
                  </a:lnTo>
                  <a:lnTo>
                    <a:pt x="531" y="300"/>
                  </a:lnTo>
                  <a:lnTo>
                    <a:pt x="530" y="298"/>
                  </a:lnTo>
                  <a:lnTo>
                    <a:pt x="448" y="98"/>
                  </a:lnTo>
                  <a:lnTo>
                    <a:pt x="448" y="98"/>
                  </a:lnTo>
                  <a:lnTo>
                    <a:pt x="453" y="95"/>
                  </a:lnTo>
                  <a:lnTo>
                    <a:pt x="457" y="91"/>
                  </a:lnTo>
                  <a:lnTo>
                    <a:pt x="461" y="84"/>
                  </a:lnTo>
                  <a:lnTo>
                    <a:pt x="462" y="78"/>
                  </a:lnTo>
                  <a:lnTo>
                    <a:pt x="462" y="78"/>
                  </a:lnTo>
                  <a:lnTo>
                    <a:pt x="461" y="75"/>
                  </a:lnTo>
                  <a:lnTo>
                    <a:pt x="459" y="72"/>
                  </a:lnTo>
                  <a:lnTo>
                    <a:pt x="457" y="71"/>
                  </a:lnTo>
                  <a:lnTo>
                    <a:pt x="454" y="70"/>
                  </a:lnTo>
                  <a:lnTo>
                    <a:pt x="454" y="70"/>
                  </a:lnTo>
                  <a:lnTo>
                    <a:pt x="452" y="71"/>
                  </a:lnTo>
                  <a:lnTo>
                    <a:pt x="449" y="72"/>
                  </a:lnTo>
                  <a:lnTo>
                    <a:pt x="448" y="75"/>
                  </a:lnTo>
                  <a:lnTo>
                    <a:pt x="448" y="78"/>
                  </a:lnTo>
                  <a:lnTo>
                    <a:pt x="448" y="78"/>
                  </a:lnTo>
                  <a:lnTo>
                    <a:pt x="446" y="81"/>
                  </a:lnTo>
                  <a:lnTo>
                    <a:pt x="444" y="83"/>
                  </a:lnTo>
                  <a:lnTo>
                    <a:pt x="442" y="85"/>
                  </a:lnTo>
                  <a:lnTo>
                    <a:pt x="439" y="87"/>
                  </a:lnTo>
                  <a:lnTo>
                    <a:pt x="439" y="87"/>
                  </a:lnTo>
                  <a:lnTo>
                    <a:pt x="436" y="85"/>
                  </a:lnTo>
                  <a:lnTo>
                    <a:pt x="434" y="83"/>
                  </a:lnTo>
                  <a:lnTo>
                    <a:pt x="431" y="81"/>
                  </a:lnTo>
                  <a:lnTo>
                    <a:pt x="430" y="78"/>
                  </a:lnTo>
                  <a:lnTo>
                    <a:pt x="430" y="78"/>
                  </a:lnTo>
                  <a:lnTo>
                    <a:pt x="431" y="75"/>
                  </a:lnTo>
                  <a:lnTo>
                    <a:pt x="434" y="72"/>
                  </a:lnTo>
                  <a:lnTo>
                    <a:pt x="434" y="72"/>
                  </a:lnTo>
                  <a:lnTo>
                    <a:pt x="435" y="70"/>
                  </a:lnTo>
                  <a:lnTo>
                    <a:pt x="435" y="67"/>
                  </a:lnTo>
                  <a:lnTo>
                    <a:pt x="435" y="65"/>
                  </a:lnTo>
                  <a:lnTo>
                    <a:pt x="434" y="63"/>
                  </a:lnTo>
                  <a:lnTo>
                    <a:pt x="434" y="63"/>
                  </a:lnTo>
                  <a:lnTo>
                    <a:pt x="431" y="61"/>
                  </a:lnTo>
                  <a:lnTo>
                    <a:pt x="429" y="60"/>
                  </a:lnTo>
                  <a:lnTo>
                    <a:pt x="429" y="60"/>
                  </a:lnTo>
                  <a:lnTo>
                    <a:pt x="396" y="51"/>
                  </a:lnTo>
                  <a:lnTo>
                    <a:pt x="360" y="44"/>
                  </a:lnTo>
                  <a:lnTo>
                    <a:pt x="323" y="41"/>
                  </a:lnTo>
                  <a:lnTo>
                    <a:pt x="283" y="39"/>
                  </a:lnTo>
                  <a:lnTo>
                    <a:pt x="283" y="39"/>
                  </a:lnTo>
                  <a:lnTo>
                    <a:pt x="286" y="36"/>
                  </a:lnTo>
                  <a:lnTo>
                    <a:pt x="288" y="31"/>
                  </a:lnTo>
                  <a:lnTo>
                    <a:pt x="289" y="28"/>
                  </a:lnTo>
                  <a:lnTo>
                    <a:pt x="289" y="24"/>
                  </a:lnTo>
                  <a:lnTo>
                    <a:pt x="289" y="24"/>
                  </a:lnTo>
                  <a:lnTo>
                    <a:pt x="289" y="20"/>
                  </a:lnTo>
                  <a:lnTo>
                    <a:pt x="288" y="15"/>
                  </a:lnTo>
                  <a:lnTo>
                    <a:pt x="286" y="11"/>
                  </a:lnTo>
                  <a:lnTo>
                    <a:pt x="282" y="8"/>
                  </a:lnTo>
                  <a:lnTo>
                    <a:pt x="279" y="4"/>
                  </a:lnTo>
                  <a:lnTo>
                    <a:pt x="275" y="2"/>
                  </a:lnTo>
                  <a:lnTo>
                    <a:pt x="270" y="1"/>
                  </a:lnTo>
                  <a:lnTo>
                    <a:pt x="266" y="0"/>
                  </a:lnTo>
                  <a:lnTo>
                    <a:pt x="266" y="0"/>
                  </a:lnTo>
                  <a:lnTo>
                    <a:pt x="261" y="1"/>
                  </a:lnTo>
                  <a:lnTo>
                    <a:pt x="256" y="2"/>
                  </a:lnTo>
                  <a:lnTo>
                    <a:pt x="253" y="4"/>
                  </a:lnTo>
                  <a:lnTo>
                    <a:pt x="249" y="8"/>
                  </a:lnTo>
                  <a:lnTo>
                    <a:pt x="247" y="11"/>
                  </a:lnTo>
                  <a:lnTo>
                    <a:pt x="245" y="15"/>
                  </a:lnTo>
                  <a:lnTo>
                    <a:pt x="242" y="20"/>
                  </a:lnTo>
                  <a:lnTo>
                    <a:pt x="242" y="24"/>
                  </a:lnTo>
                  <a:lnTo>
                    <a:pt x="242" y="24"/>
                  </a:lnTo>
                  <a:lnTo>
                    <a:pt x="242" y="28"/>
                  </a:lnTo>
                  <a:lnTo>
                    <a:pt x="243" y="31"/>
                  </a:lnTo>
                  <a:lnTo>
                    <a:pt x="246" y="36"/>
                  </a:lnTo>
                  <a:lnTo>
                    <a:pt x="248" y="39"/>
                  </a:lnTo>
                  <a:lnTo>
                    <a:pt x="248" y="39"/>
                  </a:lnTo>
                  <a:lnTo>
                    <a:pt x="209" y="41"/>
                  </a:lnTo>
                  <a:lnTo>
                    <a:pt x="171" y="44"/>
                  </a:lnTo>
                  <a:lnTo>
                    <a:pt x="135" y="51"/>
                  </a:lnTo>
                  <a:lnTo>
                    <a:pt x="102" y="60"/>
                  </a:lnTo>
                  <a:lnTo>
                    <a:pt x="102" y="60"/>
                  </a:lnTo>
                  <a:lnTo>
                    <a:pt x="100" y="61"/>
                  </a:lnTo>
                  <a:lnTo>
                    <a:pt x="98" y="63"/>
                  </a:lnTo>
                  <a:lnTo>
                    <a:pt x="98" y="63"/>
                  </a:lnTo>
                  <a:lnTo>
                    <a:pt x="97" y="65"/>
                  </a:lnTo>
                  <a:lnTo>
                    <a:pt x="97" y="67"/>
                  </a:lnTo>
                  <a:lnTo>
                    <a:pt x="97" y="70"/>
                  </a:lnTo>
                  <a:lnTo>
                    <a:pt x="99" y="72"/>
                  </a:lnTo>
                  <a:lnTo>
                    <a:pt x="99" y="72"/>
                  </a:lnTo>
                  <a:lnTo>
                    <a:pt x="100" y="75"/>
                  </a:lnTo>
                  <a:lnTo>
                    <a:pt x="101" y="78"/>
                  </a:lnTo>
                  <a:lnTo>
                    <a:pt x="101" y="78"/>
                  </a:lnTo>
                  <a:lnTo>
                    <a:pt x="100" y="81"/>
                  </a:lnTo>
                  <a:lnTo>
                    <a:pt x="99" y="83"/>
                  </a:lnTo>
                  <a:lnTo>
                    <a:pt x="95" y="85"/>
                  </a:lnTo>
                  <a:lnTo>
                    <a:pt x="92" y="87"/>
                  </a:lnTo>
                  <a:lnTo>
                    <a:pt x="92" y="87"/>
                  </a:lnTo>
                  <a:lnTo>
                    <a:pt x="89" y="85"/>
                  </a:lnTo>
                  <a:lnTo>
                    <a:pt x="87" y="83"/>
                  </a:lnTo>
                  <a:lnTo>
                    <a:pt x="85" y="81"/>
                  </a:lnTo>
                  <a:lnTo>
                    <a:pt x="85" y="78"/>
                  </a:lnTo>
                  <a:lnTo>
                    <a:pt x="85" y="78"/>
                  </a:lnTo>
                  <a:lnTo>
                    <a:pt x="84" y="75"/>
                  </a:lnTo>
                  <a:lnTo>
                    <a:pt x="83" y="72"/>
                  </a:lnTo>
                  <a:lnTo>
                    <a:pt x="80" y="71"/>
                  </a:lnTo>
                  <a:lnTo>
                    <a:pt x="77" y="70"/>
                  </a:lnTo>
                  <a:lnTo>
                    <a:pt x="77" y="70"/>
                  </a:lnTo>
                  <a:lnTo>
                    <a:pt x="75" y="71"/>
                  </a:lnTo>
                  <a:lnTo>
                    <a:pt x="72" y="72"/>
                  </a:lnTo>
                  <a:lnTo>
                    <a:pt x="71" y="75"/>
                  </a:lnTo>
                  <a:lnTo>
                    <a:pt x="71" y="78"/>
                  </a:lnTo>
                  <a:lnTo>
                    <a:pt x="71" y="78"/>
                  </a:lnTo>
                  <a:lnTo>
                    <a:pt x="71" y="84"/>
                  </a:lnTo>
                  <a:lnTo>
                    <a:pt x="74" y="91"/>
                  </a:lnTo>
                  <a:lnTo>
                    <a:pt x="78" y="95"/>
                  </a:lnTo>
                  <a:lnTo>
                    <a:pt x="84" y="98"/>
                  </a:lnTo>
                  <a:lnTo>
                    <a:pt x="2" y="298"/>
                  </a:lnTo>
                  <a:lnTo>
                    <a:pt x="2" y="298"/>
                  </a:lnTo>
                  <a:lnTo>
                    <a:pt x="2" y="300"/>
                  </a:lnTo>
                  <a:lnTo>
                    <a:pt x="2" y="303"/>
                  </a:lnTo>
                  <a:lnTo>
                    <a:pt x="0" y="304"/>
                  </a:lnTo>
                  <a:lnTo>
                    <a:pt x="0" y="304"/>
                  </a:lnTo>
                  <a:lnTo>
                    <a:pt x="4" y="310"/>
                  </a:lnTo>
                  <a:lnTo>
                    <a:pt x="8" y="314"/>
                  </a:lnTo>
                  <a:lnTo>
                    <a:pt x="12" y="320"/>
                  </a:lnTo>
                  <a:lnTo>
                    <a:pt x="18" y="324"/>
                  </a:lnTo>
                  <a:lnTo>
                    <a:pt x="24" y="328"/>
                  </a:lnTo>
                  <a:lnTo>
                    <a:pt x="32" y="333"/>
                  </a:lnTo>
                  <a:lnTo>
                    <a:pt x="39" y="336"/>
                  </a:lnTo>
                  <a:lnTo>
                    <a:pt x="48" y="339"/>
                  </a:lnTo>
                  <a:lnTo>
                    <a:pt x="50" y="339"/>
                  </a:lnTo>
                  <a:lnTo>
                    <a:pt x="135" y="339"/>
                  </a:lnTo>
                  <a:lnTo>
                    <a:pt x="138" y="339"/>
                  </a:lnTo>
                  <a:lnTo>
                    <a:pt x="138" y="339"/>
                  </a:lnTo>
                  <a:lnTo>
                    <a:pt x="146" y="336"/>
                  </a:lnTo>
                  <a:lnTo>
                    <a:pt x="154" y="333"/>
                  </a:lnTo>
                  <a:lnTo>
                    <a:pt x="161" y="328"/>
                  </a:lnTo>
                  <a:lnTo>
                    <a:pt x="168" y="324"/>
                  </a:lnTo>
                  <a:lnTo>
                    <a:pt x="173" y="320"/>
                  </a:lnTo>
                  <a:lnTo>
                    <a:pt x="179" y="314"/>
                  </a:lnTo>
                  <a:lnTo>
                    <a:pt x="183" y="310"/>
                  </a:lnTo>
                  <a:lnTo>
                    <a:pt x="186" y="304"/>
                  </a:lnTo>
                  <a:lnTo>
                    <a:pt x="185" y="303"/>
                  </a:lnTo>
                  <a:lnTo>
                    <a:pt x="185" y="303"/>
                  </a:lnTo>
                  <a:lnTo>
                    <a:pt x="185" y="300"/>
                  </a:lnTo>
                  <a:lnTo>
                    <a:pt x="184" y="298"/>
                  </a:lnTo>
                  <a:lnTo>
                    <a:pt x="102" y="98"/>
                  </a:lnTo>
                  <a:lnTo>
                    <a:pt x="102" y="98"/>
                  </a:lnTo>
                  <a:lnTo>
                    <a:pt x="107" y="95"/>
                  </a:lnTo>
                  <a:lnTo>
                    <a:pt x="112" y="90"/>
                  </a:lnTo>
                  <a:lnTo>
                    <a:pt x="114" y="84"/>
                  </a:lnTo>
                  <a:lnTo>
                    <a:pt x="115" y="78"/>
                  </a:lnTo>
                  <a:lnTo>
                    <a:pt x="115" y="78"/>
                  </a:lnTo>
                  <a:lnTo>
                    <a:pt x="114" y="70"/>
                  </a:lnTo>
                  <a:lnTo>
                    <a:pt x="114" y="70"/>
                  </a:lnTo>
                  <a:lnTo>
                    <a:pt x="145" y="64"/>
                  </a:lnTo>
                  <a:lnTo>
                    <a:pt x="178" y="58"/>
                  </a:lnTo>
                  <a:lnTo>
                    <a:pt x="212" y="54"/>
                  </a:lnTo>
                  <a:lnTo>
                    <a:pt x="249" y="53"/>
                  </a:lnTo>
                  <a:lnTo>
                    <a:pt x="249" y="211"/>
                  </a:lnTo>
                  <a:lnTo>
                    <a:pt x="249" y="211"/>
                  </a:lnTo>
                  <a:lnTo>
                    <a:pt x="246" y="222"/>
                  </a:lnTo>
                  <a:lnTo>
                    <a:pt x="243" y="233"/>
                  </a:lnTo>
                  <a:lnTo>
                    <a:pt x="241" y="244"/>
                  </a:lnTo>
                  <a:lnTo>
                    <a:pt x="241" y="255"/>
                  </a:lnTo>
                  <a:lnTo>
                    <a:pt x="241" y="267"/>
                  </a:lnTo>
                  <a:lnTo>
                    <a:pt x="243" y="278"/>
                  </a:lnTo>
                  <a:lnTo>
                    <a:pt x="246" y="288"/>
                  </a:lnTo>
                  <a:lnTo>
                    <a:pt x="249" y="299"/>
                  </a:lnTo>
                  <a:lnTo>
                    <a:pt x="249" y="299"/>
                  </a:lnTo>
                  <a:lnTo>
                    <a:pt x="249" y="300"/>
                  </a:lnTo>
                  <a:lnTo>
                    <a:pt x="249" y="341"/>
                  </a:lnTo>
                  <a:lnTo>
                    <a:pt x="249" y="341"/>
                  </a:lnTo>
                  <a:lnTo>
                    <a:pt x="249" y="346"/>
                  </a:lnTo>
                  <a:lnTo>
                    <a:pt x="248" y="352"/>
                  </a:lnTo>
                  <a:lnTo>
                    <a:pt x="246" y="358"/>
                  </a:lnTo>
                  <a:lnTo>
                    <a:pt x="242" y="364"/>
                  </a:lnTo>
                  <a:lnTo>
                    <a:pt x="238" y="371"/>
                  </a:lnTo>
                  <a:lnTo>
                    <a:pt x="230" y="376"/>
                  </a:lnTo>
                  <a:lnTo>
                    <a:pt x="222" y="381"/>
                  </a:lnTo>
                  <a:lnTo>
                    <a:pt x="210" y="385"/>
                  </a:lnTo>
                  <a:lnTo>
                    <a:pt x="206" y="386"/>
                  </a:lnTo>
                  <a:lnTo>
                    <a:pt x="205" y="391"/>
                  </a:lnTo>
                  <a:lnTo>
                    <a:pt x="192" y="391"/>
                  </a:lnTo>
                  <a:lnTo>
                    <a:pt x="192" y="429"/>
                  </a:lnTo>
                  <a:lnTo>
                    <a:pt x="186" y="429"/>
                  </a:lnTo>
                  <a:lnTo>
                    <a:pt x="186" y="467"/>
                  </a:lnTo>
                  <a:lnTo>
                    <a:pt x="345" y="467"/>
                  </a:lnTo>
                  <a:lnTo>
                    <a:pt x="345" y="429"/>
                  </a:lnTo>
                  <a:lnTo>
                    <a:pt x="340" y="429"/>
                  </a:lnTo>
                  <a:lnTo>
                    <a:pt x="340" y="391"/>
                  </a:lnTo>
                  <a:lnTo>
                    <a:pt x="327" y="391"/>
                  </a:lnTo>
                  <a:lnTo>
                    <a:pt x="327" y="386"/>
                  </a:lnTo>
                  <a:lnTo>
                    <a:pt x="321" y="385"/>
                  </a:lnTo>
                  <a:lnTo>
                    <a:pt x="321" y="385"/>
                  </a:lnTo>
                  <a:lnTo>
                    <a:pt x="311" y="382"/>
                  </a:lnTo>
                  <a:lnTo>
                    <a:pt x="304" y="379"/>
                  </a:lnTo>
                  <a:lnTo>
                    <a:pt x="297" y="375"/>
                  </a:lnTo>
                  <a:lnTo>
                    <a:pt x="292" y="371"/>
                  </a:lnTo>
                  <a:lnTo>
                    <a:pt x="288" y="364"/>
                  </a:lnTo>
                  <a:lnTo>
                    <a:pt x="286" y="358"/>
                  </a:lnTo>
                  <a:lnTo>
                    <a:pt x="283" y="350"/>
                  </a:lnTo>
                  <a:lnTo>
                    <a:pt x="282" y="341"/>
                  </a:lnTo>
                  <a:lnTo>
                    <a:pt x="282" y="299"/>
                  </a:lnTo>
                  <a:lnTo>
                    <a:pt x="282" y="299"/>
                  </a:lnTo>
                  <a:lnTo>
                    <a:pt x="286" y="288"/>
                  </a:lnTo>
                  <a:lnTo>
                    <a:pt x="289" y="278"/>
                  </a:lnTo>
                  <a:lnTo>
                    <a:pt x="290" y="266"/>
                  </a:lnTo>
                  <a:lnTo>
                    <a:pt x="290" y="255"/>
                  </a:lnTo>
                  <a:lnTo>
                    <a:pt x="290" y="244"/>
                  </a:lnTo>
                  <a:lnTo>
                    <a:pt x="289" y="233"/>
                  </a:lnTo>
                  <a:lnTo>
                    <a:pt x="286" y="222"/>
                  </a:lnTo>
                  <a:lnTo>
                    <a:pt x="282" y="211"/>
                  </a:lnTo>
                  <a:lnTo>
                    <a:pt x="282" y="53"/>
                  </a:lnTo>
                  <a:lnTo>
                    <a:pt x="282" y="53"/>
                  </a:lnTo>
                  <a:lnTo>
                    <a:pt x="319" y="54"/>
                  </a:lnTo>
                  <a:lnTo>
                    <a:pt x="354" y="58"/>
                  </a:lnTo>
                  <a:lnTo>
                    <a:pt x="387" y="64"/>
                  </a:lnTo>
                  <a:lnTo>
                    <a:pt x="417" y="70"/>
                  </a:lnTo>
                  <a:lnTo>
                    <a:pt x="417" y="70"/>
                  </a:lnTo>
                  <a:lnTo>
                    <a:pt x="416" y="78"/>
                  </a:lnTo>
                  <a:lnTo>
                    <a:pt x="416" y="78"/>
                  </a:lnTo>
                  <a:lnTo>
                    <a:pt x="417" y="84"/>
                  </a:lnTo>
                  <a:lnTo>
                    <a:pt x="421" y="90"/>
                  </a:lnTo>
                  <a:lnTo>
                    <a:pt x="424" y="95"/>
                  </a:lnTo>
                  <a:lnTo>
                    <a:pt x="429" y="98"/>
                  </a:lnTo>
                  <a:lnTo>
                    <a:pt x="347" y="298"/>
                  </a:lnTo>
                  <a:lnTo>
                    <a:pt x="347" y="298"/>
                  </a:lnTo>
                  <a:lnTo>
                    <a:pt x="346" y="300"/>
                  </a:lnTo>
                  <a:lnTo>
                    <a:pt x="347" y="303"/>
                  </a:lnTo>
                  <a:lnTo>
                    <a:pt x="346" y="304"/>
                  </a:lnTo>
                  <a:lnTo>
                    <a:pt x="346" y="304"/>
                  </a:lnTo>
                  <a:lnTo>
                    <a:pt x="349" y="310"/>
                  </a:lnTo>
                  <a:lnTo>
                    <a:pt x="354" y="314"/>
                  </a:lnTo>
                  <a:lnTo>
                    <a:pt x="358" y="320"/>
                  </a:lnTo>
                  <a:lnTo>
                    <a:pt x="363" y="324"/>
                  </a:lnTo>
                  <a:lnTo>
                    <a:pt x="370" y="328"/>
                  </a:lnTo>
                  <a:lnTo>
                    <a:pt x="377" y="333"/>
                  </a:lnTo>
                  <a:lnTo>
                    <a:pt x="385" y="336"/>
                  </a:lnTo>
                  <a:lnTo>
                    <a:pt x="394" y="339"/>
                  </a:lnTo>
                  <a:lnTo>
                    <a:pt x="396" y="339"/>
                  </a:lnTo>
                  <a:lnTo>
                    <a:pt x="481" y="339"/>
                  </a:lnTo>
                  <a:lnTo>
                    <a:pt x="483" y="339"/>
                  </a:lnTo>
                  <a:lnTo>
                    <a:pt x="483" y="339"/>
                  </a:lnTo>
                  <a:lnTo>
                    <a:pt x="492" y="336"/>
                  </a:lnTo>
                  <a:lnTo>
                    <a:pt x="499" y="333"/>
                  </a:lnTo>
                  <a:lnTo>
                    <a:pt x="507" y="328"/>
                  </a:lnTo>
                  <a:lnTo>
                    <a:pt x="513" y="324"/>
                  </a:lnTo>
                  <a:lnTo>
                    <a:pt x="519" y="320"/>
                  </a:lnTo>
                  <a:lnTo>
                    <a:pt x="524" y="314"/>
                  </a:lnTo>
                  <a:lnTo>
                    <a:pt x="527" y="310"/>
                  </a:lnTo>
                  <a:lnTo>
                    <a:pt x="531" y="304"/>
                  </a:lnTo>
                  <a:lnTo>
                    <a:pt x="531" y="303"/>
                  </a:lnTo>
                  <a:close/>
                  <a:moveTo>
                    <a:pt x="266" y="15"/>
                  </a:moveTo>
                  <a:lnTo>
                    <a:pt x="266" y="15"/>
                  </a:lnTo>
                  <a:lnTo>
                    <a:pt x="269" y="15"/>
                  </a:lnTo>
                  <a:lnTo>
                    <a:pt x="273" y="17"/>
                  </a:lnTo>
                  <a:lnTo>
                    <a:pt x="275" y="21"/>
                  </a:lnTo>
                  <a:lnTo>
                    <a:pt x="275" y="24"/>
                  </a:lnTo>
                  <a:lnTo>
                    <a:pt x="275" y="24"/>
                  </a:lnTo>
                  <a:lnTo>
                    <a:pt x="275" y="27"/>
                  </a:lnTo>
                  <a:lnTo>
                    <a:pt x="273" y="30"/>
                  </a:lnTo>
                  <a:lnTo>
                    <a:pt x="269" y="33"/>
                  </a:lnTo>
                  <a:lnTo>
                    <a:pt x="266" y="34"/>
                  </a:lnTo>
                  <a:lnTo>
                    <a:pt x="266" y="34"/>
                  </a:lnTo>
                  <a:lnTo>
                    <a:pt x="262" y="33"/>
                  </a:lnTo>
                  <a:lnTo>
                    <a:pt x="260" y="30"/>
                  </a:lnTo>
                  <a:lnTo>
                    <a:pt x="257" y="27"/>
                  </a:lnTo>
                  <a:lnTo>
                    <a:pt x="256" y="24"/>
                  </a:lnTo>
                  <a:lnTo>
                    <a:pt x="256" y="24"/>
                  </a:lnTo>
                  <a:lnTo>
                    <a:pt x="257" y="21"/>
                  </a:lnTo>
                  <a:lnTo>
                    <a:pt x="260" y="17"/>
                  </a:lnTo>
                  <a:lnTo>
                    <a:pt x="262" y="15"/>
                  </a:lnTo>
                  <a:lnTo>
                    <a:pt x="266" y="15"/>
                  </a:lnTo>
                  <a:lnTo>
                    <a:pt x="266" y="15"/>
                  </a:lnTo>
                  <a:close/>
                  <a:moveTo>
                    <a:pt x="134" y="325"/>
                  </a:moveTo>
                  <a:lnTo>
                    <a:pt x="51" y="325"/>
                  </a:lnTo>
                  <a:lnTo>
                    <a:pt x="51" y="325"/>
                  </a:lnTo>
                  <a:lnTo>
                    <a:pt x="41" y="322"/>
                  </a:lnTo>
                  <a:lnTo>
                    <a:pt x="34" y="318"/>
                  </a:lnTo>
                  <a:lnTo>
                    <a:pt x="26" y="313"/>
                  </a:lnTo>
                  <a:lnTo>
                    <a:pt x="21" y="308"/>
                  </a:lnTo>
                  <a:lnTo>
                    <a:pt x="166" y="308"/>
                  </a:lnTo>
                  <a:lnTo>
                    <a:pt x="166" y="308"/>
                  </a:lnTo>
                  <a:lnTo>
                    <a:pt x="159" y="313"/>
                  </a:lnTo>
                  <a:lnTo>
                    <a:pt x="152" y="318"/>
                  </a:lnTo>
                  <a:lnTo>
                    <a:pt x="144" y="322"/>
                  </a:lnTo>
                  <a:lnTo>
                    <a:pt x="134" y="325"/>
                  </a:lnTo>
                  <a:lnTo>
                    <a:pt x="134" y="325"/>
                  </a:lnTo>
                  <a:close/>
                  <a:moveTo>
                    <a:pt x="19" y="294"/>
                  </a:moveTo>
                  <a:lnTo>
                    <a:pt x="93" y="114"/>
                  </a:lnTo>
                  <a:lnTo>
                    <a:pt x="167" y="294"/>
                  </a:lnTo>
                  <a:lnTo>
                    <a:pt x="19" y="294"/>
                  </a:lnTo>
                  <a:close/>
                  <a:moveTo>
                    <a:pt x="270" y="217"/>
                  </a:moveTo>
                  <a:lnTo>
                    <a:pt x="270" y="217"/>
                  </a:lnTo>
                  <a:lnTo>
                    <a:pt x="273" y="227"/>
                  </a:lnTo>
                  <a:lnTo>
                    <a:pt x="275" y="237"/>
                  </a:lnTo>
                  <a:lnTo>
                    <a:pt x="276" y="245"/>
                  </a:lnTo>
                  <a:lnTo>
                    <a:pt x="276" y="255"/>
                  </a:lnTo>
                  <a:lnTo>
                    <a:pt x="276" y="265"/>
                  </a:lnTo>
                  <a:lnTo>
                    <a:pt x="275" y="274"/>
                  </a:lnTo>
                  <a:lnTo>
                    <a:pt x="273" y="283"/>
                  </a:lnTo>
                  <a:lnTo>
                    <a:pt x="270" y="293"/>
                  </a:lnTo>
                  <a:lnTo>
                    <a:pt x="262" y="293"/>
                  </a:lnTo>
                  <a:lnTo>
                    <a:pt x="262" y="293"/>
                  </a:lnTo>
                  <a:lnTo>
                    <a:pt x="259" y="283"/>
                  </a:lnTo>
                  <a:lnTo>
                    <a:pt x="256" y="274"/>
                  </a:lnTo>
                  <a:lnTo>
                    <a:pt x="255" y="265"/>
                  </a:lnTo>
                  <a:lnTo>
                    <a:pt x="255" y="255"/>
                  </a:lnTo>
                  <a:lnTo>
                    <a:pt x="255" y="245"/>
                  </a:lnTo>
                  <a:lnTo>
                    <a:pt x="256" y="237"/>
                  </a:lnTo>
                  <a:lnTo>
                    <a:pt x="259" y="227"/>
                  </a:lnTo>
                  <a:lnTo>
                    <a:pt x="262" y="217"/>
                  </a:lnTo>
                  <a:lnTo>
                    <a:pt x="270" y="217"/>
                  </a:lnTo>
                  <a:close/>
                  <a:moveTo>
                    <a:pt x="331" y="453"/>
                  </a:moveTo>
                  <a:lnTo>
                    <a:pt x="200" y="453"/>
                  </a:lnTo>
                  <a:lnTo>
                    <a:pt x="200" y="443"/>
                  </a:lnTo>
                  <a:lnTo>
                    <a:pt x="331" y="443"/>
                  </a:lnTo>
                  <a:lnTo>
                    <a:pt x="331" y="453"/>
                  </a:lnTo>
                  <a:close/>
                  <a:moveTo>
                    <a:pt x="207" y="429"/>
                  </a:moveTo>
                  <a:lnTo>
                    <a:pt x="207" y="406"/>
                  </a:lnTo>
                  <a:lnTo>
                    <a:pt x="326" y="406"/>
                  </a:lnTo>
                  <a:lnTo>
                    <a:pt x="326" y="429"/>
                  </a:lnTo>
                  <a:lnTo>
                    <a:pt x="207" y="429"/>
                  </a:lnTo>
                  <a:close/>
                  <a:moveTo>
                    <a:pt x="296" y="391"/>
                  </a:moveTo>
                  <a:lnTo>
                    <a:pt x="235" y="391"/>
                  </a:lnTo>
                  <a:lnTo>
                    <a:pt x="235" y="391"/>
                  </a:lnTo>
                  <a:lnTo>
                    <a:pt x="241" y="386"/>
                  </a:lnTo>
                  <a:lnTo>
                    <a:pt x="248" y="380"/>
                  </a:lnTo>
                  <a:lnTo>
                    <a:pt x="252" y="375"/>
                  </a:lnTo>
                  <a:lnTo>
                    <a:pt x="256" y="368"/>
                  </a:lnTo>
                  <a:lnTo>
                    <a:pt x="260" y="362"/>
                  </a:lnTo>
                  <a:lnTo>
                    <a:pt x="262" y="355"/>
                  </a:lnTo>
                  <a:lnTo>
                    <a:pt x="263" y="348"/>
                  </a:lnTo>
                  <a:lnTo>
                    <a:pt x="263" y="341"/>
                  </a:lnTo>
                  <a:lnTo>
                    <a:pt x="263" y="307"/>
                  </a:lnTo>
                  <a:lnTo>
                    <a:pt x="268" y="307"/>
                  </a:lnTo>
                  <a:lnTo>
                    <a:pt x="268" y="341"/>
                  </a:lnTo>
                  <a:lnTo>
                    <a:pt x="268" y="341"/>
                  </a:lnTo>
                  <a:lnTo>
                    <a:pt x="269" y="348"/>
                  </a:lnTo>
                  <a:lnTo>
                    <a:pt x="269" y="354"/>
                  </a:lnTo>
                  <a:lnTo>
                    <a:pt x="272" y="362"/>
                  </a:lnTo>
                  <a:lnTo>
                    <a:pt x="274" y="368"/>
                  </a:lnTo>
                  <a:lnTo>
                    <a:pt x="278" y="375"/>
                  </a:lnTo>
                  <a:lnTo>
                    <a:pt x="282" y="380"/>
                  </a:lnTo>
                  <a:lnTo>
                    <a:pt x="289" y="386"/>
                  </a:lnTo>
                  <a:lnTo>
                    <a:pt x="296" y="391"/>
                  </a:lnTo>
                  <a:lnTo>
                    <a:pt x="296" y="391"/>
                  </a:lnTo>
                  <a:close/>
                  <a:moveTo>
                    <a:pt x="268" y="203"/>
                  </a:moveTo>
                  <a:lnTo>
                    <a:pt x="263" y="203"/>
                  </a:lnTo>
                  <a:lnTo>
                    <a:pt x="263" y="53"/>
                  </a:lnTo>
                  <a:lnTo>
                    <a:pt x="263" y="53"/>
                  </a:lnTo>
                  <a:lnTo>
                    <a:pt x="266" y="53"/>
                  </a:lnTo>
                  <a:lnTo>
                    <a:pt x="266" y="53"/>
                  </a:lnTo>
                  <a:lnTo>
                    <a:pt x="268" y="53"/>
                  </a:lnTo>
                  <a:lnTo>
                    <a:pt x="268" y="203"/>
                  </a:lnTo>
                  <a:close/>
                  <a:moveTo>
                    <a:pt x="512" y="294"/>
                  </a:moveTo>
                  <a:lnTo>
                    <a:pt x="364" y="294"/>
                  </a:lnTo>
                  <a:lnTo>
                    <a:pt x="439" y="114"/>
                  </a:lnTo>
                  <a:lnTo>
                    <a:pt x="512" y="294"/>
                  </a:lnTo>
                  <a:close/>
                  <a:moveTo>
                    <a:pt x="480" y="325"/>
                  </a:moveTo>
                  <a:lnTo>
                    <a:pt x="397" y="325"/>
                  </a:lnTo>
                  <a:lnTo>
                    <a:pt x="397" y="325"/>
                  </a:lnTo>
                  <a:lnTo>
                    <a:pt x="387" y="322"/>
                  </a:lnTo>
                  <a:lnTo>
                    <a:pt x="380" y="318"/>
                  </a:lnTo>
                  <a:lnTo>
                    <a:pt x="372" y="313"/>
                  </a:lnTo>
                  <a:lnTo>
                    <a:pt x="367" y="308"/>
                  </a:lnTo>
                  <a:lnTo>
                    <a:pt x="511" y="308"/>
                  </a:lnTo>
                  <a:lnTo>
                    <a:pt x="511" y="308"/>
                  </a:lnTo>
                  <a:lnTo>
                    <a:pt x="505" y="313"/>
                  </a:lnTo>
                  <a:lnTo>
                    <a:pt x="497" y="318"/>
                  </a:lnTo>
                  <a:lnTo>
                    <a:pt x="490" y="322"/>
                  </a:lnTo>
                  <a:lnTo>
                    <a:pt x="480" y="325"/>
                  </a:lnTo>
                  <a:lnTo>
                    <a:pt x="480" y="32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5821860" y="4080912"/>
            <a:ext cx="769168" cy="769168"/>
            <a:chOff x="5821860" y="4080912"/>
            <a:chExt cx="769168" cy="769168"/>
          </a:xfrm>
        </p:grpSpPr>
        <p:sp>
          <p:nvSpPr>
            <p:cNvPr id="34" name="타원 7"/>
            <p:cNvSpPr/>
            <p:nvPr/>
          </p:nvSpPr>
          <p:spPr>
            <a:xfrm>
              <a:off x="5821860" y="4080912"/>
              <a:ext cx="769168" cy="769168"/>
            </a:xfrm>
            <a:prstGeom prst="ellipse">
              <a:avLst/>
            </a:prstGeom>
            <a:noFill/>
            <a:ln w="25400">
              <a:gradFill>
                <a:gsLst>
                  <a:gs pos="0">
                    <a:srgbClr val="54D0CA"/>
                  </a:gs>
                  <a:gs pos="100000">
                    <a:srgbClr val="2A9995"/>
                  </a:gs>
                </a:gsLst>
                <a:lin ang="5400000" scaled="1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ko-KR"/>
            </a:p>
          </p:txBody>
        </p:sp>
        <p:grpSp>
          <p:nvGrpSpPr>
            <p:cNvPr id="35" name="Group 79"/>
            <p:cNvGrpSpPr/>
            <p:nvPr/>
          </p:nvGrpSpPr>
          <p:grpSpPr>
            <a:xfrm>
              <a:off x="5991072" y="4261605"/>
              <a:ext cx="430744" cy="407783"/>
              <a:chOff x="2835275" y="3127375"/>
              <a:chExt cx="744538" cy="704850"/>
            </a:xfrm>
            <a:solidFill>
              <a:schemeClr val="bg1"/>
            </a:solidFill>
          </p:grpSpPr>
          <p:sp>
            <p:nvSpPr>
              <p:cNvPr id="36" name="Freeform 80"/>
              <p:cNvSpPr>
                <a:spLocks noEditPoints="1"/>
              </p:cNvSpPr>
              <p:nvPr/>
            </p:nvSpPr>
            <p:spPr bwMode="auto">
              <a:xfrm>
                <a:off x="2835275" y="3324225"/>
                <a:ext cx="504825" cy="508000"/>
              </a:xfrm>
              <a:custGeom>
                <a:avLst/>
                <a:gdLst>
                  <a:gd fmla="*/ 284 w 318" name="T0"/>
                  <a:gd fmla="*/ 55 h 320" name="T1"/>
                  <a:gd fmla="*/ 253 w 318" name="T2"/>
                  <a:gd fmla="*/ 61 h 320" name="T3"/>
                  <a:gd fmla="*/ 195 w 318" name="T4"/>
                  <a:gd fmla="*/ 28 h 320" name="T5"/>
                  <a:gd fmla="*/ 185 w 318" name="T6"/>
                  <a:gd fmla="*/ 0 h 320" name="T7"/>
                  <a:gd fmla="*/ 125 w 318" name="T8"/>
                  <a:gd fmla="*/ 27 h 320" name="T9"/>
                  <a:gd fmla="*/ 55 w 318" name="T10"/>
                  <a:gd fmla="*/ 36 h 320" name="T11"/>
                  <a:gd fmla="*/ 57 w 318" name="T12"/>
                  <a:gd fmla="*/ 66 h 320" name="T13"/>
                  <a:gd fmla="*/ 25 w 318" name="T14"/>
                  <a:gd fmla="*/ 120 h 320" name="T15"/>
                  <a:gd fmla="*/ 0 w 318" name="T16"/>
                  <a:gd fmla="*/ 135 h 320" name="T17"/>
                  <a:gd fmla="*/ 20 w 318" name="T18"/>
                  <a:gd fmla="*/ 192 h 320" name="T19"/>
                  <a:gd fmla="*/ 35 w 318" name="T20"/>
                  <a:gd fmla="*/ 264 h 320" name="T21"/>
                  <a:gd fmla="*/ 64 w 318" name="T22"/>
                  <a:gd fmla="*/ 268 h 320" name="T23"/>
                  <a:gd fmla="*/ 116 w 318" name="T24"/>
                  <a:gd fmla="*/ 298 h 320" name="T25"/>
                  <a:gd fmla="*/ 135 w 318" name="T26"/>
                  <a:gd fmla="*/ 320 h 320" name="T27"/>
                  <a:gd fmla="*/ 192 w 318" name="T28"/>
                  <a:gd fmla="*/ 300 h 320" name="T29"/>
                  <a:gd fmla="*/ 263 w 318" name="T30"/>
                  <a:gd fmla="*/ 284 h 320" name="T31"/>
                  <a:gd fmla="*/ 264 w 318" name="T32"/>
                  <a:gd fmla="*/ 255 h 320" name="T33"/>
                  <a:gd fmla="*/ 294 w 318" name="T34"/>
                  <a:gd fmla="*/ 199 h 320" name="T35"/>
                  <a:gd fmla="*/ 318 w 318" name="T36"/>
                  <a:gd fmla="*/ 185 h 320" name="T37"/>
                  <a:gd fmla="*/ 293 w 318" name="T38"/>
                  <a:gd fmla="*/ 126 h 320" name="T39"/>
                  <a:gd fmla="*/ 304 w 318" name="T40"/>
                  <a:gd fmla="*/ 173 h 320" name="T41"/>
                  <a:gd fmla="*/ 283 w 318" name="T42"/>
                  <a:gd fmla="*/ 183 h 320" name="T43"/>
                  <a:gd fmla="*/ 294 w 318" name="T44"/>
                  <a:gd fmla="*/ 218 h 320" name="T45"/>
                  <a:gd fmla="*/ 257 w 318" name="T46"/>
                  <a:gd fmla="*/ 242 h 320" name="T47"/>
                  <a:gd fmla="*/ 244 w 318" name="T48"/>
                  <a:gd fmla="*/ 256 h 320" name="T49"/>
                  <a:gd fmla="*/ 220 w 318" name="T50"/>
                  <a:gd fmla="*/ 293 h 320" name="T51"/>
                  <a:gd fmla="*/ 204 w 318" name="T52"/>
                  <a:gd fmla="*/ 281 h 320" name="T53"/>
                  <a:gd fmla="*/ 180 w 318" name="T54"/>
                  <a:gd fmla="*/ 288 h 320" name="T55"/>
                  <a:gd fmla="*/ 142 w 318" name="T56"/>
                  <a:gd fmla="*/ 290 h 320" name="T57"/>
                  <a:gd fmla="*/ 127 w 318" name="T58"/>
                  <a:gd fmla="*/ 286 h 320" name="T59"/>
                  <a:gd fmla="*/ 101 w 318" name="T60"/>
                  <a:gd fmla="*/ 294 h 320" name="T61"/>
                  <a:gd fmla="*/ 77 w 318" name="T62"/>
                  <a:gd fmla="*/ 260 h 320" name="T63"/>
                  <a:gd fmla="*/ 61 w 318" name="T64"/>
                  <a:gd fmla="*/ 245 h 320" name="T65"/>
                  <a:gd fmla="*/ 27 w 318" name="T66"/>
                  <a:gd fmla="*/ 220 h 320" name="T67"/>
                  <a:gd fmla="*/ 38 w 318" name="T68"/>
                  <a:gd fmla="*/ 204 h 320" name="T69"/>
                  <a:gd fmla="*/ 32 w 318" name="T70"/>
                  <a:gd fmla="*/ 180 h 320" name="T71"/>
                  <a:gd fmla="*/ 33 w 318" name="T72"/>
                  <a:gd fmla="*/ 143 h 320" name="T73"/>
                  <a:gd fmla="*/ 37 w 318" name="T74"/>
                  <a:gd fmla="*/ 129 h 320" name="T75"/>
                  <a:gd fmla="*/ 25 w 318" name="T76"/>
                  <a:gd fmla="*/ 102 h 320" name="T77"/>
                  <a:gd fmla="*/ 65 w 318" name="T78"/>
                  <a:gd fmla="*/ 79 h 320" name="T79"/>
                  <a:gd fmla="*/ 80 w 318" name="T80"/>
                  <a:gd fmla="*/ 65 h 320" name="T81"/>
                  <a:gd fmla="*/ 114 w 318" name="T82"/>
                  <a:gd fmla="*/ 45 h 320" name="T83"/>
                  <a:gd fmla="*/ 133 w 318" name="T84"/>
                  <a:gd fmla="*/ 40 h 320" name="T85"/>
                  <a:gd fmla="*/ 173 w 318" name="T86"/>
                  <a:gd fmla="*/ 14 h 320" name="T87"/>
                  <a:gd fmla="*/ 182 w 318" name="T88"/>
                  <a:gd fmla="*/ 40 h 320" name="T89"/>
                  <a:gd fmla="*/ 218 w 318" name="T90"/>
                  <a:gd fmla="*/ 25 h 320" name="T91"/>
                  <a:gd fmla="*/ 240 w 318" name="T92"/>
                  <a:gd fmla="*/ 68 h 320" name="T93"/>
                  <a:gd fmla="*/ 253 w 318" name="T94"/>
                  <a:gd fmla="*/ 80 h 320" name="T95"/>
                  <a:gd fmla="*/ 274 w 318" name="T96"/>
                  <a:gd fmla="*/ 115 h 320" name="T97"/>
                  <a:gd fmla="*/ 281 w 318" name="T98"/>
                  <a:gd fmla="*/ 134 h 320" name="T99"/>
                  <a:gd fmla="*/ 304 w 318" name="T100"/>
                  <a:gd fmla="*/ 173 h 320" name="T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b="b" l="0" r="r" t="0"/>
                <a:pathLst>
                  <a:path h="320" w="318">
                    <a:moveTo>
                      <a:pt x="290" y="119"/>
                    </a:moveTo>
                    <a:lnTo>
                      <a:pt x="310" y="102"/>
                    </a:lnTo>
                    <a:lnTo>
                      <a:pt x="284" y="55"/>
                    </a:lnTo>
                    <a:lnTo>
                      <a:pt x="257" y="64"/>
                    </a:lnTo>
                    <a:lnTo>
                      <a:pt x="257" y="64"/>
                    </a:lnTo>
                    <a:lnTo>
                      <a:pt x="253" y="61"/>
                    </a:lnTo>
                    <a:lnTo>
                      <a:pt x="260" y="34"/>
                    </a:lnTo>
                    <a:lnTo>
                      <a:pt x="215" y="8"/>
                    </a:lnTo>
                    <a:lnTo>
                      <a:pt x="195" y="28"/>
                    </a:lnTo>
                    <a:lnTo>
                      <a:pt x="195" y="28"/>
                    </a:lnTo>
                    <a:lnTo>
                      <a:pt x="190" y="27"/>
                    </a:lnTo>
                    <a:lnTo>
                      <a:pt x="185" y="0"/>
                    </a:lnTo>
                    <a:lnTo>
                      <a:pt x="131" y="0"/>
                    </a:lnTo>
                    <a:lnTo>
                      <a:pt x="125" y="27"/>
                    </a:lnTo>
                    <a:lnTo>
                      <a:pt x="125" y="27"/>
                    </a:lnTo>
                    <a:lnTo>
                      <a:pt x="119" y="29"/>
                    </a:lnTo>
                    <a:lnTo>
                      <a:pt x="101" y="9"/>
                    </a:lnTo>
                    <a:lnTo>
                      <a:pt x="55" y="36"/>
                    </a:lnTo>
                    <a:lnTo>
                      <a:pt x="62" y="61"/>
                    </a:lnTo>
                    <a:lnTo>
                      <a:pt x="62" y="61"/>
                    </a:lnTo>
                    <a:lnTo>
                      <a:pt x="57" y="66"/>
                    </a:lnTo>
                    <a:lnTo>
                      <a:pt x="33" y="58"/>
                    </a:lnTo>
                    <a:lnTo>
                      <a:pt x="7" y="105"/>
                    </a:lnTo>
                    <a:lnTo>
                      <a:pt x="25" y="120"/>
                    </a:lnTo>
                    <a:lnTo>
                      <a:pt x="25" y="120"/>
                    </a:lnTo>
                    <a:lnTo>
                      <a:pt x="21" y="131"/>
                    </a:lnTo>
                    <a:lnTo>
                      <a:pt x="0" y="135"/>
                    </a:lnTo>
                    <a:lnTo>
                      <a:pt x="0" y="188"/>
                    </a:lnTo>
                    <a:lnTo>
                      <a:pt x="20" y="192"/>
                    </a:lnTo>
                    <a:lnTo>
                      <a:pt x="20" y="192"/>
                    </a:lnTo>
                    <a:lnTo>
                      <a:pt x="24" y="205"/>
                    </a:lnTo>
                    <a:lnTo>
                      <a:pt x="8" y="218"/>
                    </a:lnTo>
                    <a:lnTo>
                      <a:pt x="35" y="264"/>
                    </a:lnTo>
                    <a:lnTo>
                      <a:pt x="54" y="258"/>
                    </a:lnTo>
                    <a:lnTo>
                      <a:pt x="54" y="258"/>
                    </a:lnTo>
                    <a:lnTo>
                      <a:pt x="64" y="268"/>
                    </a:lnTo>
                    <a:lnTo>
                      <a:pt x="58" y="285"/>
                    </a:lnTo>
                    <a:lnTo>
                      <a:pt x="104" y="312"/>
                    </a:lnTo>
                    <a:lnTo>
                      <a:pt x="116" y="298"/>
                    </a:lnTo>
                    <a:lnTo>
                      <a:pt x="116" y="298"/>
                    </a:lnTo>
                    <a:lnTo>
                      <a:pt x="131" y="301"/>
                    </a:lnTo>
                    <a:lnTo>
                      <a:pt x="135" y="320"/>
                    </a:lnTo>
                    <a:lnTo>
                      <a:pt x="188" y="320"/>
                    </a:lnTo>
                    <a:lnTo>
                      <a:pt x="192" y="300"/>
                    </a:lnTo>
                    <a:lnTo>
                      <a:pt x="192" y="300"/>
                    </a:lnTo>
                    <a:lnTo>
                      <a:pt x="205" y="296"/>
                    </a:lnTo>
                    <a:lnTo>
                      <a:pt x="218" y="310"/>
                    </a:lnTo>
                    <a:lnTo>
                      <a:pt x="263" y="284"/>
                    </a:lnTo>
                    <a:lnTo>
                      <a:pt x="257" y="264"/>
                    </a:lnTo>
                    <a:lnTo>
                      <a:pt x="257" y="264"/>
                    </a:lnTo>
                    <a:lnTo>
                      <a:pt x="264" y="255"/>
                    </a:lnTo>
                    <a:lnTo>
                      <a:pt x="285" y="261"/>
                    </a:lnTo>
                    <a:lnTo>
                      <a:pt x="312" y="215"/>
                    </a:lnTo>
                    <a:lnTo>
                      <a:pt x="294" y="199"/>
                    </a:lnTo>
                    <a:lnTo>
                      <a:pt x="294" y="199"/>
                    </a:lnTo>
                    <a:lnTo>
                      <a:pt x="296" y="190"/>
                    </a:lnTo>
                    <a:lnTo>
                      <a:pt x="318" y="185"/>
                    </a:lnTo>
                    <a:lnTo>
                      <a:pt x="318" y="132"/>
                    </a:lnTo>
                    <a:lnTo>
                      <a:pt x="293" y="126"/>
                    </a:lnTo>
                    <a:lnTo>
                      <a:pt x="293" y="126"/>
                    </a:lnTo>
                    <a:lnTo>
                      <a:pt x="290" y="119"/>
                    </a:lnTo>
                    <a:lnTo>
                      <a:pt x="290" y="119"/>
                    </a:lnTo>
                    <a:close/>
                    <a:moveTo>
                      <a:pt x="304" y="173"/>
                    </a:moveTo>
                    <a:lnTo>
                      <a:pt x="283" y="178"/>
                    </a:lnTo>
                    <a:lnTo>
                      <a:pt x="283" y="183"/>
                    </a:lnTo>
                    <a:lnTo>
                      <a:pt x="283" y="183"/>
                    </a:lnTo>
                    <a:lnTo>
                      <a:pt x="278" y="199"/>
                    </a:lnTo>
                    <a:lnTo>
                      <a:pt x="277" y="203"/>
                    </a:lnTo>
                    <a:lnTo>
                      <a:pt x="294" y="218"/>
                    </a:lnTo>
                    <a:lnTo>
                      <a:pt x="278" y="244"/>
                    </a:lnTo>
                    <a:lnTo>
                      <a:pt x="260" y="238"/>
                    </a:lnTo>
                    <a:lnTo>
                      <a:pt x="257" y="242"/>
                    </a:lnTo>
                    <a:lnTo>
                      <a:pt x="257" y="242"/>
                    </a:lnTo>
                    <a:lnTo>
                      <a:pt x="250" y="250"/>
                    </a:lnTo>
                    <a:lnTo>
                      <a:pt x="244" y="256"/>
                    </a:lnTo>
                    <a:lnTo>
                      <a:pt x="241" y="259"/>
                    </a:lnTo>
                    <a:lnTo>
                      <a:pt x="246" y="278"/>
                    </a:lnTo>
                    <a:lnTo>
                      <a:pt x="220" y="293"/>
                    </a:lnTo>
                    <a:lnTo>
                      <a:pt x="208" y="280"/>
                    </a:lnTo>
                    <a:lnTo>
                      <a:pt x="204" y="281"/>
                    </a:lnTo>
                    <a:lnTo>
                      <a:pt x="204" y="281"/>
                    </a:lnTo>
                    <a:lnTo>
                      <a:pt x="194" y="285"/>
                    </a:lnTo>
                    <a:lnTo>
                      <a:pt x="185" y="287"/>
                    </a:lnTo>
                    <a:lnTo>
                      <a:pt x="180" y="288"/>
                    </a:lnTo>
                    <a:lnTo>
                      <a:pt x="176" y="306"/>
                    </a:lnTo>
                    <a:lnTo>
                      <a:pt x="146" y="306"/>
                    </a:lnTo>
                    <a:lnTo>
                      <a:pt x="142" y="290"/>
                    </a:lnTo>
                    <a:lnTo>
                      <a:pt x="138" y="288"/>
                    </a:lnTo>
                    <a:lnTo>
                      <a:pt x="138" y="288"/>
                    </a:lnTo>
                    <a:lnTo>
                      <a:pt x="127" y="286"/>
                    </a:lnTo>
                    <a:lnTo>
                      <a:pt x="116" y="283"/>
                    </a:lnTo>
                    <a:lnTo>
                      <a:pt x="112" y="282"/>
                    </a:lnTo>
                    <a:lnTo>
                      <a:pt x="101" y="294"/>
                    </a:lnTo>
                    <a:lnTo>
                      <a:pt x="74" y="279"/>
                    </a:lnTo>
                    <a:lnTo>
                      <a:pt x="80" y="264"/>
                    </a:lnTo>
                    <a:lnTo>
                      <a:pt x="77" y="260"/>
                    </a:lnTo>
                    <a:lnTo>
                      <a:pt x="77" y="260"/>
                    </a:lnTo>
                    <a:lnTo>
                      <a:pt x="68" y="253"/>
                    </a:lnTo>
                    <a:lnTo>
                      <a:pt x="61" y="245"/>
                    </a:lnTo>
                    <a:lnTo>
                      <a:pt x="58" y="242"/>
                    </a:lnTo>
                    <a:lnTo>
                      <a:pt x="42" y="247"/>
                    </a:lnTo>
                    <a:lnTo>
                      <a:pt x="27" y="220"/>
                    </a:lnTo>
                    <a:lnTo>
                      <a:pt x="40" y="210"/>
                    </a:lnTo>
                    <a:lnTo>
                      <a:pt x="38" y="204"/>
                    </a:lnTo>
                    <a:lnTo>
                      <a:pt x="38" y="204"/>
                    </a:lnTo>
                    <a:lnTo>
                      <a:pt x="35" y="196"/>
                    </a:lnTo>
                    <a:lnTo>
                      <a:pt x="33" y="185"/>
                    </a:lnTo>
                    <a:lnTo>
                      <a:pt x="32" y="180"/>
                    </a:lnTo>
                    <a:lnTo>
                      <a:pt x="14" y="176"/>
                    </a:lnTo>
                    <a:lnTo>
                      <a:pt x="14" y="146"/>
                    </a:lnTo>
                    <a:lnTo>
                      <a:pt x="33" y="143"/>
                    </a:lnTo>
                    <a:lnTo>
                      <a:pt x="34" y="137"/>
                    </a:lnTo>
                    <a:lnTo>
                      <a:pt x="34" y="137"/>
                    </a:lnTo>
                    <a:lnTo>
                      <a:pt x="37" y="129"/>
                    </a:lnTo>
                    <a:lnTo>
                      <a:pt x="39" y="120"/>
                    </a:lnTo>
                    <a:lnTo>
                      <a:pt x="41" y="116"/>
                    </a:lnTo>
                    <a:lnTo>
                      <a:pt x="25" y="102"/>
                    </a:lnTo>
                    <a:lnTo>
                      <a:pt x="40" y="76"/>
                    </a:lnTo>
                    <a:lnTo>
                      <a:pt x="61" y="82"/>
                    </a:lnTo>
                    <a:lnTo>
                      <a:pt x="65" y="79"/>
                    </a:lnTo>
                    <a:lnTo>
                      <a:pt x="65" y="79"/>
                    </a:lnTo>
                    <a:lnTo>
                      <a:pt x="75" y="68"/>
                    </a:lnTo>
                    <a:lnTo>
                      <a:pt x="80" y="65"/>
                    </a:lnTo>
                    <a:lnTo>
                      <a:pt x="72" y="42"/>
                    </a:lnTo>
                    <a:lnTo>
                      <a:pt x="98" y="27"/>
                    </a:lnTo>
                    <a:lnTo>
                      <a:pt x="114" y="45"/>
                    </a:lnTo>
                    <a:lnTo>
                      <a:pt x="119" y="43"/>
                    </a:lnTo>
                    <a:lnTo>
                      <a:pt x="119" y="43"/>
                    </a:lnTo>
                    <a:lnTo>
                      <a:pt x="133" y="40"/>
                    </a:lnTo>
                    <a:lnTo>
                      <a:pt x="137" y="39"/>
                    </a:lnTo>
                    <a:lnTo>
                      <a:pt x="142" y="14"/>
                    </a:lnTo>
                    <a:lnTo>
                      <a:pt x="173" y="14"/>
                    </a:lnTo>
                    <a:lnTo>
                      <a:pt x="178" y="39"/>
                    </a:lnTo>
                    <a:lnTo>
                      <a:pt x="182" y="40"/>
                    </a:lnTo>
                    <a:lnTo>
                      <a:pt x="182" y="40"/>
                    </a:lnTo>
                    <a:lnTo>
                      <a:pt x="195" y="43"/>
                    </a:lnTo>
                    <a:lnTo>
                      <a:pt x="200" y="44"/>
                    </a:lnTo>
                    <a:lnTo>
                      <a:pt x="218" y="25"/>
                    </a:lnTo>
                    <a:lnTo>
                      <a:pt x="244" y="40"/>
                    </a:lnTo>
                    <a:lnTo>
                      <a:pt x="236" y="65"/>
                    </a:lnTo>
                    <a:lnTo>
                      <a:pt x="240" y="68"/>
                    </a:lnTo>
                    <a:lnTo>
                      <a:pt x="240" y="68"/>
                    </a:lnTo>
                    <a:lnTo>
                      <a:pt x="249" y="77"/>
                    </a:lnTo>
                    <a:lnTo>
                      <a:pt x="253" y="80"/>
                    </a:lnTo>
                    <a:lnTo>
                      <a:pt x="277" y="72"/>
                    </a:lnTo>
                    <a:lnTo>
                      <a:pt x="293" y="98"/>
                    </a:lnTo>
                    <a:lnTo>
                      <a:pt x="274" y="115"/>
                    </a:lnTo>
                    <a:lnTo>
                      <a:pt x="276" y="119"/>
                    </a:lnTo>
                    <a:lnTo>
                      <a:pt x="276" y="119"/>
                    </a:lnTo>
                    <a:lnTo>
                      <a:pt x="281" y="134"/>
                    </a:lnTo>
                    <a:lnTo>
                      <a:pt x="282" y="138"/>
                    </a:lnTo>
                    <a:lnTo>
                      <a:pt x="304" y="143"/>
                    </a:lnTo>
                    <a:lnTo>
                      <a:pt x="304" y="1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37" name="Freeform 81"/>
              <p:cNvSpPr>
                <a:spLocks noEditPoints="1"/>
              </p:cNvSpPr>
              <p:nvPr/>
            </p:nvSpPr>
            <p:spPr bwMode="auto">
              <a:xfrm>
                <a:off x="2963863" y="3462338"/>
                <a:ext cx="242888" cy="244475"/>
              </a:xfrm>
              <a:custGeom>
                <a:avLst/>
                <a:gdLst>
                  <a:gd fmla="*/ 77 w 153" name="T0"/>
                  <a:gd fmla="*/ 0 h 154" name="T1"/>
                  <a:gd fmla="*/ 61 w 153" name="T2"/>
                  <a:gd fmla="*/ 2 h 154" name="T3"/>
                  <a:gd fmla="*/ 46 w 153" name="T4"/>
                  <a:gd fmla="*/ 6 h 154" name="T5"/>
                  <a:gd fmla="*/ 33 w 153" name="T6"/>
                  <a:gd fmla="*/ 14 h 154" name="T7"/>
                  <a:gd fmla="*/ 23 w 153" name="T8"/>
                  <a:gd fmla="*/ 22 h 154" name="T9"/>
                  <a:gd fmla="*/ 13 w 153" name="T10"/>
                  <a:gd fmla="*/ 34 h 154" name="T11"/>
                  <a:gd fmla="*/ 5 w 153" name="T12"/>
                  <a:gd fmla="*/ 47 h 154" name="T13"/>
                  <a:gd fmla="*/ 1 w 153" name="T14"/>
                  <a:gd fmla="*/ 61 h 154" name="T15"/>
                  <a:gd fmla="*/ 0 w 153" name="T16"/>
                  <a:gd fmla="*/ 77 h 154" name="T17"/>
                  <a:gd fmla="*/ 0 w 153" name="T18"/>
                  <a:gd fmla="*/ 85 h 154" name="T19"/>
                  <a:gd fmla="*/ 3 w 153" name="T20"/>
                  <a:gd fmla="*/ 100 h 154" name="T21"/>
                  <a:gd fmla="*/ 8 w 153" name="T22"/>
                  <a:gd fmla="*/ 114 h 154" name="T23"/>
                  <a:gd fmla="*/ 17 w 153" name="T24"/>
                  <a:gd fmla="*/ 126 h 154" name="T25"/>
                  <a:gd fmla="*/ 28 w 153" name="T26"/>
                  <a:gd fmla="*/ 137 h 154" name="T27"/>
                  <a:gd fmla="*/ 40 w 153" name="T28"/>
                  <a:gd fmla="*/ 144 h 154" name="T29"/>
                  <a:gd fmla="*/ 54 w 153" name="T30"/>
                  <a:gd fmla="*/ 151 h 154" name="T31"/>
                  <a:gd fmla="*/ 69 w 153" name="T32"/>
                  <a:gd fmla="*/ 154 h 154" name="T33"/>
                  <a:gd fmla="*/ 77 w 153" name="T34"/>
                  <a:gd fmla="*/ 154 h 154" name="T35"/>
                  <a:gd fmla="*/ 92 w 153" name="T36"/>
                  <a:gd fmla="*/ 153 h 154" name="T37"/>
                  <a:gd fmla="*/ 107 w 153" name="T38"/>
                  <a:gd fmla="*/ 147 h 154" name="T39"/>
                  <a:gd fmla="*/ 120 w 153" name="T40"/>
                  <a:gd fmla="*/ 141 h 154" name="T41"/>
                  <a:gd fmla="*/ 132 w 153" name="T42"/>
                  <a:gd fmla="*/ 131 h 154" name="T43"/>
                  <a:gd fmla="*/ 140 w 153" name="T44"/>
                  <a:gd fmla="*/ 120 h 154" name="T45"/>
                  <a:gd fmla="*/ 148 w 153" name="T46"/>
                  <a:gd fmla="*/ 106 h 154" name="T47"/>
                  <a:gd fmla="*/ 152 w 153" name="T48"/>
                  <a:gd fmla="*/ 92 h 154" name="T49"/>
                  <a:gd fmla="*/ 153 w 153" name="T50"/>
                  <a:gd fmla="*/ 77 h 154" name="T51"/>
                  <a:gd fmla="*/ 153 w 153" name="T52"/>
                  <a:gd fmla="*/ 69 h 154" name="T53"/>
                  <a:gd fmla="*/ 150 w 153" name="T54"/>
                  <a:gd fmla="*/ 55 h 154" name="T55"/>
                  <a:gd fmla="*/ 145 w 153" name="T56"/>
                  <a:gd fmla="*/ 41 h 154" name="T57"/>
                  <a:gd fmla="*/ 136 w 153" name="T58"/>
                  <a:gd fmla="*/ 28 h 154" name="T59"/>
                  <a:gd fmla="*/ 125 w 153" name="T60"/>
                  <a:gd fmla="*/ 18 h 154" name="T61"/>
                  <a:gd fmla="*/ 113 w 153" name="T62"/>
                  <a:gd fmla="*/ 9 h 154" name="T63"/>
                  <a:gd fmla="*/ 99 w 153" name="T64"/>
                  <a:gd fmla="*/ 4 h 154" name="T65"/>
                  <a:gd fmla="*/ 84 w 153" name="T66"/>
                  <a:gd fmla="*/ 1 h 154" name="T67"/>
                  <a:gd fmla="*/ 77 w 153" name="T68"/>
                  <a:gd fmla="*/ 0 h 154" name="T69"/>
                  <a:gd fmla="*/ 77 w 153" name="T70"/>
                  <a:gd fmla="*/ 140 h 154" name="T71"/>
                  <a:gd fmla="*/ 64 w 153" name="T72"/>
                  <a:gd fmla="*/ 139 h 154" name="T73"/>
                  <a:gd fmla="*/ 42 w 153" name="T74"/>
                  <a:gd fmla="*/ 129 h 154" name="T75"/>
                  <a:gd fmla="*/ 25 w 153" name="T76"/>
                  <a:gd fmla="*/ 112 h 154" name="T77"/>
                  <a:gd fmla="*/ 15 w 153" name="T78"/>
                  <a:gd fmla="*/ 89 h 154" name="T79"/>
                  <a:gd fmla="*/ 14 w 153" name="T80"/>
                  <a:gd fmla="*/ 77 h 154" name="T81"/>
                  <a:gd fmla="*/ 14 w 153" name="T82"/>
                  <a:gd fmla="*/ 71 h 154" name="T83"/>
                  <a:gd fmla="*/ 18 w 153" name="T84"/>
                  <a:gd fmla="*/ 52 h 154" name="T85"/>
                  <a:gd fmla="*/ 32 w 153" name="T86"/>
                  <a:gd fmla="*/ 33 h 154" name="T87"/>
                  <a:gd fmla="*/ 52 w 153" name="T88"/>
                  <a:gd fmla="*/ 19 h 154" name="T89"/>
                  <a:gd fmla="*/ 70 w 153" name="T90"/>
                  <a:gd fmla="*/ 15 h 154" name="T91"/>
                  <a:gd fmla="*/ 77 w 153" name="T92"/>
                  <a:gd fmla="*/ 14 h 154" name="T93"/>
                  <a:gd fmla="*/ 89 w 153" name="T94"/>
                  <a:gd fmla="*/ 16 h 154" name="T95"/>
                  <a:gd fmla="*/ 112 w 153" name="T96"/>
                  <a:gd fmla="*/ 24 h 154" name="T97"/>
                  <a:gd fmla="*/ 128 w 153" name="T98"/>
                  <a:gd fmla="*/ 42 h 154" name="T99"/>
                  <a:gd fmla="*/ 138 w 153" name="T100"/>
                  <a:gd fmla="*/ 64 h 154" name="T101"/>
                  <a:gd fmla="*/ 139 w 153" name="T102"/>
                  <a:gd fmla="*/ 77 h 154" name="T103"/>
                  <a:gd fmla="*/ 139 w 153" name="T104"/>
                  <a:gd fmla="*/ 84 h 154" name="T105"/>
                  <a:gd fmla="*/ 135 w 153" name="T106"/>
                  <a:gd fmla="*/ 101 h 154" name="T107"/>
                  <a:gd fmla="*/ 121 w 153" name="T108"/>
                  <a:gd fmla="*/ 122 h 154" name="T109"/>
                  <a:gd fmla="*/ 101 w 153" name="T110"/>
                  <a:gd fmla="*/ 135 h 154" name="T111"/>
                  <a:gd fmla="*/ 83 w 153" name="T112"/>
                  <a:gd fmla="*/ 140 h 154" name="T113"/>
                  <a:gd fmla="*/ 77 w 153" name="T114"/>
                  <a:gd fmla="*/ 140 h 154" name="T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b="b" l="0" r="r" t="0"/>
                <a:pathLst>
                  <a:path h="154" w="153">
                    <a:moveTo>
                      <a:pt x="77" y="0"/>
                    </a:moveTo>
                    <a:lnTo>
                      <a:pt x="77" y="0"/>
                    </a:lnTo>
                    <a:lnTo>
                      <a:pt x="69" y="1"/>
                    </a:lnTo>
                    <a:lnTo>
                      <a:pt x="61" y="2"/>
                    </a:lnTo>
                    <a:lnTo>
                      <a:pt x="54" y="4"/>
                    </a:lnTo>
                    <a:lnTo>
                      <a:pt x="46" y="6"/>
                    </a:lnTo>
                    <a:lnTo>
                      <a:pt x="40" y="9"/>
                    </a:lnTo>
                    <a:lnTo>
                      <a:pt x="33" y="14"/>
                    </a:lnTo>
                    <a:lnTo>
                      <a:pt x="28" y="18"/>
                    </a:lnTo>
                    <a:lnTo>
                      <a:pt x="23" y="22"/>
                    </a:lnTo>
                    <a:lnTo>
                      <a:pt x="17" y="28"/>
                    </a:lnTo>
                    <a:lnTo>
                      <a:pt x="13" y="34"/>
                    </a:lnTo>
                    <a:lnTo>
                      <a:pt x="8" y="41"/>
                    </a:lnTo>
                    <a:lnTo>
                      <a:pt x="5" y="47"/>
                    </a:lnTo>
                    <a:lnTo>
                      <a:pt x="3" y="55"/>
                    </a:lnTo>
                    <a:lnTo>
                      <a:pt x="1" y="61"/>
                    </a:lnTo>
                    <a:lnTo>
                      <a:pt x="0" y="69"/>
                    </a:lnTo>
                    <a:lnTo>
                      <a:pt x="0" y="77"/>
                    </a:lnTo>
                    <a:lnTo>
                      <a:pt x="0" y="77"/>
                    </a:lnTo>
                    <a:lnTo>
                      <a:pt x="0" y="85"/>
                    </a:lnTo>
                    <a:lnTo>
                      <a:pt x="1" y="92"/>
                    </a:lnTo>
                    <a:lnTo>
                      <a:pt x="3" y="100"/>
                    </a:lnTo>
                    <a:lnTo>
                      <a:pt x="5" y="106"/>
                    </a:lnTo>
                    <a:lnTo>
                      <a:pt x="8" y="114"/>
                    </a:lnTo>
                    <a:lnTo>
                      <a:pt x="13" y="120"/>
                    </a:lnTo>
                    <a:lnTo>
                      <a:pt x="17" y="126"/>
                    </a:lnTo>
                    <a:lnTo>
                      <a:pt x="23" y="131"/>
                    </a:lnTo>
                    <a:lnTo>
                      <a:pt x="28" y="137"/>
                    </a:lnTo>
                    <a:lnTo>
                      <a:pt x="33" y="141"/>
                    </a:lnTo>
                    <a:lnTo>
                      <a:pt x="40" y="144"/>
                    </a:lnTo>
                    <a:lnTo>
                      <a:pt x="46" y="147"/>
                    </a:lnTo>
                    <a:lnTo>
                      <a:pt x="54" y="151"/>
                    </a:lnTo>
                    <a:lnTo>
                      <a:pt x="61" y="153"/>
                    </a:lnTo>
                    <a:lnTo>
                      <a:pt x="69" y="154"/>
                    </a:lnTo>
                    <a:lnTo>
                      <a:pt x="77" y="154"/>
                    </a:lnTo>
                    <a:lnTo>
                      <a:pt x="77" y="154"/>
                    </a:lnTo>
                    <a:lnTo>
                      <a:pt x="84" y="154"/>
                    </a:lnTo>
                    <a:lnTo>
                      <a:pt x="92" y="153"/>
                    </a:lnTo>
                    <a:lnTo>
                      <a:pt x="99" y="151"/>
                    </a:lnTo>
                    <a:lnTo>
                      <a:pt x="107" y="147"/>
                    </a:lnTo>
                    <a:lnTo>
                      <a:pt x="113" y="144"/>
                    </a:lnTo>
                    <a:lnTo>
                      <a:pt x="120" y="141"/>
                    </a:lnTo>
                    <a:lnTo>
                      <a:pt x="125" y="137"/>
                    </a:lnTo>
                    <a:lnTo>
                      <a:pt x="132" y="131"/>
                    </a:lnTo>
                    <a:lnTo>
                      <a:pt x="136" y="126"/>
                    </a:lnTo>
                    <a:lnTo>
                      <a:pt x="140" y="120"/>
                    </a:lnTo>
                    <a:lnTo>
                      <a:pt x="145" y="114"/>
                    </a:lnTo>
                    <a:lnTo>
                      <a:pt x="148" y="106"/>
                    </a:lnTo>
                    <a:lnTo>
                      <a:pt x="150" y="100"/>
                    </a:lnTo>
                    <a:lnTo>
                      <a:pt x="152" y="92"/>
                    </a:lnTo>
                    <a:lnTo>
                      <a:pt x="153" y="85"/>
                    </a:lnTo>
                    <a:lnTo>
                      <a:pt x="153" y="77"/>
                    </a:lnTo>
                    <a:lnTo>
                      <a:pt x="153" y="77"/>
                    </a:lnTo>
                    <a:lnTo>
                      <a:pt x="153" y="69"/>
                    </a:lnTo>
                    <a:lnTo>
                      <a:pt x="152" y="61"/>
                    </a:lnTo>
                    <a:lnTo>
                      <a:pt x="150" y="55"/>
                    </a:lnTo>
                    <a:lnTo>
                      <a:pt x="148" y="47"/>
                    </a:lnTo>
                    <a:lnTo>
                      <a:pt x="145" y="41"/>
                    </a:lnTo>
                    <a:lnTo>
                      <a:pt x="140" y="34"/>
                    </a:lnTo>
                    <a:lnTo>
                      <a:pt x="136" y="28"/>
                    </a:lnTo>
                    <a:lnTo>
                      <a:pt x="132" y="22"/>
                    </a:lnTo>
                    <a:lnTo>
                      <a:pt x="125" y="18"/>
                    </a:lnTo>
                    <a:lnTo>
                      <a:pt x="120" y="14"/>
                    </a:lnTo>
                    <a:lnTo>
                      <a:pt x="113" y="9"/>
                    </a:lnTo>
                    <a:lnTo>
                      <a:pt x="107" y="6"/>
                    </a:lnTo>
                    <a:lnTo>
                      <a:pt x="99" y="4"/>
                    </a:lnTo>
                    <a:lnTo>
                      <a:pt x="92" y="2"/>
                    </a:lnTo>
                    <a:lnTo>
                      <a:pt x="84" y="1"/>
                    </a:lnTo>
                    <a:lnTo>
                      <a:pt x="77" y="0"/>
                    </a:lnTo>
                    <a:lnTo>
                      <a:pt x="77" y="0"/>
                    </a:lnTo>
                    <a:close/>
                    <a:moveTo>
                      <a:pt x="77" y="140"/>
                    </a:moveTo>
                    <a:lnTo>
                      <a:pt x="77" y="140"/>
                    </a:lnTo>
                    <a:lnTo>
                      <a:pt x="70" y="140"/>
                    </a:lnTo>
                    <a:lnTo>
                      <a:pt x="64" y="139"/>
                    </a:lnTo>
                    <a:lnTo>
                      <a:pt x="52" y="135"/>
                    </a:lnTo>
                    <a:lnTo>
                      <a:pt x="42" y="129"/>
                    </a:lnTo>
                    <a:lnTo>
                      <a:pt x="32" y="122"/>
                    </a:lnTo>
                    <a:lnTo>
                      <a:pt x="25" y="112"/>
                    </a:lnTo>
                    <a:lnTo>
                      <a:pt x="18" y="101"/>
                    </a:lnTo>
                    <a:lnTo>
                      <a:pt x="15" y="89"/>
                    </a:lnTo>
                    <a:lnTo>
                      <a:pt x="14" y="84"/>
                    </a:lnTo>
                    <a:lnTo>
                      <a:pt x="14" y="77"/>
                    </a:lnTo>
                    <a:lnTo>
                      <a:pt x="14" y="77"/>
                    </a:lnTo>
                    <a:lnTo>
                      <a:pt x="14" y="71"/>
                    </a:lnTo>
                    <a:lnTo>
                      <a:pt x="15" y="64"/>
                    </a:lnTo>
                    <a:lnTo>
                      <a:pt x="18" y="52"/>
                    </a:lnTo>
                    <a:lnTo>
                      <a:pt x="25" y="42"/>
                    </a:lnTo>
                    <a:lnTo>
                      <a:pt x="32" y="33"/>
                    </a:lnTo>
                    <a:lnTo>
                      <a:pt x="42" y="24"/>
                    </a:lnTo>
                    <a:lnTo>
                      <a:pt x="52" y="19"/>
                    </a:lnTo>
                    <a:lnTo>
                      <a:pt x="64" y="16"/>
                    </a:lnTo>
                    <a:lnTo>
                      <a:pt x="70" y="15"/>
                    </a:lnTo>
                    <a:lnTo>
                      <a:pt x="77" y="14"/>
                    </a:lnTo>
                    <a:lnTo>
                      <a:pt x="77" y="14"/>
                    </a:lnTo>
                    <a:lnTo>
                      <a:pt x="83" y="15"/>
                    </a:lnTo>
                    <a:lnTo>
                      <a:pt x="89" y="16"/>
                    </a:lnTo>
                    <a:lnTo>
                      <a:pt x="101" y="19"/>
                    </a:lnTo>
                    <a:lnTo>
                      <a:pt x="112" y="24"/>
                    </a:lnTo>
                    <a:lnTo>
                      <a:pt x="121" y="33"/>
                    </a:lnTo>
                    <a:lnTo>
                      <a:pt x="128" y="42"/>
                    </a:lnTo>
                    <a:lnTo>
                      <a:pt x="135" y="52"/>
                    </a:lnTo>
                    <a:lnTo>
                      <a:pt x="138" y="64"/>
                    </a:lnTo>
                    <a:lnTo>
                      <a:pt x="139" y="71"/>
                    </a:lnTo>
                    <a:lnTo>
                      <a:pt x="139" y="77"/>
                    </a:lnTo>
                    <a:lnTo>
                      <a:pt x="139" y="77"/>
                    </a:lnTo>
                    <a:lnTo>
                      <a:pt x="139" y="84"/>
                    </a:lnTo>
                    <a:lnTo>
                      <a:pt x="138" y="89"/>
                    </a:lnTo>
                    <a:lnTo>
                      <a:pt x="135" y="101"/>
                    </a:lnTo>
                    <a:lnTo>
                      <a:pt x="128" y="112"/>
                    </a:lnTo>
                    <a:lnTo>
                      <a:pt x="121" y="122"/>
                    </a:lnTo>
                    <a:lnTo>
                      <a:pt x="112" y="129"/>
                    </a:lnTo>
                    <a:lnTo>
                      <a:pt x="101" y="135"/>
                    </a:lnTo>
                    <a:lnTo>
                      <a:pt x="89" y="139"/>
                    </a:lnTo>
                    <a:lnTo>
                      <a:pt x="83" y="140"/>
                    </a:lnTo>
                    <a:lnTo>
                      <a:pt x="77" y="140"/>
                    </a:lnTo>
                    <a:lnTo>
                      <a:pt x="77" y="1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38" name="Freeform 82"/>
              <p:cNvSpPr>
                <a:spLocks noEditPoints="1"/>
              </p:cNvSpPr>
              <p:nvPr/>
            </p:nvSpPr>
            <p:spPr bwMode="auto">
              <a:xfrm>
                <a:off x="3238500" y="3127375"/>
                <a:ext cx="341313" cy="342900"/>
              </a:xfrm>
              <a:custGeom>
                <a:avLst/>
                <a:gdLst>
                  <a:gd fmla="*/ 197 w 215" name="T0"/>
                  <a:gd fmla="*/ 83 h 216" name="T1"/>
                  <a:gd fmla="*/ 209 w 215" name="T2"/>
                  <a:gd fmla="*/ 70 h 216" name="T3"/>
                  <a:gd fmla="*/ 171 w 215" name="T4"/>
                  <a:gd fmla="*/ 42 h 216" name="T5"/>
                  <a:gd fmla="*/ 143 w 215" name="T6"/>
                  <a:gd fmla="*/ 4 h 216" name="T7"/>
                  <a:gd fmla="*/ 129 w 215" name="T8"/>
                  <a:gd fmla="*/ 18 h 216" name="T9"/>
                  <a:gd fmla="*/ 83 w 215" name="T10"/>
                  <a:gd fmla="*/ 18 h 216" name="T11"/>
                  <a:gd fmla="*/ 69 w 215" name="T12"/>
                  <a:gd fmla="*/ 5 h 216" name="T13"/>
                  <a:gd fmla="*/ 41 w 215" name="T14"/>
                  <a:gd fmla="*/ 41 h 216" name="T15"/>
                  <a:gd fmla="*/ 3 w 215" name="T16"/>
                  <a:gd fmla="*/ 71 h 216" name="T17"/>
                  <a:gd fmla="*/ 14 w 215" name="T18"/>
                  <a:gd fmla="*/ 86 h 216" name="T19"/>
                  <a:gd fmla="*/ 13 w 215" name="T20"/>
                  <a:gd fmla="*/ 132 h 216" name="T21"/>
                  <a:gd fmla="*/ 4 w 215" name="T22"/>
                  <a:gd fmla="*/ 146 h 216" name="T23"/>
                  <a:gd fmla="*/ 36 w 215" name="T24"/>
                  <a:gd fmla="*/ 175 h 216" name="T25"/>
                  <a:gd fmla="*/ 71 w 215" name="T26"/>
                  <a:gd fmla="*/ 212 h 216" name="T27"/>
                  <a:gd fmla="*/ 86 w 215" name="T28"/>
                  <a:gd fmla="*/ 203 h 216" name="T29"/>
                  <a:gd fmla="*/ 130 w 215" name="T30"/>
                  <a:gd fmla="*/ 202 h 216" name="T31"/>
                  <a:gd fmla="*/ 144 w 215" name="T32"/>
                  <a:gd fmla="*/ 211 h 216" name="T33"/>
                  <a:gd fmla="*/ 174 w 215" name="T34"/>
                  <a:gd fmla="*/ 177 h 216" name="T35"/>
                  <a:gd fmla="*/ 210 w 215" name="T36"/>
                  <a:gd fmla="*/ 144 h 216" name="T37"/>
                  <a:gd fmla="*/ 198 w 215" name="T38"/>
                  <a:gd fmla="*/ 130 h 216" name="T39"/>
                  <a:gd fmla="*/ 184 w 215" name="T40"/>
                  <a:gd fmla="*/ 161 h 216" name="T41"/>
                  <a:gd fmla="*/ 169 w 215" name="T42"/>
                  <a:gd fmla="*/ 161 h 216" name="T43"/>
                  <a:gd fmla="*/ 162 w 215" name="T44"/>
                  <a:gd fmla="*/ 185 h 216" name="T45"/>
                  <a:gd fmla="*/ 136 w 215" name="T46"/>
                  <a:gd fmla="*/ 186 h 216" name="T47"/>
                  <a:gd fmla="*/ 118 w 215" name="T48"/>
                  <a:gd fmla="*/ 191 h 216" name="T49"/>
                  <a:gd fmla="*/ 98 w 215" name="T50"/>
                  <a:gd fmla="*/ 191 h 216" name="T51"/>
                  <a:gd fmla="*/ 80 w 215" name="T52"/>
                  <a:gd fmla="*/ 187 h 216" name="T53"/>
                  <a:gd fmla="*/ 54 w 215" name="T54"/>
                  <a:gd fmla="*/ 186 h 216" name="T55"/>
                  <a:gd fmla="*/ 54 w 215" name="T56"/>
                  <a:gd fmla="*/ 173 h 216" name="T57"/>
                  <a:gd fmla="*/ 30 w 215" name="T58"/>
                  <a:gd fmla="*/ 162 h 216" name="T59"/>
                  <a:gd fmla="*/ 29 w 215" name="T60"/>
                  <a:gd fmla="*/ 137 h 216" name="T61"/>
                  <a:gd fmla="*/ 26 w 215" name="T62"/>
                  <a:gd fmla="*/ 120 h 216" name="T63"/>
                  <a:gd fmla="*/ 26 w 215" name="T64"/>
                  <a:gd fmla="*/ 98 h 216" name="T65"/>
                  <a:gd fmla="*/ 30 w 215" name="T66"/>
                  <a:gd fmla="*/ 83 h 216" name="T67"/>
                  <a:gd fmla="*/ 29 w 215" name="T68"/>
                  <a:gd fmla="*/ 55 h 216" name="T69"/>
                  <a:gd fmla="*/ 46 w 215" name="T70"/>
                  <a:gd fmla="*/ 56 h 216" name="T71"/>
                  <a:gd fmla="*/ 53 w 215" name="T72"/>
                  <a:gd fmla="*/ 31 h 216" name="T73"/>
                  <a:gd fmla="*/ 81 w 215" name="T74"/>
                  <a:gd fmla="*/ 33 h 216" name="T75"/>
                  <a:gd fmla="*/ 95 w 215" name="T76"/>
                  <a:gd fmla="*/ 30 h 216" name="T77"/>
                  <a:gd fmla="*/ 117 w 215" name="T78"/>
                  <a:gd fmla="*/ 30 h 216" name="T79"/>
                  <a:gd fmla="*/ 130 w 215" name="T80"/>
                  <a:gd fmla="*/ 33 h 216" name="T81"/>
                  <a:gd fmla="*/ 159 w 215" name="T82"/>
                  <a:gd fmla="*/ 30 h 216" name="T83"/>
                  <a:gd fmla="*/ 158 w 215" name="T84"/>
                  <a:gd fmla="*/ 49 h 216" name="T85"/>
                  <a:gd fmla="*/ 183 w 215" name="T86"/>
                  <a:gd fmla="*/ 53 h 216" name="T87"/>
                  <a:gd fmla="*/ 181 w 215" name="T88"/>
                  <a:gd fmla="*/ 82 h 216" name="T89"/>
                  <a:gd fmla="*/ 185 w 215" name="T90"/>
                  <a:gd fmla="*/ 95 h 216" name="T91"/>
                  <a:gd fmla="*/ 186 w 215" name="T92"/>
                  <a:gd fmla="*/ 118 h 216" name="T93"/>
                  <a:gd fmla="*/ 183 w 215" name="T94"/>
                  <a:gd fmla="*/ 133 h 216" name="T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b="b" l="0" r="r" t="0"/>
                <a:pathLst>
                  <a:path h="216" w="215">
                    <a:moveTo>
                      <a:pt x="215" y="126"/>
                    </a:moveTo>
                    <a:lnTo>
                      <a:pt x="215" y="87"/>
                    </a:lnTo>
                    <a:lnTo>
                      <a:pt x="197" y="83"/>
                    </a:lnTo>
                    <a:lnTo>
                      <a:pt x="197" y="83"/>
                    </a:lnTo>
                    <a:lnTo>
                      <a:pt x="196" y="82"/>
                    </a:lnTo>
                    <a:lnTo>
                      <a:pt x="209" y="70"/>
                    </a:lnTo>
                    <a:lnTo>
                      <a:pt x="190" y="37"/>
                    </a:lnTo>
                    <a:lnTo>
                      <a:pt x="171" y="42"/>
                    </a:lnTo>
                    <a:lnTo>
                      <a:pt x="171" y="42"/>
                    </a:lnTo>
                    <a:lnTo>
                      <a:pt x="171" y="41"/>
                    </a:lnTo>
                    <a:lnTo>
                      <a:pt x="177" y="24"/>
                    </a:lnTo>
                    <a:lnTo>
                      <a:pt x="143" y="4"/>
                    </a:lnTo>
                    <a:lnTo>
                      <a:pt x="130" y="18"/>
                    </a:lnTo>
                    <a:lnTo>
                      <a:pt x="130" y="18"/>
                    </a:lnTo>
                    <a:lnTo>
                      <a:pt x="129" y="18"/>
                    </a:lnTo>
                    <a:lnTo>
                      <a:pt x="125" y="0"/>
                    </a:lnTo>
                    <a:lnTo>
                      <a:pt x="86" y="0"/>
                    </a:lnTo>
                    <a:lnTo>
                      <a:pt x="83" y="18"/>
                    </a:lnTo>
                    <a:lnTo>
                      <a:pt x="83" y="18"/>
                    </a:lnTo>
                    <a:lnTo>
                      <a:pt x="81" y="18"/>
                    </a:lnTo>
                    <a:lnTo>
                      <a:pt x="69" y="5"/>
                    </a:lnTo>
                    <a:lnTo>
                      <a:pt x="35" y="25"/>
                    </a:lnTo>
                    <a:lnTo>
                      <a:pt x="41" y="41"/>
                    </a:lnTo>
                    <a:lnTo>
                      <a:pt x="41" y="41"/>
                    </a:lnTo>
                    <a:lnTo>
                      <a:pt x="39" y="43"/>
                    </a:lnTo>
                    <a:lnTo>
                      <a:pt x="22" y="38"/>
                    </a:lnTo>
                    <a:lnTo>
                      <a:pt x="3" y="71"/>
                    </a:lnTo>
                    <a:lnTo>
                      <a:pt x="15" y="82"/>
                    </a:lnTo>
                    <a:lnTo>
                      <a:pt x="15" y="82"/>
                    </a:lnTo>
                    <a:lnTo>
                      <a:pt x="14" y="86"/>
                    </a:lnTo>
                    <a:lnTo>
                      <a:pt x="0" y="90"/>
                    </a:lnTo>
                    <a:lnTo>
                      <a:pt x="0" y="128"/>
                    </a:lnTo>
                    <a:lnTo>
                      <a:pt x="13" y="132"/>
                    </a:lnTo>
                    <a:lnTo>
                      <a:pt x="13" y="132"/>
                    </a:lnTo>
                    <a:lnTo>
                      <a:pt x="15" y="137"/>
                    </a:lnTo>
                    <a:lnTo>
                      <a:pt x="4" y="146"/>
                    </a:lnTo>
                    <a:lnTo>
                      <a:pt x="23" y="179"/>
                    </a:lnTo>
                    <a:lnTo>
                      <a:pt x="36" y="175"/>
                    </a:lnTo>
                    <a:lnTo>
                      <a:pt x="36" y="175"/>
                    </a:lnTo>
                    <a:lnTo>
                      <a:pt x="41" y="180"/>
                    </a:lnTo>
                    <a:lnTo>
                      <a:pt x="37" y="192"/>
                    </a:lnTo>
                    <a:lnTo>
                      <a:pt x="71" y="212"/>
                    </a:lnTo>
                    <a:lnTo>
                      <a:pt x="80" y="202"/>
                    </a:lnTo>
                    <a:lnTo>
                      <a:pt x="80" y="202"/>
                    </a:lnTo>
                    <a:lnTo>
                      <a:pt x="86" y="203"/>
                    </a:lnTo>
                    <a:lnTo>
                      <a:pt x="88" y="216"/>
                    </a:lnTo>
                    <a:lnTo>
                      <a:pt x="127" y="216"/>
                    </a:lnTo>
                    <a:lnTo>
                      <a:pt x="130" y="202"/>
                    </a:lnTo>
                    <a:lnTo>
                      <a:pt x="130" y="202"/>
                    </a:lnTo>
                    <a:lnTo>
                      <a:pt x="136" y="201"/>
                    </a:lnTo>
                    <a:lnTo>
                      <a:pt x="144" y="211"/>
                    </a:lnTo>
                    <a:lnTo>
                      <a:pt x="179" y="191"/>
                    </a:lnTo>
                    <a:lnTo>
                      <a:pt x="174" y="177"/>
                    </a:lnTo>
                    <a:lnTo>
                      <a:pt x="174" y="177"/>
                    </a:lnTo>
                    <a:lnTo>
                      <a:pt x="177" y="173"/>
                    </a:lnTo>
                    <a:lnTo>
                      <a:pt x="191" y="177"/>
                    </a:lnTo>
                    <a:lnTo>
                      <a:pt x="210" y="144"/>
                    </a:lnTo>
                    <a:lnTo>
                      <a:pt x="198" y="133"/>
                    </a:lnTo>
                    <a:lnTo>
                      <a:pt x="198" y="133"/>
                    </a:lnTo>
                    <a:lnTo>
                      <a:pt x="198" y="130"/>
                    </a:lnTo>
                    <a:lnTo>
                      <a:pt x="215" y="126"/>
                    </a:lnTo>
                    <a:close/>
                    <a:moveTo>
                      <a:pt x="193" y="147"/>
                    </a:moveTo>
                    <a:lnTo>
                      <a:pt x="184" y="161"/>
                    </a:lnTo>
                    <a:lnTo>
                      <a:pt x="172" y="157"/>
                    </a:lnTo>
                    <a:lnTo>
                      <a:pt x="169" y="161"/>
                    </a:lnTo>
                    <a:lnTo>
                      <a:pt x="169" y="161"/>
                    </a:lnTo>
                    <a:lnTo>
                      <a:pt x="161" y="169"/>
                    </a:lnTo>
                    <a:lnTo>
                      <a:pt x="157" y="173"/>
                    </a:lnTo>
                    <a:lnTo>
                      <a:pt x="162" y="185"/>
                    </a:lnTo>
                    <a:lnTo>
                      <a:pt x="148" y="192"/>
                    </a:lnTo>
                    <a:lnTo>
                      <a:pt x="140" y="184"/>
                    </a:lnTo>
                    <a:lnTo>
                      <a:pt x="136" y="186"/>
                    </a:lnTo>
                    <a:lnTo>
                      <a:pt x="136" y="186"/>
                    </a:lnTo>
                    <a:lnTo>
                      <a:pt x="123" y="190"/>
                    </a:lnTo>
                    <a:lnTo>
                      <a:pt x="118" y="191"/>
                    </a:lnTo>
                    <a:lnTo>
                      <a:pt x="116" y="202"/>
                    </a:lnTo>
                    <a:lnTo>
                      <a:pt x="100" y="202"/>
                    </a:lnTo>
                    <a:lnTo>
                      <a:pt x="98" y="191"/>
                    </a:lnTo>
                    <a:lnTo>
                      <a:pt x="93" y="190"/>
                    </a:lnTo>
                    <a:lnTo>
                      <a:pt x="93" y="190"/>
                    </a:lnTo>
                    <a:lnTo>
                      <a:pt x="80" y="187"/>
                    </a:lnTo>
                    <a:lnTo>
                      <a:pt x="75" y="186"/>
                    </a:lnTo>
                    <a:lnTo>
                      <a:pt x="68" y="193"/>
                    </a:lnTo>
                    <a:lnTo>
                      <a:pt x="54" y="186"/>
                    </a:lnTo>
                    <a:lnTo>
                      <a:pt x="57" y="176"/>
                    </a:lnTo>
                    <a:lnTo>
                      <a:pt x="54" y="173"/>
                    </a:lnTo>
                    <a:lnTo>
                      <a:pt x="54" y="173"/>
                    </a:lnTo>
                    <a:lnTo>
                      <a:pt x="44" y="163"/>
                    </a:lnTo>
                    <a:lnTo>
                      <a:pt x="41" y="159"/>
                    </a:lnTo>
                    <a:lnTo>
                      <a:pt x="30" y="162"/>
                    </a:lnTo>
                    <a:lnTo>
                      <a:pt x="22" y="149"/>
                    </a:lnTo>
                    <a:lnTo>
                      <a:pt x="31" y="141"/>
                    </a:lnTo>
                    <a:lnTo>
                      <a:pt x="29" y="137"/>
                    </a:lnTo>
                    <a:lnTo>
                      <a:pt x="29" y="137"/>
                    </a:lnTo>
                    <a:lnTo>
                      <a:pt x="27" y="124"/>
                    </a:lnTo>
                    <a:lnTo>
                      <a:pt x="26" y="120"/>
                    </a:lnTo>
                    <a:lnTo>
                      <a:pt x="14" y="117"/>
                    </a:lnTo>
                    <a:lnTo>
                      <a:pt x="14" y="100"/>
                    </a:lnTo>
                    <a:lnTo>
                      <a:pt x="26" y="98"/>
                    </a:lnTo>
                    <a:lnTo>
                      <a:pt x="27" y="94"/>
                    </a:lnTo>
                    <a:lnTo>
                      <a:pt x="27" y="94"/>
                    </a:lnTo>
                    <a:lnTo>
                      <a:pt x="30" y="83"/>
                    </a:lnTo>
                    <a:lnTo>
                      <a:pt x="32" y="78"/>
                    </a:lnTo>
                    <a:lnTo>
                      <a:pt x="21" y="69"/>
                    </a:lnTo>
                    <a:lnTo>
                      <a:pt x="29" y="55"/>
                    </a:lnTo>
                    <a:lnTo>
                      <a:pt x="43" y="59"/>
                    </a:lnTo>
                    <a:lnTo>
                      <a:pt x="46" y="56"/>
                    </a:lnTo>
                    <a:lnTo>
                      <a:pt x="46" y="56"/>
                    </a:lnTo>
                    <a:lnTo>
                      <a:pt x="54" y="49"/>
                    </a:lnTo>
                    <a:lnTo>
                      <a:pt x="57" y="46"/>
                    </a:lnTo>
                    <a:lnTo>
                      <a:pt x="53" y="31"/>
                    </a:lnTo>
                    <a:lnTo>
                      <a:pt x="67" y="24"/>
                    </a:lnTo>
                    <a:lnTo>
                      <a:pt x="76" y="34"/>
                    </a:lnTo>
                    <a:lnTo>
                      <a:pt x="81" y="33"/>
                    </a:lnTo>
                    <a:lnTo>
                      <a:pt x="81" y="33"/>
                    </a:lnTo>
                    <a:lnTo>
                      <a:pt x="89" y="31"/>
                    </a:lnTo>
                    <a:lnTo>
                      <a:pt x="95" y="30"/>
                    </a:lnTo>
                    <a:lnTo>
                      <a:pt x="98" y="14"/>
                    </a:lnTo>
                    <a:lnTo>
                      <a:pt x="114" y="14"/>
                    </a:lnTo>
                    <a:lnTo>
                      <a:pt x="117" y="30"/>
                    </a:lnTo>
                    <a:lnTo>
                      <a:pt x="122" y="31"/>
                    </a:lnTo>
                    <a:lnTo>
                      <a:pt x="122" y="31"/>
                    </a:lnTo>
                    <a:lnTo>
                      <a:pt x="130" y="33"/>
                    </a:lnTo>
                    <a:lnTo>
                      <a:pt x="135" y="34"/>
                    </a:lnTo>
                    <a:lnTo>
                      <a:pt x="145" y="23"/>
                    </a:lnTo>
                    <a:lnTo>
                      <a:pt x="159" y="30"/>
                    </a:lnTo>
                    <a:lnTo>
                      <a:pt x="154" y="46"/>
                    </a:lnTo>
                    <a:lnTo>
                      <a:pt x="158" y="49"/>
                    </a:lnTo>
                    <a:lnTo>
                      <a:pt x="158" y="49"/>
                    </a:lnTo>
                    <a:lnTo>
                      <a:pt x="165" y="55"/>
                    </a:lnTo>
                    <a:lnTo>
                      <a:pt x="167" y="58"/>
                    </a:lnTo>
                    <a:lnTo>
                      <a:pt x="183" y="53"/>
                    </a:lnTo>
                    <a:lnTo>
                      <a:pt x="192" y="67"/>
                    </a:lnTo>
                    <a:lnTo>
                      <a:pt x="180" y="78"/>
                    </a:lnTo>
                    <a:lnTo>
                      <a:pt x="181" y="82"/>
                    </a:lnTo>
                    <a:lnTo>
                      <a:pt x="181" y="82"/>
                    </a:lnTo>
                    <a:lnTo>
                      <a:pt x="184" y="91"/>
                    </a:lnTo>
                    <a:lnTo>
                      <a:pt x="185" y="95"/>
                    </a:lnTo>
                    <a:lnTo>
                      <a:pt x="201" y="98"/>
                    </a:lnTo>
                    <a:lnTo>
                      <a:pt x="201" y="114"/>
                    </a:lnTo>
                    <a:lnTo>
                      <a:pt x="186" y="118"/>
                    </a:lnTo>
                    <a:lnTo>
                      <a:pt x="185" y="123"/>
                    </a:lnTo>
                    <a:lnTo>
                      <a:pt x="185" y="123"/>
                    </a:lnTo>
                    <a:lnTo>
                      <a:pt x="183" y="133"/>
                    </a:lnTo>
                    <a:lnTo>
                      <a:pt x="182" y="137"/>
                    </a:lnTo>
                    <a:lnTo>
                      <a:pt x="193" y="1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39" name="Freeform 83"/>
              <p:cNvSpPr>
                <a:spLocks noEditPoints="1"/>
              </p:cNvSpPr>
              <p:nvPr/>
            </p:nvSpPr>
            <p:spPr bwMode="auto">
              <a:xfrm>
                <a:off x="3335338" y="3232150"/>
                <a:ext cx="142875" cy="141288"/>
              </a:xfrm>
              <a:custGeom>
                <a:avLst/>
                <a:gdLst>
                  <a:gd fmla="*/ 44 w 90" name="T0"/>
                  <a:gd fmla="*/ 0 h 89" name="T1"/>
                  <a:gd fmla="*/ 27 w 90" name="T2"/>
                  <a:gd fmla="*/ 3 h 89" name="T3"/>
                  <a:gd fmla="*/ 13 w 90" name="T4"/>
                  <a:gd fmla="*/ 13 h 89" name="T5"/>
                  <a:gd fmla="*/ 3 w 90" name="T6"/>
                  <a:gd fmla="*/ 27 h 89" name="T7"/>
                  <a:gd fmla="*/ 0 w 90" name="T8"/>
                  <a:gd fmla="*/ 44 h 89" name="T9"/>
                  <a:gd fmla="*/ 1 w 90" name="T10"/>
                  <a:gd fmla="*/ 54 h 89" name="T11"/>
                  <a:gd fmla="*/ 8 w 90" name="T12"/>
                  <a:gd fmla="*/ 70 h 89" name="T13"/>
                  <a:gd fmla="*/ 20 w 90" name="T14"/>
                  <a:gd fmla="*/ 82 h 89" name="T15"/>
                  <a:gd fmla="*/ 36 w 90" name="T16"/>
                  <a:gd fmla="*/ 88 h 89" name="T17"/>
                  <a:gd fmla="*/ 44 w 90" name="T18"/>
                  <a:gd fmla="*/ 89 h 89" name="T19"/>
                  <a:gd fmla="*/ 62 w 90" name="T20"/>
                  <a:gd fmla="*/ 86 h 89" name="T21"/>
                  <a:gd fmla="*/ 77 w 90" name="T22"/>
                  <a:gd fmla="*/ 76 h 89" name="T23"/>
                  <a:gd fmla="*/ 86 w 90" name="T24"/>
                  <a:gd fmla="*/ 62 h 89" name="T25"/>
                  <a:gd fmla="*/ 90 w 90" name="T26"/>
                  <a:gd fmla="*/ 44 h 89" name="T27"/>
                  <a:gd fmla="*/ 89 w 90" name="T28"/>
                  <a:gd fmla="*/ 35 h 89" name="T29"/>
                  <a:gd fmla="*/ 82 w 90" name="T30"/>
                  <a:gd fmla="*/ 19 h 89" name="T31"/>
                  <a:gd fmla="*/ 69 w 90" name="T32"/>
                  <a:gd fmla="*/ 7 h 89" name="T33"/>
                  <a:gd fmla="*/ 54 w 90" name="T34"/>
                  <a:gd fmla="*/ 1 h 89" name="T35"/>
                  <a:gd fmla="*/ 44 w 90" name="T36"/>
                  <a:gd fmla="*/ 0 h 89" name="T37"/>
                  <a:gd fmla="*/ 44 w 90" name="T38"/>
                  <a:gd fmla="*/ 75 h 89" name="T39"/>
                  <a:gd fmla="*/ 33 w 90" name="T40"/>
                  <a:gd fmla="*/ 73 h 89" name="T41"/>
                  <a:gd fmla="*/ 23 w 90" name="T42"/>
                  <a:gd fmla="*/ 66 h 89" name="T43"/>
                  <a:gd fmla="*/ 16 w 90" name="T44"/>
                  <a:gd fmla="*/ 56 h 89" name="T45"/>
                  <a:gd fmla="*/ 14 w 90" name="T46"/>
                  <a:gd fmla="*/ 44 h 89" name="T47"/>
                  <a:gd fmla="*/ 14 w 90" name="T48"/>
                  <a:gd fmla="*/ 39 h 89" name="T49"/>
                  <a:gd fmla="*/ 20 w 90" name="T50"/>
                  <a:gd fmla="*/ 28 h 89" name="T51"/>
                  <a:gd fmla="*/ 27 w 90" name="T52"/>
                  <a:gd fmla="*/ 19 h 89" name="T53"/>
                  <a:gd fmla="*/ 39 w 90" name="T54"/>
                  <a:gd fmla="*/ 15 h 89" name="T55"/>
                  <a:gd fmla="*/ 44 w 90" name="T56"/>
                  <a:gd fmla="*/ 14 h 89" name="T57"/>
                  <a:gd fmla="*/ 56 w 90" name="T58"/>
                  <a:gd fmla="*/ 16 h 89" name="T59"/>
                  <a:gd fmla="*/ 66 w 90" name="T60"/>
                  <a:gd fmla="*/ 22 h 89" name="T61"/>
                  <a:gd fmla="*/ 73 w 90" name="T62"/>
                  <a:gd fmla="*/ 32 h 89" name="T63"/>
                  <a:gd fmla="*/ 76 w 90" name="T64"/>
                  <a:gd fmla="*/ 44 h 89" name="T65"/>
                  <a:gd fmla="*/ 75 w 90" name="T66"/>
                  <a:gd fmla="*/ 51 h 89" name="T67"/>
                  <a:gd fmla="*/ 70 w 90" name="T68"/>
                  <a:gd fmla="*/ 61 h 89" name="T69"/>
                  <a:gd fmla="*/ 62 w 90" name="T70"/>
                  <a:gd fmla="*/ 70 h 89" name="T71"/>
                  <a:gd fmla="*/ 51 w 90" name="T72"/>
                  <a:gd fmla="*/ 74 h 89" name="T73"/>
                  <a:gd fmla="*/ 44 w 90" name="T74"/>
                  <a:gd fmla="*/ 75 h 89" name="T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b="b" l="0" r="r" t="0"/>
                <a:pathLst>
                  <a:path h="89" w="90">
                    <a:moveTo>
                      <a:pt x="44" y="0"/>
                    </a:moveTo>
                    <a:lnTo>
                      <a:pt x="44" y="0"/>
                    </a:lnTo>
                    <a:lnTo>
                      <a:pt x="36" y="1"/>
                    </a:lnTo>
                    <a:lnTo>
                      <a:pt x="27" y="3"/>
                    </a:lnTo>
                    <a:lnTo>
                      <a:pt x="20" y="7"/>
                    </a:lnTo>
                    <a:lnTo>
                      <a:pt x="13" y="13"/>
                    </a:lnTo>
                    <a:lnTo>
                      <a:pt x="8" y="19"/>
                    </a:lnTo>
                    <a:lnTo>
                      <a:pt x="3" y="27"/>
                    </a:lnTo>
                    <a:lnTo>
                      <a:pt x="1" y="35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1" y="54"/>
                    </a:lnTo>
                    <a:lnTo>
                      <a:pt x="3" y="62"/>
                    </a:lnTo>
                    <a:lnTo>
                      <a:pt x="8" y="70"/>
                    </a:lnTo>
                    <a:lnTo>
                      <a:pt x="13" y="76"/>
                    </a:lnTo>
                    <a:lnTo>
                      <a:pt x="20" y="82"/>
                    </a:lnTo>
                    <a:lnTo>
                      <a:pt x="27" y="86"/>
                    </a:lnTo>
                    <a:lnTo>
                      <a:pt x="36" y="88"/>
                    </a:lnTo>
                    <a:lnTo>
                      <a:pt x="44" y="89"/>
                    </a:lnTo>
                    <a:lnTo>
                      <a:pt x="44" y="89"/>
                    </a:lnTo>
                    <a:lnTo>
                      <a:pt x="54" y="88"/>
                    </a:lnTo>
                    <a:lnTo>
                      <a:pt x="62" y="86"/>
                    </a:lnTo>
                    <a:lnTo>
                      <a:pt x="69" y="82"/>
                    </a:lnTo>
                    <a:lnTo>
                      <a:pt x="77" y="76"/>
                    </a:lnTo>
                    <a:lnTo>
                      <a:pt x="82" y="70"/>
                    </a:lnTo>
                    <a:lnTo>
                      <a:pt x="86" y="62"/>
                    </a:lnTo>
                    <a:lnTo>
                      <a:pt x="89" y="54"/>
                    </a:lnTo>
                    <a:lnTo>
                      <a:pt x="90" y="44"/>
                    </a:lnTo>
                    <a:lnTo>
                      <a:pt x="90" y="44"/>
                    </a:lnTo>
                    <a:lnTo>
                      <a:pt x="89" y="35"/>
                    </a:lnTo>
                    <a:lnTo>
                      <a:pt x="86" y="27"/>
                    </a:lnTo>
                    <a:lnTo>
                      <a:pt x="82" y="19"/>
                    </a:lnTo>
                    <a:lnTo>
                      <a:pt x="77" y="13"/>
                    </a:lnTo>
                    <a:lnTo>
                      <a:pt x="69" y="7"/>
                    </a:lnTo>
                    <a:lnTo>
                      <a:pt x="62" y="3"/>
                    </a:lnTo>
                    <a:lnTo>
                      <a:pt x="54" y="1"/>
                    </a:lnTo>
                    <a:lnTo>
                      <a:pt x="44" y="0"/>
                    </a:lnTo>
                    <a:lnTo>
                      <a:pt x="44" y="0"/>
                    </a:lnTo>
                    <a:close/>
                    <a:moveTo>
                      <a:pt x="44" y="75"/>
                    </a:moveTo>
                    <a:lnTo>
                      <a:pt x="44" y="75"/>
                    </a:lnTo>
                    <a:lnTo>
                      <a:pt x="39" y="74"/>
                    </a:lnTo>
                    <a:lnTo>
                      <a:pt x="33" y="73"/>
                    </a:lnTo>
                    <a:lnTo>
                      <a:pt x="27" y="70"/>
                    </a:lnTo>
                    <a:lnTo>
                      <a:pt x="23" y="66"/>
                    </a:lnTo>
                    <a:lnTo>
                      <a:pt x="20" y="61"/>
                    </a:lnTo>
                    <a:lnTo>
                      <a:pt x="16" y="56"/>
                    </a:lnTo>
                    <a:lnTo>
                      <a:pt x="14" y="51"/>
                    </a:lnTo>
                    <a:lnTo>
                      <a:pt x="14" y="44"/>
                    </a:lnTo>
                    <a:lnTo>
                      <a:pt x="14" y="44"/>
                    </a:lnTo>
                    <a:lnTo>
                      <a:pt x="14" y="39"/>
                    </a:lnTo>
                    <a:lnTo>
                      <a:pt x="16" y="32"/>
                    </a:lnTo>
                    <a:lnTo>
                      <a:pt x="20" y="28"/>
                    </a:lnTo>
                    <a:lnTo>
                      <a:pt x="23" y="22"/>
                    </a:lnTo>
                    <a:lnTo>
                      <a:pt x="27" y="19"/>
                    </a:lnTo>
                    <a:lnTo>
                      <a:pt x="33" y="16"/>
                    </a:lnTo>
                    <a:lnTo>
                      <a:pt x="39" y="15"/>
                    </a:lnTo>
                    <a:lnTo>
                      <a:pt x="44" y="14"/>
                    </a:lnTo>
                    <a:lnTo>
                      <a:pt x="44" y="14"/>
                    </a:lnTo>
                    <a:lnTo>
                      <a:pt x="51" y="15"/>
                    </a:lnTo>
                    <a:lnTo>
                      <a:pt x="56" y="16"/>
                    </a:lnTo>
                    <a:lnTo>
                      <a:pt x="62" y="19"/>
                    </a:lnTo>
                    <a:lnTo>
                      <a:pt x="66" y="22"/>
                    </a:lnTo>
                    <a:lnTo>
                      <a:pt x="70" y="28"/>
                    </a:lnTo>
                    <a:lnTo>
                      <a:pt x="73" y="32"/>
                    </a:lnTo>
                    <a:lnTo>
                      <a:pt x="75" y="39"/>
                    </a:lnTo>
                    <a:lnTo>
                      <a:pt x="76" y="44"/>
                    </a:lnTo>
                    <a:lnTo>
                      <a:pt x="76" y="44"/>
                    </a:lnTo>
                    <a:lnTo>
                      <a:pt x="75" y="51"/>
                    </a:lnTo>
                    <a:lnTo>
                      <a:pt x="73" y="56"/>
                    </a:lnTo>
                    <a:lnTo>
                      <a:pt x="70" y="61"/>
                    </a:lnTo>
                    <a:lnTo>
                      <a:pt x="66" y="66"/>
                    </a:lnTo>
                    <a:lnTo>
                      <a:pt x="62" y="70"/>
                    </a:lnTo>
                    <a:lnTo>
                      <a:pt x="56" y="73"/>
                    </a:lnTo>
                    <a:lnTo>
                      <a:pt x="51" y="74"/>
                    </a:lnTo>
                    <a:lnTo>
                      <a:pt x="44" y="75"/>
                    </a:lnTo>
                    <a:lnTo>
                      <a:pt x="44" y="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40" name="Freeform 84"/>
              <p:cNvSpPr>
                <a:spLocks noEditPoints="1"/>
              </p:cNvSpPr>
              <p:nvPr/>
            </p:nvSpPr>
            <p:spPr bwMode="auto">
              <a:xfrm>
                <a:off x="3352800" y="3486150"/>
                <a:ext cx="200025" cy="201613"/>
              </a:xfrm>
              <a:custGeom>
                <a:avLst/>
                <a:gdLst>
                  <a:gd fmla="*/ 111 w 126" name="T0"/>
                  <a:gd fmla="*/ 45 h 127" name="T1"/>
                  <a:gd fmla="*/ 117 w 126" name="T2"/>
                  <a:gd fmla="*/ 27 h 127" name="T3"/>
                  <a:gd fmla="*/ 93 w 126" name="T4"/>
                  <a:gd fmla="*/ 10 h 127" name="T5"/>
                  <a:gd fmla="*/ 82 w 126" name="T6"/>
                  <a:gd fmla="*/ 5 h 127" name="T7"/>
                  <a:gd fmla="*/ 53 w 126" name="T8"/>
                  <a:gd fmla="*/ 0 h 127" name="T9"/>
                  <a:gd fmla="*/ 44 w 126" name="T10"/>
                  <a:gd fmla="*/ 15 h 127" name="T11"/>
                  <a:gd fmla="*/ 27 w 126" name="T12"/>
                  <a:gd fmla="*/ 10 h 127" name="T13"/>
                  <a:gd fmla="*/ 11 w 126" name="T14"/>
                  <a:gd fmla="*/ 34 h 127" name="T15"/>
                  <a:gd fmla="*/ 5 w 126" name="T16"/>
                  <a:gd fmla="*/ 45 h 127" name="T17"/>
                  <a:gd fmla="*/ 0 w 126" name="T18"/>
                  <a:gd fmla="*/ 73 h 127" name="T19"/>
                  <a:gd fmla="*/ 15 w 126" name="T20"/>
                  <a:gd fmla="*/ 82 h 127" name="T21"/>
                  <a:gd fmla="*/ 10 w 126" name="T22"/>
                  <a:gd fmla="*/ 100 h 127" name="T23"/>
                  <a:gd fmla="*/ 33 w 126" name="T24"/>
                  <a:gd fmla="*/ 116 h 127" name="T25"/>
                  <a:gd fmla="*/ 44 w 126" name="T26"/>
                  <a:gd fmla="*/ 122 h 127" name="T27"/>
                  <a:gd fmla="*/ 72 w 126" name="T28"/>
                  <a:gd fmla="*/ 127 h 127" name="T29"/>
                  <a:gd fmla="*/ 82 w 126" name="T30"/>
                  <a:gd fmla="*/ 112 h 127" name="T31"/>
                  <a:gd fmla="*/ 99 w 126" name="T32"/>
                  <a:gd fmla="*/ 116 h 127" name="T33"/>
                  <a:gd fmla="*/ 116 w 126" name="T34"/>
                  <a:gd fmla="*/ 93 h 127" name="T35"/>
                  <a:gd fmla="*/ 121 w 126" name="T36"/>
                  <a:gd fmla="*/ 82 h 127" name="T37"/>
                  <a:gd fmla="*/ 126 w 126" name="T38"/>
                  <a:gd fmla="*/ 54 h 127" name="T39"/>
                  <a:gd fmla="*/ 98 w 126" name="T40"/>
                  <a:gd fmla="*/ 73 h 127" name="T41"/>
                  <a:gd fmla="*/ 100 w 126" name="T42"/>
                  <a:gd fmla="*/ 96 h 127" name="T43"/>
                  <a:gd fmla="*/ 81 w 126" name="T44"/>
                  <a:gd fmla="*/ 95 h 127" name="T45"/>
                  <a:gd fmla="*/ 67 w 126" name="T46"/>
                  <a:gd fmla="*/ 113 h 127" name="T47"/>
                  <a:gd fmla="*/ 54 w 126" name="T48"/>
                  <a:gd fmla="*/ 98 h 127" name="T49"/>
                  <a:gd fmla="*/ 31 w 126" name="T50"/>
                  <a:gd fmla="*/ 101 h 127" name="T51"/>
                  <a:gd fmla="*/ 32 w 126" name="T52"/>
                  <a:gd fmla="*/ 82 h 127" name="T53"/>
                  <a:gd fmla="*/ 14 w 126" name="T54"/>
                  <a:gd fmla="*/ 68 h 127" name="T55"/>
                  <a:gd fmla="*/ 28 w 126" name="T56"/>
                  <a:gd fmla="*/ 54 h 127" name="T57"/>
                  <a:gd fmla="*/ 26 w 126" name="T58"/>
                  <a:gd fmla="*/ 31 h 127" name="T59"/>
                  <a:gd fmla="*/ 45 w 126" name="T60"/>
                  <a:gd fmla="*/ 32 h 127" name="T61"/>
                  <a:gd fmla="*/ 59 w 126" name="T62"/>
                  <a:gd fmla="*/ 14 h 127" name="T63"/>
                  <a:gd fmla="*/ 72 w 126" name="T64"/>
                  <a:gd fmla="*/ 29 h 127" name="T65"/>
                  <a:gd fmla="*/ 95 w 126" name="T66"/>
                  <a:gd fmla="*/ 26 h 127" name="T67"/>
                  <a:gd fmla="*/ 94 w 126" name="T68"/>
                  <a:gd fmla="*/ 45 h 127" name="T69"/>
                  <a:gd fmla="*/ 112 w 126" name="T70"/>
                  <a:gd fmla="*/ 59 h 127" name="T71"/>
                  <a:gd fmla="*/ 98 w 126" name="T72"/>
                  <a:gd fmla="*/ 73 h 127" name="T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b="b" l="0" r="r" t="0"/>
                <a:pathLst>
                  <a:path h="127" w="126">
                    <a:moveTo>
                      <a:pt x="121" y="47"/>
                    </a:moveTo>
                    <a:lnTo>
                      <a:pt x="111" y="45"/>
                    </a:lnTo>
                    <a:lnTo>
                      <a:pt x="117" y="35"/>
                    </a:lnTo>
                    <a:lnTo>
                      <a:pt x="117" y="27"/>
                    </a:lnTo>
                    <a:lnTo>
                      <a:pt x="102" y="12"/>
                    </a:lnTo>
                    <a:lnTo>
                      <a:pt x="93" y="10"/>
                    </a:lnTo>
                    <a:lnTo>
                      <a:pt x="84" y="16"/>
                    </a:lnTo>
                    <a:lnTo>
                      <a:pt x="82" y="5"/>
                    </a:lnTo>
                    <a:lnTo>
                      <a:pt x="75" y="0"/>
                    </a:lnTo>
                    <a:lnTo>
                      <a:pt x="53" y="0"/>
                    </a:lnTo>
                    <a:lnTo>
                      <a:pt x="46" y="5"/>
                    </a:lnTo>
                    <a:lnTo>
                      <a:pt x="44" y="15"/>
                    </a:lnTo>
                    <a:lnTo>
                      <a:pt x="36" y="9"/>
                    </a:lnTo>
                    <a:lnTo>
                      <a:pt x="27" y="10"/>
                    </a:lnTo>
                    <a:lnTo>
                      <a:pt x="12" y="26"/>
                    </a:lnTo>
                    <a:lnTo>
                      <a:pt x="11" y="34"/>
                    </a:lnTo>
                    <a:lnTo>
                      <a:pt x="15" y="43"/>
                    </a:lnTo>
                    <a:lnTo>
                      <a:pt x="5" y="45"/>
                    </a:lnTo>
                    <a:lnTo>
                      <a:pt x="0" y="51"/>
                    </a:lnTo>
                    <a:lnTo>
                      <a:pt x="0" y="73"/>
                    </a:lnTo>
                    <a:lnTo>
                      <a:pt x="5" y="80"/>
                    </a:lnTo>
                    <a:lnTo>
                      <a:pt x="15" y="82"/>
                    </a:lnTo>
                    <a:lnTo>
                      <a:pt x="9" y="91"/>
                    </a:lnTo>
                    <a:lnTo>
                      <a:pt x="10" y="100"/>
                    </a:lnTo>
                    <a:lnTo>
                      <a:pt x="25" y="115"/>
                    </a:lnTo>
                    <a:lnTo>
                      <a:pt x="33" y="116"/>
                    </a:lnTo>
                    <a:lnTo>
                      <a:pt x="42" y="111"/>
                    </a:lnTo>
                    <a:lnTo>
                      <a:pt x="44" y="122"/>
                    </a:lnTo>
                    <a:lnTo>
                      <a:pt x="52" y="127"/>
                    </a:lnTo>
                    <a:lnTo>
                      <a:pt x="72" y="127"/>
                    </a:lnTo>
                    <a:lnTo>
                      <a:pt x="80" y="122"/>
                    </a:lnTo>
                    <a:lnTo>
                      <a:pt x="82" y="112"/>
                    </a:lnTo>
                    <a:lnTo>
                      <a:pt x="91" y="117"/>
                    </a:lnTo>
                    <a:lnTo>
                      <a:pt x="99" y="116"/>
                    </a:lnTo>
                    <a:lnTo>
                      <a:pt x="114" y="101"/>
                    </a:lnTo>
                    <a:lnTo>
                      <a:pt x="116" y="93"/>
                    </a:lnTo>
                    <a:lnTo>
                      <a:pt x="111" y="84"/>
                    </a:lnTo>
                    <a:lnTo>
                      <a:pt x="121" y="82"/>
                    </a:lnTo>
                    <a:lnTo>
                      <a:pt x="126" y="75"/>
                    </a:lnTo>
                    <a:lnTo>
                      <a:pt x="126" y="54"/>
                    </a:lnTo>
                    <a:lnTo>
                      <a:pt x="121" y="47"/>
                    </a:lnTo>
                    <a:close/>
                    <a:moveTo>
                      <a:pt x="98" y="73"/>
                    </a:moveTo>
                    <a:lnTo>
                      <a:pt x="94" y="84"/>
                    </a:lnTo>
                    <a:lnTo>
                      <a:pt x="100" y="96"/>
                    </a:lnTo>
                    <a:lnTo>
                      <a:pt x="94" y="102"/>
                    </a:lnTo>
                    <a:lnTo>
                      <a:pt x="81" y="95"/>
                    </a:lnTo>
                    <a:lnTo>
                      <a:pt x="70" y="99"/>
                    </a:lnTo>
                    <a:lnTo>
                      <a:pt x="67" y="113"/>
                    </a:lnTo>
                    <a:lnTo>
                      <a:pt x="57" y="113"/>
                    </a:lnTo>
                    <a:lnTo>
                      <a:pt x="54" y="98"/>
                    </a:lnTo>
                    <a:lnTo>
                      <a:pt x="43" y="94"/>
                    </a:lnTo>
                    <a:lnTo>
                      <a:pt x="31" y="101"/>
                    </a:lnTo>
                    <a:lnTo>
                      <a:pt x="24" y="94"/>
                    </a:lnTo>
                    <a:lnTo>
                      <a:pt x="32" y="82"/>
                    </a:lnTo>
                    <a:lnTo>
                      <a:pt x="28" y="71"/>
                    </a:lnTo>
                    <a:lnTo>
                      <a:pt x="14" y="68"/>
                    </a:lnTo>
                    <a:lnTo>
                      <a:pt x="14" y="58"/>
                    </a:lnTo>
                    <a:lnTo>
                      <a:pt x="28" y="54"/>
                    </a:lnTo>
                    <a:lnTo>
                      <a:pt x="32" y="44"/>
                    </a:lnTo>
                    <a:lnTo>
                      <a:pt x="26" y="31"/>
                    </a:lnTo>
                    <a:lnTo>
                      <a:pt x="32" y="24"/>
                    </a:lnTo>
                    <a:lnTo>
                      <a:pt x="45" y="32"/>
                    </a:lnTo>
                    <a:lnTo>
                      <a:pt x="56" y="28"/>
                    </a:lnTo>
                    <a:lnTo>
                      <a:pt x="59" y="14"/>
                    </a:lnTo>
                    <a:lnTo>
                      <a:pt x="69" y="14"/>
                    </a:lnTo>
                    <a:lnTo>
                      <a:pt x="72" y="29"/>
                    </a:lnTo>
                    <a:lnTo>
                      <a:pt x="83" y="33"/>
                    </a:lnTo>
                    <a:lnTo>
                      <a:pt x="95" y="26"/>
                    </a:lnTo>
                    <a:lnTo>
                      <a:pt x="103" y="33"/>
                    </a:lnTo>
                    <a:lnTo>
                      <a:pt x="94" y="45"/>
                    </a:lnTo>
                    <a:lnTo>
                      <a:pt x="98" y="56"/>
                    </a:lnTo>
                    <a:lnTo>
                      <a:pt x="112" y="59"/>
                    </a:lnTo>
                    <a:lnTo>
                      <a:pt x="112" y="70"/>
                    </a:lnTo>
                    <a:lnTo>
                      <a:pt x="98" y="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41" name="Freeform 85"/>
              <p:cNvSpPr>
                <a:spLocks noEditPoints="1"/>
              </p:cNvSpPr>
              <p:nvPr/>
            </p:nvSpPr>
            <p:spPr bwMode="auto">
              <a:xfrm>
                <a:off x="3414713" y="3549650"/>
                <a:ext cx="74613" cy="74613"/>
              </a:xfrm>
              <a:custGeom>
                <a:avLst/>
                <a:gdLst>
                  <a:gd fmla="*/ 24 w 47" name="T0"/>
                  <a:gd fmla="*/ 0 h 47" name="T1"/>
                  <a:gd fmla="*/ 24 w 47" name="T2"/>
                  <a:gd fmla="*/ 0 h 47" name="T3"/>
                  <a:gd fmla="*/ 19 w 47" name="T4"/>
                  <a:gd fmla="*/ 0 h 47" name="T5"/>
                  <a:gd fmla="*/ 15 w 47" name="T6"/>
                  <a:gd fmla="*/ 2 h 47" name="T7"/>
                  <a:gd fmla="*/ 11 w 47" name="T8"/>
                  <a:gd fmla="*/ 4 h 47" name="T9"/>
                  <a:gd fmla="*/ 7 w 47" name="T10"/>
                  <a:gd fmla="*/ 6 h 47" name="T11"/>
                  <a:gd fmla="*/ 4 w 47" name="T12"/>
                  <a:gd fmla="*/ 10 h 47" name="T13"/>
                  <a:gd fmla="*/ 2 w 47" name="T14"/>
                  <a:gd fmla="*/ 14 h 47" name="T15"/>
                  <a:gd fmla="*/ 1 w 47" name="T16"/>
                  <a:gd fmla="*/ 19 h 47" name="T17"/>
                  <a:gd fmla="*/ 0 w 47" name="T18"/>
                  <a:gd fmla="*/ 23 h 47" name="T19"/>
                  <a:gd fmla="*/ 0 w 47" name="T20"/>
                  <a:gd fmla="*/ 23 h 47" name="T21"/>
                  <a:gd fmla="*/ 1 w 47" name="T22"/>
                  <a:gd fmla="*/ 28 h 47" name="T23"/>
                  <a:gd fmla="*/ 2 w 47" name="T24"/>
                  <a:gd fmla="*/ 33 h 47" name="T25"/>
                  <a:gd fmla="*/ 4 w 47" name="T26"/>
                  <a:gd fmla="*/ 36 h 47" name="T27"/>
                  <a:gd fmla="*/ 7 w 47" name="T28"/>
                  <a:gd fmla="*/ 41 h 47" name="T29"/>
                  <a:gd fmla="*/ 11 w 47" name="T30"/>
                  <a:gd fmla="*/ 43 h 47" name="T31"/>
                  <a:gd fmla="*/ 15 w 47" name="T32"/>
                  <a:gd fmla="*/ 45 h 47" name="T33"/>
                  <a:gd fmla="*/ 19 w 47" name="T34"/>
                  <a:gd fmla="*/ 47 h 47" name="T35"/>
                  <a:gd fmla="*/ 24 w 47" name="T36"/>
                  <a:gd fmla="*/ 47 h 47" name="T37"/>
                  <a:gd fmla="*/ 24 w 47" name="T38"/>
                  <a:gd fmla="*/ 47 h 47" name="T39"/>
                  <a:gd fmla="*/ 29 w 47" name="T40"/>
                  <a:gd fmla="*/ 47 h 47" name="T41"/>
                  <a:gd fmla="*/ 33 w 47" name="T42"/>
                  <a:gd fmla="*/ 45 h 47" name="T43"/>
                  <a:gd fmla="*/ 38 w 47" name="T44"/>
                  <a:gd fmla="*/ 43 h 47" name="T45"/>
                  <a:gd fmla="*/ 41 w 47" name="T46"/>
                  <a:gd fmla="*/ 41 h 47" name="T47"/>
                  <a:gd fmla="*/ 44 w 47" name="T48"/>
                  <a:gd fmla="*/ 36 h 47" name="T49"/>
                  <a:gd fmla="*/ 46 w 47" name="T50"/>
                  <a:gd fmla="*/ 33 h 47" name="T51"/>
                  <a:gd fmla="*/ 47 w 47" name="T52"/>
                  <a:gd fmla="*/ 28 h 47" name="T53"/>
                  <a:gd fmla="*/ 47 w 47" name="T54"/>
                  <a:gd fmla="*/ 23 h 47" name="T55"/>
                  <a:gd fmla="*/ 47 w 47" name="T56"/>
                  <a:gd fmla="*/ 23 h 47" name="T57"/>
                  <a:gd fmla="*/ 47 w 47" name="T58"/>
                  <a:gd fmla="*/ 19 h 47" name="T59"/>
                  <a:gd fmla="*/ 46 w 47" name="T60"/>
                  <a:gd fmla="*/ 14 h 47" name="T61"/>
                  <a:gd fmla="*/ 44 w 47" name="T62"/>
                  <a:gd fmla="*/ 10 h 47" name="T63"/>
                  <a:gd fmla="*/ 41 w 47" name="T64"/>
                  <a:gd fmla="*/ 6 h 47" name="T65"/>
                  <a:gd fmla="*/ 38 w 47" name="T66"/>
                  <a:gd fmla="*/ 4 h 47" name="T67"/>
                  <a:gd fmla="*/ 33 w 47" name="T68"/>
                  <a:gd fmla="*/ 2 h 47" name="T69"/>
                  <a:gd fmla="*/ 29 w 47" name="T70"/>
                  <a:gd fmla="*/ 0 h 47" name="T71"/>
                  <a:gd fmla="*/ 24 w 47" name="T72"/>
                  <a:gd fmla="*/ 0 h 47" name="T73"/>
                  <a:gd fmla="*/ 24 w 47" name="T74"/>
                  <a:gd fmla="*/ 0 h 47" name="T75"/>
                  <a:gd fmla="*/ 24 w 47" name="T76"/>
                  <a:gd fmla="*/ 33 h 47" name="T77"/>
                  <a:gd fmla="*/ 24 w 47" name="T78"/>
                  <a:gd fmla="*/ 33 h 47" name="T79"/>
                  <a:gd fmla="*/ 20 w 47" name="T80"/>
                  <a:gd fmla="*/ 32 h 47" name="T81"/>
                  <a:gd fmla="*/ 17 w 47" name="T82"/>
                  <a:gd fmla="*/ 30 h 47" name="T83"/>
                  <a:gd fmla="*/ 15 w 47" name="T84"/>
                  <a:gd fmla="*/ 27 h 47" name="T85"/>
                  <a:gd fmla="*/ 15 w 47" name="T86"/>
                  <a:gd fmla="*/ 23 h 47" name="T87"/>
                  <a:gd fmla="*/ 15 w 47" name="T88"/>
                  <a:gd fmla="*/ 23 h 47" name="T89"/>
                  <a:gd fmla="*/ 15 w 47" name="T90"/>
                  <a:gd fmla="*/ 20 h 47" name="T91"/>
                  <a:gd fmla="*/ 17 w 47" name="T92"/>
                  <a:gd fmla="*/ 17 h 47" name="T93"/>
                  <a:gd fmla="*/ 20 w 47" name="T94"/>
                  <a:gd fmla="*/ 15 h 47" name="T95"/>
                  <a:gd fmla="*/ 24 w 47" name="T96"/>
                  <a:gd fmla="*/ 14 h 47" name="T97"/>
                  <a:gd fmla="*/ 24 w 47" name="T98"/>
                  <a:gd fmla="*/ 14 h 47" name="T99"/>
                  <a:gd fmla="*/ 28 w 47" name="T100"/>
                  <a:gd fmla="*/ 15 h 47" name="T101"/>
                  <a:gd fmla="*/ 31 w 47" name="T102"/>
                  <a:gd fmla="*/ 17 h 47" name="T103"/>
                  <a:gd fmla="*/ 33 w 47" name="T104"/>
                  <a:gd fmla="*/ 20 h 47" name="T105"/>
                  <a:gd fmla="*/ 33 w 47" name="T106"/>
                  <a:gd fmla="*/ 23 h 47" name="T107"/>
                  <a:gd fmla="*/ 33 w 47" name="T108"/>
                  <a:gd fmla="*/ 23 h 47" name="T109"/>
                  <a:gd fmla="*/ 33 w 47" name="T110"/>
                  <a:gd fmla="*/ 27 h 47" name="T111"/>
                  <a:gd fmla="*/ 31 w 47" name="T112"/>
                  <a:gd fmla="*/ 30 h 47" name="T113"/>
                  <a:gd fmla="*/ 28 w 47" name="T114"/>
                  <a:gd fmla="*/ 32 h 47" name="T115"/>
                  <a:gd fmla="*/ 24 w 47" name="T116"/>
                  <a:gd fmla="*/ 33 h 47" name="T117"/>
                  <a:gd fmla="*/ 24 w 47" name="T118"/>
                  <a:gd fmla="*/ 33 h 47" name="T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b="b" l="0" r="r" t="0"/>
                <a:pathLst>
                  <a:path h="47" w="47">
                    <a:moveTo>
                      <a:pt x="24" y="0"/>
                    </a:moveTo>
                    <a:lnTo>
                      <a:pt x="24" y="0"/>
                    </a:lnTo>
                    <a:lnTo>
                      <a:pt x="19" y="0"/>
                    </a:lnTo>
                    <a:lnTo>
                      <a:pt x="15" y="2"/>
                    </a:lnTo>
                    <a:lnTo>
                      <a:pt x="11" y="4"/>
                    </a:lnTo>
                    <a:lnTo>
                      <a:pt x="7" y="6"/>
                    </a:lnTo>
                    <a:lnTo>
                      <a:pt x="4" y="10"/>
                    </a:lnTo>
                    <a:lnTo>
                      <a:pt x="2" y="14"/>
                    </a:lnTo>
                    <a:lnTo>
                      <a:pt x="1" y="19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1" y="28"/>
                    </a:lnTo>
                    <a:lnTo>
                      <a:pt x="2" y="33"/>
                    </a:lnTo>
                    <a:lnTo>
                      <a:pt x="4" y="36"/>
                    </a:lnTo>
                    <a:lnTo>
                      <a:pt x="7" y="41"/>
                    </a:lnTo>
                    <a:lnTo>
                      <a:pt x="11" y="43"/>
                    </a:lnTo>
                    <a:lnTo>
                      <a:pt x="15" y="45"/>
                    </a:lnTo>
                    <a:lnTo>
                      <a:pt x="19" y="47"/>
                    </a:lnTo>
                    <a:lnTo>
                      <a:pt x="24" y="47"/>
                    </a:lnTo>
                    <a:lnTo>
                      <a:pt x="24" y="47"/>
                    </a:lnTo>
                    <a:lnTo>
                      <a:pt x="29" y="47"/>
                    </a:lnTo>
                    <a:lnTo>
                      <a:pt x="33" y="45"/>
                    </a:lnTo>
                    <a:lnTo>
                      <a:pt x="38" y="43"/>
                    </a:lnTo>
                    <a:lnTo>
                      <a:pt x="41" y="41"/>
                    </a:lnTo>
                    <a:lnTo>
                      <a:pt x="44" y="36"/>
                    </a:lnTo>
                    <a:lnTo>
                      <a:pt x="46" y="33"/>
                    </a:lnTo>
                    <a:lnTo>
                      <a:pt x="47" y="28"/>
                    </a:lnTo>
                    <a:lnTo>
                      <a:pt x="47" y="23"/>
                    </a:lnTo>
                    <a:lnTo>
                      <a:pt x="47" y="23"/>
                    </a:lnTo>
                    <a:lnTo>
                      <a:pt x="47" y="19"/>
                    </a:lnTo>
                    <a:lnTo>
                      <a:pt x="46" y="14"/>
                    </a:lnTo>
                    <a:lnTo>
                      <a:pt x="44" y="10"/>
                    </a:lnTo>
                    <a:lnTo>
                      <a:pt x="41" y="6"/>
                    </a:lnTo>
                    <a:lnTo>
                      <a:pt x="38" y="4"/>
                    </a:lnTo>
                    <a:lnTo>
                      <a:pt x="33" y="2"/>
                    </a:lnTo>
                    <a:lnTo>
                      <a:pt x="29" y="0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  <a:moveTo>
                      <a:pt x="24" y="33"/>
                    </a:moveTo>
                    <a:lnTo>
                      <a:pt x="24" y="33"/>
                    </a:lnTo>
                    <a:lnTo>
                      <a:pt x="20" y="32"/>
                    </a:lnTo>
                    <a:lnTo>
                      <a:pt x="17" y="30"/>
                    </a:lnTo>
                    <a:lnTo>
                      <a:pt x="15" y="27"/>
                    </a:lnTo>
                    <a:lnTo>
                      <a:pt x="15" y="23"/>
                    </a:lnTo>
                    <a:lnTo>
                      <a:pt x="15" y="23"/>
                    </a:lnTo>
                    <a:lnTo>
                      <a:pt x="15" y="20"/>
                    </a:lnTo>
                    <a:lnTo>
                      <a:pt x="17" y="17"/>
                    </a:lnTo>
                    <a:lnTo>
                      <a:pt x="20" y="15"/>
                    </a:lnTo>
                    <a:lnTo>
                      <a:pt x="24" y="14"/>
                    </a:lnTo>
                    <a:lnTo>
                      <a:pt x="24" y="14"/>
                    </a:lnTo>
                    <a:lnTo>
                      <a:pt x="28" y="15"/>
                    </a:lnTo>
                    <a:lnTo>
                      <a:pt x="31" y="17"/>
                    </a:lnTo>
                    <a:lnTo>
                      <a:pt x="33" y="20"/>
                    </a:lnTo>
                    <a:lnTo>
                      <a:pt x="33" y="23"/>
                    </a:lnTo>
                    <a:lnTo>
                      <a:pt x="33" y="23"/>
                    </a:lnTo>
                    <a:lnTo>
                      <a:pt x="33" y="27"/>
                    </a:lnTo>
                    <a:lnTo>
                      <a:pt x="31" y="30"/>
                    </a:lnTo>
                    <a:lnTo>
                      <a:pt x="28" y="32"/>
                    </a:lnTo>
                    <a:lnTo>
                      <a:pt x="24" y="33"/>
                    </a:lnTo>
                    <a:lnTo>
                      <a:pt x="24" y="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42" name="Freeform 86"/>
              <p:cNvSpPr>
                <a:spLocks/>
              </p:cNvSpPr>
              <p:nvPr/>
            </p:nvSpPr>
            <p:spPr bwMode="auto">
              <a:xfrm>
                <a:off x="2921000" y="3421063"/>
                <a:ext cx="165100" cy="163513"/>
              </a:xfrm>
              <a:custGeom>
                <a:avLst/>
                <a:gdLst>
                  <a:gd fmla="*/ 104 w 104" name="T0"/>
                  <a:gd fmla="*/ 14 h 103" name="T1"/>
                  <a:gd fmla="*/ 104 w 104" name="T2"/>
                  <a:gd fmla="*/ 0 h 103" name="T3"/>
                  <a:gd fmla="*/ 104 w 104" name="T4"/>
                  <a:gd fmla="*/ 0 h 103" name="T5"/>
                  <a:gd fmla="*/ 93 w 104" name="T6"/>
                  <a:gd fmla="*/ 0 h 103" name="T7"/>
                  <a:gd fmla="*/ 83 w 104" name="T8"/>
                  <a:gd fmla="*/ 2 h 103" name="T9"/>
                  <a:gd fmla="*/ 73 w 104" name="T10"/>
                  <a:gd fmla="*/ 4 h 103" name="T11"/>
                  <a:gd fmla="*/ 64 w 104" name="T12"/>
                  <a:gd fmla="*/ 7 h 103" name="T13"/>
                  <a:gd fmla="*/ 54 w 104" name="T14"/>
                  <a:gd fmla="*/ 11 h 103" name="T15"/>
                  <a:gd fmla="*/ 45 w 104" name="T16"/>
                  <a:gd fmla="*/ 17 h 103" name="T17"/>
                  <a:gd fmla="*/ 38 w 104" name="T18"/>
                  <a:gd fmla="*/ 23 h 103" name="T19"/>
                  <a:gd fmla="*/ 30 w 104" name="T20"/>
                  <a:gd fmla="*/ 30 h 103" name="T21"/>
                  <a:gd fmla="*/ 24 w 104" name="T22"/>
                  <a:gd fmla="*/ 37 h 103" name="T23"/>
                  <a:gd fmla="*/ 17 w 104" name="T24"/>
                  <a:gd fmla="*/ 45 h 103" name="T25"/>
                  <a:gd fmla="*/ 13 w 104" name="T26"/>
                  <a:gd fmla="*/ 54 h 103" name="T27"/>
                  <a:gd fmla="*/ 7 w 104" name="T28"/>
                  <a:gd fmla="*/ 62 h 103" name="T29"/>
                  <a:gd fmla="*/ 4 w 104" name="T30"/>
                  <a:gd fmla="*/ 72 h 103" name="T31"/>
                  <a:gd fmla="*/ 2 w 104" name="T32"/>
                  <a:gd fmla="*/ 82 h 103" name="T33"/>
                  <a:gd fmla="*/ 0 w 104" name="T34"/>
                  <a:gd fmla="*/ 92 h 103" name="T35"/>
                  <a:gd fmla="*/ 0 w 104" name="T36"/>
                  <a:gd fmla="*/ 103 h 103" name="T37"/>
                  <a:gd fmla="*/ 14 w 104" name="T38"/>
                  <a:gd fmla="*/ 103 h 103" name="T39"/>
                  <a:gd fmla="*/ 14 w 104" name="T40"/>
                  <a:gd fmla="*/ 103 h 103" name="T41"/>
                  <a:gd fmla="*/ 14 w 104" name="T42"/>
                  <a:gd fmla="*/ 94 h 103" name="T43"/>
                  <a:gd fmla="*/ 16 w 104" name="T44"/>
                  <a:gd fmla="*/ 85 h 103" name="T45"/>
                  <a:gd fmla="*/ 18 w 104" name="T46"/>
                  <a:gd fmla="*/ 76 h 103" name="T47"/>
                  <a:gd fmla="*/ 21 w 104" name="T48"/>
                  <a:gd fmla="*/ 68 h 103" name="T49"/>
                  <a:gd fmla="*/ 25 w 104" name="T50"/>
                  <a:gd fmla="*/ 60 h 103" name="T51"/>
                  <a:gd fmla="*/ 29 w 104" name="T52"/>
                  <a:gd fmla="*/ 53 h 103" name="T53"/>
                  <a:gd fmla="*/ 34 w 104" name="T54"/>
                  <a:gd fmla="*/ 46 h 103" name="T55"/>
                  <a:gd fmla="*/ 40 w 104" name="T56"/>
                  <a:gd fmla="*/ 40 h 103" name="T57"/>
                  <a:gd fmla="*/ 46 w 104" name="T58"/>
                  <a:gd fmla="*/ 34 h 103" name="T59"/>
                  <a:gd fmla="*/ 54 w 104" name="T60"/>
                  <a:gd fmla="*/ 29 h 103" name="T61"/>
                  <a:gd fmla="*/ 61 w 104" name="T62"/>
                  <a:gd fmla="*/ 24 h 103" name="T63"/>
                  <a:gd fmla="*/ 69 w 104" name="T64"/>
                  <a:gd fmla="*/ 20 h 103" name="T65"/>
                  <a:gd fmla="*/ 77 w 104" name="T66"/>
                  <a:gd fmla="*/ 17 h 103" name="T67"/>
                  <a:gd fmla="*/ 85 w 104" name="T68"/>
                  <a:gd fmla="*/ 15 h 103" name="T69"/>
                  <a:gd fmla="*/ 95 w 104" name="T70"/>
                  <a:gd fmla="*/ 14 h 103" name="T71"/>
                  <a:gd fmla="*/ 104 w 104" name="T72"/>
                  <a:gd fmla="*/ 14 h 103" name="T73"/>
                  <a:gd fmla="*/ 104 w 104" name="T74"/>
                  <a:gd fmla="*/ 14 h 103" name="T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b="b" l="0" r="r" t="0"/>
                <a:pathLst>
                  <a:path h="103" w="104">
                    <a:moveTo>
                      <a:pt x="104" y="14"/>
                    </a:moveTo>
                    <a:lnTo>
                      <a:pt x="104" y="0"/>
                    </a:lnTo>
                    <a:lnTo>
                      <a:pt x="104" y="0"/>
                    </a:lnTo>
                    <a:lnTo>
                      <a:pt x="93" y="0"/>
                    </a:lnTo>
                    <a:lnTo>
                      <a:pt x="83" y="2"/>
                    </a:lnTo>
                    <a:lnTo>
                      <a:pt x="73" y="4"/>
                    </a:lnTo>
                    <a:lnTo>
                      <a:pt x="64" y="7"/>
                    </a:lnTo>
                    <a:lnTo>
                      <a:pt x="54" y="11"/>
                    </a:lnTo>
                    <a:lnTo>
                      <a:pt x="45" y="17"/>
                    </a:lnTo>
                    <a:lnTo>
                      <a:pt x="38" y="23"/>
                    </a:lnTo>
                    <a:lnTo>
                      <a:pt x="30" y="30"/>
                    </a:lnTo>
                    <a:lnTo>
                      <a:pt x="24" y="37"/>
                    </a:lnTo>
                    <a:lnTo>
                      <a:pt x="17" y="45"/>
                    </a:lnTo>
                    <a:lnTo>
                      <a:pt x="13" y="54"/>
                    </a:lnTo>
                    <a:lnTo>
                      <a:pt x="7" y="62"/>
                    </a:lnTo>
                    <a:lnTo>
                      <a:pt x="4" y="72"/>
                    </a:lnTo>
                    <a:lnTo>
                      <a:pt x="2" y="82"/>
                    </a:lnTo>
                    <a:lnTo>
                      <a:pt x="0" y="92"/>
                    </a:lnTo>
                    <a:lnTo>
                      <a:pt x="0" y="103"/>
                    </a:lnTo>
                    <a:lnTo>
                      <a:pt x="14" y="103"/>
                    </a:lnTo>
                    <a:lnTo>
                      <a:pt x="14" y="103"/>
                    </a:lnTo>
                    <a:lnTo>
                      <a:pt x="14" y="94"/>
                    </a:lnTo>
                    <a:lnTo>
                      <a:pt x="16" y="85"/>
                    </a:lnTo>
                    <a:lnTo>
                      <a:pt x="18" y="76"/>
                    </a:lnTo>
                    <a:lnTo>
                      <a:pt x="21" y="68"/>
                    </a:lnTo>
                    <a:lnTo>
                      <a:pt x="25" y="60"/>
                    </a:lnTo>
                    <a:lnTo>
                      <a:pt x="29" y="53"/>
                    </a:lnTo>
                    <a:lnTo>
                      <a:pt x="34" y="46"/>
                    </a:lnTo>
                    <a:lnTo>
                      <a:pt x="40" y="40"/>
                    </a:lnTo>
                    <a:lnTo>
                      <a:pt x="46" y="34"/>
                    </a:lnTo>
                    <a:lnTo>
                      <a:pt x="54" y="29"/>
                    </a:lnTo>
                    <a:lnTo>
                      <a:pt x="61" y="24"/>
                    </a:lnTo>
                    <a:lnTo>
                      <a:pt x="69" y="20"/>
                    </a:lnTo>
                    <a:lnTo>
                      <a:pt x="77" y="17"/>
                    </a:lnTo>
                    <a:lnTo>
                      <a:pt x="85" y="15"/>
                    </a:lnTo>
                    <a:lnTo>
                      <a:pt x="95" y="14"/>
                    </a:lnTo>
                    <a:lnTo>
                      <a:pt x="104" y="14"/>
                    </a:lnTo>
                    <a:lnTo>
                      <a:pt x="104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</p:grpSp>
      </p:grpSp>
      <p:grpSp>
        <p:nvGrpSpPr>
          <p:cNvPr id="49" name="组合 48"/>
          <p:cNvGrpSpPr/>
          <p:nvPr/>
        </p:nvGrpSpPr>
        <p:grpSpPr>
          <a:xfrm>
            <a:off x="5131135" y="5123349"/>
            <a:ext cx="2232103" cy="1128756"/>
            <a:chOff x="5131135" y="5123349"/>
            <a:chExt cx="2232103" cy="1128756"/>
          </a:xfrm>
        </p:grpSpPr>
        <p:sp>
          <p:nvSpPr>
            <p:cNvPr id="44" name="Rectangle 3"/>
            <p:cNvSpPr txBox="1">
              <a:spLocks noChangeArrowheads="1"/>
            </p:cNvSpPr>
            <p:nvPr/>
          </p:nvSpPr>
          <p:spPr bwMode="auto">
            <a:xfrm>
              <a:off x="5131135" y="5123349"/>
              <a:ext cx="1751138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t" anchorCtr="0" bIns="0" lIns="0" rIns="0" tIns="0" wrap="square">
              <a:spAutoFit/>
              <a:scene3d>
                <a:camera prst="orthographicFront"/>
                <a:lightRig dir="t" rig="threePt"/>
              </a:scene3d>
              <a:sp3d>
                <a:bevelT h="0" w="0"/>
              </a:sp3d>
            </a:bodyPr>
            <a:lstStyle>
              <a:defPPr>
                <a:defRPr lang="ko-KR"/>
              </a:defPPr>
              <a:lvl1pPr algn="just" fontAlgn="auto">
                <a:spcBef>
                  <a:spcPts val="0"/>
                </a:spcBef>
                <a:spcAft>
                  <a:spcPts val="0"/>
                </a:spcAft>
                <a:buFont charset="0" typeface="Arial"/>
                <a:buNone/>
                <a:defRPr kumimoji="0" sz="1400">
                  <a:solidFill>
                    <a:prstClr val="black">
                      <a:lumMod val="85000"/>
                      <a:lumOff val="15000"/>
                    </a:prstClr>
                  </a:solidFill>
                  <a:latin charset="0" pitchFamily="34" typeface="Microsoft Sans Serif"/>
                  <a:ea charset="-127" pitchFamily="18" typeface="Yoon 윤고딕 550_TT"/>
                  <a:cs charset="0" pitchFamily="34" typeface="Microsoft Sans Serif"/>
                </a:defRPr>
              </a:lvl1pPr>
            </a:lstStyle>
            <a:p>
              <a:pPr lvl="1" marL="0"/>
              <a:r>
                <a:rPr altLang="ko-KR" b="1" dirty="0" lang="en-US" smtClean="0" sz="2000">
                  <a:solidFill>
                    <a:srgbClr val="54D0CA"/>
                  </a:solidFill>
                  <a:latin charset="0" panose="020F0502020204030204" pitchFamily="34" typeface="Calibri"/>
                  <a:ea charset="0" pitchFamily="34" typeface="Tahoma"/>
                  <a:cs charset="0" pitchFamily="34" typeface="Tahoma"/>
                </a:rPr>
                <a:t>02</a:t>
              </a:r>
            </a:p>
            <a:p>
              <a:pPr lvl="1" marL="0"/>
              <a:r>
                <a:rPr altLang="en-US" b="1" dirty="0" lang="zh-CN" smtClean="0" sz="1600">
                  <a:solidFill>
                    <a:srgbClr val="54D0CA"/>
                  </a:solidFill>
                  <a:latin charset="0" panose="020F0502020204030204" pitchFamily="34" typeface="Calibri"/>
                  <a:ea charset="0" pitchFamily="34" typeface="Tahoma"/>
                  <a:cs charset="0" pitchFamily="34" typeface="Tahoma"/>
                </a:rPr>
                <a:t>点击添加标题</a:t>
              </a:r>
            </a:p>
          </p:txBody>
        </p:sp>
        <p:sp>
          <p:nvSpPr>
            <p:cNvPr id="45" name="Rectangle 3"/>
            <p:cNvSpPr txBox="1">
              <a:spLocks noChangeArrowheads="1"/>
            </p:cNvSpPr>
            <p:nvPr/>
          </p:nvSpPr>
          <p:spPr bwMode="auto">
            <a:xfrm>
              <a:off x="5131135" y="5725807"/>
              <a:ext cx="2232103" cy="526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t" anchorCtr="0" bIns="0" lIns="0" rIns="0" tIns="0" wrap="square">
              <a:spAutoFit/>
              <a:scene3d>
                <a:camera prst="orthographicFront"/>
                <a:lightRig dir="t" rig="threePt"/>
              </a:scene3d>
              <a:sp3d>
                <a:bevelT h="0" w="0"/>
              </a:sp3d>
            </a:bodyPr>
            <a:lstStyle>
              <a:defPPr>
                <a:defRPr lang="ko-KR"/>
              </a:defPPr>
              <a:lvl1pPr algn="just" fontAlgn="auto">
                <a:spcBef>
                  <a:spcPts val="0"/>
                </a:spcBef>
                <a:spcAft>
                  <a:spcPts val="0"/>
                </a:spcAft>
                <a:buFont charset="0" typeface="Arial"/>
                <a:buNone/>
                <a:defRPr kumimoji="0" sz="1400">
                  <a:solidFill>
                    <a:prstClr val="black">
                      <a:lumMod val="85000"/>
                      <a:lumOff val="15000"/>
                    </a:prstClr>
                  </a:solidFill>
                  <a:latin charset="0" pitchFamily="34" typeface="Microsoft Sans Serif"/>
                  <a:ea charset="-127" pitchFamily="18" typeface="Yoon 윤고딕 550_TT"/>
                  <a:cs charset="0" pitchFamily="34" typeface="Microsoft Sans Serif"/>
                </a:defRPr>
              </a:lvl1pPr>
            </a:lstStyle>
            <a:p>
              <a:pPr algn="l">
                <a:lnSpc>
                  <a:spcPct val="114000"/>
                </a:lnSpc>
                <a:defRPr/>
              </a:pPr>
              <a:r>
                <a:rPr altLang="en-US" dirty="0" lang="zh-CN" sz="1000">
                  <a:solidFill>
                    <a:schemeClr val="bg1">
                      <a:lumMod val="85000"/>
                    </a:schemeClr>
                  </a:solidFill>
                  <a:latin typeface="+mj-ea"/>
                  <a:ea typeface="+mj-ea"/>
                  <a:cs charset="0" pitchFamily="34" typeface="Tahoma"/>
                </a:rPr>
                <a:t>您的内容打在这里，或者通过复制您的文本后，在此框中选择粘贴，并选择只保留文字</a:t>
              </a: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6760199" y="3931858"/>
            <a:ext cx="2232103" cy="1128756"/>
            <a:chOff x="6760199" y="3931858"/>
            <a:chExt cx="2232103" cy="1128756"/>
          </a:xfrm>
        </p:grpSpPr>
        <p:sp>
          <p:nvSpPr>
            <p:cNvPr id="47" name="Rectangle 3"/>
            <p:cNvSpPr txBox="1">
              <a:spLocks noChangeArrowheads="1"/>
            </p:cNvSpPr>
            <p:nvPr/>
          </p:nvSpPr>
          <p:spPr bwMode="auto">
            <a:xfrm>
              <a:off x="6760199" y="3931858"/>
              <a:ext cx="1751138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t" anchorCtr="0" bIns="0" lIns="0" rIns="0" tIns="0" wrap="square">
              <a:spAutoFit/>
              <a:scene3d>
                <a:camera prst="orthographicFront"/>
                <a:lightRig dir="t" rig="threePt"/>
              </a:scene3d>
              <a:sp3d>
                <a:bevelT h="0" w="0"/>
              </a:sp3d>
            </a:bodyPr>
            <a:lstStyle>
              <a:defPPr>
                <a:defRPr lang="ko-KR"/>
              </a:defPPr>
              <a:lvl1pPr algn="just" fontAlgn="auto">
                <a:spcBef>
                  <a:spcPts val="0"/>
                </a:spcBef>
                <a:spcAft>
                  <a:spcPts val="0"/>
                </a:spcAft>
                <a:buFont charset="0" typeface="Arial"/>
                <a:buNone/>
                <a:defRPr kumimoji="0" sz="1400">
                  <a:solidFill>
                    <a:prstClr val="black">
                      <a:lumMod val="85000"/>
                      <a:lumOff val="15000"/>
                    </a:prstClr>
                  </a:solidFill>
                  <a:latin charset="0" pitchFamily="34" typeface="Microsoft Sans Serif"/>
                  <a:ea charset="-127" pitchFamily="18" typeface="Yoon 윤고딕 550_TT"/>
                  <a:cs charset="0" pitchFamily="34" typeface="Microsoft Sans Serif"/>
                </a:defRPr>
              </a:lvl1pPr>
            </a:lstStyle>
            <a:p>
              <a:pPr lvl="1" marL="0"/>
              <a:r>
                <a:rPr altLang="ko-KR" b="1" dirty="0" lang="en-US" smtClean="0" sz="2000">
                  <a:solidFill>
                    <a:srgbClr val="54D0CA"/>
                  </a:solidFill>
                  <a:latin charset="0" panose="020F0502020204030204" pitchFamily="34" typeface="Calibri"/>
                  <a:ea charset="0" pitchFamily="34" typeface="Tahoma"/>
                  <a:cs charset="0" pitchFamily="34" typeface="Tahoma"/>
                </a:rPr>
                <a:t>03</a:t>
              </a:r>
            </a:p>
            <a:p>
              <a:pPr lvl="1" marL="0"/>
              <a:r>
                <a:rPr altLang="en-US" b="1" dirty="0" lang="zh-CN" smtClean="0" sz="1600">
                  <a:solidFill>
                    <a:srgbClr val="54D0CA"/>
                  </a:solidFill>
                  <a:latin charset="0" panose="020F0502020204030204" pitchFamily="34" typeface="Calibri"/>
                  <a:ea charset="0" pitchFamily="34" typeface="Tahoma"/>
                  <a:cs charset="0" pitchFamily="34" typeface="Tahoma"/>
                </a:rPr>
                <a:t>点击添加标题</a:t>
              </a:r>
            </a:p>
          </p:txBody>
        </p:sp>
        <p:sp>
          <p:nvSpPr>
            <p:cNvPr id="48" name="Rectangle 3"/>
            <p:cNvSpPr txBox="1">
              <a:spLocks noChangeArrowheads="1"/>
            </p:cNvSpPr>
            <p:nvPr/>
          </p:nvSpPr>
          <p:spPr bwMode="auto">
            <a:xfrm>
              <a:off x="6760199" y="4534316"/>
              <a:ext cx="2232103" cy="526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t" anchorCtr="0" bIns="0" lIns="0" rIns="0" tIns="0" wrap="square">
              <a:spAutoFit/>
              <a:scene3d>
                <a:camera prst="orthographicFront"/>
                <a:lightRig dir="t" rig="threePt"/>
              </a:scene3d>
              <a:sp3d>
                <a:bevelT h="0" w="0"/>
              </a:sp3d>
            </a:bodyPr>
            <a:lstStyle>
              <a:defPPr>
                <a:defRPr lang="ko-KR"/>
              </a:defPPr>
              <a:lvl1pPr algn="just" fontAlgn="auto">
                <a:spcBef>
                  <a:spcPts val="0"/>
                </a:spcBef>
                <a:spcAft>
                  <a:spcPts val="0"/>
                </a:spcAft>
                <a:buFont charset="0" typeface="Arial"/>
                <a:buNone/>
                <a:defRPr kumimoji="0" sz="1400">
                  <a:solidFill>
                    <a:prstClr val="black">
                      <a:lumMod val="85000"/>
                      <a:lumOff val="15000"/>
                    </a:prstClr>
                  </a:solidFill>
                  <a:latin charset="0" pitchFamily="34" typeface="Microsoft Sans Serif"/>
                  <a:ea charset="-127" pitchFamily="18" typeface="Yoon 윤고딕 550_TT"/>
                  <a:cs charset="0" pitchFamily="34" typeface="Microsoft Sans Serif"/>
                </a:defRPr>
              </a:lvl1pPr>
            </a:lstStyle>
            <a:p>
              <a:pPr algn="l">
                <a:lnSpc>
                  <a:spcPct val="114000"/>
                </a:lnSpc>
                <a:defRPr/>
              </a:pPr>
              <a:r>
                <a:rPr altLang="en-US" dirty="0" lang="zh-CN" sz="1000">
                  <a:solidFill>
                    <a:schemeClr val="bg1">
                      <a:lumMod val="85000"/>
                    </a:schemeClr>
                  </a:solidFill>
                  <a:latin typeface="+mj-ea"/>
                  <a:ea typeface="+mj-ea"/>
                  <a:cs charset="0" pitchFamily="34" typeface="Tahoma"/>
                </a:rPr>
                <a:t>您的内容打在这里，或者通过复制您的文本后，在此框中选择粘贴，并选择只保留文字</a:t>
              </a: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7301679" y="2657239"/>
            <a:ext cx="2232103" cy="1128756"/>
            <a:chOff x="7301679" y="2657239"/>
            <a:chExt cx="2232103" cy="1128756"/>
          </a:xfrm>
        </p:grpSpPr>
        <p:sp>
          <p:nvSpPr>
            <p:cNvPr id="50" name="Rectangle 3"/>
            <p:cNvSpPr txBox="1">
              <a:spLocks noChangeArrowheads="1"/>
            </p:cNvSpPr>
            <p:nvPr/>
          </p:nvSpPr>
          <p:spPr bwMode="auto">
            <a:xfrm>
              <a:off x="7301679" y="2657239"/>
              <a:ext cx="1751138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t" anchorCtr="0" bIns="0" lIns="0" rIns="0" tIns="0" wrap="square">
              <a:spAutoFit/>
              <a:scene3d>
                <a:camera prst="orthographicFront"/>
                <a:lightRig dir="t" rig="threePt"/>
              </a:scene3d>
              <a:sp3d>
                <a:bevelT h="0" w="0"/>
              </a:sp3d>
            </a:bodyPr>
            <a:lstStyle>
              <a:defPPr>
                <a:defRPr lang="ko-KR"/>
              </a:defPPr>
              <a:lvl1pPr algn="just" fontAlgn="auto">
                <a:spcBef>
                  <a:spcPts val="0"/>
                </a:spcBef>
                <a:spcAft>
                  <a:spcPts val="0"/>
                </a:spcAft>
                <a:buFont charset="0" typeface="Arial"/>
                <a:buNone/>
                <a:defRPr kumimoji="0" sz="1400">
                  <a:solidFill>
                    <a:prstClr val="black">
                      <a:lumMod val="85000"/>
                      <a:lumOff val="15000"/>
                    </a:prstClr>
                  </a:solidFill>
                  <a:latin charset="0" pitchFamily="34" typeface="Microsoft Sans Serif"/>
                  <a:ea charset="-127" pitchFamily="18" typeface="Yoon 윤고딕 550_TT"/>
                  <a:cs charset="0" pitchFamily="34" typeface="Microsoft Sans Serif"/>
                </a:defRPr>
              </a:lvl1pPr>
            </a:lstStyle>
            <a:p>
              <a:pPr lvl="1" marL="0"/>
              <a:r>
                <a:rPr altLang="ko-KR" b="1" dirty="0" lang="en-US" smtClean="0" sz="2000">
                  <a:solidFill>
                    <a:srgbClr val="54D0CA"/>
                  </a:solidFill>
                  <a:latin charset="0" panose="020F0502020204030204" pitchFamily="34" typeface="Calibri"/>
                  <a:ea charset="0" pitchFamily="34" typeface="Tahoma"/>
                  <a:cs charset="0" pitchFamily="34" typeface="Tahoma"/>
                </a:rPr>
                <a:t>04</a:t>
              </a:r>
            </a:p>
            <a:p>
              <a:pPr lvl="1" marL="0"/>
              <a:r>
                <a:rPr altLang="en-US" b="1" dirty="0" lang="zh-CN" smtClean="0" sz="1600">
                  <a:solidFill>
                    <a:srgbClr val="54D0CA"/>
                  </a:solidFill>
                  <a:latin charset="0" panose="020F0502020204030204" pitchFamily="34" typeface="Calibri"/>
                  <a:ea charset="0" pitchFamily="34" typeface="Tahoma"/>
                  <a:cs charset="0" pitchFamily="34" typeface="Tahoma"/>
                </a:rPr>
                <a:t>点击添加标题</a:t>
              </a:r>
            </a:p>
          </p:txBody>
        </p:sp>
        <p:sp>
          <p:nvSpPr>
            <p:cNvPr id="51" name="Rectangle 3"/>
            <p:cNvSpPr txBox="1">
              <a:spLocks noChangeArrowheads="1"/>
            </p:cNvSpPr>
            <p:nvPr/>
          </p:nvSpPr>
          <p:spPr bwMode="auto">
            <a:xfrm>
              <a:off x="7301679" y="3259697"/>
              <a:ext cx="2232103" cy="526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t" anchorCtr="0" bIns="0" lIns="0" rIns="0" tIns="0" wrap="square">
              <a:spAutoFit/>
              <a:scene3d>
                <a:camera prst="orthographicFront"/>
                <a:lightRig dir="t" rig="threePt"/>
              </a:scene3d>
              <a:sp3d>
                <a:bevelT h="0" w="0"/>
              </a:sp3d>
            </a:bodyPr>
            <a:lstStyle>
              <a:defPPr>
                <a:defRPr lang="ko-KR"/>
              </a:defPPr>
              <a:lvl1pPr algn="just" fontAlgn="auto">
                <a:spcBef>
                  <a:spcPts val="0"/>
                </a:spcBef>
                <a:spcAft>
                  <a:spcPts val="0"/>
                </a:spcAft>
                <a:buFont charset="0" typeface="Arial"/>
                <a:buNone/>
                <a:defRPr kumimoji="0" sz="1400">
                  <a:solidFill>
                    <a:prstClr val="black">
                      <a:lumMod val="85000"/>
                      <a:lumOff val="15000"/>
                    </a:prstClr>
                  </a:solidFill>
                  <a:latin charset="0" pitchFamily="34" typeface="Microsoft Sans Serif"/>
                  <a:ea charset="-127" pitchFamily="18" typeface="Yoon 윤고딕 550_TT"/>
                  <a:cs charset="0" pitchFamily="34" typeface="Microsoft Sans Serif"/>
                </a:defRPr>
              </a:lvl1pPr>
            </a:lstStyle>
            <a:p>
              <a:pPr algn="l">
                <a:lnSpc>
                  <a:spcPct val="114000"/>
                </a:lnSpc>
                <a:defRPr/>
              </a:pPr>
              <a:r>
                <a:rPr altLang="en-US" dirty="0" lang="zh-CN" sz="1000">
                  <a:solidFill>
                    <a:schemeClr val="bg1">
                      <a:lumMod val="85000"/>
                    </a:schemeClr>
                  </a:solidFill>
                  <a:latin typeface="+mj-ea"/>
                  <a:ea typeface="+mj-ea"/>
                  <a:cs charset="0" pitchFamily="34" typeface="Tahoma"/>
                </a:rPr>
                <a:t>您的内容打在这里，或者通过复制您的文本后，在此框中选择粘贴，并选择只保留文字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8973462" y="1317967"/>
            <a:ext cx="2232103" cy="1128756"/>
            <a:chOff x="8973462" y="1317967"/>
            <a:chExt cx="2232103" cy="1128756"/>
          </a:xfrm>
        </p:grpSpPr>
        <p:sp>
          <p:nvSpPr>
            <p:cNvPr id="53" name="Rectangle 3"/>
            <p:cNvSpPr txBox="1">
              <a:spLocks noChangeArrowheads="1"/>
            </p:cNvSpPr>
            <p:nvPr/>
          </p:nvSpPr>
          <p:spPr bwMode="auto">
            <a:xfrm>
              <a:off x="8973462" y="1317967"/>
              <a:ext cx="1751138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t" anchorCtr="0" bIns="0" lIns="0" rIns="0" tIns="0" wrap="square">
              <a:spAutoFit/>
              <a:scene3d>
                <a:camera prst="orthographicFront"/>
                <a:lightRig dir="t" rig="threePt"/>
              </a:scene3d>
              <a:sp3d>
                <a:bevelT h="0" w="0"/>
              </a:sp3d>
            </a:bodyPr>
            <a:lstStyle>
              <a:defPPr>
                <a:defRPr lang="ko-KR"/>
              </a:defPPr>
              <a:lvl1pPr algn="just" fontAlgn="auto">
                <a:spcBef>
                  <a:spcPts val="0"/>
                </a:spcBef>
                <a:spcAft>
                  <a:spcPts val="0"/>
                </a:spcAft>
                <a:buFont charset="0" typeface="Arial"/>
                <a:buNone/>
                <a:defRPr kumimoji="0" sz="1400">
                  <a:solidFill>
                    <a:prstClr val="black">
                      <a:lumMod val="85000"/>
                      <a:lumOff val="15000"/>
                    </a:prstClr>
                  </a:solidFill>
                  <a:latin charset="0" pitchFamily="34" typeface="Microsoft Sans Serif"/>
                  <a:ea charset="-127" pitchFamily="18" typeface="Yoon 윤고딕 550_TT"/>
                  <a:cs charset="0" pitchFamily="34" typeface="Microsoft Sans Serif"/>
                </a:defRPr>
              </a:lvl1pPr>
            </a:lstStyle>
            <a:p>
              <a:pPr lvl="1" marL="0"/>
              <a:r>
                <a:rPr altLang="ko-KR" b="1" dirty="0" lang="en-US" smtClean="0" sz="2000">
                  <a:solidFill>
                    <a:srgbClr val="54D0CA"/>
                  </a:solidFill>
                  <a:latin charset="0" panose="020F0502020204030204" pitchFamily="34" typeface="Calibri"/>
                  <a:ea charset="0" pitchFamily="34" typeface="Tahoma"/>
                  <a:cs charset="0" pitchFamily="34" typeface="Tahoma"/>
                </a:rPr>
                <a:t>05</a:t>
              </a:r>
            </a:p>
            <a:p>
              <a:pPr lvl="1" marL="0"/>
              <a:r>
                <a:rPr altLang="en-US" b="1" dirty="0" lang="zh-CN" smtClean="0" sz="1600">
                  <a:solidFill>
                    <a:srgbClr val="54D0CA"/>
                  </a:solidFill>
                  <a:latin charset="0" panose="020F0502020204030204" pitchFamily="34" typeface="Calibri"/>
                  <a:ea charset="0" pitchFamily="34" typeface="Tahoma"/>
                  <a:cs charset="0" pitchFamily="34" typeface="Tahoma"/>
                </a:rPr>
                <a:t>点击添加标题</a:t>
              </a:r>
            </a:p>
          </p:txBody>
        </p:sp>
        <p:sp>
          <p:nvSpPr>
            <p:cNvPr id="54" name="Rectangle 3"/>
            <p:cNvSpPr txBox="1">
              <a:spLocks noChangeArrowheads="1"/>
            </p:cNvSpPr>
            <p:nvPr/>
          </p:nvSpPr>
          <p:spPr bwMode="auto">
            <a:xfrm>
              <a:off x="8973462" y="1920425"/>
              <a:ext cx="2232103" cy="526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t" anchorCtr="0" bIns="0" lIns="0" rIns="0" tIns="0" wrap="square">
              <a:spAutoFit/>
              <a:scene3d>
                <a:camera prst="orthographicFront"/>
                <a:lightRig dir="t" rig="threePt"/>
              </a:scene3d>
              <a:sp3d>
                <a:bevelT h="0" w="0"/>
              </a:sp3d>
            </a:bodyPr>
            <a:lstStyle>
              <a:defPPr>
                <a:defRPr lang="ko-KR"/>
              </a:defPPr>
              <a:lvl1pPr algn="just" fontAlgn="auto">
                <a:spcBef>
                  <a:spcPts val="0"/>
                </a:spcBef>
                <a:spcAft>
                  <a:spcPts val="0"/>
                </a:spcAft>
                <a:buFont charset="0" typeface="Arial"/>
                <a:buNone/>
                <a:defRPr kumimoji="0" sz="1400">
                  <a:solidFill>
                    <a:prstClr val="black">
                      <a:lumMod val="85000"/>
                      <a:lumOff val="15000"/>
                    </a:prstClr>
                  </a:solidFill>
                  <a:latin charset="0" pitchFamily="34" typeface="Microsoft Sans Serif"/>
                  <a:ea charset="-127" pitchFamily="18" typeface="Yoon 윤고딕 550_TT"/>
                  <a:cs charset="0" pitchFamily="34" typeface="Microsoft Sans Serif"/>
                </a:defRPr>
              </a:lvl1pPr>
            </a:lstStyle>
            <a:p>
              <a:pPr algn="l">
                <a:lnSpc>
                  <a:spcPct val="114000"/>
                </a:lnSpc>
                <a:defRPr/>
              </a:pPr>
              <a:r>
                <a:rPr altLang="en-US" dirty="0" lang="zh-CN" sz="1000">
                  <a:solidFill>
                    <a:schemeClr val="bg1">
                      <a:lumMod val="85000"/>
                    </a:schemeClr>
                  </a:solidFill>
                  <a:latin typeface="+mj-ea"/>
                  <a:ea typeface="+mj-ea"/>
                  <a:cs charset="0" pitchFamily="34" typeface="Tahoma"/>
                </a:rPr>
                <a:t>您的内容打在这里，或者通过复制您的文本后，在此框中选择粘贴，并选择只保留文字</a:t>
              </a:r>
            </a:p>
          </p:txBody>
        </p:sp>
      </p:grpSp>
      <p:sp>
        <p:nvSpPr>
          <p:cNvPr id="60" name="矩形 59"/>
          <p:cNvSpPr/>
          <p:nvPr/>
        </p:nvSpPr>
        <p:spPr>
          <a:xfrm>
            <a:off x="330480" y="212915"/>
            <a:ext cx="2993127" cy="461665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indent="-342900" marL="342900">
              <a:buFont charset="2" panose="05000000000000000000" pitchFamily="2" typeface="Wingdings"/>
              <a:buChar char="Ø"/>
            </a:pPr>
            <a:r>
              <a:rPr altLang="en-US" dirty="0" lang="zh-CN" smtClean="0" sz="2400">
                <a:gradFill>
                  <a:gsLst>
                    <a:gs pos="0">
                      <a:schemeClr val="bg1"/>
                    </a:gs>
                    <a:gs pos="100000">
                      <a:srgbClr val="2A9995"/>
                    </a:gs>
                  </a:gsLst>
                  <a:lin ang="5400000" scaled="1"/>
                </a:gradFill>
                <a:effectLst>
                  <a:glow rad="88900">
                    <a:srgbClr val="073780">
                      <a:alpha val="58000"/>
                    </a:srgbClr>
                  </a:glow>
                </a:effectLst>
                <a:latin charset="-122" panose="02010609000101010101" pitchFamily="49" typeface="经典综艺体简"/>
                <a:ea charset="-122" panose="02010609000101010101" pitchFamily="49" typeface="经典综艺体简"/>
                <a:cs charset="-122" panose="02010609000101010101" pitchFamily="49" typeface="经典综艺体简"/>
              </a:rPr>
              <a:t>单击此处添加目录</a:t>
            </a:r>
            <a:endParaRPr altLang="en-US" dirty="0" lang="zh-CN" sz="2400">
              <a:gradFill>
                <a:gsLst>
                  <a:gs pos="0">
                    <a:schemeClr val="bg1"/>
                  </a:gs>
                  <a:gs pos="100000">
                    <a:srgbClr val="2A9995"/>
                  </a:gs>
                </a:gsLst>
                <a:lin ang="5400000" scaled="1"/>
              </a:gradFill>
              <a:effectLst>
                <a:glow rad="88900">
                  <a:srgbClr val="073780">
                    <a:alpha val="58000"/>
                  </a:srgbClr>
                </a:glow>
              </a:effectLst>
              <a:latin charset="-122" panose="02010609000101010101" pitchFamily="49" typeface="经典综艺体简"/>
              <a:ea charset="-122" panose="02010609000101010101" pitchFamily="49" typeface="经典综艺体简"/>
              <a:cs charset="-122" panose="02010609000101010101" pitchFamily="49" typeface="经典综艺体简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3279157" y="406302"/>
            <a:ext cx="240039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 lvl="0"/>
            <a:r>
              <a:rPr altLang="zh-CN" dirty="0" i="1" lang="en-US" smtClean="0" sz="1050">
                <a:solidFill>
                  <a:schemeClr val="bg1">
                    <a:alpha val="7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604020202020204" pitchFamily="34" typeface="Arial"/>
                <a:cs charset="0" panose="020B0604020202020204" pitchFamily="34" typeface="Arial"/>
              </a:rPr>
              <a:t>DAN </a:t>
            </a:r>
            <a:r>
              <a:rPr altLang="zh-CN" dirty="0" err="1" i="1" lang="en-US" smtClean="0" sz="1050">
                <a:solidFill>
                  <a:schemeClr val="bg1">
                    <a:alpha val="7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604020202020204" pitchFamily="34" typeface="Arial"/>
                <a:cs charset="0" panose="020B0604020202020204" pitchFamily="34" typeface="Arial"/>
              </a:rPr>
              <a:t>JI</a:t>
            </a:r>
            <a:r>
              <a:rPr altLang="zh-CN" dirty="0" i="1" lang="en-US" smtClean="0" sz="1050">
                <a:solidFill>
                  <a:schemeClr val="bg1">
                    <a:alpha val="7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604020202020204" pitchFamily="34" typeface="Arial"/>
                <a:cs charset="0" panose="020B0604020202020204" pitchFamily="34" typeface="Arial"/>
              </a:rPr>
              <a:t> CI CHU </a:t>
            </a:r>
            <a:r>
              <a:rPr altLang="zh-CN" dirty="0" err="1" i="1" lang="en-US" smtClean="0" sz="1050">
                <a:solidFill>
                  <a:schemeClr val="bg1">
                    <a:alpha val="7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604020202020204" pitchFamily="34" typeface="Arial"/>
                <a:cs charset="0" panose="020B0604020202020204" pitchFamily="34" typeface="Arial"/>
              </a:rPr>
              <a:t>TIAN</a:t>
            </a:r>
            <a:r>
              <a:rPr altLang="zh-CN" dirty="0" i="1" lang="en-US" smtClean="0" sz="1050">
                <a:solidFill>
                  <a:schemeClr val="bg1">
                    <a:alpha val="7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604020202020204" pitchFamily="34" typeface="Arial"/>
                <a:cs charset="0" panose="020B0604020202020204" pitchFamily="34" typeface="Arial"/>
              </a:rPr>
              <a:t> </a:t>
            </a:r>
            <a:r>
              <a:rPr altLang="zh-CN" dirty="0" err="1" i="1" lang="en-US" smtClean="0" sz="1050">
                <a:solidFill>
                  <a:schemeClr val="bg1">
                    <a:alpha val="7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604020202020204" pitchFamily="34" typeface="Arial"/>
                <a:cs charset="0" panose="020B0604020202020204" pitchFamily="34" typeface="Arial"/>
              </a:rPr>
              <a:t>JIA</a:t>
            </a:r>
            <a:r>
              <a:rPr altLang="zh-CN" dirty="0" i="1" lang="en-US" smtClean="0" sz="1050">
                <a:solidFill>
                  <a:schemeClr val="bg1">
                    <a:alpha val="7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604020202020204" pitchFamily="34" typeface="Arial"/>
                <a:cs charset="0" panose="020B0604020202020204" pitchFamily="34" typeface="Arial"/>
              </a:rPr>
              <a:t> YING WEN</a:t>
            </a:r>
            <a:endParaRPr altLang="en-US" dirty="0" i="1" lang="zh-CN" sz="1050">
              <a:solidFill>
                <a:schemeClr val="bg1">
                  <a:alpha val="70000"/>
                </a:schemeClr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charset="0" panose="020B0604020202020204" pitchFamily="34" typeface="Arial"/>
              <a:cs charset="0" panose="020B0604020202020204" pitchFamily="34" typeface="Arial"/>
            </a:endParaRPr>
          </a:p>
        </p:txBody>
      </p:sp>
      <p:cxnSp>
        <p:nvCxnSpPr>
          <p:cNvPr id="62" name="直接连接符 61"/>
          <p:cNvCxnSpPr/>
          <p:nvPr/>
        </p:nvCxnSpPr>
        <p:spPr>
          <a:xfrm>
            <a:off x="0" y="935079"/>
            <a:ext cx="11273869" cy="0"/>
          </a:xfrm>
          <a:prstGeom prst="line">
            <a:avLst/>
          </a:prstGeom>
          <a:ln w="12700">
            <a:gradFill flip="none" rotWithShape="1">
              <a:gsLst>
                <a:gs pos="59000">
                  <a:schemeClr val="bg1">
                    <a:alpha val="21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组合 62"/>
          <p:cNvGrpSpPr/>
          <p:nvPr/>
        </p:nvGrpSpPr>
        <p:grpSpPr>
          <a:xfrm flipH="1">
            <a:off x="0" y="780260"/>
            <a:ext cx="5724000" cy="78378"/>
            <a:chOff x="6911145" y="6507480"/>
            <a:chExt cx="4984946" cy="78378"/>
          </a:xfrm>
        </p:grpSpPr>
        <p:sp>
          <p:nvSpPr>
            <p:cNvPr id="64" name="任意多边形 63"/>
            <p:cNvSpPr/>
            <p:nvPr/>
          </p:nvSpPr>
          <p:spPr>
            <a:xfrm flipH="1" flipV="1">
              <a:off x="10182596" y="6507480"/>
              <a:ext cx="1713495" cy="78378"/>
            </a:xfrm>
            <a:custGeom>
              <a:avLst/>
              <a:gdLst>
                <a:gd fmla="*/ 1585578 w 1713495" name="connsiteX0"/>
                <a:gd fmla="*/ 78378 h 78378" name="connsiteY0"/>
                <a:gd fmla="*/ 0 w 1713495" name="connsiteX1"/>
                <a:gd fmla="*/ 78378 h 78378" name="connsiteY1"/>
                <a:gd fmla="*/ 0 w 1713495" name="connsiteX2"/>
                <a:gd fmla="*/ 0 h 78378" name="connsiteY2"/>
                <a:gd fmla="*/ 1713495 w 1713495" name="connsiteX3"/>
                <a:gd fmla="*/ 0 h 78378" name="connsiteY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78378" w="1713495">
                  <a:moveTo>
                    <a:pt x="1585578" y="78378"/>
                  </a:moveTo>
                  <a:lnTo>
                    <a:pt x="0" y="78378"/>
                  </a:lnTo>
                  <a:lnTo>
                    <a:pt x="0" y="0"/>
                  </a:lnTo>
                  <a:lnTo>
                    <a:pt x="1713495" y="0"/>
                  </a:lnTo>
                  <a:close/>
                </a:path>
              </a:pathLst>
            </a:custGeom>
            <a:solidFill>
              <a:srgbClr val="61D6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5" name="平行四边形 64"/>
            <p:cNvSpPr/>
            <p:nvPr/>
          </p:nvSpPr>
          <p:spPr>
            <a:xfrm flipH="1" flipV="1">
              <a:off x="8909105" y="6507480"/>
              <a:ext cx="1296000" cy="78378"/>
            </a:xfrm>
            <a:prstGeom prst="parallelogram">
              <a:avLst>
                <a:gd fmla="val 163205" name="adj"/>
              </a:avLst>
            </a:prstGeom>
            <a:solidFill>
              <a:srgbClr val="61D6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6" name="平行四边形 65"/>
            <p:cNvSpPr/>
            <p:nvPr/>
          </p:nvSpPr>
          <p:spPr>
            <a:xfrm flipH="1" flipV="1">
              <a:off x="8031615" y="6507480"/>
              <a:ext cx="900000" cy="78378"/>
            </a:xfrm>
            <a:prstGeom prst="parallelogram">
              <a:avLst>
                <a:gd fmla="val 163205" name="adj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7" name="平行四边形 66"/>
            <p:cNvSpPr/>
            <p:nvPr/>
          </p:nvSpPr>
          <p:spPr>
            <a:xfrm flipH="1" flipV="1">
              <a:off x="7658125" y="6507480"/>
              <a:ext cx="396000" cy="78378"/>
            </a:xfrm>
            <a:prstGeom prst="parallelogram">
              <a:avLst>
                <a:gd fmla="val 163205" name="adj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8" name="平行四边形 67"/>
            <p:cNvSpPr/>
            <p:nvPr/>
          </p:nvSpPr>
          <p:spPr>
            <a:xfrm flipH="1" flipV="1">
              <a:off x="7284635" y="6507480"/>
              <a:ext cx="396000" cy="78378"/>
            </a:xfrm>
            <a:prstGeom prst="parallelogram">
              <a:avLst>
                <a:gd fmla="val 163205" name="adj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9" name="平行四边形 68"/>
            <p:cNvSpPr/>
            <p:nvPr/>
          </p:nvSpPr>
          <p:spPr>
            <a:xfrm flipH="1" flipV="1">
              <a:off x="6911145" y="6507480"/>
              <a:ext cx="396000" cy="78378"/>
            </a:xfrm>
            <a:prstGeom prst="parallelogram">
              <a:avLst>
                <a:gd fmla="val 163205" name="adj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</p:spTree>
    <p:extLst>
      <p:ext uri="{BB962C8B-B14F-4D97-AF65-F5344CB8AC3E}">
        <p14:creationId xmlns:p14="http://schemas.microsoft.com/office/powerpoint/2010/main" val="4235413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600" spd="slow">
        <p14:conveyor dir="l"/>
      </p:transition>
    </mc:Choice>
    <mc:Fallback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dur="indefinite" id="1" nodeType="tmRoot" restart="never">
              <p:childTnLst>
                <p:seq concurrent="1" nextAc="seek">
                  <p:cTn dur="indefinite" id="2" nodeType="mainSeq">
                    <p:childTnLst>
                      <p:par>
                        <p:cTn fill="hold" id="3">
                          <p:stCondLst>
                            <p:cond delay="indefinite"/>
                            <p:cond delay="0" evt="onBegin">
                              <p:tn val="2"/>
                            </p:cond>
                          </p:stCondLst>
                          <p:childTnLst>
                            <p:par>
                              <p:cTn fill="hold" id="4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fill="hold" id="5" nodeType="afterEffect" presetClass="entr" presetID="53" presetSubtype="16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dur="1" fill="hold" id="6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dur="500" fill="hold" id="7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dur="500" fill="hold" id="8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filter="fade" transition="in">
                                          <p:cBhvr>
                                            <p:cTn dur="500" id="9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fill="hold" id="10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fill="hold" id="11" nodeType="afterEffect" p14:presetBounceEnd="54000" presetClass="entr" presetID="2" presetSubtype="8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dur="1" fill="hold" id="12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p14:bounceEnd="54000" valueType="num">
                                          <p:cBhvr additive="base">
                                            <p:cTn dur="1000" fill="hold" id="13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p14:bounceEnd="54000" valueType="num">
                                          <p:cBhvr additive="base">
                                            <p:cTn dur="1000" fill="hold" id="14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fill="hold" id="15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fill="hold" id="16" nodeType="afterEffect" presetClass="entr" presetID="22" presetSubtype="1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dur="1" fill="hold" id="17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filter="wipe(up)" transition="in">
                                          <p:cBhvr>
                                            <p:cTn dur="500" id="18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fill="hold" id="19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fill="hold" id="20" nodeType="afterEffect" presetClass="entr" presetID="53" presetSubtype="16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dur="1" fill="hold" id="21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dur="500" fill="hold" id="22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dur="500" fill="hold" id="23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filter="fade" transition="in">
                                          <p:cBhvr>
                                            <p:cTn dur="500" id="24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fill="hold" id="25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fill="hold" id="26" nodeType="afterEffect" p14:presetBounceEnd="54000" presetClass="entr" presetID="2" presetSubtype="2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dur="1" fill="hold" id="27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p14:bounceEnd="54000" valueType="num">
                                          <p:cBhvr additive="base">
                                            <p:cTn dur="1000" fill="hold" id="28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p14:bounceEnd="54000" valueType="num">
                                          <p:cBhvr additive="base">
                                            <p:cTn dur="1000" fill="hold" id="29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fill="hold" id="30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fill="hold" id="31" nodeType="afterEffect" presetClass="entr" presetID="22" presetSubtype="8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dur="1" fill="hold" id="32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filter="wipe(left)" transition="in">
                                          <p:cBhvr>
                                            <p:cTn dur="500" id="33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fill="hold" id="34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fill="hold" id="35" nodeType="afterEffect" presetClass="entr" presetID="53" presetSubtype="16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dur="1" fill="hold" id="36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dur="500" fill="hold" id="37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dur="500" fill="hold" id="38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filter="fade" transition="in">
                                          <p:cBhvr>
                                            <p:cTn dur="500" id="39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fill="hold" id="40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fill="hold" id="41" nodeType="afterEffect" p14:presetBounceEnd="54000" presetClass="entr" presetID="2" presetSubtype="2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dur="1" fill="hold" id="42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p14:bounceEnd="54000" valueType="num">
                                          <p:cBhvr additive="base">
                                            <p:cTn dur="1000" fill="hold" id="43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p14:bounceEnd="54000" valueType="num">
                                          <p:cBhvr additive="base">
                                            <p:cTn dur="1000" fill="hold" id="44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fill="hold" id="45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fill="hold" id="46" nodeType="afterEffect" presetClass="entr" presetID="22" presetSubtype="4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dur="1" fill="hold" id="47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filter="wipe(down)" transition="in">
                                          <p:cBhvr>
                                            <p:cTn dur="500" id="48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fill="hold" id="49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fill="hold" id="50" nodeType="afterEffect" presetClass="entr" presetID="53" presetSubtype="16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dur="1" fill="hold" id="51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dur="500" fill="hold" id="52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dur="500" fill="hold" id="53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filter="fade" transition="in">
                                          <p:cBhvr>
                                            <p:cTn dur="500" id="54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fill="hold" id="55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fill="hold" id="56" nodeType="afterEffect" p14:presetBounceEnd="54000" presetClass="entr" presetID="2" presetSubtype="2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dur="1" fill="hold" id="57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p14:bounceEnd="54000" valueType="num">
                                          <p:cBhvr additive="base">
                                            <p:cTn dur="1000" fill="hold" id="58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p14:bounceEnd="54000" valueType="num">
                                          <p:cBhvr additive="base">
                                            <p:cTn dur="1000" fill="hold" id="59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fill="hold" id="60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fill="hold" id="61" nodeType="afterEffect" presetClass="entr" presetID="22" presetSubtype="8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dur="1" fill="hold" id="62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filter="wipe(left)" transition="in">
                                          <p:cBhvr>
                                            <p:cTn dur="500" id="63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fill="hold" id="64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fill="hold" id="65" nodeType="afterEffect" presetClass="entr" presetID="53" presetSubtype="16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dur="1" fill="hold" id="66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dur="500" fill="hold" id="67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dur="500" fill="hold" id="68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filter="fade" transition="in">
                                          <p:cBhvr>
                                            <p:cTn dur="500" id="69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fill="hold" id="70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fill="hold" id="71" nodeType="afterEffect" p14:presetBounceEnd="54000" presetClass="entr" presetID="2" presetSubtype="2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dur="1" fill="hold" id="72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p14:bounceEnd="54000" valueType="num">
                                          <p:cBhvr additive="base">
                                            <p:cTn dur="1000" fill="hold" id="73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p14:bounceEnd="54000" valueType="num">
                                          <p:cBhvr additive="base">
                                            <p:cTn dur="1000" fill="hold" id="74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delay="0" evt="onPrev">
                      <p:tgtEl>
                        <p:sldTgt/>
                      </p:tgtEl>
                    </p:cond>
                  </p:prevCondLst>
                  <p:nextCondLst>
                    <p:cond delay="0" evt="onNext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dur="indefinite" id="1" nodeType="tmRoot" restart="never">
              <p:childTnLst>
                <p:seq concurrent="1" nextAc="seek">
                  <p:cTn dur="indefinite" id="2" nodeType="mainSeq">
                    <p:childTnLst>
                      <p:par>
                        <p:cTn fill="hold" id="3">
                          <p:stCondLst>
                            <p:cond delay="indefinite"/>
                            <p:cond delay="0" evt="onBegin">
                              <p:tn val="2"/>
                            </p:cond>
                          </p:stCondLst>
                          <p:childTnLst>
                            <p:par>
                              <p:cTn fill="hold" id="4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fill="hold" id="5" nodeType="afterEffect" presetClass="entr" presetID="53" presetSubtype="16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dur="1" fill="hold" id="6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dur="500" fill="hold" id="7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dur="500" fill="hold" id="8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filter="fade" transition="in">
                                          <p:cBhvr>
                                            <p:cTn dur="500" id="9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fill="hold" id="10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fill="hold" id="11" nodeType="afterEffect" presetClass="entr" presetID="2" presetSubtype="8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dur="1" fill="hold" id="12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dur="1000" fill="hold" id="13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dur="1000" fill="hold" id="14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fill="hold" id="15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fill="hold" id="16" nodeType="afterEffect" presetClass="entr" presetID="22" presetSubtype="1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dur="1" fill="hold" id="17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filter="wipe(up)" transition="in">
                                          <p:cBhvr>
                                            <p:cTn dur="500" id="18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fill="hold" id="19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fill="hold" id="20" nodeType="afterEffect" presetClass="entr" presetID="53" presetSubtype="16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dur="1" fill="hold" id="21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dur="500" fill="hold" id="22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dur="500" fill="hold" id="23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filter="fade" transition="in">
                                          <p:cBhvr>
                                            <p:cTn dur="500" id="24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fill="hold" id="25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fill="hold" id="26" nodeType="afterEffect" presetClass="entr" presetID="2" presetSubtype="2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dur="1" fill="hold" id="27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dur="1000" fill="hold" id="28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dur="1000" fill="hold" id="29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fill="hold" id="30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fill="hold" id="31" nodeType="afterEffect" presetClass="entr" presetID="22" presetSubtype="8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dur="1" fill="hold" id="32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filter="wipe(left)" transition="in">
                                          <p:cBhvr>
                                            <p:cTn dur="500" id="33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fill="hold" id="34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fill="hold" id="35" nodeType="afterEffect" presetClass="entr" presetID="53" presetSubtype="16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dur="1" fill="hold" id="36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dur="500" fill="hold" id="37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dur="500" fill="hold" id="38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filter="fade" transition="in">
                                          <p:cBhvr>
                                            <p:cTn dur="500" id="39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fill="hold" id="40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fill="hold" id="41" nodeType="afterEffect" presetClass="entr" presetID="2" presetSubtype="2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dur="1" fill="hold" id="42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dur="1000" fill="hold" id="43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dur="1000" fill="hold" id="44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fill="hold" id="45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fill="hold" id="46" nodeType="afterEffect" presetClass="entr" presetID="22" presetSubtype="4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dur="1" fill="hold" id="47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filter="wipe(down)" transition="in">
                                          <p:cBhvr>
                                            <p:cTn dur="500" id="48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fill="hold" id="49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fill="hold" id="50" nodeType="afterEffect" presetClass="entr" presetID="53" presetSubtype="16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dur="1" fill="hold" id="51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dur="500" fill="hold" id="52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dur="500" fill="hold" id="53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filter="fade" transition="in">
                                          <p:cBhvr>
                                            <p:cTn dur="500" id="54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fill="hold" id="55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fill="hold" id="56" nodeType="afterEffect" presetClass="entr" presetID="2" presetSubtype="2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dur="1" fill="hold" id="57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dur="1000" fill="hold" id="58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dur="1000" fill="hold" id="59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fill="hold" id="60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fill="hold" id="61" nodeType="afterEffect" presetClass="entr" presetID="22" presetSubtype="8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dur="1" fill="hold" id="62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filter="wipe(left)" transition="in">
                                          <p:cBhvr>
                                            <p:cTn dur="500" id="63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fill="hold" id="64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fill="hold" id="65" nodeType="afterEffect" presetClass="entr" presetID="53" presetSubtype="16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dur="1" fill="hold" id="66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dur="500" fill="hold" id="67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dur="500" fill="hold" id="68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filter="fade" transition="in">
                                          <p:cBhvr>
                                            <p:cTn dur="500" id="69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fill="hold" id="70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fill="hold" id="71" nodeType="afterEffect" presetClass="entr" presetID="2" presetSubtype="2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dur="1" fill="hold" id="72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dur="1000" fill="hold" id="73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dur="1000" fill="hold" id="74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delay="0" evt="onPrev">
                      <p:tgtEl>
                        <p:sldTgt/>
                      </p:tgtEl>
                    </p:cond>
                  </p:prevCondLst>
                  <p:nextCondLst>
                    <p:cond delay="0" evt="onNext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组合 60"/>
          <p:cNvGrpSpPr/>
          <p:nvPr/>
        </p:nvGrpSpPr>
        <p:grpSpPr>
          <a:xfrm>
            <a:off x="3139125" y="2419759"/>
            <a:ext cx="1709886" cy="1709885"/>
            <a:chOff x="1413324" y="1664562"/>
            <a:chExt cx="1381545" cy="1381544"/>
          </a:xfrm>
        </p:grpSpPr>
        <p:sp>
          <p:nvSpPr>
            <p:cNvPr id="2" name="椭圆 1"/>
            <p:cNvSpPr/>
            <p:nvPr/>
          </p:nvSpPr>
          <p:spPr>
            <a:xfrm>
              <a:off x="1413324" y="1664562"/>
              <a:ext cx="1381545" cy="1381544"/>
            </a:xfrm>
            <a:prstGeom prst="ellipse">
              <a:avLst/>
            </a:prstGeom>
            <a:gradFill flip="none" rotWithShape="1">
              <a:gsLst>
                <a:gs pos="65000">
                  <a:srgbClr val="01E2BC">
                    <a:alpha val="0"/>
                  </a:srgbClr>
                </a:gs>
                <a:gs pos="100000">
                  <a:srgbClr val="01E2BC"/>
                </a:gs>
              </a:gsLst>
              <a:path path="circle">
                <a:fillToRect b="50000" l="50000" r="50000" t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 sz="2800">
                <a:solidFill>
                  <a:prstClr val="white"/>
                </a:solidFill>
              </a:endParaRPr>
            </a:p>
          </p:txBody>
        </p:sp>
        <p:sp>
          <p:nvSpPr>
            <p:cNvPr id="3" name="椭圆 2"/>
            <p:cNvSpPr/>
            <p:nvPr/>
          </p:nvSpPr>
          <p:spPr>
            <a:xfrm>
              <a:off x="1516201" y="1767441"/>
              <a:ext cx="1175791" cy="1175790"/>
            </a:xfrm>
            <a:prstGeom prst="ellipse">
              <a:avLst/>
            </a:prstGeom>
            <a:noFill/>
            <a:ln>
              <a:solidFill>
                <a:srgbClr val="2A9995"/>
              </a:solidFill>
            </a:ln>
            <a:effectLst>
              <a:glow rad="38100">
                <a:srgbClr val="01E2BC">
                  <a:alpha val="1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 sz="2800">
                <a:solidFill>
                  <a:prstClr val="white"/>
                </a:solidFill>
              </a:endParaRPr>
            </a:p>
          </p:txBody>
        </p:sp>
        <p:grpSp>
          <p:nvGrpSpPr>
            <p:cNvPr id="56" name="组合 55"/>
            <p:cNvGrpSpPr/>
            <p:nvPr/>
          </p:nvGrpSpPr>
          <p:grpSpPr>
            <a:xfrm>
              <a:off x="1600082" y="1814734"/>
              <a:ext cx="1008029" cy="1081197"/>
              <a:chOff x="4981968" y="4909761"/>
              <a:chExt cx="561350" cy="602097"/>
            </a:xfrm>
            <a:solidFill>
              <a:schemeClr val="bg1"/>
            </a:solidFill>
            <a:effectLst>
              <a:glow rad="50800">
                <a:schemeClr val="bg1">
                  <a:alpha val="10000"/>
                </a:schemeClr>
              </a:glow>
            </a:effectLst>
          </p:grpSpPr>
          <p:sp>
            <p:nvSpPr>
              <p:cNvPr id="57" name="任意多边形 56"/>
              <p:cNvSpPr/>
              <p:nvPr/>
            </p:nvSpPr>
            <p:spPr>
              <a:xfrm>
                <a:off x="4981968" y="4909761"/>
                <a:ext cx="561350" cy="194436"/>
              </a:xfrm>
              <a:custGeom>
                <a:avLst/>
                <a:gdLst>
                  <a:gd fmla="*/ 280675 w 561350" name="connsiteX0"/>
                  <a:gd fmla="*/ 0 h 194436" name="connsiteY0"/>
                  <a:gd fmla="*/ 558070 w 561350" name="connsiteX1"/>
                  <a:gd fmla="*/ 183869 h 194436" name="connsiteY1"/>
                  <a:gd fmla="*/ 561350 w 561350" name="connsiteX2"/>
                  <a:gd fmla="*/ 194436 h 194436" name="connsiteY2"/>
                  <a:gd fmla="*/ 528660 w 561350" name="connsiteX3"/>
                  <a:gd fmla="*/ 194436 h 194436" name="connsiteY3"/>
                  <a:gd fmla="*/ 504584 w 561350" name="connsiteX4"/>
                  <a:gd fmla="*/ 150079 h 194436" name="connsiteY4"/>
                  <a:gd fmla="*/ 280675 w 561350" name="connsiteX5"/>
                  <a:gd fmla="*/ 31028 h 194436" name="connsiteY5"/>
                  <a:gd fmla="*/ 56766 w 561350" name="connsiteX6"/>
                  <a:gd fmla="*/ 150079 h 194436" name="connsiteY6"/>
                  <a:gd fmla="*/ 32690 w 561350" name="connsiteX7"/>
                  <a:gd fmla="*/ 194436 h 194436" name="connsiteY7"/>
                  <a:gd fmla="*/ 0 w 561350" name="connsiteX8"/>
                  <a:gd fmla="*/ 194436 h 194436" name="connsiteY8"/>
                  <a:gd fmla="*/ 3280 w 561350" name="connsiteX9"/>
                  <a:gd fmla="*/ 183869 h 194436" name="connsiteY9"/>
                  <a:gd fmla="*/ 280675 w 561350" name="connsiteX10"/>
                  <a:gd fmla="*/ 0 h 194436" name="connsiteY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b="b" l="l" r="r" t="t"/>
                <a:pathLst>
                  <a:path h="194436" w="561350">
                    <a:moveTo>
                      <a:pt x="280675" y="0"/>
                    </a:moveTo>
                    <a:cubicBezTo>
                      <a:pt x="405375" y="0"/>
                      <a:pt x="512368" y="75817"/>
                      <a:pt x="558070" y="183869"/>
                    </a:cubicBezTo>
                    <a:lnTo>
                      <a:pt x="561350" y="194436"/>
                    </a:lnTo>
                    <a:lnTo>
                      <a:pt x="528660" y="194436"/>
                    </a:lnTo>
                    <a:lnTo>
                      <a:pt x="504584" y="150079"/>
                    </a:lnTo>
                    <a:cubicBezTo>
                      <a:pt x="456059" y="78252"/>
                      <a:pt x="373882" y="31028"/>
                      <a:pt x="280675" y="31028"/>
                    </a:cubicBezTo>
                    <a:cubicBezTo>
                      <a:pt x="187468" y="31028"/>
                      <a:pt x="105292" y="78252"/>
                      <a:pt x="56766" y="150079"/>
                    </a:cubicBezTo>
                    <a:lnTo>
                      <a:pt x="32690" y="194436"/>
                    </a:lnTo>
                    <a:lnTo>
                      <a:pt x="0" y="194436"/>
                    </a:lnTo>
                    <a:lnTo>
                      <a:pt x="3280" y="183869"/>
                    </a:lnTo>
                    <a:cubicBezTo>
                      <a:pt x="48983" y="75817"/>
                      <a:pt x="155975" y="0"/>
                      <a:pt x="28067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b="1" lang="zh-CN" sz="2800">
                  <a:solidFill>
                    <a:prstClr val="white"/>
                  </a:solidFill>
                </a:endParaRPr>
              </a:p>
            </p:txBody>
          </p:sp>
          <p:sp>
            <p:nvSpPr>
              <p:cNvPr id="58" name="任意多边形 57"/>
              <p:cNvSpPr/>
              <p:nvPr/>
            </p:nvSpPr>
            <p:spPr>
              <a:xfrm>
                <a:off x="5028091" y="5397417"/>
                <a:ext cx="132191" cy="92909"/>
              </a:xfrm>
              <a:custGeom>
                <a:avLst/>
                <a:gdLst>
                  <a:gd fmla="*/ 0 w 132191" name="connsiteX0"/>
                  <a:gd fmla="*/ 0 h 92909" name="connsiteY0"/>
                  <a:gd fmla="*/ 40042 w 132191" name="connsiteX1"/>
                  <a:gd fmla="*/ 0 h 92909" name="connsiteY1"/>
                  <a:gd fmla="*/ 43618 w 132191" name="connsiteX2"/>
                  <a:gd fmla="*/ 4334 h 92909" name="connsiteY2"/>
                  <a:gd fmla="*/ 129449 w 132191" name="connsiteX3"/>
                  <a:gd fmla="*/ 62202 h 92909" name="connsiteY3"/>
                  <a:gd fmla="*/ 132191 w 132191" name="connsiteX4"/>
                  <a:gd fmla="*/ 63053 h 92909" name="connsiteY4"/>
                  <a:gd fmla="*/ 124191 w 132191" name="connsiteX5"/>
                  <a:gd fmla="*/ 92909 h 92909" name="connsiteY5"/>
                  <a:gd fmla="*/ 117372 w 132191" name="connsiteX6"/>
                  <a:gd fmla="*/ 90792 h 92909" name="connsiteY6"/>
                  <a:gd fmla="*/ 21678 w 132191" name="connsiteX7"/>
                  <a:gd fmla="*/ 26274 h 92909" name="connsiteY7"/>
                  <a:gd fmla="*/ 0 w 132191" name="connsiteX8"/>
                  <a:gd fmla="*/ 0 h 92909" name="connsiteY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b="b" l="l" r="r" t="t"/>
                <a:pathLst>
                  <a:path h="92909" w="132191">
                    <a:moveTo>
                      <a:pt x="0" y="0"/>
                    </a:moveTo>
                    <a:lnTo>
                      <a:pt x="40042" y="0"/>
                    </a:lnTo>
                    <a:lnTo>
                      <a:pt x="43618" y="4334"/>
                    </a:lnTo>
                    <a:cubicBezTo>
                      <a:pt x="68051" y="28767"/>
                      <a:pt x="97144" y="48539"/>
                      <a:pt x="129449" y="62202"/>
                    </a:cubicBezTo>
                    <a:lnTo>
                      <a:pt x="132191" y="63053"/>
                    </a:lnTo>
                    <a:lnTo>
                      <a:pt x="124191" y="92909"/>
                    </a:lnTo>
                    <a:lnTo>
                      <a:pt x="117372" y="90792"/>
                    </a:lnTo>
                    <a:cubicBezTo>
                      <a:pt x="81354" y="75558"/>
                      <a:pt x="48918" y="53514"/>
                      <a:pt x="21678" y="26274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b="1" lang="zh-CN" sz="2800">
                  <a:solidFill>
                    <a:prstClr val="white"/>
                  </a:solidFill>
                </a:endParaRPr>
              </a:p>
            </p:txBody>
          </p:sp>
          <p:sp>
            <p:nvSpPr>
              <p:cNvPr id="59" name="任意多边形 58"/>
              <p:cNvSpPr/>
              <p:nvPr/>
            </p:nvSpPr>
            <p:spPr>
              <a:xfrm>
                <a:off x="5195981" y="5397408"/>
                <a:ext cx="301221" cy="114450"/>
              </a:xfrm>
              <a:custGeom>
                <a:avLst/>
                <a:gdLst>
                  <a:gd fmla="*/ 261179 w 301221" name="connsiteX0"/>
                  <a:gd fmla="*/ 0 h 114450" name="connsiteY0"/>
                  <a:gd fmla="*/ 301221 w 301221" name="connsiteX1"/>
                  <a:gd fmla="*/ 0 h 114450" name="connsiteY1"/>
                  <a:gd fmla="*/ 279543 w 301221" name="connsiteX2"/>
                  <a:gd fmla="*/ 26274 h 114450" name="connsiteY2"/>
                  <a:gd fmla="*/ 66666 w 301221" name="connsiteX3"/>
                  <a:gd fmla="*/ 114450 h 114450" name="connsiteY3"/>
                  <a:gd fmla="*/ 5993 w 301221" name="connsiteX4"/>
                  <a:gd fmla="*/ 108334 h 114450" name="connsiteY4"/>
                  <a:gd fmla="*/ 0 w 301221" name="connsiteX5"/>
                  <a:gd fmla="*/ 106474 h 114450" name="connsiteY5"/>
                  <a:gd fmla="*/ 8000 w 301221" name="connsiteX6"/>
                  <a:gd fmla="*/ 76618 h 114450" name="connsiteY6"/>
                  <a:gd fmla="*/ 12247 w 301221" name="connsiteX7"/>
                  <a:gd fmla="*/ 77936 h 114450" name="connsiteY7"/>
                  <a:gd fmla="*/ 66666 w 301221" name="connsiteX8"/>
                  <a:gd fmla="*/ 83422 h 114450" name="connsiteY8"/>
                  <a:gd fmla="*/ 257603 w 301221" name="connsiteX9"/>
                  <a:gd fmla="*/ 4334 h 114450" name="connsiteY9"/>
                  <a:gd fmla="*/ 261179 w 301221" name="connsiteX10"/>
                  <a:gd fmla="*/ 0 h 114450" name="connsiteY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b="b" l="l" r="r" t="t"/>
                <a:pathLst>
                  <a:path h="114450" w="301221">
                    <a:moveTo>
                      <a:pt x="261179" y="0"/>
                    </a:moveTo>
                    <a:lnTo>
                      <a:pt x="301221" y="0"/>
                    </a:lnTo>
                    <a:lnTo>
                      <a:pt x="279543" y="26274"/>
                    </a:lnTo>
                    <a:cubicBezTo>
                      <a:pt x="225063" y="80754"/>
                      <a:pt x="149800" y="114450"/>
                      <a:pt x="66666" y="114450"/>
                    </a:cubicBezTo>
                    <a:cubicBezTo>
                      <a:pt x="45883" y="114450"/>
                      <a:pt x="25592" y="112344"/>
                      <a:pt x="5993" y="108334"/>
                    </a:cubicBezTo>
                    <a:lnTo>
                      <a:pt x="0" y="106474"/>
                    </a:lnTo>
                    <a:lnTo>
                      <a:pt x="8000" y="76618"/>
                    </a:lnTo>
                    <a:lnTo>
                      <a:pt x="12247" y="77936"/>
                    </a:lnTo>
                    <a:cubicBezTo>
                      <a:pt x="29825" y="81533"/>
                      <a:pt x="48025" y="83422"/>
                      <a:pt x="66666" y="83422"/>
                    </a:cubicBezTo>
                    <a:cubicBezTo>
                      <a:pt x="141232" y="83422"/>
                      <a:pt x="208738" y="53199"/>
                      <a:pt x="257603" y="4334"/>
                    </a:cubicBezTo>
                    <a:lnTo>
                      <a:pt x="261179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b="1" lang="zh-CN" sz="28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60" name="文本框 59"/>
            <p:cNvSpPr txBox="1"/>
            <p:nvPr/>
          </p:nvSpPr>
          <p:spPr>
            <a:xfrm>
              <a:off x="1754599" y="2018538"/>
              <a:ext cx="703545" cy="671425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b="1" dirty="0" lang="en-US" smtClean="0" sz="4800">
                  <a:solidFill>
                    <a:prstClr val="white"/>
                  </a:solidFill>
                  <a:latin charset="0" panose="020B0604020202020204" pitchFamily="34" typeface="Arial"/>
                  <a:ea charset="-122" panose="02010604000000000000" pitchFamily="2" typeface="锐字锐线俏皮简1.0"/>
                  <a:cs charset="0" panose="020B0604020202020204" pitchFamily="34" typeface="Arial"/>
                </a:rPr>
                <a:t>03</a:t>
              </a:r>
              <a:endParaRPr altLang="en-US" b="1" dirty="0" lang="zh-CN" sz="4800">
                <a:solidFill>
                  <a:srgbClr val="01E2BC"/>
                </a:solidFill>
                <a:latin charset="0" panose="020B0604020202020204" pitchFamily="34" typeface="Arial"/>
                <a:ea charset="-122" panose="02010604000000000000" pitchFamily="2" typeface="锐字锐线俏皮简1.0"/>
                <a:cs charset="0" panose="020B0604020202020204" pitchFamily="34" typeface="Arial"/>
              </a:endParaRPr>
            </a:p>
          </p:txBody>
        </p:sp>
      </p:grpSp>
      <p:sp>
        <p:nvSpPr>
          <p:cNvPr id="62" name="Rectangle 3"/>
          <p:cNvSpPr txBox="1">
            <a:spLocks noChangeArrowheads="1"/>
          </p:cNvSpPr>
          <p:nvPr/>
        </p:nvSpPr>
        <p:spPr bwMode="auto">
          <a:xfrm>
            <a:off x="5016740" y="2789121"/>
            <a:ext cx="3688606" cy="584775"/>
          </a:xfrm>
          <a:prstGeom prst="rect">
            <a:avLst/>
          </a:prstGeom>
          <a:noFill/>
          <a:extLst/>
        </p:spPr>
        <p:txBody>
          <a:bodyPr rtlCol="0" wrap="square">
            <a:spAutoFit/>
          </a:bodyPr>
          <a:lstStyle>
            <a:defPPr>
              <a:defRPr lang="zh-CN"/>
            </a:defPPr>
            <a:lvl1pPr indent="-342900" marL="342900">
              <a:buFont charset="2" panose="05000000000000000000" pitchFamily="2" typeface="Wingdings"/>
              <a:buChar char="Ø"/>
              <a:defRPr sz="2400">
                <a:gradFill>
                  <a:gsLst>
                    <a:gs pos="0">
                      <a:schemeClr val="bg1"/>
                    </a:gs>
                    <a:gs pos="100000">
                      <a:srgbClr val="2A9995"/>
                    </a:gs>
                  </a:gsLst>
                  <a:lin ang="5400000" scaled="1"/>
                </a:gradFill>
                <a:effectLst>
                  <a:glow rad="88900">
                    <a:srgbClr val="073780">
                      <a:alpha val="58000"/>
                    </a:srgbClr>
                  </a:glow>
                </a:effectLst>
                <a:latin charset="-122" panose="02010609000101010101" pitchFamily="49" typeface="经典综艺体简"/>
                <a:ea charset="-122" panose="02010609000101010101" pitchFamily="49" typeface="经典综艺体简"/>
                <a:cs charset="-122" panose="02010609000101010101" pitchFamily="49" typeface="经典综艺体简"/>
              </a:defRPr>
            </a:lvl1pPr>
          </a:lstStyle>
          <a:p>
            <a:pPr algn="dist"/>
            <a:r>
              <a:rPr altLang="en-US" dirty="0" lang="zh-CN" sz="3200">
                <a:gradFill>
                  <a:gsLst>
                    <a:gs pos="0">
                      <a:prstClr val="white"/>
                    </a:gs>
                    <a:gs pos="100000">
                      <a:srgbClr val="2A9995"/>
                    </a:gs>
                  </a:gsLst>
                  <a:lin ang="5400000" scaled="1"/>
                </a:gradFill>
              </a:rPr>
              <a:t>项目成果展示</a:t>
            </a:r>
          </a:p>
        </p:txBody>
      </p:sp>
      <p:cxnSp>
        <p:nvCxnSpPr>
          <p:cNvPr id="63" name="Straight Connector 4"/>
          <p:cNvCxnSpPr/>
          <p:nvPr/>
        </p:nvCxnSpPr>
        <p:spPr>
          <a:xfrm>
            <a:off x="5092940" y="3457923"/>
            <a:ext cx="3612406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3"/>
          <p:cNvSpPr txBox="1">
            <a:spLocks noChangeArrowheads="1"/>
          </p:cNvSpPr>
          <p:nvPr/>
        </p:nvSpPr>
        <p:spPr bwMode="auto">
          <a:xfrm>
            <a:off x="5428470" y="3625977"/>
            <a:ext cx="3927476" cy="309958"/>
          </a:xfrm>
          <a:prstGeom prst="rect">
            <a:avLst/>
          </a:prstGeom>
          <a:noFill/>
          <a:extLst/>
        </p:spPr>
        <p:txBody>
          <a:bodyPr bIns="46800" lIns="90000" rIns="90000" tIns="46800" wrap="square">
            <a:spAutoFit/>
          </a:bodyPr>
          <a:lstStyle>
            <a:lvl1pPr algn="ctr">
              <a:spcBef>
                <a:spcPct val="0"/>
              </a:spcBef>
              <a:buNone/>
              <a:defRPr altLang="en-US" b="1" baseline="0" dirty="0" lang="ko-KR" sz="4400">
                <a:solidFill>
                  <a:schemeClr val="bg1"/>
                </a:solidFill>
                <a:effectLst>
                  <a:outerShdw algn="t" blurRad="12700" dir="5400000" dist="25400" rotWithShape="0">
                    <a:prstClr val="black">
                      <a:alpha val="50000"/>
                    </a:prstClr>
                  </a:outerShdw>
                </a:effectLst>
                <a:latin charset="0" pitchFamily="34" typeface="Tahoma"/>
                <a:ea charset="0" pitchFamily="34" typeface="Tahoma"/>
                <a:cs charset="0" pitchFamily="34" typeface="Tahoma"/>
              </a:defRPr>
            </a:lvl1pPr>
          </a:lstStyle>
          <a:p>
            <a:pPr algn="l"/>
            <a:r>
              <a:rPr altLang="ko-KR" b="0" lang="en-US" sz="1400">
                <a:solidFill>
                  <a:prstClr val="white">
                    <a:lumMod val="95000"/>
                  </a:prstClr>
                </a:solidFill>
                <a:effectLst/>
                <a:latin charset="0" panose="020F0502020204030204" pitchFamily="34" typeface="Calibri"/>
              </a:rPr>
              <a:t>01-1. </a:t>
            </a:r>
            <a:r>
              <a:rPr b="0" lang="zh-CN" sz="1400">
                <a:solidFill>
                  <a:prstClr val="white">
                    <a:lumMod val="95000"/>
                  </a:prstClr>
                </a:solidFill>
                <a:effectLst/>
                <a:latin charset="0" panose="020F0502020204030204" pitchFamily="34" typeface="Calibri"/>
              </a:rPr>
              <a:t>您的内容打在这里</a:t>
            </a:r>
            <a:endParaRPr altLang="ko-KR" b="0" lang="en-US" sz="1400">
              <a:solidFill>
                <a:prstClr val="white">
                  <a:lumMod val="95000"/>
                </a:prstClr>
              </a:solidFill>
              <a:effectLst/>
              <a:latin charset="0" panose="020F0502020204030204" pitchFamily="34" typeface="Calibri"/>
            </a:endParaRPr>
          </a:p>
        </p:txBody>
      </p:sp>
      <p:sp>
        <p:nvSpPr>
          <p:cNvPr id="65" name="Rectangle 3"/>
          <p:cNvSpPr txBox="1">
            <a:spLocks noChangeArrowheads="1"/>
          </p:cNvSpPr>
          <p:nvPr/>
        </p:nvSpPr>
        <p:spPr bwMode="auto">
          <a:xfrm>
            <a:off x="5428470" y="3993741"/>
            <a:ext cx="3927476" cy="309958"/>
          </a:xfrm>
          <a:prstGeom prst="rect">
            <a:avLst/>
          </a:prstGeom>
          <a:noFill/>
          <a:extLst/>
        </p:spPr>
        <p:txBody>
          <a:bodyPr bIns="46800" lIns="90000" rIns="90000" tIns="46800" wrap="square">
            <a:spAutoFit/>
          </a:bodyPr>
          <a:lstStyle>
            <a:lvl1pPr algn="ctr">
              <a:spcBef>
                <a:spcPct val="0"/>
              </a:spcBef>
              <a:buNone/>
              <a:defRPr altLang="en-US" b="1" baseline="0" dirty="0" lang="ko-KR" sz="4400">
                <a:solidFill>
                  <a:schemeClr val="bg1"/>
                </a:solidFill>
                <a:effectLst>
                  <a:outerShdw algn="t" blurRad="12700" dir="5400000" dist="25400" rotWithShape="0">
                    <a:prstClr val="black">
                      <a:alpha val="50000"/>
                    </a:prstClr>
                  </a:outerShdw>
                </a:effectLst>
                <a:latin charset="0" pitchFamily="34" typeface="Tahoma"/>
                <a:ea charset="0" pitchFamily="34" typeface="Tahoma"/>
                <a:cs charset="0" pitchFamily="34" typeface="Tahoma"/>
              </a:defRPr>
            </a:lvl1pPr>
          </a:lstStyle>
          <a:p>
            <a:pPr algn="l"/>
            <a:r>
              <a:rPr altLang="ko-KR" b="0" lang="en-US" sz="1400">
                <a:solidFill>
                  <a:prstClr val="white">
                    <a:lumMod val="95000"/>
                  </a:prstClr>
                </a:solidFill>
                <a:effectLst/>
                <a:latin charset="0" panose="020F0502020204030204" pitchFamily="34" typeface="Calibri"/>
              </a:rPr>
              <a:t>01-2. </a:t>
            </a:r>
            <a:r>
              <a:rPr b="0" lang="zh-CN" sz="1400">
                <a:solidFill>
                  <a:prstClr val="white">
                    <a:lumMod val="95000"/>
                  </a:prstClr>
                </a:solidFill>
                <a:effectLst/>
                <a:latin charset="0" panose="020F0502020204030204" pitchFamily="34" typeface="Calibri"/>
              </a:rPr>
              <a:t>您的内容打在这里</a:t>
            </a:r>
            <a:endParaRPr altLang="ko-KR" b="0" lang="en-US" sz="1400">
              <a:solidFill>
                <a:prstClr val="white">
                  <a:lumMod val="95000"/>
                </a:prstClr>
              </a:solidFill>
              <a:effectLst/>
              <a:latin charset="0" panose="020F0502020204030204" pitchFamily="34" typeface="Calibri"/>
            </a:endParaRPr>
          </a:p>
        </p:txBody>
      </p:sp>
      <p:sp>
        <p:nvSpPr>
          <p:cNvPr id="66" name="Rectangle 3"/>
          <p:cNvSpPr txBox="1">
            <a:spLocks noChangeArrowheads="1"/>
          </p:cNvSpPr>
          <p:nvPr/>
        </p:nvSpPr>
        <p:spPr bwMode="auto">
          <a:xfrm>
            <a:off x="5428470" y="4361505"/>
            <a:ext cx="3927476" cy="309958"/>
          </a:xfrm>
          <a:prstGeom prst="rect">
            <a:avLst/>
          </a:prstGeom>
          <a:noFill/>
          <a:extLst/>
        </p:spPr>
        <p:txBody>
          <a:bodyPr bIns="46800" lIns="90000" rIns="90000" tIns="46800" wrap="square">
            <a:spAutoFit/>
          </a:bodyPr>
          <a:lstStyle>
            <a:lvl1pPr algn="ctr">
              <a:spcBef>
                <a:spcPct val="0"/>
              </a:spcBef>
              <a:buNone/>
              <a:defRPr altLang="en-US" b="1" baseline="0" dirty="0" lang="ko-KR" sz="4400">
                <a:solidFill>
                  <a:schemeClr val="bg1"/>
                </a:solidFill>
                <a:effectLst>
                  <a:outerShdw algn="t" blurRad="12700" dir="5400000" dist="25400" rotWithShape="0">
                    <a:prstClr val="black">
                      <a:alpha val="50000"/>
                    </a:prstClr>
                  </a:outerShdw>
                </a:effectLst>
                <a:latin charset="0" pitchFamily="34" typeface="Tahoma"/>
                <a:ea charset="0" pitchFamily="34" typeface="Tahoma"/>
                <a:cs charset="0" pitchFamily="34" typeface="Tahoma"/>
              </a:defRPr>
            </a:lvl1pPr>
          </a:lstStyle>
          <a:p>
            <a:pPr algn="l"/>
            <a:r>
              <a:rPr altLang="ko-KR" b="0" lang="en-US" sz="1400">
                <a:solidFill>
                  <a:prstClr val="white">
                    <a:lumMod val="95000"/>
                  </a:prstClr>
                </a:solidFill>
                <a:effectLst/>
                <a:latin charset="0" panose="020F0502020204030204" pitchFamily="34" typeface="Calibri"/>
              </a:rPr>
              <a:t>01-3. </a:t>
            </a:r>
            <a:r>
              <a:rPr b="0" lang="zh-CN" sz="1400">
                <a:solidFill>
                  <a:prstClr val="white">
                    <a:lumMod val="95000"/>
                  </a:prstClr>
                </a:solidFill>
                <a:effectLst/>
                <a:latin charset="0" panose="020F0502020204030204" pitchFamily="34" typeface="Calibri"/>
              </a:rPr>
              <a:t>您的内容打在这里</a:t>
            </a:r>
            <a:endParaRPr altLang="ko-KR" b="0" lang="en-US" sz="1400">
              <a:solidFill>
                <a:prstClr val="white">
                  <a:lumMod val="95000"/>
                </a:prstClr>
              </a:solidFill>
              <a:effectLst/>
              <a:latin charset="0" panose="020F0502020204030204" pitchFamily="34" typeface="Calibri"/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330480" y="212915"/>
            <a:ext cx="2993127" cy="461665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indent="-342900" marL="342900">
              <a:buFont charset="2" panose="05000000000000000000" pitchFamily="2" typeface="Wingdings"/>
              <a:buChar char="Ø"/>
            </a:pPr>
            <a:r>
              <a:rPr altLang="en-US" dirty="0" lang="zh-CN" smtClean="0" sz="2400">
                <a:gradFill>
                  <a:gsLst>
                    <a:gs pos="0">
                      <a:prstClr val="white"/>
                    </a:gs>
                    <a:gs pos="100000">
                      <a:srgbClr val="2A9995"/>
                    </a:gs>
                  </a:gsLst>
                  <a:lin ang="5400000" scaled="1"/>
                </a:gradFill>
                <a:effectLst>
                  <a:glow rad="88900">
                    <a:srgbClr val="073780">
                      <a:alpha val="58000"/>
                    </a:srgbClr>
                  </a:glow>
                </a:effectLst>
                <a:latin charset="-122" panose="02010609000101010101" pitchFamily="49" typeface="经典综艺体简"/>
                <a:ea charset="-122" panose="02010609000101010101" pitchFamily="49" typeface="经典综艺体简"/>
                <a:cs charset="-122" panose="02010609000101010101" pitchFamily="49" typeface="经典综艺体简"/>
              </a:rPr>
              <a:t>单击此处添加目录</a:t>
            </a:r>
            <a:endParaRPr altLang="en-US" dirty="0" lang="zh-CN" sz="2400">
              <a:gradFill>
                <a:gsLst>
                  <a:gs pos="0">
                    <a:prstClr val="white"/>
                  </a:gs>
                  <a:gs pos="100000">
                    <a:srgbClr val="2A9995"/>
                  </a:gs>
                </a:gsLst>
                <a:lin ang="5400000" scaled="1"/>
              </a:gradFill>
              <a:effectLst>
                <a:glow rad="88900">
                  <a:srgbClr val="073780">
                    <a:alpha val="58000"/>
                  </a:srgbClr>
                </a:glow>
              </a:effectLst>
              <a:latin charset="-122" panose="02010609000101010101" pitchFamily="49" typeface="经典综艺体简"/>
              <a:ea charset="-122" panose="02010609000101010101" pitchFamily="49" typeface="经典综艺体简"/>
              <a:cs charset="-122" panose="02010609000101010101" pitchFamily="49" typeface="经典综艺体简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3279157" y="406302"/>
            <a:ext cx="240039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altLang="zh-CN" dirty="0" i="1" lang="en-US" smtClean="0" sz="1050">
                <a:solidFill>
                  <a:prstClr val="white">
                    <a:alpha val="70000"/>
                  </a:prst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604020202020204" pitchFamily="34" typeface="Arial"/>
                <a:cs charset="0" panose="020B0604020202020204" pitchFamily="34" typeface="Arial"/>
              </a:rPr>
              <a:t>DAN </a:t>
            </a:r>
            <a:r>
              <a:rPr altLang="zh-CN" dirty="0" err="1" i="1" lang="en-US" smtClean="0" sz="1050">
                <a:solidFill>
                  <a:prstClr val="white">
                    <a:alpha val="70000"/>
                  </a:prst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604020202020204" pitchFamily="34" typeface="Arial"/>
                <a:cs charset="0" panose="020B0604020202020204" pitchFamily="34" typeface="Arial"/>
              </a:rPr>
              <a:t>JI</a:t>
            </a:r>
            <a:r>
              <a:rPr altLang="zh-CN" dirty="0" i="1" lang="en-US" smtClean="0" sz="1050">
                <a:solidFill>
                  <a:prstClr val="white">
                    <a:alpha val="70000"/>
                  </a:prst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604020202020204" pitchFamily="34" typeface="Arial"/>
                <a:cs charset="0" panose="020B0604020202020204" pitchFamily="34" typeface="Arial"/>
              </a:rPr>
              <a:t> CI CHU </a:t>
            </a:r>
            <a:r>
              <a:rPr altLang="zh-CN" dirty="0" err="1" i="1" lang="en-US" smtClean="0" sz="1050">
                <a:solidFill>
                  <a:prstClr val="white">
                    <a:alpha val="70000"/>
                  </a:prst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604020202020204" pitchFamily="34" typeface="Arial"/>
                <a:cs charset="0" panose="020B0604020202020204" pitchFamily="34" typeface="Arial"/>
              </a:rPr>
              <a:t>TIAN</a:t>
            </a:r>
            <a:r>
              <a:rPr altLang="zh-CN" dirty="0" i="1" lang="en-US" smtClean="0" sz="1050">
                <a:solidFill>
                  <a:prstClr val="white">
                    <a:alpha val="70000"/>
                  </a:prst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604020202020204" pitchFamily="34" typeface="Arial"/>
                <a:cs charset="0" panose="020B0604020202020204" pitchFamily="34" typeface="Arial"/>
              </a:rPr>
              <a:t> </a:t>
            </a:r>
            <a:r>
              <a:rPr altLang="zh-CN" dirty="0" err="1" i="1" lang="en-US" smtClean="0" sz="1050">
                <a:solidFill>
                  <a:prstClr val="white">
                    <a:alpha val="70000"/>
                  </a:prst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604020202020204" pitchFamily="34" typeface="Arial"/>
                <a:cs charset="0" panose="020B0604020202020204" pitchFamily="34" typeface="Arial"/>
              </a:rPr>
              <a:t>JIA</a:t>
            </a:r>
            <a:r>
              <a:rPr altLang="zh-CN" dirty="0" i="1" lang="en-US" smtClean="0" sz="1050">
                <a:solidFill>
                  <a:prstClr val="white">
                    <a:alpha val="70000"/>
                  </a:prst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604020202020204" pitchFamily="34" typeface="Arial"/>
                <a:cs charset="0" panose="020B0604020202020204" pitchFamily="34" typeface="Arial"/>
              </a:rPr>
              <a:t> YING WEN</a:t>
            </a:r>
            <a:endParaRPr altLang="en-US" dirty="0" i="1" lang="zh-CN" sz="1050">
              <a:solidFill>
                <a:prstClr val="white">
                  <a:alpha val="70000"/>
                </a:prstClr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charset="0" panose="020B0604020202020204" pitchFamily="34" typeface="Arial"/>
              <a:cs charset="0" panose="020B0604020202020204" pitchFamily="34" typeface="Arial"/>
            </a:endParaRPr>
          </a:p>
        </p:txBody>
      </p:sp>
      <p:cxnSp>
        <p:nvCxnSpPr>
          <p:cNvPr id="69" name="直接连接符 68"/>
          <p:cNvCxnSpPr/>
          <p:nvPr/>
        </p:nvCxnSpPr>
        <p:spPr>
          <a:xfrm>
            <a:off x="0" y="935079"/>
            <a:ext cx="11273869" cy="0"/>
          </a:xfrm>
          <a:prstGeom prst="line">
            <a:avLst/>
          </a:prstGeom>
          <a:ln w="12700">
            <a:gradFill flip="none" rotWithShape="1">
              <a:gsLst>
                <a:gs pos="59000">
                  <a:schemeClr val="bg1">
                    <a:alpha val="21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组合 69"/>
          <p:cNvGrpSpPr/>
          <p:nvPr/>
        </p:nvGrpSpPr>
        <p:grpSpPr>
          <a:xfrm flipH="1">
            <a:off x="0" y="780260"/>
            <a:ext cx="5724000" cy="78378"/>
            <a:chOff x="6911145" y="6507480"/>
            <a:chExt cx="4984946" cy="78378"/>
          </a:xfrm>
        </p:grpSpPr>
        <p:sp>
          <p:nvSpPr>
            <p:cNvPr id="71" name="任意多边形 70"/>
            <p:cNvSpPr/>
            <p:nvPr/>
          </p:nvSpPr>
          <p:spPr>
            <a:xfrm flipH="1" flipV="1">
              <a:off x="10182596" y="6507480"/>
              <a:ext cx="1713495" cy="78378"/>
            </a:xfrm>
            <a:custGeom>
              <a:avLst/>
              <a:gdLst>
                <a:gd fmla="*/ 1585578 w 1713495" name="connsiteX0"/>
                <a:gd fmla="*/ 78378 h 78378" name="connsiteY0"/>
                <a:gd fmla="*/ 0 w 1713495" name="connsiteX1"/>
                <a:gd fmla="*/ 78378 h 78378" name="connsiteY1"/>
                <a:gd fmla="*/ 0 w 1713495" name="connsiteX2"/>
                <a:gd fmla="*/ 0 h 78378" name="connsiteY2"/>
                <a:gd fmla="*/ 1713495 w 1713495" name="connsiteX3"/>
                <a:gd fmla="*/ 0 h 78378" name="connsiteY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78378" w="1713495">
                  <a:moveTo>
                    <a:pt x="1585578" y="78378"/>
                  </a:moveTo>
                  <a:lnTo>
                    <a:pt x="0" y="78378"/>
                  </a:lnTo>
                  <a:lnTo>
                    <a:pt x="0" y="0"/>
                  </a:lnTo>
                  <a:lnTo>
                    <a:pt x="1713495" y="0"/>
                  </a:lnTo>
                  <a:close/>
                </a:path>
              </a:pathLst>
            </a:custGeom>
            <a:solidFill>
              <a:srgbClr val="61D6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72" name="平行四边形 71"/>
            <p:cNvSpPr/>
            <p:nvPr/>
          </p:nvSpPr>
          <p:spPr>
            <a:xfrm flipH="1" flipV="1">
              <a:off x="8909105" y="6507480"/>
              <a:ext cx="1296000" cy="78378"/>
            </a:xfrm>
            <a:prstGeom prst="parallelogram">
              <a:avLst>
                <a:gd fmla="val 163205" name="adj"/>
              </a:avLst>
            </a:prstGeom>
            <a:solidFill>
              <a:srgbClr val="61D6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73" name="平行四边形 72"/>
            <p:cNvSpPr/>
            <p:nvPr/>
          </p:nvSpPr>
          <p:spPr>
            <a:xfrm flipH="1" flipV="1">
              <a:off x="8031615" y="6507480"/>
              <a:ext cx="900000" cy="78378"/>
            </a:xfrm>
            <a:prstGeom prst="parallelogram">
              <a:avLst>
                <a:gd fmla="val 163205" name="adj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74" name="平行四边形 73"/>
            <p:cNvSpPr/>
            <p:nvPr/>
          </p:nvSpPr>
          <p:spPr>
            <a:xfrm flipH="1" flipV="1">
              <a:off x="7658125" y="6507480"/>
              <a:ext cx="396000" cy="78378"/>
            </a:xfrm>
            <a:prstGeom prst="parallelogram">
              <a:avLst>
                <a:gd fmla="val 163205" name="adj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75" name="平行四边形 74"/>
            <p:cNvSpPr/>
            <p:nvPr/>
          </p:nvSpPr>
          <p:spPr>
            <a:xfrm flipH="1" flipV="1">
              <a:off x="7284635" y="6507480"/>
              <a:ext cx="396000" cy="78378"/>
            </a:xfrm>
            <a:prstGeom prst="parallelogram">
              <a:avLst>
                <a:gd fmla="val 163205" name="adj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76" name="平行四边形 75"/>
            <p:cNvSpPr/>
            <p:nvPr/>
          </p:nvSpPr>
          <p:spPr>
            <a:xfrm flipH="1" flipV="1">
              <a:off x="6911145" y="6507480"/>
              <a:ext cx="396000" cy="78378"/>
            </a:xfrm>
            <a:prstGeom prst="parallelogram">
              <a:avLst>
                <a:gd fmla="val 163205" name="adj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4128417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2" nodeType="afterEffect" presetClass="entr" presetID="12" presetSubtype="1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4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15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>
                            <p:stCondLst>
                              <p:cond delay="1750"/>
                            </p:stCondLst>
                            <p:childTnLst>
                              <p:par>
                                <p:cTn fill="hold" id="1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9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21" nodeType="afterEffect" presetClass="entr" presetID="53" presetSubtype="16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53" presetSubtype="16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53" presetSubtype="16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2"/>
      <p:bldP grpId="0" spid="64"/>
      <p:bldP grpId="0" spid="65"/>
      <p:bldP grpId="0" spid="66"/>
    </p:bld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组合 39"/>
          <p:cNvGrpSpPr/>
          <p:nvPr/>
        </p:nvGrpSpPr>
        <p:grpSpPr>
          <a:xfrm>
            <a:off x="1092200" y="1641332"/>
            <a:ext cx="10036295" cy="3238854"/>
            <a:chOff x="1092200" y="1641332"/>
            <a:chExt cx="10036295" cy="3238854"/>
          </a:xfrm>
        </p:grpSpPr>
        <p:sp>
          <p:nvSpPr>
            <p:cNvPr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 id="27" name="TextBox 35"/>
            <p:cNvSpPr txBox="1"/>
            <p:nvPr/>
          </p:nvSpPr>
          <p:spPr>
            <a:xfrm>
              <a:off x="9519743" y="4572409"/>
              <a:ext cx="1427806" cy="307777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b="1" dirty="0" lang="id-ID" smtClean="0" sz="1400">
                  <a:solidFill>
                    <a:schemeClr val="bg1">
                      <a:lumMod val="85000"/>
                    </a:schemeClr>
                  </a:solidFill>
                </a:rPr>
                <a:t>Cawet</a:t>
              </a:r>
              <a:endParaRPr b="1" dirty="0" lang="id-ID" sz="140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grpSp>
          <p:nvGrpSpPr>
            <p:cNvPr id="35" name="组合 34"/>
            <p:cNvGrpSpPr/>
            <p:nvPr/>
          </p:nvGrpSpPr>
          <p:grpSpPr>
            <a:xfrm>
              <a:off x="1092200" y="1641332"/>
              <a:ext cx="10036295" cy="3224340"/>
              <a:chOff x="1092200" y="1641332"/>
              <a:chExt cx="10036295" cy="3224340"/>
            </a:xfrm>
          </p:grpSpPr>
          <p:sp>
            <p:nvSpPr>
              <p:cNvPr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 id="2" name="Freeform 7"/>
              <p:cNvSpPr>
                <a:spLocks/>
              </p:cNvSpPr>
              <p:nvPr/>
            </p:nvSpPr>
            <p:spPr bwMode="auto">
              <a:xfrm>
                <a:off x="1099124" y="3483994"/>
                <a:ext cx="1853565" cy="961382"/>
              </a:xfrm>
              <a:custGeom>
                <a:avLst/>
                <a:gdLst>
                  <a:gd fmla="*/ 330 w 660" name="T0"/>
                  <a:gd fmla="*/ 262 h 262" name="T1"/>
                  <a:gd fmla="*/ 331 w 660" name="T2"/>
                  <a:gd fmla="*/ 262 h 262" name="T3"/>
                  <a:gd fmla="*/ 660 w 660" name="T4"/>
                  <a:gd fmla="*/ 262 h 262" name="T5"/>
                  <a:gd fmla="*/ 330 w 660" name="T6"/>
                  <a:gd fmla="*/ 4 h 262" name="T7"/>
                  <a:gd fmla="*/ 0 w 660" name="T8"/>
                  <a:gd fmla="*/ 262 h 262" name="T9"/>
                  <a:gd fmla="*/ 330 w 660" name="T10"/>
                  <a:gd fmla="*/ 262 h 262" name="T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262" w="660">
                    <a:moveTo>
                      <a:pt x="330" y="262"/>
                    </a:moveTo>
                    <a:cubicBezTo>
                      <a:pt x="331" y="262"/>
                      <a:pt x="331" y="262"/>
                      <a:pt x="331" y="262"/>
                    </a:cubicBezTo>
                    <a:cubicBezTo>
                      <a:pt x="660" y="262"/>
                      <a:pt x="660" y="262"/>
                      <a:pt x="660" y="262"/>
                    </a:cubicBezTo>
                    <a:cubicBezTo>
                      <a:pt x="442" y="189"/>
                      <a:pt x="419" y="0"/>
                      <a:pt x="330" y="4"/>
                    </a:cubicBezTo>
                    <a:cubicBezTo>
                      <a:pt x="242" y="0"/>
                      <a:pt x="219" y="189"/>
                      <a:pt x="0" y="262"/>
                    </a:cubicBezTo>
                    <a:lnTo>
                      <a:pt x="330" y="262"/>
                    </a:lnTo>
                    <a:close/>
                  </a:path>
                </a:pathLst>
              </a:custGeom>
              <a:gradFill>
                <a:gsLst>
                  <a:gs pos="0">
                    <a:srgbClr val="54D0CA"/>
                  </a:gs>
                  <a:gs pos="100000">
                    <a:srgbClr val="2A9995"/>
                  </a:gs>
                </a:gsLst>
                <a:lin ang="5400000" scaled="1"/>
              </a:gra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 id="3" name="TextBox 5"/>
              <p:cNvSpPr txBox="1"/>
              <p:nvPr/>
            </p:nvSpPr>
            <p:spPr>
              <a:xfrm>
                <a:off x="1202928" y="4549504"/>
                <a:ext cx="1427806" cy="307777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b="1" dirty="0" lang="id-ID" smtClean="0" sz="1400">
                    <a:solidFill>
                      <a:schemeClr val="bg1">
                        <a:lumMod val="85000"/>
                      </a:schemeClr>
                    </a:solidFill>
                  </a:rPr>
                  <a:t>T-Shirt</a:t>
                </a:r>
                <a:endParaRPr b="1" dirty="0" lang="id-ID" sz="140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  <p:sp>
            <p:nvSpPr>
              <p:cNvPr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 id="4" name="TextBox 6"/>
              <p:cNvSpPr txBox="1"/>
              <p:nvPr/>
            </p:nvSpPr>
            <p:spPr>
              <a:xfrm>
                <a:off x="1703486" y="1641332"/>
                <a:ext cx="644838" cy="369332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b="1" dirty="0" lang="id-ID" smtClean="0">
                    <a:solidFill>
                      <a:srgbClr val="54D0CA"/>
                    </a:solidFill>
                  </a:rPr>
                  <a:t>20%</a:t>
                </a:r>
                <a:endParaRPr b="1" dirty="0" lang="id-ID">
                  <a:solidFill>
                    <a:srgbClr val="54D0CA"/>
                  </a:solidFill>
                </a:endParaRPr>
              </a:p>
            </p:txBody>
          </p:sp>
          <p:cxnSp>
            <p:nvCxnSpPr>
              <p:cNvPr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 id="5" name="Straight Connector 7"/>
              <p:cNvCxnSpPr/>
              <p:nvPr/>
            </p:nvCxnSpPr>
            <p:spPr>
              <a:xfrm flipV="1" rot="5400000">
                <a:off x="1527486" y="2735592"/>
                <a:ext cx="1017096" cy="5318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  <a:alpha val="67000"/>
                  </a:schemeClr>
                </a:solidFill>
                <a:prstDash val="sysDot"/>
                <a:headEnd type="none"/>
                <a:tailEnd len="lg" type="oval" w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 id="6" name="Freeform 7"/>
              <p:cNvSpPr>
                <a:spLocks/>
              </p:cNvSpPr>
              <p:nvPr/>
            </p:nvSpPr>
            <p:spPr bwMode="auto">
              <a:xfrm>
                <a:off x="2356324" y="3007700"/>
                <a:ext cx="1853565" cy="1437675"/>
              </a:xfrm>
              <a:custGeom>
                <a:avLst/>
                <a:gdLst>
                  <a:gd fmla="*/ 330 w 660" name="T0"/>
                  <a:gd fmla="*/ 262 h 262" name="T1"/>
                  <a:gd fmla="*/ 331 w 660" name="T2"/>
                  <a:gd fmla="*/ 262 h 262" name="T3"/>
                  <a:gd fmla="*/ 660 w 660" name="T4"/>
                  <a:gd fmla="*/ 262 h 262" name="T5"/>
                  <a:gd fmla="*/ 330 w 660" name="T6"/>
                  <a:gd fmla="*/ 4 h 262" name="T7"/>
                  <a:gd fmla="*/ 0 w 660" name="T8"/>
                  <a:gd fmla="*/ 262 h 262" name="T9"/>
                  <a:gd fmla="*/ 330 w 660" name="T10"/>
                  <a:gd fmla="*/ 262 h 262" name="T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262" w="660">
                    <a:moveTo>
                      <a:pt x="330" y="262"/>
                    </a:moveTo>
                    <a:cubicBezTo>
                      <a:pt x="331" y="262"/>
                      <a:pt x="331" y="262"/>
                      <a:pt x="331" y="262"/>
                    </a:cubicBezTo>
                    <a:cubicBezTo>
                      <a:pt x="660" y="262"/>
                      <a:pt x="660" y="262"/>
                      <a:pt x="660" y="262"/>
                    </a:cubicBezTo>
                    <a:cubicBezTo>
                      <a:pt x="442" y="189"/>
                      <a:pt x="419" y="0"/>
                      <a:pt x="330" y="4"/>
                    </a:cubicBezTo>
                    <a:cubicBezTo>
                      <a:pt x="242" y="0"/>
                      <a:pt x="219" y="189"/>
                      <a:pt x="0" y="262"/>
                    </a:cubicBezTo>
                    <a:lnTo>
                      <a:pt x="330" y="262"/>
                    </a:lnTo>
                    <a:close/>
                  </a:path>
                </a:pathLst>
              </a:custGeom>
              <a:no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 id="7" name="TextBox 10"/>
              <p:cNvSpPr txBox="1"/>
              <p:nvPr/>
            </p:nvSpPr>
            <p:spPr>
              <a:xfrm>
                <a:off x="2520508" y="4543381"/>
                <a:ext cx="1427806" cy="307777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b="1" dirty="0" lang="id-ID" smtClean="0" sz="1400">
                    <a:solidFill>
                      <a:schemeClr val="bg1">
                        <a:lumMod val="85000"/>
                      </a:schemeClr>
                    </a:solidFill>
                  </a:rPr>
                  <a:t>Singlet</a:t>
                </a:r>
                <a:endParaRPr b="1" dirty="0" lang="id-ID" sz="140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  <p:sp>
            <p:nvSpPr>
              <p:cNvPr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 id="8" name="TextBox 11"/>
              <p:cNvSpPr txBox="1"/>
              <p:nvPr/>
            </p:nvSpPr>
            <p:spPr>
              <a:xfrm>
                <a:off x="2955019" y="1641332"/>
                <a:ext cx="644838" cy="369332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b="1" dirty="0" lang="id-ID">
                    <a:solidFill>
                      <a:srgbClr val="54D0CA"/>
                    </a:solidFill>
                  </a:rPr>
                  <a:t>20%</a:t>
                </a:r>
              </a:p>
            </p:txBody>
          </p:sp>
          <p:cxnSp>
            <p:nvCxnSpPr>
              <p:cNvPr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 id="9" name="Straight Connector 12"/>
              <p:cNvCxnSpPr/>
              <p:nvPr/>
            </p:nvCxnSpPr>
            <p:spPr>
              <a:xfrm flipV="1" rot="5400000">
                <a:off x="2983663" y="2497044"/>
                <a:ext cx="540000" cy="5318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  <a:alpha val="67000"/>
                  </a:schemeClr>
                </a:solidFill>
                <a:prstDash val="sysDot"/>
                <a:headEnd type="none"/>
                <a:tailEnd len="lg" type="oval" w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 id="10" name="Freeform 7"/>
              <p:cNvSpPr>
                <a:spLocks/>
              </p:cNvSpPr>
              <p:nvPr/>
            </p:nvSpPr>
            <p:spPr bwMode="auto">
              <a:xfrm>
                <a:off x="3791831" y="2703537"/>
                <a:ext cx="1853565" cy="1741838"/>
              </a:xfrm>
              <a:custGeom>
                <a:avLst/>
                <a:gdLst>
                  <a:gd fmla="*/ 330 w 660" name="T0"/>
                  <a:gd fmla="*/ 262 h 262" name="T1"/>
                  <a:gd fmla="*/ 331 w 660" name="T2"/>
                  <a:gd fmla="*/ 262 h 262" name="T3"/>
                  <a:gd fmla="*/ 660 w 660" name="T4"/>
                  <a:gd fmla="*/ 262 h 262" name="T5"/>
                  <a:gd fmla="*/ 330 w 660" name="T6"/>
                  <a:gd fmla="*/ 4 h 262" name="T7"/>
                  <a:gd fmla="*/ 0 w 660" name="T8"/>
                  <a:gd fmla="*/ 262 h 262" name="T9"/>
                  <a:gd fmla="*/ 330 w 660" name="T10"/>
                  <a:gd fmla="*/ 262 h 262" name="T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262" w="660">
                    <a:moveTo>
                      <a:pt x="330" y="262"/>
                    </a:moveTo>
                    <a:cubicBezTo>
                      <a:pt x="331" y="262"/>
                      <a:pt x="331" y="262"/>
                      <a:pt x="331" y="262"/>
                    </a:cubicBezTo>
                    <a:cubicBezTo>
                      <a:pt x="660" y="262"/>
                      <a:pt x="660" y="262"/>
                      <a:pt x="660" y="262"/>
                    </a:cubicBezTo>
                    <a:cubicBezTo>
                      <a:pt x="442" y="189"/>
                      <a:pt x="419" y="0"/>
                      <a:pt x="330" y="4"/>
                    </a:cubicBezTo>
                    <a:cubicBezTo>
                      <a:pt x="242" y="0"/>
                      <a:pt x="219" y="189"/>
                      <a:pt x="0" y="262"/>
                    </a:cubicBezTo>
                    <a:lnTo>
                      <a:pt x="330" y="262"/>
                    </a:lnTo>
                    <a:close/>
                  </a:path>
                </a:pathLst>
              </a:custGeom>
              <a:gradFill>
                <a:gsLst>
                  <a:gs pos="0">
                    <a:srgbClr val="54D0CA"/>
                  </a:gs>
                  <a:gs pos="100000">
                    <a:srgbClr val="2A9995"/>
                  </a:gs>
                </a:gsLst>
                <a:lin ang="5400000" scaled="1"/>
              </a:gra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 id="11" name="TextBox 15"/>
              <p:cNvSpPr txBox="1"/>
              <p:nvPr/>
            </p:nvSpPr>
            <p:spPr>
              <a:xfrm>
                <a:off x="3988105" y="4543381"/>
                <a:ext cx="1427806" cy="307777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b="1" dirty="0" lang="id-ID" smtClean="0" sz="1400">
                    <a:solidFill>
                      <a:schemeClr val="bg1">
                        <a:lumMod val="85000"/>
                      </a:schemeClr>
                    </a:solidFill>
                  </a:rPr>
                  <a:t>Jeans</a:t>
                </a:r>
                <a:endParaRPr b="1" dirty="0" lang="id-ID" sz="140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  <p:sp>
            <p:nvSpPr>
              <p:cNvPr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 id="12" name="TextBox 16"/>
              <p:cNvSpPr txBox="1"/>
              <p:nvPr/>
            </p:nvSpPr>
            <p:spPr>
              <a:xfrm>
                <a:off x="4386777" y="1641332"/>
                <a:ext cx="644838" cy="369332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b="1" dirty="0" lang="id-ID">
                    <a:solidFill>
                      <a:srgbClr val="54D0CA"/>
                    </a:solidFill>
                  </a:rPr>
                  <a:t>20%</a:t>
                </a:r>
              </a:p>
            </p:txBody>
          </p:sp>
          <p:cxnSp>
            <p:nvCxnSpPr>
              <p:cNvPr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 id="13" name="Straight Connector 17"/>
              <p:cNvCxnSpPr/>
              <p:nvPr/>
            </p:nvCxnSpPr>
            <p:spPr>
              <a:xfrm flipV="1" rot="5400000">
                <a:off x="4536797" y="2411521"/>
                <a:ext cx="368953" cy="5318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  <a:alpha val="67000"/>
                  </a:schemeClr>
                </a:solidFill>
                <a:prstDash val="sysDot"/>
                <a:headEnd type="none"/>
                <a:tailEnd len="lg" type="oval" w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 id="14" name="Freeform 19"/>
              <p:cNvSpPr>
                <a:spLocks/>
              </p:cNvSpPr>
              <p:nvPr/>
            </p:nvSpPr>
            <p:spPr bwMode="auto">
              <a:xfrm>
                <a:off x="5240973" y="3266019"/>
                <a:ext cx="1853565" cy="1179355"/>
              </a:xfrm>
              <a:custGeom>
                <a:avLst/>
                <a:gdLst>
                  <a:gd fmla="*/ 330 w 660" name="T0"/>
                  <a:gd fmla="*/ 262 h 262" name="T1"/>
                  <a:gd fmla="*/ 331 w 660" name="T2"/>
                  <a:gd fmla="*/ 262 h 262" name="T3"/>
                  <a:gd fmla="*/ 660 w 660" name="T4"/>
                  <a:gd fmla="*/ 262 h 262" name="T5"/>
                  <a:gd fmla="*/ 330 w 660" name="T6"/>
                  <a:gd fmla="*/ 4 h 262" name="T7"/>
                  <a:gd fmla="*/ 0 w 660" name="T8"/>
                  <a:gd fmla="*/ 262 h 262" name="T9"/>
                  <a:gd fmla="*/ 330 w 660" name="T10"/>
                  <a:gd fmla="*/ 262 h 262" name="T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262" w="660">
                    <a:moveTo>
                      <a:pt x="330" y="262"/>
                    </a:moveTo>
                    <a:cubicBezTo>
                      <a:pt x="331" y="262"/>
                      <a:pt x="331" y="262"/>
                      <a:pt x="331" y="262"/>
                    </a:cubicBezTo>
                    <a:cubicBezTo>
                      <a:pt x="660" y="262"/>
                      <a:pt x="660" y="262"/>
                      <a:pt x="660" y="262"/>
                    </a:cubicBezTo>
                    <a:cubicBezTo>
                      <a:pt x="442" y="189"/>
                      <a:pt x="419" y="0"/>
                      <a:pt x="330" y="4"/>
                    </a:cubicBezTo>
                    <a:cubicBezTo>
                      <a:pt x="242" y="0"/>
                      <a:pt x="219" y="189"/>
                      <a:pt x="0" y="262"/>
                    </a:cubicBezTo>
                    <a:lnTo>
                      <a:pt x="330" y="262"/>
                    </a:lnTo>
                    <a:close/>
                  </a:path>
                </a:pathLst>
              </a:custGeom>
              <a:no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 id="15" name="TextBox 20"/>
              <p:cNvSpPr txBox="1"/>
              <p:nvPr/>
            </p:nvSpPr>
            <p:spPr>
              <a:xfrm>
                <a:off x="5450457" y="4543381"/>
                <a:ext cx="1427806" cy="307777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b="1" dirty="0" lang="id-ID" smtClean="0" sz="1400">
                    <a:solidFill>
                      <a:schemeClr val="bg1">
                        <a:lumMod val="85000"/>
                      </a:schemeClr>
                    </a:solidFill>
                  </a:rPr>
                  <a:t>Apparel</a:t>
                </a:r>
                <a:endParaRPr b="1" dirty="0" lang="id-ID" sz="140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  <p:sp>
            <p:nvSpPr>
              <p:cNvPr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 id="16" name="TextBox 21"/>
              <p:cNvSpPr txBox="1"/>
              <p:nvPr/>
            </p:nvSpPr>
            <p:spPr>
              <a:xfrm>
                <a:off x="5838697" y="1641332"/>
                <a:ext cx="644838" cy="369332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b="1" dirty="0" lang="id-ID">
                    <a:solidFill>
                      <a:srgbClr val="54D0CA"/>
                    </a:solidFill>
                  </a:rPr>
                  <a:t>20%</a:t>
                </a:r>
              </a:p>
            </p:txBody>
          </p:sp>
          <p:cxnSp>
            <p:nvCxnSpPr>
              <p:cNvPr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 id="17" name="Straight Connector 22"/>
              <p:cNvCxnSpPr/>
              <p:nvPr/>
            </p:nvCxnSpPr>
            <p:spPr>
              <a:xfrm flipV="1" rot="5400000">
                <a:off x="5736354" y="2641044"/>
                <a:ext cx="828000" cy="5318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  <a:alpha val="67000"/>
                  </a:schemeClr>
                </a:solidFill>
                <a:prstDash val="sysDot"/>
                <a:headEnd type="none"/>
                <a:tailEnd len="lg" type="oval" w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 id="18" name="Freeform 7"/>
              <p:cNvSpPr>
                <a:spLocks/>
              </p:cNvSpPr>
              <p:nvPr/>
            </p:nvSpPr>
            <p:spPr bwMode="auto">
              <a:xfrm>
                <a:off x="6637574" y="3007700"/>
                <a:ext cx="1853565" cy="1437675"/>
              </a:xfrm>
              <a:custGeom>
                <a:avLst/>
                <a:gdLst>
                  <a:gd fmla="*/ 330 w 660" name="T0"/>
                  <a:gd fmla="*/ 262 h 262" name="T1"/>
                  <a:gd fmla="*/ 331 w 660" name="T2"/>
                  <a:gd fmla="*/ 262 h 262" name="T3"/>
                  <a:gd fmla="*/ 660 w 660" name="T4"/>
                  <a:gd fmla="*/ 262 h 262" name="T5"/>
                  <a:gd fmla="*/ 330 w 660" name="T6"/>
                  <a:gd fmla="*/ 4 h 262" name="T7"/>
                  <a:gd fmla="*/ 0 w 660" name="T8"/>
                  <a:gd fmla="*/ 262 h 262" name="T9"/>
                  <a:gd fmla="*/ 330 w 660" name="T10"/>
                  <a:gd fmla="*/ 262 h 262" name="T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262" w="660">
                    <a:moveTo>
                      <a:pt x="330" y="262"/>
                    </a:moveTo>
                    <a:cubicBezTo>
                      <a:pt x="331" y="262"/>
                      <a:pt x="331" y="262"/>
                      <a:pt x="331" y="262"/>
                    </a:cubicBezTo>
                    <a:cubicBezTo>
                      <a:pt x="660" y="262"/>
                      <a:pt x="660" y="262"/>
                      <a:pt x="660" y="262"/>
                    </a:cubicBezTo>
                    <a:cubicBezTo>
                      <a:pt x="442" y="189"/>
                      <a:pt x="419" y="0"/>
                      <a:pt x="330" y="4"/>
                    </a:cubicBezTo>
                    <a:cubicBezTo>
                      <a:pt x="242" y="0"/>
                      <a:pt x="219" y="189"/>
                      <a:pt x="0" y="262"/>
                    </a:cubicBezTo>
                    <a:lnTo>
                      <a:pt x="330" y="262"/>
                    </a:lnTo>
                    <a:close/>
                  </a:path>
                </a:pathLst>
              </a:custGeom>
              <a:gradFill>
                <a:gsLst>
                  <a:gs pos="0">
                    <a:srgbClr val="54D0CA"/>
                  </a:gs>
                  <a:gs pos="100000">
                    <a:srgbClr val="2A9995"/>
                  </a:gs>
                </a:gsLst>
                <a:lin ang="5400000" scaled="1"/>
              </a:gra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 id="19" name="TextBox 25"/>
              <p:cNvSpPr txBox="1"/>
              <p:nvPr/>
            </p:nvSpPr>
            <p:spPr>
              <a:xfrm>
                <a:off x="6779621" y="4554143"/>
                <a:ext cx="1427806" cy="307777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b="1" dirty="0" lang="id-ID" smtClean="0" sz="1400">
                    <a:solidFill>
                      <a:schemeClr val="bg1">
                        <a:lumMod val="85000"/>
                      </a:schemeClr>
                    </a:solidFill>
                  </a:rPr>
                  <a:t>Shoes</a:t>
                </a:r>
                <a:endParaRPr b="1" dirty="0" lang="id-ID" sz="140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  <p:sp>
            <p:nvSpPr>
              <p:cNvPr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 id="20" name="TextBox 26"/>
              <p:cNvSpPr txBox="1"/>
              <p:nvPr/>
            </p:nvSpPr>
            <p:spPr>
              <a:xfrm>
                <a:off x="7235418" y="1641332"/>
                <a:ext cx="644838" cy="369332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b="1" dirty="0" lang="id-ID">
                    <a:solidFill>
                      <a:srgbClr val="54D0CA"/>
                    </a:solidFill>
                  </a:rPr>
                  <a:t>20%</a:t>
                </a:r>
              </a:p>
            </p:txBody>
          </p:sp>
          <p:cxnSp>
            <p:nvCxnSpPr>
              <p:cNvPr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 id="21" name="Straight Connector 27"/>
              <p:cNvCxnSpPr/>
              <p:nvPr/>
            </p:nvCxnSpPr>
            <p:spPr>
              <a:xfrm flipV="1" rot="5400000">
                <a:off x="7237697" y="2551044"/>
                <a:ext cx="648000" cy="5318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  <a:alpha val="67000"/>
                  </a:schemeClr>
                </a:solidFill>
                <a:prstDash val="sysDot"/>
                <a:headEnd type="none"/>
                <a:tailEnd len="lg" type="oval" w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 id="22" name="Freeform 7"/>
              <p:cNvSpPr>
                <a:spLocks/>
              </p:cNvSpPr>
              <p:nvPr/>
            </p:nvSpPr>
            <p:spPr bwMode="auto">
              <a:xfrm>
                <a:off x="8044164" y="3413039"/>
                <a:ext cx="1853565" cy="1032335"/>
              </a:xfrm>
              <a:custGeom>
                <a:avLst/>
                <a:gdLst>
                  <a:gd fmla="*/ 330 w 660" name="T0"/>
                  <a:gd fmla="*/ 262 h 262" name="T1"/>
                  <a:gd fmla="*/ 331 w 660" name="T2"/>
                  <a:gd fmla="*/ 262 h 262" name="T3"/>
                  <a:gd fmla="*/ 660 w 660" name="T4"/>
                  <a:gd fmla="*/ 262 h 262" name="T5"/>
                  <a:gd fmla="*/ 330 w 660" name="T6"/>
                  <a:gd fmla="*/ 4 h 262" name="T7"/>
                  <a:gd fmla="*/ 0 w 660" name="T8"/>
                  <a:gd fmla="*/ 262 h 262" name="T9"/>
                  <a:gd fmla="*/ 330 w 660" name="T10"/>
                  <a:gd fmla="*/ 262 h 262" name="T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262" w="660">
                    <a:moveTo>
                      <a:pt x="330" y="262"/>
                    </a:moveTo>
                    <a:cubicBezTo>
                      <a:pt x="331" y="262"/>
                      <a:pt x="331" y="262"/>
                      <a:pt x="331" y="262"/>
                    </a:cubicBezTo>
                    <a:cubicBezTo>
                      <a:pt x="660" y="262"/>
                      <a:pt x="660" y="262"/>
                      <a:pt x="660" y="262"/>
                    </a:cubicBezTo>
                    <a:cubicBezTo>
                      <a:pt x="442" y="189"/>
                      <a:pt x="419" y="0"/>
                      <a:pt x="330" y="4"/>
                    </a:cubicBezTo>
                    <a:cubicBezTo>
                      <a:pt x="242" y="0"/>
                      <a:pt x="219" y="189"/>
                      <a:pt x="0" y="262"/>
                    </a:cubicBezTo>
                    <a:lnTo>
                      <a:pt x="330" y="262"/>
                    </a:lnTo>
                    <a:close/>
                  </a:path>
                </a:pathLst>
              </a:custGeom>
              <a:no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 id="23" name="TextBox 30"/>
              <p:cNvSpPr txBox="1"/>
              <p:nvPr/>
            </p:nvSpPr>
            <p:spPr>
              <a:xfrm>
                <a:off x="8252959" y="4557895"/>
                <a:ext cx="1427806" cy="307777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b="1" dirty="0" lang="id-ID" smtClean="0" sz="1400">
                    <a:solidFill>
                      <a:schemeClr val="bg1">
                        <a:lumMod val="85000"/>
                      </a:schemeClr>
                    </a:solidFill>
                  </a:rPr>
                  <a:t>Bags</a:t>
                </a:r>
                <a:endParaRPr b="1" dirty="0" lang="id-ID" sz="140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  <p:sp>
            <p:nvSpPr>
              <p:cNvPr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 id="24" name="TextBox 31"/>
              <p:cNvSpPr txBox="1"/>
              <p:nvPr/>
            </p:nvSpPr>
            <p:spPr>
              <a:xfrm>
                <a:off x="8644442" y="1641332"/>
                <a:ext cx="644838" cy="369332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b="1" dirty="0" lang="id-ID">
                    <a:solidFill>
                      <a:srgbClr val="54D0CA"/>
                    </a:solidFill>
                  </a:rPr>
                  <a:t>20%</a:t>
                </a:r>
              </a:p>
            </p:txBody>
          </p:sp>
          <p:cxnSp>
            <p:nvCxnSpPr>
              <p:cNvPr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 id="25" name="Straight Connector 32"/>
              <p:cNvCxnSpPr/>
              <p:nvPr/>
            </p:nvCxnSpPr>
            <p:spPr>
              <a:xfrm flipV="1" rot="5400000">
                <a:off x="8442202" y="2749044"/>
                <a:ext cx="1044000" cy="5318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  <a:alpha val="67000"/>
                  </a:schemeClr>
                </a:solidFill>
                <a:prstDash val="sysDot"/>
                <a:headEnd type="none"/>
                <a:tailEnd len="lg" type="oval" w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 id="26" name="Freeform 7"/>
              <p:cNvSpPr>
                <a:spLocks/>
              </p:cNvSpPr>
              <p:nvPr/>
            </p:nvSpPr>
            <p:spPr bwMode="auto">
              <a:xfrm>
                <a:off x="9274930" y="3666947"/>
                <a:ext cx="1853565" cy="778428"/>
              </a:xfrm>
              <a:custGeom>
                <a:avLst/>
                <a:gdLst>
                  <a:gd fmla="*/ 330 w 660" name="T0"/>
                  <a:gd fmla="*/ 262 h 262" name="T1"/>
                  <a:gd fmla="*/ 331 w 660" name="T2"/>
                  <a:gd fmla="*/ 262 h 262" name="T3"/>
                  <a:gd fmla="*/ 660 w 660" name="T4"/>
                  <a:gd fmla="*/ 262 h 262" name="T5"/>
                  <a:gd fmla="*/ 330 w 660" name="T6"/>
                  <a:gd fmla="*/ 4 h 262" name="T7"/>
                  <a:gd fmla="*/ 0 w 660" name="T8"/>
                  <a:gd fmla="*/ 262 h 262" name="T9"/>
                  <a:gd fmla="*/ 330 w 660" name="T10"/>
                  <a:gd fmla="*/ 262 h 262" name="T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262" w="660">
                    <a:moveTo>
                      <a:pt x="330" y="262"/>
                    </a:moveTo>
                    <a:cubicBezTo>
                      <a:pt x="331" y="262"/>
                      <a:pt x="331" y="262"/>
                      <a:pt x="331" y="262"/>
                    </a:cubicBezTo>
                    <a:cubicBezTo>
                      <a:pt x="660" y="262"/>
                      <a:pt x="660" y="262"/>
                      <a:pt x="660" y="262"/>
                    </a:cubicBezTo>
                    <a:cubicBezTo>
                      <a:pt x="442" y="189"/>
                      <a:pt x="419" y="0"/>
                      <a:pt x="330" y="4"/>
                    </a:cubicBezTo>
                    <a:cubicBezTo>
                      <a:pt x="242" y="0"/>
                      <a:pt x="219" y="189"/>
                      <a:pt x="0" y="262"/>
                    </a:cubicBezTo>
                    <a:lnTo>
                      <a:pt x="330" y="262"/>
                    </a:lnTo>
                    <a:close/>
                  </a:path>
                </a:pathLst>
              </a:custGeom>
              <a:gradFill>
                <a:gsLst>
                  <a:gs pos="0">
                    <a:srgbClr val="54D0CA"/>
                  </a:gs>
                  <a:gs pos="100000">
                    <a:srgbClr val="2A9995"/>
                  </a:gs>
                </a:gsLst>
                <a:lin ang="5400000" scaled="1"/>
              </a:gra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 id="28" name="TextBox 36"/>
              <p:cNvSpPr txBox="1"/>
              <p:nvPr/>
            </p:nvSpPr>
            <p:spPr>
              <a:xfrm>
                <a:off x="9879292" y="1641332"/>
                <a:ext cx="644838" cy="369332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b="1" dirty="0" lang="id-ID">
                    <a:solidFill>
                      <a:srgbClr val="54D0CA"/>
                    </a:solidFill>
                  </a:rPr>
                  <a:t>20%</a:t>
                </a:r>
              </a:p>
            </p:txBody>
          </p:sp>
          <p:cxnSp>
            <p:nvCxnSpPr>
              <p:cNvPr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 id="29" name="Straight Connector 37"/>
              <p:cNvCxnSpPr/>
              <p:nvPr/>
            </p:nvCxnSpPr>
            <p:spPr>
              <a:xfrm flipV="1" rot="5400000">
                <a:off x="9584936" y="2839044"/>
                <a:ext cx="1224000" cy="5318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  <a:alpha val="67000"/>
                  </a:schemeClr>
                </a:solidFill>
                <a:prstDash val="sysDot"/>
                <a:headEnd type="none"/>
                <a:tailEnd len="lg" type="oval" w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092200" y="4445374"/>
                <a:ext cx="10036295" cy="0"/>
              </a:xfrm>
              <a:prstGeom prst="line">
                <a:avLst/>
              </a:prstGeom>
              <a:no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</p:cxnSp>
        </p:grpSp>
      </p:grpSp>
      <p:sp>
        <p:nvSpPr>
          <p:cNvPr id="37" name="矩形 36"/>
          <p:cNvSpPr/>
          <p:nvPr/>
        </p:nvSpPr>
        <p:spPr>
          <a:xfrm>
            <a:off x="1676400" y="5150123"/>
            <a:ext cx="9549938" cy="606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25000"/>
              </a:lnSpc>
            </a:pPr>
            <a:r>
              <a:rPr altLang="en-US" dirty="0" lang="zh-CN" sz="1400">
                <a:solidFill>
                  <a:schemeClr val="bg1">
                    <a:lumMod val="8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Lato Light"/>
              </a:rPr>
              <a:t>您的内容打在这里，或者通过复制您的文本后，在此框中选择粘贴，并选择只保留文字。您的内容打在这里，或者通过复制您的文本后，在此框中选择粘贴，并选择只保留</a:t>
            </a:r>
            <a:r>
              <a:rPr altLang="en-US" dirty="0" lang="zh-CN" smtClean="0" sz="1400">
                <a:solidFill>
                  <a:schemeClr val="bg1">
                    <a:lumMod val="8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Lato Light"/>
              </a:rPr>
              <a:t>文字您的内容打在这里，或者通过复制您的文本后</a:t>
            </a:r>
          </a:p>
        </p:txBody>
      </p:sp>
      <p:sp>
        <p:nvSpPr>
          <p:cNvPr id="38" name="Freeform 9"/>
          <p:cNvSpPr>
            <a:spLocks noEditPoints="1"/>
          </p:cNvSpPr>
          <p:nvPr/>
        </p:nvSpPr>
        <p:spPr bwMode="auto">
          <a:xfrm>
            <a:off x="1092200" y="5287625"/>
            <a:ext cx="380594" cy="380594"/>
          </a:xfrm>
          <a:custGeom>
            <a:avLst/>
            <a:gdLst>
              <a:gd fmla="*/ 43 w 128" name="T0"/>
              <a:gd fmla="*/ 59 h 128" name="T1"/>
              <a:gd fmla="*/ 52 w 128" name="T2"/>
              <a:gd fmla="*/ 50 h 128" name="T3"/>
              <a:gd fmla="*/ 65 w 128" name="T4"/>
              <a:gd fmla="*/ 63 h 128" name="T5"/>
              <a:gd fmla="*/ 68 w 128" name="T6"/>
              <a:gd fmla="*/ 64 h 128" name="T7"/>
              <a:gd fmla="*/ 71 w 128" name="T8"/>
              <a:gd fmla="*/ 63 h 128" name="T9"/>
              <a:gd fmla="*/ 91 w 128" name="T10"/>
              <a:gd fmla="*/ 43 h 128" name="T11"/>
              <a:gd fmla="*/ 91 w 128" name="T12"/>
              <a:gd fmla="*/ 37 h 128" name="T13"/>
              <a:gd fmla="*/ 85 w 128" name="T14"/>
              <a:gd fmla="*/ 37 h 128" name="T15"/>
              <a:gd fmla="*/ 68 w 128" name="T16"/>
              <a:gd fmla="*/ 54 h 128" name="T17"/>
              <a:gd fmla="*/ 55 w 128" name="T18"/>
              <a:gd fmla="*/ 41 h 128" name="T19"/>
              <a:gd fmla="*/ 54 w 128" name="T20"/>
              <a:gd fmla="*/ 40 h 128" name="T21"/>
              <a:gd fmla="*/ 49 w 128" name="T22"/>
              <a:gd fmla="*/ 41 h 128" name="T23"/>
              <a:gd fmla="*/ 37 w 128" name="T24"/>
              <a:gd fmla="*/ 53 h 128" name="T25"/>
              <a:gd fmla="*/ 37 w 128" name="T26"/>
              <a:gd fmla="*/ 59 h 128" name="T27"/>
              <a:gd fmla="*/ 43 w 128" name="T28"/>
              <a:gd fmla="*/ 59 h 128" name="T29"/>
              <a:gd fmla="*/ 124 w 128" name="T30"/>
              <a:gd fmla="*/ 92 h 128" name="T31"/>
              <a:gd fmla="*/ 120 w 128" name="T32"/>
              <a:gd fmla="*/ 92 h 128" name="T33"/>
              <a:gd fmla="*/ 120 w 128" name="T34"/>
              <a:gd fmla="*/ 8 h 128" name="T35"/>
              <a:gd fmla="*/ 124 w 128" name="T36"/>
              <a:gd fmla="*/ 8 h 128" name="T37"/>
              <a:gd fmla="*/ 128 w 128" name="T38"/>
              <a:gd fmla="*/ 4 h 128" name="T39"/>
              <a:gd fmla="*/ 124 w 128" name="T40"/>
              <a:gd fmla="*/ 0 h 128" name="T41"/>
              <a:gd fmla="*/ 4 w 128" name="T42"/>
              <a:gd fmla="*/ 0 h 128" name="T43"/>
              <a:gd fmla="*/ 0 w 128" name="T44"/>
              <a:gd fmla="*/ 4 h 128" name="T45"/>
              <a:gd fmla="*/ 4 w 128" name="T46"/>
              <a:gd fmla="*/ 8 h 128" name="T47"/>
              <a:gd fmla="*/ 8 w 128" name="T48"/>
              <a:gd fmla="*/ 8 h 128" name="T49"/>
              <a:gd fmla="*/ 8 w 128" name="T50"/>
              <a:gd fmla="*/ 92 h 128" name="T51"/>
              <a:gd fmla="*/ 4 w 128" name="T52"/>
              <a:gd fmla="*/ 92 h 128" name="T53"/>
              <a:gd fmla="*/ 0 w 128" name="T54"/>
              <a:gd fmla="*/ 96 h 128" name="T55"/>
              <a:gd fmla="*/ 4 w 128" name="T56"/>
              <a:gd fmla="*/ 100 h 128" name="T57"/>
              <a:gd fmla="*/ 42 w 128" name="T58"/>
              <a:gd fmla="*/ 100 h 128" name="T59"/>
              <a:gd fmla="*/ 21 w 128" name="T60"/>
              <a:gd fmla="*/ 121 h 128" name="T61"/>
              <a:gd fmla="*/ 21 w 128" name="T62"/>
              <a:gd fmla="*/ 126 h 128" name="T63"/>
              <a:gd fmla="*/ 27 w 128" name="T64"/>
              <a:gd fmla="*/ 126 h 128" name="T65"/>
              <a:gd fmla="*/ 54 w 128" name="T66"/>
              <a:gd fmla="*/ 100 h 128" name="T67"/>
              <a:gd fmla="*/ 60 w 128" name="T68"/>
              <a:gd fmla="*/ 100 h 128" name="T69"/>
              <a:gd fmla="*/ 60 w 128" name="T70"/>
              <a:gd fmla="*/ 116 h 128" name="T71"/>
              <a:gd fmla="*/ 64 w 128" name="T72"/>
              <a:gd fmla="*/ 120 h 128" name="T73"/>
              <a:gd fmla="*/ 68 w 128" name="T74"/>
              <a:gd fmla="*/ 116 h 128" name="T75"/>
              <a:gd fmla="*/ 68 w 128" name="T76"/>
              <a:gd fmla="*/ 100 h 128" name="T77"/>
              <a:gd fmla="*/ 74 w 128" name="T78"/>
              <a:gd fmla="*/ 100 h 128" name="T79"/>
              <a:gd fmla="*/ 101 w 128" name="T80"/>
              <a:gd fmla="*/ 126 h 128" name="T81"/>
              <a:gd fmla="*/ 107 w 128" name="T82"/>
              <a:gd fmla="*/ 126 h 128" name="T83"/>
              <a:gd fmla="*/ 107 w 128" name="T84"/>
              <a:gd fmla="*/ 121 h 128" name="T85"/>
              <a:gd fmla="*/ 86 w 128" name="T86"/>
              <a:gd fmla="*/ 100 h 128" name="T87"/>
              <a:gd fmla="*/ 124 w 128" name="T88"/>
              <a:gd fmla="*/ 100 h 128" name="T89"/>
              <a:gd fmla="*/ 128 w 128" name="T90"/>
              <a:gd fmla="*/ 96 h 128" name="T91"/>
              <a:gd fmla="*/ 124 w 128" name="T92"/>
              <a:gd fmla="*/ 92 h 128" name="T93"/>
              <a:gd fmla="*/ 112 w 128" name="T94"/>
              <a:gd fmla="*/ 92 h 128" name="T95"/>
              <a:gd fmla="*/ 76 w 128" name="T96"/>
              <a:gd fmla="*/ 92 h 128" name="T97"/>
              <a:gd fmla="*/ 76 w 128" name="T98"/>
              <a:gd fmla="*/ 92 h 128" name="T99"/>
              <a:gd fmla="*/ 52 w 128" name="T100"/>
              <a:gd fmla="*/ 92 h 128" name="T101"/>
              <a:gd fmla="*/ 52 w 128" name="T102"/>
              <a:gd fmla="*/ 92 h 128" name="T103"/>
              <a:gd fmla="*/ 16 w 128" name="T104"/>
              <a:gd fmla="*/ 92 h 128" name="T105"/>
              <a:gd fmla="*/ 16 w 128" name="T106"/>
              <a:gd fmla="*/ 8 h 128" name="T107"/>
              <a:gd fmla="*/ 112 w 128" name="T108"/>
              <a:gd fmla="*/ 8 h 128" name="T109"/>
              <a:gd fmla="*/ 112 w 128" name="T110"/>
              <a:gd fmla="*/ 92 h 128" name="T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b="b" l="0" r="r" t="0"/>
            <a:pathLst>
              <a:path h="128" w="128">
                <a:moveTo>
                  <a:pt x="43" y="59"/>
                </a:moveTo>
                <a:cubicBezTo>
                  <a:pt x="52" y="50"/>
                  <a:pt x="52" y="50"/>
                  <a:pt x="52" y="50"/>
                </a:cubicBezTo>
                <a:cubicBezTo>
                  <a:pt x="65" y="63"/>
                  <a:pt x="65" y="63"/>
                  <a:pt x="65" y="63"/>
                </a:cubicBezTo>
                <a:cubicBezTo>
                  <a:pt x="66" y="63"/>
                  <a:pt x="67" y="64"/>
                  <a:pt x="68" y="64"/>
                </a:cubicBezTo>
                <a:cubicBezTo>
                  <a:pt x="69" y="64"/>
                  <a:pt x="70" y="63"/>
                  <a:pt x="71" y="63"/>
                </a:cubicBezTo>
                <a:cubicBezTo>
                  <a:pt x="91" y="43"/>
                  <a:pt x="91" y="43"/>
                  <a:pt x="91" y="43"/>
                </a:cubicBezTo>
                <a:cubicBezTo>
                  <a:pt x="92" y="41"/>
                  <a:pt x="92" y="39"/>
                  <a:pt x="91" y="37"/>
                </a:cubicBezTo>
                <a:cubicBezTo>
                  <a:pt x="89" y="35"/>
                  <a:pt x="87" y="35"/>
                  <a:pt x="85" y="37"/>
                </a:cubicBezTo>
                <a:cubicBezTo>
                  <a:pt x="68" y="54"/>
                  <a:pt x="68" y="54"/>
                  <a:pt x="68" y="54"/>
                </a:cubicBezTo>
                <a:cubicBezTo>
                  <a:pt x="55" y="41"/>
                  <a:pt x="55" y="41"/>
                  <a:pt x="55" y="41"/>
                </a:cubicBezTo>
                <a:cubicBezTo>
                  <a:pt x="55" y="41"/>
                  <a:pt x="54" y="40"/>
                  <a:pt x="54" y="40"/>
                </a:cubicBezTo>
                <a:cubicBezTo>
                  <a:pt x="52" y="40"/>
                  <a:pt x="50" y="40"/>
                  <a:pt x="49" y="41"/>
                </a:cubicBezTo>
                <a:cubicBezTo>
                  <a:pt x="37" y="53"/>
                  <a:pt x="37" y="53"/>
                  <a:pt x="37" y="53"/>
                </a:cubicBezTo>
                <a:cubicBezTo>
                  <a:pt x="36" y="54"/>
                  <a:pt x="36" y="57"/>
                  <a:pt x="37" y="59"/>
                </a:cubicBezTo>
                <a:cubicBezTo>
                  <a:pt x="39" y="60"/>
                  <a:pt x="41" y="60"/>
                  <a:pt x="43" y="59"/>
                </a:cubicBezTo>
                <a:close/>
                <a:moveTo>
                  <a:pt x="124" y="92"/>
                </a:moveTo>
                <a:cubicBezTo>
                  <a:pt x="120" y="92"/>
                  <a:pt x="120" y="92"/>
                  <a:pt x="120" y="92"/>
                </a:cubicBezTo>
                <a:cubicBezTo>
                  <a:pt x="120" y="8"/>
                  <a:pt x="120" y="8"/>
                  <a:pt x="120" y="8"/>
                </a:cubicBezTo>
                <a:cubicBezTo>
                  <a:pt x="124" y="8"/>
                  <a:pt x="124" y="8"/>
                  <a:pt x="124" y="8"/>
                </a:cubicBezTo>
                <a:cubicBezTo>
                  <a:pt x="126" y="8"/>
                  <a:pt x="128" y="6"/>
                  <a:pt x="128" y="4"/>
                </a:cubicBezTo>
                <a:cubicBezTo>
                  <a:pt x="128" y="2"/>
                  <a:pt x="126" y="0"/>
                  <a:pt x="124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6"/>
                  <a:pt x="2" y="8"/>
                  <a:pt x="4" y="8"/>
                </a:cubicBezTo>
                <a:cubicBezTo>
                  <a:pt x="8" y="8"/>
                  <a:pt x="8" y="8"/>
                  <a:pt x="8" y="8"/>
                </a:cubicBezTo>
                <a:cubicBezTo>
                  <a:pt x="8" y="92"/>
                  <a:pt x="8" y="92"/>
                  <a:pt x="8" y="92"/>
                </a:cubicBezTo>
                <a:cubicBezTo>
                  <a:pt x="4" y="92"/>
                  <a:pt x="4" y="92"/>
                  <a:pt x="4" y="92"/>
                </a:cubicBezTo>
                <a:cubicBezTo>
                  <a:pt x="2" y="92"/>
                  <a:pt x="0" y="93"/>
                  <a:pt x="0" y="96"/>
                </a:cubicBezTo>
                <a:cubicBezTo>
                  <a:pt x="0" y="98"/>
                  <a:pt x="2" y="100"/>
                  <a:pt x="4" y="100"/>
                </a:cubicBezTo>
                <a:cubicBezTo>
                  <a:pt x="42" y="100"/>
                  <a:pt x="42" y="100"/>
                  <a:pt x="42" y="100"/>
                </a:cubicBezTo>
                <a:cubicBezTo>
                  <a:pt x="21" y="121"/>
                  <a:pt x="21" y="121"/>
                  <a:pt x="21" y="121"/>
                </a:cubicBezTo>
                <a:cubicBezTo>
                  <a:pt x="20" y="122"/>
                  <a:pt x="20" y="125"/>
                  <a:pt x="21" y="126"/>
                </a:cubicBezTo>
                <a:cubicBezTo>
                  <a:pt x="23" y="128"/>
                  <a:pt x="25" y="128"/>
                  <a:pt x="27" y="126"/>
                </a:cubicBezTo>
                <a:cubicBezTo>
                  <a:pt x="54" y="100"/>
                  <a:pt x="54" y="100"/>
                  <a:pt x="54" y="100"/>
                </a:cubicBezTo>
                <a:cubicBezTo>
                  <a:pt x="60" y="100"/>
                  <a:pt x="60" y="100"/>
                  <a:pt x="60" y="100"/>
                </a:cubicBezTo>
                <a:cubicBezTo>
                  <a:pt x="60" y="116"/>
                  <a:pt x="60" y="116"/>
                  <a:pt x="60" y="116"/>
                </a:cubicBezTo>
                <a:cubicBezTo>
                  <a:pt x="60" y="118"/>
                  <a:pt x="62" y="120"/>
                  <a:pt x="64" y="120"/>
                </a:cubicBezTo>
                <a:cubicBezTo>
                  <a:pt x="66" y="120"/>
                  <a:pt x="68" y="118"/>
                  <a:pt x="68" y="116"/>
                </a:cubicBezTo>
                <a:cubicBezTo>
                  <a:pt x="68" y="100"/>
                  <a:pt x="68" y="100"/>
                  <a:pt x="68" y="100"/>
                </a:cubicBezTo>
                <a:cubicBezTo>
                  <a:pt x="74" y="100"/>
                  <a:pt x="74" y="100"/>
                  <a:pt x="74" y="100"/>
                </a:cubicBezTo>
                <a:cubicBezTo>
                  <a:pt x="101" y="126"/>
                  <a:pt x="101" y="126"/>
                  <a:pt x="101" y="126"/>
                </a:cubicBezTo>
                <a:cubicBezTo>
                  <a:pt x="103" y="128"/>
                  <a:pt x="105" y="128"/>
                  <a:pt x="107" y="126"/>
                </a:cubicBezTo>
                <a:cubicBezTo>
                  <a:pt x="108" y="125"/>
                  <a:pt x="108" y="122"/>
                  <a:pt x="107" y="121"/>
                </a:cubicBezTo>
                <a:cubicBezTo>
                  <a:pt x="86" y="100"/>
                  <a:pt x="86" y="100"/>
                  <a:pt x="86" y="100"/>
                </a:cubicBezTo>
                <a:cubicBezTo>
                  <a:pt x="124" y="100"/>
                  <a:pt x="124" y="100"/>
                  <a:pt x="124" y="100"/>
                </a:cubicBezTo>
                <a:cubicBezTo>
                  <a:pt x="126" y="100"/>
                  <a:pt x="128" y="98"/>
                  <a:pt x="128" y="96"/>
                </a:cubicBezTo>
                <a:cubicBezTo>
                  <a:pt x="128" y="93"/>
                  <a:pt x="126" y="92"/>
                  <a:pt x="124" y="92"/>
                </a:cubicBezTo>
                <a:close/>
                <a:moveTo>
                  <a:pt x="112" y="92"/>
                </a:moveTo>
                <a:cubicBezTo>
                  <a:pt x="76" y="92"/>
                  <a:pt x="76" y="92"/>
                  <a:pt x="76" y="92"/>
                </a:cubicBezTo>
                <a:cubicBezTo>
                  <a:pt x="76" y="92"/>
                  <a:pt x="76" y="92"/>
                  <a:pt x="76" y="92"/>
                </a:cubicBezTo>
                <a:cubicBezTo>
                  <a:pt x="52" y="92"/>
                  <a:pt x="52" y="92"/>
                  <a:pt x="52" y="92"/>
                </a:cubicBezTo>
                <a:cubicBezTo>
                  <a:pt x="52" y="92"/>
                  <a:pt x="52" y="92"/>
                  <a:pt x="52" y="92"/>
                </a:cubicBezTo>
                <a:cubicBezTo>
                  <a:pt x="16" y="92"/>
                  <a:pt x="16" y="92"/>
                  <a:pt x="16" y="92"/>
                </a:cubicBezTo>
                <a:cubicBezTo>
                  <a:pt x="16" y="8"/>
                  <a:pt x="16" y="8"/>
                  <a:pt x="16" y="8"/>
                </a:cubicBezTo>
                <a:cubicBezTo>
                  <a:pt x="112" y="8"/>
                  <a:pt x="112" y="8"/>
                  <a:pt x="112" y="8"/>
                </a:cubicBezTo>
                <a:lnTo>
                  <a:pt x="112" y="92"/>
                </a:lnTo>
                <a:close/>
              </a:path>
            </a:pathLst>
          </a:custGeom>
          <a:gradFill flip="none" rotWithShape="1">
            <a:gsLst>
              <a:gs pos="0">
                <a:srgbClr val="9096AE"/>
              </a:gs>
              <a:gs pos="100000">
                <a:srgbClr val="F1F1F5"/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>
              <a:solidFill>
                <a:schemeClr val="lt1"/>
              </a:solidFill>
            </a:endParaRPr>
          </a:p>
        </p:txBody>
      </p:sp>
      <p:cxnSp>
        <p:nvCxnSpPr>
          <p:cNvPr id="39" name="直接连接符 38"/>
          <p:cNvCxnSpPr/>
          <p:nvPr/>
        </p:nvCxnSpPr>
        <p:spPr>
          <a:xfrm>
            <a:off x="1638300" y="5287625"/>
            <a:ext cx="0" cy="380594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矩形 40"/>
          <p:cNvSpPr/>
          <p:nvPr/>
        </p:nvSpPr>
        <p:spPr>
          <a:xfrm>
            <a:off x="330480" y="212915"/>
            <a:ext cx="2993127" cy="461665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indent="-342900" marL="342900">
              <a:buFont charset="2" panose="05000000000000000000" pitchFamily="2" typeface="Wingdings"/>
              <a:buChar char="Ø"/>
            </a:pPr>
            <a:r>
              <a:rPr altLang="en-US" dirty="0" lang="zh-CN" smtClean="0" sz="2400">
                <a:gradFill>
                  <a:gsLst>
                    <a:gs pos="0">
                      <a:schemeClr val="bg1"/>
                    </a:gs>
                    <a:gs pos="100000">
                      <a:srgbClr val="2A9995"/>
                    </a:gs>
                  </a:gsLst>
                  <a:lin ang="5400000" scaled="1"/>
                </a:gradFill>
                <a:effectLst>
                  <a:glow rad="88900">
                    <a:srgbClr val="073780">
                      <a:alpha val="58000"/>
                    </a:srgbClr>
                  </a:glow>
                </a:effectLst>
                <a:latin charset="-122" panose="02010609000101010101" pitchFamily="49" typeface="经典综艺体简"/>
                <a:ea charset="-122" panose="02010609000101010101" pitchFamily="49" typeface="经典综艺体简"/>
                <a:cs charset="-122" panose="02010609000101010101" pitchFamily="49" typeface="经典综艺体简"/>
              </a:rPr>
              <a:t>单击此处添加目录</a:t>
            </a:r>
            <a:endParaRPr altLang="en-US" dirty="0" lang="zh-CN" sz="2400">
              <a:gradFill>
                <a:gsLst>
                  <a:gs pos="0">
                    <a:schemeClr val="bg1"/>
                  </a:gs>
                  <a:gs pos="100000">
                    <a:srgbClr val="2A9995"/>
                  </a:gs>
                </a:gsLst>
                <a:lin ang="5400000" scaled="1"/>
              </a:gradFill>
              <a:effectLst>
                <a:glow rad="88900">
                  <a:srgbClr val="073780">
                    <a:alpha val="58000"/>
                  </a:srgbClr>
                </a:glow>
              </a:effectLst>
              <a:latin charset="-122" panose="02010609000101010101" pitchFamily="49" typeface="经典综艺体简"/>
              <a:ea charset="-122" panose="02010609000101010101" pitchFamily="49" typeface="经典综艺体简"/>
              <a:cs charset="-122" panose="02010609000101010101" pitchFamily="49" typeface="经典综艺体简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3279157" y="406302"/>
            <a:ext cx="240039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 lvl="0"/>
            <a:r>
              <a:rPr altLang="zh-CN" dirty="0" i="1" lang="en-US" smtClean="0" sz="1050">
                <a:solidFill>
                  <a:schemeClr val="bg1">
                    <a:alpha val="7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604020202020204" pitchFamily="34" typeface="Arial"/>
                <a:cs charset="0" panose="020B0604020202020204" pitchFamily="34" typeface="Arial"/>
              </a:rPr>
              <a:t>DAN </a:t>
            </a:r>
            <a:r>
              <a:rPr altLang="zh-CN" dirty="0" err="1" i="1" lang="en-US" smtClean="0" sz="1050">
                <a:solidFill>
                  <a:schemeClr val="bg1">
                    <a:alpha val="7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604020202020204" pitchFamily="34" typeface="Arial"/>
                <a:cs charset="0" panose="020B0604020202020204" pitchFamily="34" typeface="Arial"/>
              </a:rPr>
              <a:t>JI</a:t>
            </a:r>
            <a:r>
              <a:rPr altLang="zh-CN" dirty="0" i="1" lang="en-US" smtClean="0" sz="1050">
                <a:solidFill>
                  <a:schemeClr val="bg1">
                    <a:alpha val="7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604020202020204" pitchFamily="34" typeface="Arial"/>
                <a:cs charset="0" panose="020B0604020202020204" pitchFamily="34" typeface="Arial"/>
              </a:rPr>
              <a:t> CI CHU </a:t>
            </a:r>
            <a:r>
              <a:rPr altLang="zh-CN" dirty="0" err="1" i="1" lang="en-US" smtClean="0" sz="1050">
                <a:solidFill>
                  <a:schemeClr val="bg1">
                    <a:alpha val="7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604020202020204" pitchFamily="34" typeface="Arial"/>
                <a:cs charset="0" panose="020B0604020202020204" pitchFamily="34" typeface="Arial"/>
              </a:rPr>
              <a:t>TIAN</a:t>
            </a:r>
            <a:r>
              <a:rPr altLang="zh-CN" dirty="0" i="1" lang="en-US" smtClean="0" sz="1050">
                <a:solidFill>
                  <a:schemeClr val="bg1">
                    <a:alpha val="7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604020202020204" pitchFamily="34" typeface="Arial"/>
                <a:cs charset="0" panose="020B0604020202020204" pitchFamily="34" typeface="Arial"/>
              </a:rPr>
              <a:t> </a:t>
            </a:r>
            <a:r>
              <a:rPr altLang="zh-CN" dirty="0" err="1" i="1" lang="en-US" smtClean="0" sz="1050">
                <a:solidFill>
                  <a:schemeClr val="bg1">
                    <a:alpha val="7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604020202020204" pitchFamily="34" typeface="Arial"/>
                <a:cs charset="0" panose="020B0604020202020204" pitchFamily="34" typeface="Arial"/>
              </a:rPr>
              <a:t>JIA</a:t>
            </a:r>
            <a:r>
              <a:rPr altLang="zh-CN" dirty="0" i="1" lang="en-US" smtClean="0" sz="1050">
                <a:solidFill>
                  <a:schemeClr val="bg1">
                    <a:alpha val="7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604020202020204" pitchFamily="34" typeface="Arial"/>
                <a:cs charset="0" panose="020B0604020202020204" pitchFamily="34" typeface="Arial"/>
              </a:rPr>
              <a:t> YING WEN</a:t>
            </a:r>
            <a:endParaRPr altLang="en-US" dirty="0" i="1" lang="zh-CN" sz="1050">
              <a:solidFill>
                <a:schemeClr val="bg1">
                  <a:alpha val="70000"/>
                </a:schemeClr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charset="0" panose="020B0604020202020204" pitchFamily="34" typeface="Arial"/>
              <a:cs charset="0" panose="020B0604020202020204" pitchFamily="34" typeface="Arial"/>
            </a:endParaRPr>
          </a:p>
        </p:txBody>
      </p:sp>
      <p:cxnSp>
        <p:nvCxnSpPr>
          <p:cNvPr id="43" name="直接连接符 42"/>
          <p:cNvCxnSpPr/>
          <p:nvPr/>
        </p:nvCxnSpPr>
        <p:spPr>
          <a:xfrm>
            <a:off x="0" y="935079"/>
            <a:ext cx="11273869" cy="0"/>
          </a:xfrm>
          <a:prstGeom prst="line">
            <a:avLst/>
          </a:prstGeom>
          <a:ln w="12700">
            <a:gradFill flip="none" rotWithShape="1">
              <a:gsLst>
                <a:gs pos="59000">
                  <a:schemeClr val="bg1">
                    <a:alpha val="21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组合 43"/>
          <p:cNvGrpSpPr/>
          <p:nvPr/>
        </p:nvGrpSpPr>
        <p:grpSpPr>
          <a:xfrm flipH="1">
            <a:off x="0" y="780260"/>
            <a:ext cx="5724000" cy="78378"/>
            <a:chOff x="6911145" y="6507480"/>
            <a:chExt cx="4984946" cy="78378"/>
          </a:xfrm>
        </p:grpSpPr>
        <p:sp>
          <p:nvSpPr>
            <p:cNvPr id="45" name="任意多边形 44"/>
            <p:cNvSpPr/>
            <p:nvPr/>
          </p:nvSpPr>
          <p:spPr>
            <a:xfrm flipH="1" flipV="1">
              <a:off x="10182596" y="6507480"/>
              <a:ext cx="1713495" cy="78378"/>
            </a:xfrm>
            <a:custGeom>
              <a:avLst/>
              <a:gdLst>
                <a:gd fmla="*/ 1585578 w 1713495" name="connsiteX0"/>
                <a:gd fmla="*/ 78378 h 78378" name="connsiteY0"/>
                <a:gd fmla="*/ 0 w 1713495" name="connsiteX1"/>
                <a:gd fmla="*/ 78378 h 78378" name="connsiteY1"/>
                <a:gd fmla="*/ 0 w 1713495" name="connsiteX2"/>
                <a:gd fmla="*/ 0 h 78378" name="connsiteY2"/>
                <a:gd fmla="*/ 1713495 w 1713495" name="connsiteX3"/>
                <a:gd fmla="*/ 0 h 78378" name="connsiteY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78378" w="1713495">
                  <a:moveTo>
                    <a:pt x="1585578" y="78378"/>
                  </a:moveTo>
                  <a:lnTo>
                    <a:pt x="0" y="78378"/>
                  </a:lnTo>
                  <a:lnTo>
                    <a:pt x="0" y="0"/>
                  </a:lnTo>
                  <a:lnTo>
                    <a:pt x="1713495" y="0"/>
                  </a:lnTo>
                  <a:close/>
                </a:path>
              </a:pathLst>
            </a:custGeom>
            <a:solidFill>
              <a:srgbClr val="61D6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6" name="平行四边形 45"/>
            <p:cNvSpPr/>
            <p:nvPr/>
          </p:nvSpPr>
          <p:spPr>
            <a:xfrm flipH="1" flipV="1">
              <a:off x="8909105" y="6507480"/>
              <a:ext cx="1296000" cy="78378"/>
            </a:xfrm>
            <a:prstGeom prst="parallelogram">
              <a:avLst>
                <a:gd fmla="val 163205" name="adj"/>
              </a:avLst>
            </a:prstGeom>
            <a:solidFill>
              <a:srgbClr val="61D6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7" name="平行四边形 46"/>
            <p:cNvSpPr/>
            <p:nvPr/>
          </p:nvSpPr>
          <p:spPr>
            <a:xfrm flipH="1" flipV="1">
              <a:off x="8031615" y="6507480"/>
              <a:ext cx="900000" cy="78378"/>
            </a:xfrm>
            <a:prstGeom prst="parallelogram">
              <a:avLst>
                <a:gd fmla="val 163205" name="adj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8" name="平行四边形 47"/>
            <p:cNvSpPr/>
            <p:nvPr/>
          </p:nvSpPr>
          <p:spPr>
            <a:xfrm flipH="1" flipV="1">
              <a:off x="7658125" y="6507480"/>
              <a:ext cx="396000" cy="78378"/>
            </a:xfrm>
            <a:prstGeom prst="parallelogram">
              <a:avLst>
                <a:gd fmla="val 163205" name="adj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9" name="平行四边形 48"/>
            <p:cNvSpPr/>
            <p:nvPr/>
          </p:nvSpPr>
          <p:spPr>
            <a:xfrm flipH="1" flipV="1">
              <a:off x="7284635" y="6507480"/>
              <a:ext cx="396000" cy="78378"/>
            </a:xfrm>
            <a:prstGeom prst="parallelogram">
              <a:avLst>
                <a:gd fmla="val 163205" name="adj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0" name="平行四边形 49"/>
            <p:cNvSpPr/>
            <p:nvPr/>
          </p:nvSpPr>
          <p:spPr>
            <a:xfrm flipH="1" flipV="1">
              <a:off x="6911145" y="6507480"/>
              <a:ext cx="396000" cy="78378"/>
            </a:xfrm>
            <a:prstGeom prst="parallelogram">
              <a:avLst>
                <a:gd fmla="val 163205" name="adj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</p:spTree>
    <p:extLst>
      <p:ext uri="{BB962C8B-B14F-4D97-AF65-F5344CB8AC3E}">
        <p14:creationId xmlns:p14="http://schemas.microsoft.com/office/powerpoint/2010/main" val="14887358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250" spd="slow">
        <p15:prstTrans prst="airplane"/>
      </p:transition>
    </mc:Choice>
    <mc:Fallback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dur="indefinite" id="1" nodeType="tmRoot" restart="never">
              <p:childTnLst>
                <p:seq concurrent="1" nextAc="seek">
                  <p:cTn dur="indefinite" id="2" nodeType="mainSeq">
                    <p:childTnLst>
                      <p:par>
                        <p:cTn fill="hold" id="3">
                          <p:stCondLst>
                            <p:cond delay="indefinite"/>
                            <p:cond delay="0" evt="onBegin">
                              <p:tn val="2"/>
                            </p:cond>
                          </p:stCondLst>
                          <p:childTnLst>
                            <p:par>
                              <p:cTn fill="hold" id="4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fill="hold" id="5" nodeType="withEffect" presetClass="entr" presetID="17" presetSubtype="4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dur="1" fill="hold" id="6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dur="500" fill="hold" id="7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dur="500" fill="hold" id="8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dur="500" fill="hold" id="9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dur="500" fill="hold" id="10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fill="hold" id="11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decel="100000" fill="hold" grpId="0" id="12" nodeType="afterEffect" presetClass="entr" presetID="2" presetSubtype="4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dur="1" fill="hold" id="13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dur="1000" fill="hold" id="14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dur="1000" fill="hold" id="15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fill="hold" id="16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fill="hold" id="17" nodeType="afterEffect" presetClass="entr" presetID="22" presetSubtype="1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dur="1" fill="hold" id="18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filter="wipe(up)" transition="in">
                                          <p:cBhvr>
                                            <p:cTn dur="500" id="19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fill="hold" id="20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fill="hold" grpId="0" id="21" nodeType="afterEffect" p14:presetBounceEnd="54000" presetClass="entr" presetID="2" presetSubtype="2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dur="1" fill="hold" id="22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p14:bounceEnd="54000" valueType="num">
                                          <p:cBhvr additive="base">
                                            <p:cTn dur="1000" fill="hold" id="23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p14:bounceEnd="54000" valueType="num">
                                          <p:cBhvr additive="base">
                                            <p:cTn dur="1000" fill="hold" id="24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delay="0" evt="onPrev">
                      <p:tgtEl>
                        <p:sldTgt/>
                      </p:tgtEl>
                    </p:cond>
                  </p:prevCondLst>
                  <p:nextCondLst>
                    <p:cond delay="0" evt="onNext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grpId="0" spid="37"/>
          <p:bldP animBg="1" grpId="0" spid="38"/>
        </p:bldLst>
      </p:timing>
    </mc:Choice>
    <mc:Fallback>
      <p:timing>
        <p:tnLst>
          <p:par>
            <p:cTn dur="indefinite" id="1" nodeType="tmRoot" restart="never">
              <p:childTnLst>
                <p:seq concurrent="1" nextAc="seek">
                  <p:cTn dur="indefinite" id="2" nodeType="mainSeq">
                    <p:childTnLst>
                      <p:par>
                        <p:cTn fill="hold" id="3">
                          <p:stCondLst>
                            <p:cond delay="indefinite"/>
                            <p:cond delay="0" evt="onBegin">
                              <p:tn val="2"/>
                            </p:cond>
                          </p:stCondLst>
                          <p:childTnLst>
                            <p:par>
                              <p:cTn fill="hold" id="4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fill="hold" id="5" nodeType="withEffect" presetClass="entr" presetID="17" presetSubtype="4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dur="1" fill="hold" id="6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dur="500" fill="hold" id="7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dur="500" fill="hold" id="8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dur="500" fill="hold" id="9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dur="500" fill="hold" id="10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fill="hold" id="11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decel="100000" fill="hold" grpId="0" id="12" nodeType="afterEffect" presetClass="entr" presetID="2" presetSubtype="4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dur="1" fill="hold" id="13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dur="1000" fill="hold" id="14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dur="1000" fill="hold" id="15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fill="hold" id="16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fill="hold" id="17" nodeType="afterEffect" presetClass="entr" presetID="22" presetSubtype="1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dur="1" fill="hold" id="18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filter="wipe(up)" transition="in">
                                          <p:cBhvr>
                                            <p:cTn dur="500" id="19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fill="hold" id="20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fill="hold" grpId="0" id="21" nodeType="afterEffect" presetClass="entr" presetID="2" presetSubtype="2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dur="1" fill="hold" id="22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dur="1000" fill="hold" id="23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dur="1000" fill="hold" id="24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delay="0" evt="onPrev">
                      <p:tgtEl>
                        <p:sldTgt/>
                      </p:tgtEl>
                    </p:cond>
                  </p:prevCondLst>
                  <p:nextCondLst>
                    <p:cond delay="0" evt="onNext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grpId="0" spid="37"/>
          <p:bldP animBg="1" grpId="0" spid="38"/>
        </p:bldLst>
      </p:timing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 id="2" name="Freeform 5"/>
          <p:cNvSpPr>
            <a:spLocks noEditPoints="1"/>
          </p:cNvSpPr>
          <p:nvPr/>
        </p:nvSpPr>
        <p:spPr bwMode="auto">
          <a:xfrm>
            <a:off x="5798842" y="5596565"/>
            <a:ext cx="4557324" cy="1261435"/>
          </a:xfrm>
          <a:custGeom>
            <a:avLst/>
            <a:gdLst>
              <a:gd fmla="*/ 93 w 3149" name="T0"/>
              <a:gd fmla="*/ 872 h 872" name="T1"/>
              <a:gd fmla="*/ 0 w 3149" name="T2"/>
              <a:gd fmla="*/ 627 h 872" name="T3"/>
              <a:gd fmla="*/ 364 w 3149" name="T4"/>
              <a:gd fmla="*/ 261 h 872" name="T5"/>
              <a:gd fmla="*/ 670 w 3149" name="T6"/>
              <a:gd fmla="*/ 426 h 872" name="T7"/>
              <a:gd fmla="*/ 541 w 3149" name="T8"/>
              <a:gd fmla="*/ 611 h 872" name="T9"/>
              <a:gd fmla="*/ 1269 w 3149" name="T10"/>
              <a:gd fmla="*/ 619 h 872" name="T11"/>
              <a:gd fmla="*/ 1455 w 3149" name="T12"/>
              <a:gd fmla="*/ 650 h 872" name="T13"/>
              <a:gd fmla="*/ 1756 w 3149" name="T14"/>
              <a:gd fmla="*/ 492 h 872" name="T15"/>
              <a:gd fmla="*/ 1855 w 3149" name="T16"/>
              <a:gd fmla="*/ 597 h 872" name="T17"/>
              <a:gd fmla="*/ 2197 w 3149" name="T18"/>
              <a:gd fmla="*/ 328 h 872" name="T19"/>
              <a:gd fmla="*/ 2123 w 3149" name="T20"/>
              <a:gd fmla="*/ 210 h 872" name="T21"/>
              <a:gd fmla="*/ 2528 w 3149" name="T22"/>
              <a:gd fmla="*/ 211 h 872" name="T23"/>
              <a:gd fmla="*/ 2530 w 3149" name="T24"/>
              <a:gd fmla="*/ 214 h 872" name="T25"/>
              <a:gd fmla="*/ 2407 w 3149" name="T26"/>
              <a:gd fmla="*/ 262 h 872" name="T27"/>
              <a:gd fmla="*/ 2835 w 3149" name="T28"/>
              <a:gd fmla="*/ 752 h 872" name="T29"/>
              <a:gd fmla="*/ 3149 w 3149" name="T30"/>
              <a:gd fmla="*/ 872 h 872" name="T31"/>
              <a:gd fmla="*/ 93 w 3149" name="T32"/>
              <a:gd fmla="*/ 872 h 872" name="T33"/>
              <a:gd fmla="*/ 2450 w 3149" name="T34"/>
              <a:gd fmla="*/ 736 h 872" name="T35"/>
              <a:gd fmla="*/ 2122 w 3149" name="T36"/>
              <a:gd fmla="*/ 541 h 872" name="T37"/>
              <a:gd fmla="*/ 2123 w 3149" name="T38"/>
              <a:gd fmla="*/ 535 h 872" name="T39"/>
              <a:gd fmla="*/ 2119 w 3149" name="T40"/>
              <a:gd fmla="*/ 541 h 872" name="T41"/>
              <a:gd fmla="*/ 2008 w 3149" name="T42"/>
              <a:gd fmla="*/ 569 h 872" name="T43"/>
              <a:gd fmla="*/ 1888 w 3149" name="T44"/>
              <a:gd fmla="*/ 662 h 872" name="T45"/>
              <a:gd fmla="*/ 1992 w 3149" name="T46"/>
              <a:gd fmla="*/ 594 h 872" name="T47"/>
              <a:gd fmla="*/ 2451 w 3149" name="T48"/>
              <a:gd fmla="*/ 739 h 872" name="T49"/>
              <a:gd fmla="*/ 2450 w 3149" name="T50"/>
              <a:gd fmla="*/ 736 h 872" name="T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b="b" l="0" r="r" t="0"/>
            <a:pathLst>
              <a:path h="872" w="3149">
                <a:moveTo>
                  <a:pt x="93" y="872"/>
                </a:moveTo>
                <a:cubicBezTo>
                  <a:pt x="35" y="821"/>
                  <a:pt x="0" y="720"/>
                  <a:pt x="0" y="627"/>
                </a:cubicBezTo>
                <a:cubicBezTo>
                  <a:pt x="0" y="425"/>
                  <a:pt x="163" y="261"/>
                  <a:pt x="364" y="261"/>
                </a:cubicBezTo>
                <a:cubicBezTo>
                  <a:pt x="493" y="261"/>
                  <a:pt x="605" y="326"/>
                  <a:pt x="670" y="426"/>
                </a:cubicBezTo>
                <a:cubicBezTo>
                  <a:pt x="613" y="475"/>
                  <a:pt x="567" y="537"/>
                  <a:pt x="541" y="611"/>
                </a:cubicBezTo>
                <a:cubicBezTo>
                  <a:pt x="718" y="331"/>
                  <a:pt x="1098" y="335"/>
                  <a:pt x="1269" y="619"/>
                </a:cubicBezTo>
                <a:cubicBezTo>
                  <a:pt x="1334" y="617"/>
                  <a:pt x="1397" y="628"/>
                  <a:pt x="1455" y="650"/>
                </a:cubicBezTo>
                <a:cubicBezTo>
                  <a:pt x="1525" y="551"/>
                  <a:pt x="1638" y="494"/>
                  <a:pt x="1756" y="492"/>
                </a:cubicBezTo>
                <a:cubicBezTo>
                  <a:pt x="1778" y="538"/>
                  <a:pt x="1813" y="574"/>
                  <a:pt x="1855" y="597"/>
                </a:cubicBezTo>
                <a:cubicBezTo>
                  <a:pt x="1576" y="368"/>
                  <a:pt x="2037" y="0"/>
                  <a:pt x="2197" y="328"/>
                </a:cubicBezTo>
                <a:cubicBezTo>
                  <a:pt x="2184" y="279"/>
                  <a:pt x="2158" y="240"/>
                  <a:pt x="2123" y="210"/>
                </a:cubicBezTo>
                <a:cubicBezTo>
                  <a:pt x="2201" y="38"/>
                  <a:pt x="2449" y="35"/>
                  <a:pt x="2528" y="211"/>
                </a:cubicBezTo>
                <a:cubicBezTo>
                  <a:pt x="2529" y="212"/>
                  <a:pt x="2529" y="213"/>
                  <a:pt x="2530" y="214"/>
                </a:cubicBezTo>
                <a:cubicBezTo>
                  <a:pt x="2488" y="222"/>
                  <a:pt x="2447" y="238"/>
                  <a:pt x="2407" y="262"/>
                </a:cubicBezTo>
                <a:cubicBezTo>
                  <a:pt x="2707" y="142"/>
                  <a:pt x="2993" y="469"/>
                  <a:pt x="2835" y="752"/>
                </a:cubicBezTo>
                <a:cubicBezTo>
                  <a:pt x="2953" y="734"/>
                  <a:pt x="3072" y="771"/>
                  <a:pt x="3149" y="872"/>
                </a:cubicBezTo>
                <a:cubicBezTo>
                  <a:pt x="1774" y="872"/>
                  <a:pt x="1469" y="872"/>
                  <a:pt x="93" y="872"/>
                </a:cubicBezTo>
                <a:close/>
                <a:moveTo>
                  <a:pt x="2450" y="736"/>
                </a:moveTo>
                <a:cubicBezTo>
                  <a:pt x="2390" y="605"/>
                  <a:pt x="2257" y="531"/>
                  <a:pt x="2122" y="541"/>
                </a:cubicBezTo>
                <a:cubicBezTo>
                  <a:pt x="2122" y="539"/>
                  <a:pt x="2122" y="537"/>
                  <a:pt x="2123" y="535"/>
                </a:cubicBezTo>
                <a:cubicBezTo>
                  <a:pt x="2121" y="537"/>
                  <a:pt x="2120" y="539"/>
                  <a:pt x="2119" y="541"/>
                </a:cubicBezTo>
                <a:cubicBezTo>
                  <a:pt x="2082" y="544"/>
                  <a:pt x="2044" y="553"/>
                  <a:pt x="2008" y="569"/>
                </a:cubicBezTo>
                <a:cubicBezTo>
                  <a:pt x="1960" y="591"/>
                  <a:pt x="1919" y="623"/>
                  <a:pt x="1888" y="662"/>
                </a:cubicBezTo>
                <a:cubicBezTo>
                  <a:pt x="1917" y="634"/>
                  <a:pt x="1952" y="611"/>
                  <a:pt x="1992" y="594"/>
                </a:cubicBezTo>
                <a:cubicBezTo>
                  <a:pt x="2163" y="522"/>
                  <a:pt x="2362" y="587"/>
                  <a:pt x="2451" y="739"/>
                </a:cubicBezTo>
                <a:cubicBezTo>
                  <a:pt x="2450" y="738"/>
                  <a:pt x="2450" y="737"/>
                  <a:pt x="2450" y="736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  <a:alpha val="37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 id="3" name="Group 4"/>
          <p:cNvGrpSpPr/>
          <p:nvPr/>
        </p:nvGrpSpPr>
        <p:grpSpPr>
          <a:xfrm>
            <a:off x="6495355" y="2782971"/>
            <a:ext cx="3176539" cy="3134308"/>
            <a:chOff x="6495355" y="2782971"/>
            <a:chExt cx="3176539" cy="3134308"/>
          </a:xfrm>
        </p:grpSpPr>
        <p:sp>
          <p:nvSpPr>
            <p:cNvPr id="4" name="Freeform 6"/>
            <p:cNvSpPr>
              <a:spLocks/>
            </p:cNvSpPr>
            <p:nvPr/>
          </p:nvSpPr>
          <p:spPr bwMode="auto">
            <a:xfrm>
              <a:off x="7418327" y="4529762"/>
              <a:ext cx="554517" cy="555742"/>
            </a:xfrm>
            <a:custGeom>
              <a:avLst/>
              <a:gdLst>
                <a:gd fmla="*/ 369 w 383" name="T0"/>
                <a:gd fmla="*/ 319 h 384" name="T1"/>
                <a:gd fmla="*/ 64 w 383" name="T2"/>
                <a:gd fmla="*/ 14 h 384" name="T3"/>
                <a:gd fmla="*/ 23 w 383" name="T4"/>
                <a:gd fmla="*/ 10 h 384" name="T5"/>
                <a:gd fmla="*/ 10 w 383" name="T6"/>
                <a:gd fmla="*/ 23 h 384" name="T7"/>
                <a:gd fmla="*/ 14 w 383" name="T8"/>
                <a:gd fmla="*/ 65 h 384" name="T9"/>
                <a:gd fmla="*/ 319 w 383" name="T10"/>
                <a:gd fmla="*/ 369 h 384" name="T11"/>
                <a:gd fmla="*/ 360 w 383" name="T12"/>
                <a:gd fmla="*/ 373 h 384" name="T13"/>
                <a:gd fmla="*/ 373 w 383" name="T14"/>
                <a:gd fmla="*/ 361 h 384" name="T15"/>
                <a:gd fmla="*/ 369 w 383" name="T16"/>
                <a:gd fmla="*/ 319 h 384" name="T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84" w="383">
                  <a:moveTo>
                    <a:pt x="369" y="319"/>
                  </a:moveTo>
                  <a:cubicBezTo>
                    <a:pt x="64" y="14"/>
                    <a:pt x="64" y="14"/>
                    <a:pt x="64" y="14"/>
                  </a:cubicBezTo>
                  <a:cubicBezTo>
                    <a:pt x="52" y="2"/>
                    <a:pt x="33" y="0"/>
                    <a:pt x="23" y="10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0" y="33"/>
                    <a:pt x="1" y="52"/>
                    <a:pt x="14" y="65"/>
                  </a:cubicBezTo>
                  <a:cubicBezTo>
                    <a:pt x="319" y="369"/>
                    <a:pt x="319" y="369"/>
                    <a:pt x="319" y="369"/>
                  </a:cubicBezTo>
                  <a:cubicBezTo>
                    <a:pt x="331" y="382"/>
                    <a:pt x="350" y="384"/>
                    <a:pt x="360" y="373"/>
                  </a:cubicBezTo>
                  <a:cubicBezTo>
                    <a:pt x="373" y="361"/>
                    <a:pt x="373" y="361"/>
                    <a:pt x="373" y="361"/>
                  </a:cubicBezTo>
                  <a:cubicBezTo>
                    <a:pt x="383" y="350"/>
                    <a:pt x="382" y="331"/>
                    <a:pt x="369" y="319"/>
                  </a:cubicBezTo>
                  <a:close/>
                </a:path>
              </a:pathLst>
            </a:custGeom>
            <a:solidFill>
              <a:srgbClr val="2A9995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7"/>
            <p:cNvSpPr>
              <a:spLocks/>
            </p:cNvSpPr>
            <p:nvPr/>
          </p:nvSpPr>
          <p:spPr bwMode="auto">
            <a:xfrm>
              <a:off x="7335699" y="4612388"/>
              <a:ext cx="554517" cy="555742"/>
            </a:xfrm>
            <a:custGeom>
              <a:avLst/>
              <a:gdLst>
                <a:gd fmla="*/ 369 w 383" name="T0"/>
                <a:gd fmla="*/ 319 h 384" name="T1"/>
                <a:gd fmla="*/ 64 w 383" name="T2"/>
                <a:gd fmla="*/ 14 h 384" name="T3"/>
                <a:gd fmla="*/ 23 w 383" name="T4"/>
                <a:gd fmla="*/ 10 h 384" name="T5"/>
                <a:gd fmla="*/ 10 w 383" name="T6"/>
                <a:gd fmla="*/ 23 h 384" name="T7"/>
                <a:gd fmla="*/ 14 w 383" name="T8"/>
                <a:gd fmla="*/ 65 h 384" name="T9"/>
                <a:gd fmla="*/ 319 w 383" name="T10"/>
                <a:gd fmla="*/ 369 h 384" name="T11"/>
                <a:gd fmla="*/ 360 w 383" name="T12"/>
                <a:gd fmla="*/ 373 h 384" name="T13"/>
                <a:gd fmla="*/ 373 w 383" name="T14"/>
                <a:gd fmla="*/ 361 h 384" name="T15"/>
                <a:gd fmla="*/ 369 w 383" name="T16"/>
                <a:gd fmla="*/ 319 h 384" name="T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84" w="383">
                  <a:moveTo>
                    <a:pt x="369" y="319"/>
                  </a:moveTo>
                  <a:cubicBezTo>
                    <a:pt x="64" y="14"/>
                    <a:pt x="64" y="14"/>
                    <a:pt x="64" y="14"/>
                  </a:cubicBezTo>
                  <a:cubicBezTo>
                    <a:pt x="52" y="2"/>
                    <a:pt x="33" y="0"/>
                    <a:pt x="23" y="10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0" y="33"/>
                    <a:pt x="1" y="52"/>
                    <a:pt x="14" y="65"/>
                  </a:cubicBezTo>
                  <a:cubicBezTo>
                    <a:pt x="319" y="369"/>
                    <a:pt x="319" y="369"/>
                    <a:pt x="319" y="369"/>
                  </a:cubicBezTo>
                  <a:cubicBezTo>
                    <a:pt x="331" y="382"/>
                    <a:pt x="350" y="384"/>
                    <a:pt x="360" y="373"/>
                  </a:cubicBezTo>
                  <a:cubicBezTo>
                    <a:pt x="373" y="361"/>
                    <a:pt x="373" y="361"/>
                    <a:pt x="373" y="361"/>
                  </a:cubicBezTo>
                  <a:cubicBezTo>
                    <a:pt x="383" y="350"/>
                    <a:pt x="382" y="331"/>
                    <a:pt x="369" y="319"/>
                  </a:cubicBezTo>
                  <a:close/>
                </a:path>
              </a:pathLst>
            </a:custGeom>
            <a:solidFill>
              <a:srgbClr val="2A9995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8"/>
            <p:cNvSpPr>
              <a:spLocks/>
            </p:cNvSpPr>
            <p:nvPr/>
          </p:nvSpPr>
          <p:spPr bwMode="auto">
            <a:xfrm>
              <a:off x="7253685" y="4695015"/>
              <a:ext cx="553905" cy="555129"/>
            </a:xfrm>
            <a:custGeom>
              <a:avLst/>
              <a:gdLst>
                <a:gd fmla="*/ 369 w 383" name="T0"/>
                <a:gd fmla="*/ 319 h 384" name="T1"/>
                <a:gd fmla="*/ 64 w 383" name="T2"/>
                <a:gd fmla="*/ 14 h 384" name="T3"/>
                <a:gd fmla="*/ 23 w 383" name="T4"/>
                <a:gd fmla="*/ 10 h 384" name="T5"/>
                <a:gd fmla="*/ 10 w 383" name="T6"/>
                <a:gd fmla="*/ 23 h 384" name="T7"/>
                <a:gd fmla="*/ 14 w 383" name="T8"/>
                <a:gd fmla="*/ 65 h 384" name="T9"/>
                <a:gd fmla="*/ 319 w 383" name="T10"/>
                <a:gd fmla="*/ 369 h 384" name="T11"/>
                <a:gd fmla="*/ 360 w 383" name="T12"/>
                <a:gd fmla="*/ 373 h 384" name="T13"/>
                <a:gd fmla="*/ 373 w 383" name="T14"/>
                <a:gd fmla="*/ 361 h 384" name="T15"/>
                <a:gd fmla="*/ 369 w 383" name="T16"/>
                <a:gd fmla="*/ 319 h 384" name="T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84" w="383">
                  <a:moveTo>
                    <a:pt x="369" y="319"/>
                  </a:moveTo>
                  <a:cubicBezTo>
                    <a:pt x="64" y="14"/>
                    <a:pt x="64" y="14"/>
                    <a:pt x="64" y="14"/>
                  </a:cubicBezTo>
                  <a:cubicBezTo>
                    <a:pt x="52" y="2"/>
                    <a:pt x="33" y="0"/>
                    <a:pt x="23" y="10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0" y="33"/>
                    <a:pt x="1" y="52"/>
                    <a:pt x="14" y="65"/>
                  </a:cubicBezTo>
                  <a:cubicBezTo>
                    <a:pt x="319" y="369"/>
                    <a:pt x="319" y="369"/>
                    <a:pt x="319" y="369"/>
                  </a:cubicBezTo>
                  <a:cubicBezTo>
                    <a:pt x="331" y="382"/>
                    <a:pt x="350" y="384"/>
                    <a:pt x="360" y="373"/>
                  </a:cubicBezTo>
                  <a:cubicBezTo>
                    <a:pt x="373" y="361"/>
                    <a:pt x="373" y="361"/>
                    <a:pt x="373" y="361"/>
                  </a:cubicBezTo>
                  <a:cubicBezTo>
                    <a:pt x="383" y="350"/>
                    <a:pt x="382" y="331"/>
                    <a:pt x="369" y="319"/>
                  </a:cubicBezTo>
                  <a:close/>
                </a:path>
              </a:pathLst>
            </a:custGeom>
            <a:solidFill>
              <a:srgbClr val="2A9995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9"/>
            <p:cNvSpPr>
              <a:spLocks/>
            </p:cNvSpPr>
            <p:nvPr/>
          </p:nvSpPr>
          <p:spPr bwMode="auto">
            <a:xfrm>
              <a:off x="7265314" y="4852312"/>
              <a:ext cx="384367" cy="386816"/>
            </a:xfrm>
            <a:custGeom>
              <a:avLst/>
              <a:gdLst>
                <a:gd fmla="*/ 37 w 266" name="T0"/>
                <a:gd fmla="*/ 0 h 267" name="T1"/>
                <a:gd fmla="*/ 266 w 266" name="T2"/>
                <a:gd fmla="*/ 229 h 267" name="T3"/>
                <a:gd fmla="*/ 89 w 266" name="T4"/>
                <a:gd fmla="*/ 177 h 267" name="T5"/>
                <a:gd fmla="*/ 37 w 266" name="T6"/>
                <a:gd fmla="*/ 0 h 267" name="T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67" w="266">
                  <a:moveTo>
                    <a:pt x="37" y="0"/>
                  </a:moveTo>
                  <a:cubicBezTo>
                    <a:pt x="266" y="229"/>
                    <a:pt x="266" y="229"/>
                    <a:pt x="266" y="229"/>
                  </a:cubicBezTo>
                  <a:cubicBezTo>
                    <a:pt x="228" y="267"/>
                    <a:pt x="142" y="231"/>
                    <a:pt x="89" y="177"/>
                  </a:cubicBezTo>
                  <a:cubicBezTo>
                    <a:pt x="35" y="124"/>
                    <a:pt x="0" y="38"/>
                    <a:pt x="37" y="0"/>
                  </a:cubicBezTo>
                  <a:close/>
                </a:path>
              </a:pathLst>
            </a:custGeom>
            <a:solidFill>
              <a:srgbClr val="2A9995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7564606" y="3260370"/>
              <a:ext cx="1820237" cy="1683138"/>
            </a:xfrm>
            <a:custGeom>
              <a:avLst/>
              <a:gdLst>
                <a:gd fmla="*/ 705 w 1258" name="T0"/>
                <a:gd fmla="*/ 0 h 1163" name="T1"/>
                <a:gd fmla="*/ 1024 w 1258" name="T2"/>
                <a:gd fmla="*/ 116 h 1163" name="T3"/>
                <a:gd fmla="*/ 1146 w 1258" name="T4"/>
                <a:gd fmla="*/ 639 h 1163" name="T5"/>
                <a:gd fmla="*/ 913 w 1258" name="T6"/>
                <a:gd fmla="*/ 871 h 1163" name="T7"/>
                <a:gd fmla="*/ 619 w 1258" name="T8"/>
                <a:gd fmla="*/ 982 h 1163" name="T9"/>
                <a:gd fmla="*/ 393 w 1258" name="T10"/>
                <a:gd fmla="*/ 1092 h 1163" name="T11"/>
                <a:gd fmla="*/ 276 w 1258" name="T12"/>
                <a:gd fmla="*/ 1130 h 1163" name="T13"/>
                <a:gd fmla="*/ 43 w 1258" name="T14"/>
                <a:gd fmla="*/ 897 h 1163" name="T15"/>
                <a:gd fmla="*/ 63 w 1258" name="T16"/>
                <a:gd fmla="*/ 792 h 1163" name="T17"/>
                <a:gd fmla="*/ 198 w 1258" name="T18"/>
                <a:gd fmla="*/ 507 h 1163" name="T19"/>
                <a:gd fmla="*/ 361 w 1258" name="T20"/>
                <a:gd fmla="*/ 164 h 1163" name="T21"/>
                <a:gd fmla="*/ 705 w 1258" name="T22"/>
                <a:gd fmla="*/ 0 h 1163" name="T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1163" w="1258">
                  <a:moveTo>
                    <a:pt x="705" y="0"/>
                  </a:moveTo>
                  <a:cubicBezTo>
                    <a:pt x="705" y="0"/>
                    <a:pt x="890" y="1"/>
                    <a:pt x="1024" y="116"/>
                  </a:cubicBezTo>
                  <a:cubicBezTo>
                    <a:pt x="1024" y="116"/>
                    <a:pt x="1258" y="305"/>
                    <a:pt x="1146" y="639"/>
                  </a:cubicBezTo>
                  <a:cubicBezTo>
                    <a:pt x="1146" y="639"/>
                    <a:pt x="1012" y="816"/>
                    <a:pt x="913" y="871"/>
                  </a:cubicBezTo>
                  <a:cubicBezTo>
                    <a:pt x="913" y="871"/>
                    <a:pt x="636" y="963"/>
                    <a:pt x="619" y="982"/>
                  </a:cubicBezTo>
                  <a:cubicBezTo>
                    <a:pt x="393" y="1092"/>
                    <a:pt x="393" y="1092"/>
                    <a:pt x="393" y="1092"/>
                  </a:cubicBezTo>
                  <a:cubicBezTo>
                    <a:pt x="393" y="1092"/>
                    <a:pt x="308" y="1163"/>
                    <a:pt x="276" y="1130"/>
                  </a:cubicBezTo>
                  <a:cubicBezTo>
                    <a:pt x="43" y="897"/>
                    <a:pt x="43" y="897"/>
                    <a:pt x="43" y="897"/>
                  </a:cubicBezTo>
                  <a:cubicBezTo>
                    <a:pt x="43" y="897"/>
                    <a:pt x="0" y="855"/>
                    <a:pt x="63" y="792"/>
                  </a:cubicBezTo>
                  <a:cubicBezTo>
                    <a:pt x="63" y="792"/>
                    <a:pt x="182" y="580"/>
                    <a:pt x="198" y="507"/>
                  </a:cubicBezTo>
                  <a:cubicBezTo>
                    <a:pt x="198" y="507"/>
                    <a:pt x="301" y="224"/>
                    <a:pt x="361" y="164"/>
                  </a:cubicBezTo>
                  <a:cubicBezTo>
                    <a:pt x="361" y="164"/>
                    <a:pt x="436" y="14"/>
                    <a:pt x="705" y="0"/>
                  </a:cubicBezTo>
                  <a:close/>
                </a:path>
              </a:pathLst>
            </a:custGeom>
            <a:solidFill>
              <a:srgbClr val="54D0CA">
                <a:alpha val="70000"/>
              </a:srgb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auto">
            <a:xfrm>
              <a:off x="7636828" y="3945254"/>
              <a:ext cx="992745" cy="917463"/>
            </a:xfrm>
            <a:custGeom>
              <a:avLst/>
              <a:gdLst>
                <a:gd fmla="*/ 17 w 686" name="T0"/>
                <a:gd fmla="*/ 411 h 634" name="T1"/>
                <a:gd fmla="*/ 147 w 686" name="T2"/>
                <a:gd fmla="*/ 354 h 634" name="T3"/>
                <a:gd fmla="*/ 332 w 686" name="T4"/>
                <a:gd fmla="*/ 247 h 634" name="T5"/>
                <a:gd fmla="*/ 473 w 686" name="T6"/>
                <a:gd fmla="*/ 123 h 634" name="T7"/>
                <a:gd fmla="*/ 496 w 686" name="T8"/>
                <a:gd fmla="*/ 66 h 634" name="T9"/>
                <a:gd fmla="*/ 465 w 686" name="T10"/>
                <a:gd fmla="*/ 8 h 634" name="T11"/>
                <a:gd fmla="*/ 401 w 686" name="T12"/>
                <a:gd fmla="*/ 42 h 634" name="T13"/>
                <a:gd fmla="*/ 378 w 686" name="T14"/>
                <a:gd fmla="*/ 133 h 634" name="T15"/>
                <a:gd fmla="*/ 431 w 686" name="T16"/>
                <a:gd fmla="*/ 211 h 634" name="T17"/>
                <a:gd fmla="*/ 521 w 686" name="T18"/>
                <a:gd fmla="*/ 245 h 634" name="T19"/>
                <a:gd fmla="*/ 598 w 686" name="T20"/>
                <a:gd fmla="*/ 189 h 634" name="T21"/>
                <a:gd fmla="*/ 583 w 686" name="T22"/>
                <a:gd fmla="*/ 124 h 634" name="T23"/>
                <a:gd fmla="*/ 517 w 686" name="T24"/>
                <a:gd fmla="*/ 142 h 634" name="T25"/>
                <a:gd fmla="*/ 474 w 686" name="T26"/>
                <a:gd fmla="*/ 257 h 634" name="T27"/>
                <a:gd fmla="*/ 517 w 686" name="T28"/>
                <a:gd fmla="*/ 323 h 634" name="T29"/>
                <a:gd fmla="*/ 614 w 686" name="T30"/>
                <a:gd fmla="*/ 311 h 634" name="T31"/>
                <a:gd fmla="*/ 679 w 686" name="T32"/>
                <a:gd fmla="*/ 243 h 634" name="T33"/>
                <a:gd fmla="*/ 615 w 686" name="T34"/>
                <a:gd fmla="*/ 235 h 634" name="T35"/>
                <a:gd fmla="*/ 504 w 686" name="T36"/>
                <a:gd fmla="*/ 302 h 634" name="T37"/>
                <a:gd fmla="*/ 398 w 686" name="T38"/>
                <a:gd fmla="*/ 402 h 634" name="T39"/>
                <a:gd fmla="*/ 202 w 686" name="T40"/>
                <a:gd fmla="*/ 628 h 634" name="T41"/>
                <a:gd fmla="*/ 224 w 686" name="T42"/>
                <a:gd fmla="*/ 627 h 634" name="T43"/>
                <a:gd fmla="*/ 438 w 686" name="T44"/>
                <a:gd fmla="*/ 382 h 634" name="T45"/>
                <a:gd fmla="*/ 567 w 686" name="T46"/>
                <a:gd fmla="*/ 271 h 634" name="T47"/>
                <a:gd fmla="*/ 636 w 686" name="T48"/>
                <a:gd fmla="*/ 241 h 634" name="T49"/>
                <a:gd fmla="*/ 649 w 686" name="T50"/>
                <a:gd fmla="*/ 268 h 634" name="T51"/>
                <a:gd fmla="*/ 519 w 686" name="T52"/>
                <a:gd fmla="*/ 301 h 634" name="T53"/>
                <a:gd fmla="*/ 511 w 686" name="T54"/>
                <a:gd fmla="*/ 187 h 634" name="T55"/>
                <a:gd fmla="*/ 550 w 686" name="T56"/>
                <a:gd fmla="*/ 132 h 634" name="T57"/>
                <a:gd fmla="*/ 577 w 686" name="T58"/>
                <a:gd fmla="*/ 151 h 634" name="T59"/>
                <a:gd fmla="*/ 524 w 686" name="T60"/>
                <a:gd fmla="*/ 234 h 634" name="T61"/>
                <a:gd fmla="*/ 429 w 686" name="T62"/>
                <a:gd fmla="*/ 177 h 634" name="T63"/>
                <a:gd fmla="*/ 404 w 686" name="T64"/>
                <a:gd fmla="*/ 86 h 634" name="T65"/>
                <a:gd fmla="*/ 425 w 686" name="T66"/>
                <a:gd fmla="*/ 38 h 634" name="T67"/>
                <a:gd fmla="*/ 441 w 686" name="T68"/>
                <a:gd fmla="*/ 21 h 634" name="T69"/>
                <a:gd fmla="*/ 458 w 686" name="T70"/>
                <a:gd fmla="*/ 28 h 634" name="T71"/>
                <a:gd fmla="*/ 467 w 686" name="T72"/>
                <a:gd fmla="*/ 94 h 634" name="T73"/>
                <a:gd fmla="*/ 348 w 686" name="T74"/>
                <a:gd fmla="*/ 220 h 634" name="T75"/>
                <a:gd fmla="*/ 162 w 686" name="T76"/>
                <a:gd fmla="*/ 334 h 634" name="T77"/>
                <a:gd fmla="*/ 14 w 686" name="T78"/>
                <a:gd fmla="*/ 401 h 634" name="T79"/>
                <a:gd fmla="*/ 17 w 686" name="T80"/>
                <a:gd fmla="*/ 411 h 634" name="T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b="b" l="0" r="r" t="0"/>
              <a:pathLst>
                <a:path h="634" w="686">
                  <a:moveTo>
                    <a:pt x="17" y="411"/>
                  </a:moveTo>
                  <a:cubicBezTo>
                    <a:pt x="62" y="396"/>
                    <a:pt x="105" y="375"/>
                    <a:pt x="147" y="354"/>
                  </a:cubicBezTo>
                  <a:cubicBezTo>
                    <a:pt x="211" y="322"/>
                    <a:pt x="273" y="287"/>
                    <a:pt x="332" y="247"/>
                  </a:cubicBezTo>
                  <a:cubicBezTo>
                    <a:pt x="383" y="213"/>
                    <a:pt x="437" y="174"/>
                    <a:pt x="473" y="123"/>
                  </a:cubicBezTo>
                  <a:cubicBezTo>
                    <a:pt x="485" y="107"/>
                    <a:pt x="495" y="87"/>
                    <a:pt x="496" y="66"/>
                  </a:cubicBezTo>
                  <a:cubicBezTo>
                    <a:pt x="497" y="45"/>
                    <a:pt x="487" y="16"/>
                    <a:pt x="465" y="8"/>
                  </a:cubicBezTo>
                  <a:cubicBezTo>
                    <a:pt x="439" y="0"/>
                    <a:pt x="414" y="23"/>
                    <a:pt x="401" y="42"/>
                  </a:cubicBezTo>
                  <a:cubicBezTo>
                    <a:pt x="383" y="68"/>
                    <a:pt x="373" y="102"/>
                    <a:pt x="378" y="133"/>
                  </a:cubicBezTo>
                  <a:cubicBezTo>
                    <a:pt x="383" y="164"/>
                    <a:pt x="409" y="192"/>
                    <a:pt x="431" y="211"/>
                  </a:cubicBezTo>
                  <a:cubicBezTo>
                    <a:pt x="455" y="232"/>
                    <a:pt x="488" y="248"/>
                    <a:pt x="521" y="245"/>
                  </a:cubicBezTo>
                  <a:cubicBezTo>
                    <a:pt x="555" y="241"/>
                    <a:pt x="584" y="220"/>
                    <a:pt x="598" y="189"/>
                  </a:cubicBezTo>
                  <a:cubicBezTo>
                    <a:pt x="608" y="168"/>
                    <a:pt x="606" y="136"/>
                    <a:pt x="583" y="124"/>
                  </a:cubicBezTo>
                  <a:cubicBezTo>
                    <a:pt x="561" y="112"/>
                    <a:pt x="533" y="126"/>
                    <a:pt x="517" y="142"/>
                  </a:cubicBezTo>
                  <a:cubicBezTo>
                    <a:pt x="488" y="169"/>
                    <a:pt x="472" y="218"/>
                    <a:pt x="474" y="257"/>
                  </a:cubicBezTo>
                  <a:cubicBezTo>
                    <a:pt x="475" y="286"/>
                    <a:pt x="491" y="311"/>
                    <a:pt x="517" y="323"/>
                  </a:cubicBezTo>
                  <a:cubicBezTo>
                    <a:pt x="547" y="337"/>
                    <a:pt x="585" y="325"/>
                    <a:pt x="614" y="311"/>
                  </a:cubicBezTo>
                  <a:cubicBezTo>
                    <a:pt x="634" y="301"/>
                    <a:pt x="686" y="273"/>
                    <a:pt x="679" y="243"/>
                  </a:cubicBezTo>
                  <a:cubicBezTo>
                    <a:pt x="674" y="220"/>
                    <a:pt x="628" y="231"/>
                    <a:pt x="615" y="235"/>
                  </a:cubicBezTo>
                  <a:cubicBezTo>
                    <a:pt x="573" y="246"/>
                    <a:pt x="537" y="276"/>
                    <a:pt x="504" y="302"/>
                  </a:cubicBezTo>
                  <a:cubicBezTo>
                    <a:pt x="466" y="332"/>
                    <a:pt x="431" y="366"/>
                    <a:pt x="398" y="402"/>
                  </a:cubicBezTo>
                  <a:cubicBezTo>
                    <a:pt x="330" y="475"/>
                    <a:pt x="270" y="555"/>
                    <a:pt x="202" y="628"/>
                  </a:cubicBezTo>
                  <a:cubicBezTo>
                    <a:pt x="196" y="634"/>
                    <a:pt x="220" y="632"/>
                    <a:pt x="224" y="627"/>
                  </a:cubicBezTo>
                  <a:cubicBezTo>
                    <a:pt x="298" y="548"/>
                    <a:pt x="363" y="460"/>
                    <a:pt x="438" y="382"/>
                  </a:cubicBezTo>
                  <a:cubicBezTo>
                    <a:pt x="477" y="341"/>
                    <a:pt x="520" y="303"/>
                    <a:pt x="567" y="271"/>
                  </a:cubicBezTo>
                  <a:cubicBezTo>
                    <a:pt x="588" y="257"/>
                    <a:pt x="611" y="242"/>
                    <a:pt x="636" y="241"/>
                  </a:cubicBezTo>
                  <a:cubicBezTo>
                    <a:pt x="656" y="240"/>
                    <a:pt x="659" y="255"/>
                    <a:pt x="649" y="268"/>
                  </a:cubicBezTo>
                  <a:cubicBezTo>
                    <a:pt x="622" y="306"/>
                    <a:pt x="557" y="336"/>
                    <a:pt x="519" y="301"/>
                  </a:cubicBezTo>
                  <a:cubicBezTo>
                    <a:pt x="488" y="272"/>
                    <a:pt x="496" y="222"/>
                    <a:pt x="511" y="187"/>
                  </a:cubicBezTo>
                  <a:cubicBezTo>
                    <a:pt x="519" y="167"/>
                    <a:pt x="530" y="144"/>
                    <a:pt x="550" y="132"/>
                  </a:cubicBezTo>
                  <a:cubicBezTo>
                    <a:pt x="562" y="126"/>
                    <a:pt x="573" y="143"/>
                    <a:pt x="577" y="151"/>
                  </a:cubicBezTo>
                  <a:cubicBezTo>
                    <a:pt x="590" y="185"/>
                    <a:pt x="559" y="232"/>
                    <a:pt x="524" y="234"/>
                  </a:cubicBezTo>
                  <a:cubicBezTo>
                    <a:pt x="487" y="236"/>
                    <a:pt x="451" y="204"/>
                    <a:pt x="429" y="177"/>
                  </a:cubicBezTo>
                  <a:cubicBezTo>
                    <a:pt x="407" y="150"/>
                    <a:pt x="396" y="121"/>
                    <a:pt x="404" y="86"/>
                  </a:cubicBezTo>
                  <a:cubicBezTo>
                    <a:pt x="408" y="69"/>
                    <a:pt x="415" y="52"/>
                    <a:pt x="425" y="38"/>
                  </a:cubicBezTo>
                  <a:cubicBezTo>
                    <a:pt x="430" y="31"/>
                    <a:pt x="435" y="26"/>
                    <a:pt x="441" y="21"/>
                  </a:cubicBezTo>
                  <a:cubicBezTo>
                    <a:pt x="448" y="16"/>
                    <a:pt x="454" y="24"/>
                    <a:pt x="458" y="28"/>
                  </a:cubicBezTo>
                  <a:cubicBezTo>
                    <a:pt x="473" y="47"/>
                    <a:pt x="474" y="73"/>
                    <a:pt x="467" y="94"/>
                  </a:cubicBezTo>
                  <a:cubicBezTo>
                    <a:pt x="448" y="148"/>
                    <a:pt x="392" y="188"/>
                    <a:pt x="348" y="220"/>
                  </a:cubicBezTo>
                  <a:cubicBezTo>
                    <a:pt x="290" y="264"/>
                    <a:pt x="226" y="300"/>
                    <a:pt x="162" y="334"/>
                  </a:cubicBezTo>
                  <a:cubicBezTo>
                    <a:pt x="115" y="359"/>
                    <a:pt x="64" y="385"/>
                    <a:pt x="14" y="401"/>
                  </a:cubicBezTo>
                  <a:cubicBezTo>
                    <a:pt x="0" y="406"/>
                    <a:pt x="3" y="416"/>
                    <a:pt x="17" y="4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2"/>
            <p:cNvSpPr>
              <a:spLocks noEditPoints="1"/>
            </p:cNvSpPr>
            <p:nvPr/>
          </p:nvSpPr>
          <p:spPr bwMode="auto">
            <a:xfrm>
              <a:off x="7547469" y="3153261"/>
              <a:ext cx="1801263" cy="1803712"/>
            </a:xfrm>
            <a:custGeom>
              <a:avLst/>
              <a:gdLst>
                <a:gd fmla="*/ 1058 w 1245" name="T0"/>
                <a:gd fmla="*/ 187 h 1246" name="T1"/>
                <a:gd fmla="*/ 378 w 1245" name="T2"/>
                <a:gd fmla="*/ 187 h 1246" name="T3"/>
                <a:gd fmla="*/ 254 w 1245" name="T4"/>
                <a:gd fmla="*/ 402 h 1246" name="T5"/>
                <a:gd fmla="*/ 57 w 1245" name="T6"/>
                <a:gd fmla="*/ 838 h 1246" name="T7"/>
                <a:gd fmla="*/ 51 w 1245" name="T8"/>
                <a:gd fmla="*/ 1001 h 1246" name="T9"/>
                <a:gd fmla="*/ 148 w 1245" name="T10"/>
                <a:gd fmla="*/ 1097 h 1246" name="T11"/>
                <a:gd fmla="*/ 244 w 1245" name="T12"/>
                <a:gd fmla="*/ 1194 h 1246" name="T13"/>
                <a:gd fmla="*/ 407 w 1245" name="T14"/>
                <a:gd fmla="*/ 1188 h 1246" name="T15"/>
                <a:gd fmla="*/ 843 w 1245" name="T16"/>
                <a:gd fmla="*/ 991 h 1246" name="T17"/>
                <a:gd fmla="*/ 1058 w 1245" name="T18"/>
                <a:gd fmla="*/ 867 h 1246" name="T19"/>
                <a:gd fmla="*/ 1058 w 1245" name="T20"/>
                <a:gd fmla="*/ 187 h 1246" name="T21"/>
                <a:gd fmla="*/ 831 w 1245" name="T22"/>
                <a:gd fmla="*/ 950 h 1246" name="T23"/>
                <a:gd fmla="*/ 382 w 1245" name="T24"/>
                <a:gd fmla="*/ 1153 h 1246" name="T25"/>
                <a:gd fmla="*/ 314 w 1245" name="T26"/>
                <a:gd fmla="*/ 1189 h 1246" name="T27"/>
                <a:gd fmla="*/ 275 w 1245" name="T28"/>
                <a:gd fmla="*/ 1163 h 1246" name="T29"/>
                <a:gd fmla="*/ 178 w 1245" name="T30"/>
                <a:gd fmla="*/ 1067 h 1246" name="T31"/>
                <a:gd fmla="*/ 82 w 1245" name="T32"/>
                <a:gd fmla="*/ 971 h 1246" name="T33"/>
                <a:gd fmla="*/ 57 w 1245" name="T34"/>
                <a:gd fmla="*/ 931 h 1246" name="T35"/>
                <a:gd fmla="*/ 92 w 1245" name="T36"/>
                <a:gd fmla="*/ 863 h 1246" name="T37"/>
                <a:gd fmla="*/ 296 w 1245" name="T38"/>
                <a:gd fmla="*/ 414 h 1246" name="T39"/>
                <a:gd fmla="*/ 409 w 1245" name="T40"/>
                <a:gd fmla="*/ 218 h 1246" name="T41"/>
                <a:gd fmla="*/ 1027 w 1245" name="T42"/>
                <a:gd fmla="*/ 218 h 1246" name="T43"/>
                <a:gd fmla="*/ 1027 w 1245" name="T44"/>
                <a:gd fmla="*/ 836 h 1246" name="T45"/>
                <a:gd fmla="*/ 831 w 1245" name="T46"/>
                <a:gd fmla="*/ 950 h 1246" name="T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1246" w="1245">
                  <a:moveTo>
                    <a:pt x="1058" y="187"/>
                  </a:moveTo>
                  <a:cubicBezTo>
                    <a:pt x="870" y="0"/>
                    <a:pt x="566" y="0"/>
                    <a:pt x="378" y="187"/>
                  </a:cubicBezTo>
                  <a:cubicBezTo>
                    <a:pt x="317" y="249"/>
                    <a:pt x="277" y="324"/>
                    <a:pt x="254" y="402"/>
                  </a:cubicBezTo>
                  <a:cubicBezTo>
                    <a:pt x="187" y="636"/>
                    <a:pt x="125" y="743"/>
                    <a:pt x="57" y="838"/>
                  </a:cubicBezTo>
                  <a:cubicBezTo>
                    <a:pt x="0" y="918"/>
                    <a:pt x="0" y="949"/>
                    <a:pt x="51" y="1001"/>
                  </a:cubicBezTo>
                  <a:cubicBezTo>
                    <a:pt x="73" y="1023"/>
                    <a:pt x="109" y="1059"/>
                    <a:pt x="148" y="1097"/>
                  </a:cubicBezTo>
                  <a:cubicBezTo>
                    <a:pt x="186" y="1136"/>
                    <a:pt x="222" y="1172"/>
                    <a:pt x="244" y="1194"/>
                  </a:cubicBezTo>
                  <a:cubicBezTo>
                    <a:pt x="296" y="1246"/>
                    <a:pt x="328" y="1245"/>
                    <a:pt x="407" y="1188"/>
                  </a:cubicBezTo>
                  <a:cubicBezTo>
                    <a:pt x="503" y="1120"/>
                    <a:pt x="609" y="1058"/>
                    <a:pt x="843" y="991"/>
                  </a:cubicBezTo>
                  <a:cubicBezTo>
                    <a:pt x="921" y="969"/>
                    <a:pt x="996" y="929"/>
                    <a:pt x="1058" y="867"/>
                  </a:cubicBezTo>
                  <a:cubicBezTo>
                    <a:pt x="1245" y="679"/>
                    <a:pt x="1245" y="375"/>
                    <a:pt x="1058" y="187"/>
                  </a:cubicBezTo>
                  <a:close/>
                  <a:moveTo>
                    <a:pt x="831" y="950"/>
                  </a:moveTo>
                  <a:cubicBezTo>
                    <a:pt x="604" y="1015"/>
                    <a:pt x="491" y="1076"/>
                    <a:pt x="382" y="1153"/>
                  </a:cubicBezTo>
                  <a:cubicBezTo>
                    <a:pt x="370" y="1162"/>
                    <a:pt x="333" y="1188"/>
                    <a:pt x="314" y="1189"/>
                  </a:cubicBezTo>
                  <a:cubicBezTo>
                    <a:pt x="307" y="1189"/>
                    <a:pt x="297" y="1186"/>
                    <a:pt x="275" y="1163"/>
                  </a:cubicBezTo>
                  <a:cubicBezTo>
                    <a:pt x="178" y="1067"/>
                    <a:pt x="178" y="1067"/>
                    <a:pt x="178" y="1067"/>
                  </a:cubicBezTo>
                  <a:cubicBezTo>
                    <a:pt x="82" y="971"/>
                    <a:pt x="82" y="971"/>
                    <a:pt x="82" y="971"/>
                  </a:cubicBezTo>
                  <a:cubicBezTo>
                    <a:pt x="59" y="948"/>
                    <a:pt x="56" y="938"/>
                    <a:pt x="57" y="931"/>
                  </a:cubicBezTo>
                  <a:cubicBezTo>
                    <a:pt x="57" y="912"/>
                    <a:pt x="83" y="875"/>
                    <a:pt x="92" y="863"/>
                  </a:cubicBezTo>
                  <a:cubicBezTo>
                    <a:pt x="169" y="755"/>
                    <a:pt x="231" y="642"/>
                    <a:pt x="296" y="414"/>
                  </a:cubicBezTo>
                  <a:cubicBezTo>
                    <a:pt x="318" y="337"/>
                    <a:pt x="356" y="271"/>
                    <a:pt x="409" y="218"/>
                  </a:cubicBezTo>
                  <a:cubicBezTo>
                    <a:pt x="579" y="48"/>
                    <a:pt x="857" y="48"/>
                    <a:pt x="1027" y="218"/>
                  </a:cubicBezTo>
                  <a:cubicBezTo>
                    <a:pt x="1198" y="388"/>
                    <a:pt x="1198" y="666"/>
                    <a:pt x="1027" y="836"/>
                  </a:cubicBezTo>
                  <a:cubicBezTo>
                    <a:pt x="974" y="889"/>
                    <a:pt x="908" y="927"/>
                    <a:pt x="831" y="9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3"/>
            <p:cNvSpPr>
              <a:spLocks/>
            </p:cNvSpPr>
            <p:nvPr/>
          </p:nvSpPr>
          <p:spPr bwMode="auto">
            <a:xfrm>
              <a:off x="6495355" y="5085503"/>
              <a:ext cx="943169" cy="831776"/>
            </a:xfrm>
            <a:custGeom>
              <a:avLst/>
              <a:gdLst>
                <a:gd fmla="*/ 306 w 652" name="T0"/>
                <a:gd fmla="*/ 547 h 575" name="T1"/>
                <a:gd fmla="*/ 293 w 652" name="T2"/>
                <a:gd fmla="*/ 547 h 575" name="T3"/>
                <a:gd fmla="*/ 287 w 652" name="T4"/>
                <a:gd fmla="*/ 535 h 575" name="T5"/>
                <a:gd fmla="*/ 309 w 652" name="T6"/>
                <a:gd fmla="*/ 433 h 575" name="T7"/>
                <a:gd fmla="*/ 13 w 652" name="T8"/>
                <a:gd fmla="*/ 575 h 575" name="T9"/>
                <a:gd fmla="*/ 13 w 652" name="T10"/>
                <a:gd fmla="*/ 575 h 575" name="T11"/>
                <a:gd fmla="*/ 2 w 652" name="T12"/>
                <a:gd fmla="*/ 569 h 575" name="T13"/>
                <a:gd fmla="*/ 2 w 652" name="T14"/>
                <a:gd fmla="*/ 556 h 575" name="T15"/>
                <a:gd fmla="*/ 172 w 652" name="T16"/>
                <a:gd fmla="*/ 335 h 575" name="T17"/>
                <a:gd fmla="*/ 67 w 652" name="T18"/>
                <a:gd fmla="*/ 367 h 575" name="T19"/>
                <a:gd fmla="*/ 54 w 652" name="T20"/>
                <a:gd fmla="*/ 362 h 575" name="T21"/>
                <a:gd fmla="*/ 53 w 652" name="T22"/>
                <a:gd fmla="*/ 348 h 575" name="T23"/>
                <a:gd fmla="*/ 453 w 652" name="T24"/>
                <a:gd fmla="*/ 0 h 575" name="T25"/>
                <a:gd fmla="*/ 464 w 652" name="T26"/>
                <a:gd fmla="*/ 4 h 575" name="T27"/>
                <a:gd fmla="*/ 482 w 652" name="T28"/>
                <a:gd fmla="*/ 22 h 575" name="T29"/>
                <a:gd fmla="*/ 383 w 652" name="T30"/>
                <a:gd fmla="*/ 135 h 575" name="T31"/>
                <a:gd fmla="*/ 383 w 652" name="T32"/>
                <a:gd fmla="*/ 141 h 575" name="T33"/>
                <a:gd fmla="*/ 388 w 652" name="T34"/>
                <a:gd fmla="*/ 143 h 575" name="T35"/>
                <a:gd fmla="*/ 429 w 652" name="T36"/>
                <a:gd fmla="*/ 130 h 575" name="T37"/>
                <a:gd fmla="*/ 363 w 652" name="T38"/>
                <a:gd fmla="*/ 216 h 575" name="T39"/>
                <a:gd fmla="*/ 363 w 652" name="T40"/>
                <a:gd fmla="*/ 221 h 575" name="T41"/>
                <a:gd fmla="*/ 367 w 652" name="T42"/>
                <a:gd fmla="*/ 223 h 575" name="T43"/>
                <a:gd fmla="*/ 367 w 652" name="T44"/>
                <a:gd fmla="*/ 223 h 575" name="T45"/>
                <a:gd fmla="*/ 482 w 652" name="T46"/>
                <a:gd fmla="*/ 168 h 575" name="T47"/>
                <a:gd fmla="*/ 473 w 652" name="T48"/>
                <a:gd fmla="*/ 208 h 575" name="T49"/>
                <a:gd fmla="*/ 476 w 652" name="T50"/>
                <a:gd fmla="*/ 212 h 575" name="T51"/>
                <a:gd fmla="*/ 481 w 652" name="T52"/>
                <a:gd fmla="*/ 212 h 575" name="T53"/>
                <a:gd fmla="*/ 586 w 652" name="T54"/>
                <a:gd fmla="*/ 125 h 575" name="T55"/>
                <a:gd fmla="*/ 621 w 652" name="T56"/>
                <a:gd fmla="*/ 160 h 575" name="T57"/>
                <a:gd fmla="*/ 625 w 652" name="T58"/>
                <a:gd fmla="*/ 167 h 575" name="T59"/>
                <a:gd fmla="*/ 306 w 652" name="T60"/>
                <a:gd fmla="*/ 547 h 575" name="T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b="b" l="0" r="r" t="0"/>
              <a:pathLst>
                <a:path h="575" w="652">
                  <a:moveTo>
                    <a:pt x="306" y="547"/>
                  </a:moveTo>
                  <a:cubicBezTo>
                    <a:pt x="302" y="549"/>
                    <a:pt x="297" y="549"/>
                    <a:pt x="293" y="547"/>
                  </a:cubicBezTo>
                  <a:cubicBezTo>
                    <a:pt x="289" y="544"/>
                    <a:pt x="287" y="540"/>
                    <a:pt x="287" y="535"/>
                  </a:cubicBezTo>
                  <a:cubicBezTo>
                    <a:pt x="287" y="497"/>
                    <a:pt x="296" y="463"/>
                    <a:pt x="309" y="433"/>
                  </a:cubicBezTo>
                  <a:cubicBezTo>
                    <a:pt x="139" y="573"/>
                    <a:pt x="19" y="575"/>
                    <a:pt x="13" y="575"/>
                  </a:cubicBezTo>
                  <a:cubicBezTo>
                    <a:pt x="13" y="575"/>
                    <a:pt x="13" y="575"/>
                    <a:pt x="13" y="575"/>
                  </a:cubicBezTo>
                  <a:cubicBezTo>
                    <a:pt x="8" y="575"/>
                    <a:pt x="5" y="573"/>
                    <a:pt x="2" y="569"/>
                  </a:cubicBezTo>
                  <a:cubicBezTo>
                    <a:pt x="0" y="565"/>
                    <a:pt x="0" y="560"/>
                    <a:pt x="2" y="556"/>
                  </a:cubicBezTo>
                  <a:cubicBezTo>
                    <a:pt x="34" y="491"/>
                    <a:pt x="114" y="398"/>
                    <a:pt x="172" y="335"/>
                  </a:cubicBezTo>
                  <a:cubicBezTo>
                    <a:pt x="121" y="355"/>
                    <a:pt x="71" y="366"/>
                    <a:pt x="67" y="367"/>
                  </a:cubicBezTo>
                  <a:cubicBezTo>
                    <a:pt x="62" y="368"/>
                    <a:pt x="58" y="366"/>
                    <a:pt x="54" y="362"/>
                  </a:cubicBezTo>
                  <a:cubicBezTo>
                    <a:pt x="51" y="357"/>
                    <a:pt x="51" y="352"/>
                    <a:pt x="53" y="348"/>
                  </a:cubicBezTo>
                  <a:cubicBezTo>
                    <a:pt x="210" y="31"/>
                    <a:pt x="444" y="2"/>
                    <a:pt x="453" y="0"/>
                  </a:cubicBezTo>
                  <a:cubicBezTo>
                    <a:pt x="457" y="0"/>
                    <a:pt x="461" y="1"/>
                    <a:pt x="464" y="4"/>
                  </a:cubicBezTo>
                  <a:cubicBezTo>
                    <a:pt x="482" y="22"/>
                    <a:pt x="482" y="22"/>
                    <a:pt x="482" y="22"/>
                  </a:cubicBezTo>
                  <a:cubicBezTo>
                    <a:pt x="451" y="40"/>
                    <a:pt x="413" y="74"/>
                    <a:pt x="383" y="135"/>
                  </a:cubicBezTo>
                  <a:cubicBezTo>
                    <a:pt x="382" y="137"/>
                    <a:pt x="382" y="139"/>
                    <a:pt x="383" y="141"/>
                  </a:cubicBezTo>
                  <a:cubicBezTo>
                    <a:pt x="384" y="142"/>
                    <a:pt x="386" y="143"/>
                    <a:pt x="388" y="143"/>
                  </a:cubicBezTo>
                  <a:cubicBezTo>
                    <a:pt x="389" y="142"/>
                    <a:pt x="409" y="138"/>
                    <a:pt x="429" y="130"/>
                  </a:cubicBezTo>
                  <a:cubicBezTo>
                    <a:pt x="406" y="155"/>
                    <a:pt x="375" y="191"/>
                    <a:pt x="363" y="216"/>
                  </a:cubicBezTo>
                  <a:cubicBezTo>
                    <a:pt x="362" y="218"/>
                    <a:pt x="362" y="219"/>
                    <a:pt x="363" y="221"/>
                  </a:cubicBezTo>
                  <a:cubicBezTo>
                    <a:pt x="364" y="223"/>
                    <a:pt x="365" y="223"/>
                    <a:pt x="367" y="223"/>
                  </a:cubicBezTo>
                  <a:cubicBezTo>
                    <a:pt x="367" y="223"/>
                    <a:pt x="367" y="223"/>
                    <a:pt x="367" y="223"/>
                  </a:cubicBezTo>
                  <a:cubicBezTo>
                    <a:pt x="370" y="223"/>
                    <a:pt x="416" y="223"/>
                    <a:pt x="482" y="168"/>
                  </a:cubicBezTo>
                  <a:cubicBezTo>
                    <a:pt x="477" y="179"/>
                    <a:pt x="473" y="193"/>
                    <a:pt x="473" y="208"/>
                  </a:cubicBezTo>
                  <a:cubicBezTo>
                    <a:pt x="473" y="210"/>
                    <a:pt x="474" y="211"/>
                    <a:pt x="476" y="212"/>
                  </a:cubicBezTo>
                  <a:cubicBezTo>
                    <a:pt x="477" y="213"/>
                    <a:pt x="479" y="213"/>
                    <a:pt x="481" y="212"/>
                  </a:cubicBezTo>
                  <a:cubicBezTo>
                    <a:pt x="485" y="210"/>
                    <a:pt x="552" y="173"/>
                    <a:pt x="586" y="125"/>
                  </a:cubicBezTo>
                  <a:cubicBezTo>
                    <a:pt x="621" y="160"/>
                    <a:pt x="621" y="160"/>
                    <a:pt x="621" y="160"/>
                  </a:cubicBezTo>
                  <a:cubicBezTo>
                    <a:pt x="623" y="162"/>
                    <a:pt x="624" y="164"/>
                    <a:pt x="625" y="167"/>
                  </a:cubicBezTo>
                  <a:cubicBezTo>
                    <a:pt x="652" y="357"/>
                    <a:pt x="320" y="540"/>
                    <a:pt x="306" y="547"/>
                  </a:cubicBezTo>
                  <a:close/>
                </a:path>
              </a:pathLst>
            </a:custGeom>
            <a:solidFill>
              <a:schemeClr val="bg1">
                <a:alpha val="52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4"/>
            <p:cNvSpPr>
              <a:spLocks/>
            </p:cNvSpPr>
            <p:nvPr/>
          </p:nvSpPr>
          <p:spPr bwMode="auto">
            <a:xfrm>
              <a:off x="8128916" y="3445821"/>
              <a:ext cx="367842" cy="342748"/>
            </a:xfrm>
            <a:custGeom>
              <a:avLst/>
              <a:gdLst>
                <a:gd fmla="*/ 228 w 254" name="T0"/>
                <a:gd fmla="*/ 52 h 237" name="T1"/>
                <a:gd fmla="*/ 46 w 254" name="T2"/>
                <a:gd fmla="*/ 217 h 237" name="T3"/>
                <a:gd fmla="*/ 19 w 254" name="T4"/>
                <a:gd fmla="*/ 234 h 237" name="T5"/>
                <a:gd fmla="*/ 8 w 254" name="T6"/>
                <a:gd fmla="*/ 228 h 237" name="T7"/>
                <a:gd fmla="*/ 2 w 254" name="T8"/>
                <a:gd fmla="*/ 207 h 237" name="T9"/>
                <a:gd fmla="*/ 233 w 254" name="T10"/>
                <a:gd fmla="*/ 7 h 237" name="T11"/>
                <a:gd fmla="*/ 253 w 254" name="T12"/>
                <a:gd fmla="*/ 32 h 237" name="T13"/>
                <a:gd fmla="*/ 228 w 254" name="T14"/>
                <a:gd fmla="*/ 52 h 237" name="T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237" w="254">
                  <a:moveTo>
                    <a:pt x="228" y="52"/>
                  </a:moveTo>
                  <a:cubicBezTo>
                    <a:pt x="204" y="50"/>
                    <a:pt x="84" y="47"/>
                    <a:pt x="46" y="217"/>
                  </a:cubicBezTo>
                  <a:cubicBezTo>
                    <a:pt x="43" y="229"/>
                    <a:pt x="31" y="237"/>
                    <a:pt x="19" y="234"/>
                  </a:cubicBezTo>
                  <a:cubicBezTo>
                    <a:pt x="15" y="233"/>
                    <a:pt x="11" y="231"/>
                    <a:pt x="8" y="228"/>
                  </a:cubicBezTo>
                  <a:cubicBezTo>
                    <a:pt x="3" y="223"/>
                    <a:pt x="0" y="215"/>
                    <a:pt x="2" y="207"/>
                  </a:cubicBezTo>
                  <a:cubicBezTo>
                    <a:pt x="48" y="0"/>
                    <a:pt x="202" y="4"/>
                    <a:pt x="233" y="7"/>
                  </a:cubicBezTo>
                  <a:cubicBezTo>
                    <a:pt x="245" y="9"/>
                    <a:pt x="254" y="19"/>
                    <a:pt x="253" y="32"/>
                  </a:cubicBezTo>
                  <a:cubicBezTo>
                    <a:pt x="251" y="44"/>
                    <a:pt x="241" y="53"/>
                    <a:pt x="228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5"/>
            <p:cNvSpPr>
              <a:spLocks/>
            </p:cNvSpPr>
            <p:nvPr/>
          </p:nvSpPr>
          <p:spPr bwMode="auto">
            <a:xfrm>
              <a:off x="9154712" y="4438566"/>
              <a:ext cx="216053" cy="215442"/>
            </a:xfrm>
            <a:custGeom>
              <a:avLst/>
              <a:gdLst>
                <a:gd fmla="*/ 142 w 149" name="T0"/>
                <a:gd fmla="*/ 118 h 149" name="T1"/>
                <a:gd fmla="*/ 31 w 149" name="T2"/>
                <a:gd fmla="*/ 6 h 149" name="T3"/>
                <a:gd fmla="*/ 7 w 149" name="T4"/>
                <a:gd fmla="*/ 6 h 149" name="T5"/>
                <a:gd fmla="*/ 7 w 149" name="T6"/>
                <a:gd fmla="*/ 31 h 149" name="T7"/>
                <a:gd fmla="*/ 118 w 149" name="T8"/>
                <a:gd fmla="*/ 142 h 149" name="T9"/>
                <a:gd fmla="*/ 142 w 149" name="T10"/>
                <a:gd fmla="*/ 142 h 149" name="T11"/>
                <a:gd fmla="*/ 142 w 149" name="T12"/>
                <a:gd fmla="*/ 118 h 149" name="T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49" w="149">
                  <a:moveTo>
                    <a:pt x="142" y="118"/>
                  </a:moveTo>
                  <a:cubicBezTo>
                    <a:pt x="31" y="6"/>
                    <a:pt x="31" y="6"/>
                    <a:pt x="31" y="6"/>
                  </a:cubicBezTo>
                  <a:cubicBezTo>
                    <a:pt x="24" y="0"/>
                    <a:pt x="13" y="0"/>
                    <a:pt x="7" y="6"/>
                  </a:cubicBezTo>
                  <a:cubicBezTo>
                    <a:pt x="0" y="13"/>
                    <a:pt x="0" y="24"/>
                    <a:pt x="7" y="31"/>
                  </a:cubicBezTo>
                  <a:cubicBezTo>
                    <a:pt x="118" y="142"/>
                    <a:pt x="118" y="142"/>
                    <a:pt x="118" y="142"/>
                  </a:cubicBezTo>
                  <a:cubicBezTo>
                    <a:pt x="124" y="149"/>
                    <a:pt x="135" y="149"/>
                    <a:pt x="142" y="142"/>
                  </a:cubicBezTo>
                  <a:cubicBezTo>
                    <a:pt x="149" y="135"/>
                    <a:pt x="149" y="124"/>
                    <a:pt x="142" y="118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cap="flat" w="149225">
              <a:solidFill>
                <a:schemeClr val="bg1">
                  <a:alpha val="58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6"/>
            <p:cNvSpPr>
              <a:spLocks/>
            </p:cNvSpPr>
            <p:nvPr/>
          </p:nvSpPr>
          <p:spPr bwMode="auto">
            <a:xfrm>
              <a:off x="9371989" y="4117240"/>
              <a:ext cx="274811" cy="113229"/>
            </a:xfrm>
            <a:custGeom>
              <a:avLst/>
              <a:gdLst>
                <a:gd fmla="*/ 6 w 190" name="T0"/>
                <a:gd fmla="*/ 31 h 78" name="T1"/>
                <a:gd fmla="*/ 14 w 190" name="T2"/>
                <a:gd fmla="*/ 36 h 78" name="T3"/>
                <a:gd fmla="*/ 166 w 190" name="T4"/>
                <a:gd fmla="*/ 76 h 78" name="T5"/>
                <a:gd fmla="*/ 187 w 190" name="T6"/>
                <a:gd fmla="*/ 64 h 78" name="T7"/>
                <a:gd fmla="*/ 175 w 190" name="T8"/>
                <a:gd fmla="*/ 43 h 78" name="T9"/>
                <a:gd fmla="*/ 23 w 190" name="T10"/>
                <a:gd fmla="*/ 3 h 78" name="T11"/>
                <a:gd fmla="*/ 2 w 190" name="T12"/>
                <a:gd fmla="*/ 15 h 78" name="T13"/>
                <a:gd fmla="*/ 6 w 190" name="T14"/>
                <a:gd fmla="*/ 31 h 78" name="T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78" w="190">
                  <a:moveTo>
                    <a:pt x="6" y="31"/>
                  </a:moveTo>
                  <a:cubicBezTo>
                    <a:pt x="9" y="33"/>
                    <a:pt x="11" y="35"/>
                    <a:pt x="14" y="36"/>
                  </a:cubicBezTo>
                  <a:cubicBezTo>
                    <a:pt x="166" y="76"/>
                    <a:pt x="166" y="76"/>
                    <a:pt x="166" y="76"/>
                  </a:cubicBezTo>
                  <a:cubicBezTo>
                    <a:pt x="175" y="78"/>
                    <a:pt x="185" y="73"/>
                    <a:pt x="187" y="64"/>
                  </a:cubicBezTo>
                  <a:cubicBezTo>
                    <a:pt x="190" y="55"/>
                    <a:pt x="184" y="45"/>
                    <a:pt x="175" y="4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14" y="0"/>
                    <a:pt x="4" y="6"/>
                    <a:pt x="2" y="15"/>
                  </a:cubicBezTo>
                  <a:cubicBezTo>
                    <a:pt x="0" y="21"/>
                    <a:pt x="2" y="27"/>
                    <a:pt x="6" y="31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cap="flat" w="149225">
              <a:solidFill>
                <a:schemeClr val="bg1">
                  <a:alpha val="58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7"/>
            <p:cNvSpPr>
              <a:spLocks/>
            </p:cNvSpPr>
            <p:nvPr/>
          </p:nvSpPr>
          <p:spPr bwMode="auto">
            <a:xfrm>
              <a:off x="9396472" y="3609239"/>
              <a:ext cx="275422" cy="114453"/>
            </a:xfrm>
            <a:custGeom>
              <a:avLst/>
              <a:gdLst>
                <a:gd fmla="*/ 3 w 190" name="T0"/>
                <a:gd fmla="*/ 65 h 79" name="T1"/>
                <a:gd fmla="*/ 7 w 190" name="T2"/>
                <a:gd fmla="*/ 73 h 79" name="T3"/>
                <a:gd fmla="*/ 24 w 190" name="T4"/>
                <a:gd fmla="*/ 77 h 79" name="T5"/>
                <a:gd fmla="*/ 176 w 190" name="T6"/>
                <a:gd fmla="*/ 36 h 79" name="T7"/>
                <a:gd fmla="*/ 188 w 190" name="T8"/>
                <a:gd fmla="*/ 15 h 79" name="T9"/>
                <a:gd fmla="*/ 167 w 190" name="T10"/>
                <a:gd fmla="*/ 3 h 79" name="T11"/>
                <a:gd fmla="*/ 15 w 190" name="T12"/>
                <a:gd fmla="*/ 44 h 79" name="T13"/>
                <a:gd fmla="*/ 3 w 190" name="T14"/>
                <a:gd fmla="*/ 65 h 79" name="T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79" w="190">
                  <a:moveTo>
                    <a:pt x="3" y="65"/>
                  </a:moveTo>
                  <a:cubicBezTo>
                    <a:pt x="4" y="68"/>
                    <a:pt x="5" y="71"/>
                    <a:pt x="7" y="73"/>
                  </a:cubicBezTo>
                  <a:cubicBezTo>
                    <a:pt x="11" y="77"/>
                    <a:pt x="18" y="79"/>
                    <a:pt x="24" y="77"/>
                  </a:cubicBezTo>
                  <a:cubicBezTo>
                    <a:pt x="176" y="36"/>
                    <a:pt x="176" y="36"/>
                    <a:pt x="176" y="36"/>
                  </a:cubicBezTo>
                  <a:cubicBezTo>
                    <a:pt x="185" y="33"/>
                    <a:pt x="190" y="24"/>
                    <a:pt x="188" y="15"/>
                  </a:cubicBezTo>
                  <a:cubicBezTo>
                    <a:pt x="185" y="6"/>
                    <a:pt x="176" y="0"/>
                    <a:pt x="167" y="3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6" y="47"/>
                    <a:pt x="0" y="56"/>
                    <a:pt x="3" y="65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cap="flat" w="149225">
              <a:solidFill>
                <a:schemeClr val="bg1">
                  <a:alpha val="58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8"/>
            <p:cNvSpPr>
              <a:spLocks/>
            </p:cNvSpPr>
            <p:nvPr/>
          </p:nvSpPr>
          <p:spPr bwMode="auto">
            <a:xfrm>
              <a:off x="8254998" y="2807453"/>
              <a:ext cx="114453" cy="275422"/>
            </a:xfrm>
            <a:custGeom>
              <a:avLst/>
              <a:gdLst>
                <a:gd fmla="*/ 76 w 79" name="T0"/>
                <a:gd fmla="*/ 167 h 190" name="T1"/>
                <a:gd fmla="*/ 36 w 79" name="T2"/>
                <a:gd fmla="*/ 15 h 190" name="T3"/>
                <a:gd fmla="*/ 15 w 79" name="T4"/>
                <a:gd fmla="*/ 3 h 190" name="T5"/>
                <a:gd fmla="*/ 3 w 79" name="T6"/>
                <a:gd fmla="*/ 24 h 190" name="T7"/>
                <a:gd fmla="*/ 43 w 79" name="T8"/>
                <a:gd fmla="*/ 176 h 190" name="T9"/>
                <a:gd fmla="*/ 47 w 79" name="T10"/>
                <a:gd fmla="*/ 183 h 190" name="T11"/>
                <a:gd fmla="*/ 64 w 79" name="T12"/>
                <a:gd fmla="*/ 188 h 190" name="T13"/>
                <a:gd fmla="*/ 76 w 79" name="T14"/>
                <a:gd fmla="*/ 167 h 190" name="T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90" w="79">
                  <a:moveTo>
                    <a:pt x="76" y="167"/>
                  </a:moveTo>
                  <a:cubicBezTo>
                    <a:pt x="36" y="15"/>
                    <a:pt x="36" y="15"/>
                    <a:pt x="36" y="15"/>
                  </a:cubicBezTo>
                  <a:cubicBezTo>
                    <a:pt x="34" y="6"/>
                    <a:pt x="24" y="0"/>
                    <a:pt x="15" y="3"/>
                  </a:cubicBezTo>
                  <a:cubicBezTo>
                    <a:pt x="6" y="5"/>
                    <a:pt x="0" y="15"/>
                    <a:pt x="3" y="24"/>
                  </a:cubicBezTo>
                  <a:cubicBezTo>
                    <a:pt x="43" y="176"/>
                    <a:pt x="43" y="176"/>
                    <a:pt x="43" y="176"/>
                  </a:cubicBezTo>
                  <a:cubicBezTo>
                    <a:pt x="44" y="179"/>
                    <a:pt x="45" y="181"/>
                    <a:pt x="47" y="183"/>
                  </a:cubicBezTo>
                  <a:cubicBezTo>
                    <a:pt x="51" y="188"/>
                    <a:pt x="58" y="190"/>
                    <a:pt x="64" y="188"/>
                  </a:cubicBezTo>
                  <a:cubicBezTo>
                    <a:pt x="73" y="186"/>
                    <a:pt x="79" y="176"/>
                    <a:pt x="76" y="16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cap="flat" w="149225">
              <a:solidFill>
                <a:schemeClr val="bg1">
                  <a:alpha val="58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9"/>
            <p:cNvSpPr>
              <a:spLocks/>
            </p:cNvSpPr>
            <p:nvPr/>
          </p:nvSpPr>
          <p:spPr bwMode="auto">
            <a:xfrm>
              <a:off x="8849911" y="4639931"/>
              <a:ext cx="112617" cy="273586"/>
            </a:xfrm>
            <a:custGeom>
              <a:avLst/>
              <a:gdLst>
                <a:gd fmla="*/ 76 w 78" name="T0"/>
                <a:gd fmla="*/ 167 h 189" name="T1"/>
                <a:gd fmla="*/ 36 w 78" name="T2"/>
                <a:gd fmla="*/ 15 h 189" name="T3"/>
                <a:gd fmla="*/ 14 w 78" name="T4"/>
                <a:gd fmla="*/ 2 h 189" name="T5"/>
                <a:gd fmla="*/ 2 w 78" name="T6"/>
                <a:gd fmla="*/ 23 h 189" name="T7"/>
                <a:gd fmla="*/ 42 w 78" name="T8"/>
                <a:gd fmla="*/ 175 h 189" name="T9"/>
                <a:gd fmla="*/ 47 w 78" name="T10"/>
                <a:gd fmla="*/ 183 h 189" name="T11"/>
                <a:gd fmla="*/ 63 w 78" name="T12"/>
                <a:gd fmla="*/ 188 h 189" name="T13"/>
                <a:gd fmla="*/ 76 w 78" name="T14"/>
                <a:gd fmla="*/ 167 h 189" name="T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89" w="78">
                  <a:moveTo>
                    <a:pt x="76" y="167"/>
                  </a:moveTo>
                  <a:cubicBezTo>
                    <a:pt x="36" y="15"/>
                    <a:pt x="36" y="15"/>
                    <a:pt x="36" y="15"/>
                  </a:cubicBezTo>
                  <a:cubicBezTo>
                    <a:pt x="33" y="5"/>
                    <a:pt x="24" y="0"/>
                    <a:pt x="14" y="2"/>
                  </a:cubicBezTo>
                  <a:cubicBezTo>
                    <a:pt x="5" y="5"/>
                    <a:pt x="0" y="14"/>
                    <a:pt x="2" y="23"/>
                  </a:cubicBezTo>
                  <a:cubicBezTo>
                    <a:pt x="42" y="175"/>
                    <a:pt x="42" y="175"/>
                    <a:pt x="42" y="175"/>
                  </a:cubicBezTo>
                  <a:cubicBezTo>
                    <a:pt x="43" y="178"/>
                    <a:pt x="45" y="181"/>
                    <a:pt x="47" y="183"/>
                  </a:cubicBezTo>
                  <a:cubicBezTo>
                    <a:pt x="51" y="187"/>
                    <a:pt x="57" y="189"/>
                    <a:pt x="63" y="188"/>
                  </a:cubicBezTo>
                  <a:cubicBezTo>
                    <a:pt x="73" y="185"/>
                    <a:pt x="78" y="176"/>
                    <a:pt x="76" y="16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cap="flat" w="149225">
              <a:solidFill>
                <a:schemeClr val="bg1">
                  <a:alpha val="58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0"/>
            <p:cNvSpPr>
              <a:spLocks/>
            </p:cNvSpPr>
            <p:nvPr/>
          </p:nvSpPr>
          <p:spPr bwMode="auto">
            <a:xfrm>
              <a:off x="7541348" y="3524163"/>
              <a:ext cx="273586" cy="112618"/>
            </a:xfrm>
            <a:custGeom>
              <a:avLst/>
              <a:gdLst>
                <a:gd fmla="*/ 174 w 189" name="T0"/>
                <a:gd fmla="*/ 42 h 78" name="T1"/>
                <a:gd fmla="*/ 22 w 189" name="T2"/>
                <a:gd fmla="*/ 2 h 78" name="T3"/>
                <a:gd fmla="*/ 1 w 189" name="T4"/>
                <a:gd fmla="*/ 14 h 78" name="T5"/>
                <a:gd fmla="*/ 6 w 189" name="T6"/>
                <a:gd fmla="*/ 31 h 78" name="T7"/>
                <a:gd fmla="*/ 14 w 189" name="T8"/>
                <a:gd fmla="*/ 35 h 78" name="T9"/>
                <a:gd fmla="*/ 166 w 189" name="T10"/>
                <a:gd fmla="*/ 75 h 78" name="T11"/>
                <a:gd fmla="*/ 187 w 189" name="T12"/>
                <a:gd fmla="*/ 63 h 78" name="T13"/>
                <a:gd fmla="*/ 174 w 189" name="T14"/>
                <a:gd fmla="*/ 42 h 78" name="T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78" w="189">
                  <a:moveTo>
                    <a:pt x="174" y="42"/>
                  </a:moveTo>
                  <a:cubicBezTo>
                    <a:pt x="22" y="2"/>
                    <a:pt x="22" y="2"/>
                    <a:pt x="22" y="2"/>
                  </a:cubicBezTo>
                  <a:cubicBezTo>
                    <a:pt x="13" y="0"/>
                    <a:pt x="4" y="5"/>
                    <a:pt x="1" y="14"/>
                  </a:cubicBezTo>
                  <a:cubicBezTo>
                    <a:pt x="0" y="20"/>
                    <a:pt x="2" y="27"/>
                    <a:pt x="6" y="31"/>
                  </a:cubicBezTo>
                  <a:cubicBezTo>
                    <a:pt x="8" y="33"/>
                    <a:pt x="10" y="35"/>
                    <a:pt x="14" y="35"/>
                  </a:cubicBezTo>
                  <a:cubicBezTo>
                    <a:pt x="166" y="75"/>
                    <a:pt x="166" y="75"/>
                    <a:pt x="166" y="75"/>
                  </a:cubicBezTo>
                  <a:cubicBezTo>
                    <a:pt x="175" y="78"/>
                    <a:pt x="184" y="72"/>
                    <a:pt x="187" y="63"/>
                  </a:cubicBezTo>
                  <a:cubicBezTo>
                    <a:pt x="189" y="54"/>
                    <a:pt x="184" y="45"/>
                    <a:pt x="174" y="42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cap="flat" w="149225">
              <a:solidFill>
                <a:schemeClr val="bg1">
                  <a:alpha val="58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1"/>
            <p:cNvSpPr>
              <a:spLocks/>
            </p:cNvSpPr>
            <p:nvPr/>
          </p:nvSpPr>
          <p:spPr bwMode="auto">
            <a:xfrm>
              <a:off x="8763000" y="2782971"/>
              <a:ext cx="112617" cy="274811"/>
            </a:xfrm>
            <a:custGeom>
              <a:avLst/>
              <a:gdLst>
                <a:gd fmla="*/ 1 w 78" name="T0"/>
                <a:gd fmla="*/ 166 h 190" name="T1"/>
                <a:gd fmla="*/ 6 w 78" name="T2"/>
                <a:gd fmla="*/ 183 h 190" name="T3"/>
                <a:gd fmla="*/ 13 w 78" name="T4"/>
                <a:gd fmla="*/ 187 h 190" name="T5"/>
                <a:gd fmla="*/ 35 w 78" name="T6"/>
                <a:gd fmla="*/ 175 h 190" name="T7"/>
                <a:gd fmla="*/ 76 w 78" name="T8"/>
                <a:gd fmla="*/ 23 h 190" name="T9"/>
                <a:gd fmla="*/ 64 w 78" name="T10"/>
                <a:gd fmla="*/ 2 h 190" name="T11"/>
                <a:gd fmla="*/ 43 w 78" name="T12"/>
                <a:gd fmla="*/ 14 h 190" name="T13"/>
                <a:gd fmla="*/ 1 w 78" name="T14"/>
                <a:gd fmla="*/ 166 h 190" name="T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90" w="78">
                  <a:moveTo>
                    <a:pt x="1" y="166"/>
                  </a:moveTo>
                  <a:cubicBezTo>
                    <a:pt x="0" y="172"/>
                    <a:pt x="1" y="179"/>
                    <a:pt x="6" y="183"/>
                  </a:cubicBezTo>
                  <a:cubicBezTo>
                    <a:pt x="8" y="185"/>
                    <a:pt x="10" y="186"/>
                    <a:pt x="13" y="187"/>
                  </a:cubicBezTo>
                  <a:cubicBezTo>
                    <a:pt x="23" y="190"/>
                    <a:pt x="32" y="184"/>
                    <a:pt x="35" y="175"/>
                  </a:cubicBezTo>
                  <a:cubicBezTo>
                    <a:pt x="76" y="23"/>
                    <a:pt x="76" y="23"/>
                    <a:pt x="76" y="23"/>
                  </a:cubicBezTo>
                  <a:cubicBezTo>
                    <a:pt x="78" y="14"/>
                    <a:pt x="73" y="5"/>
                    <a:pt x="64" y="2"/>
                  </a:cubicBezTo>
                  <a:cubicBezTo>
                    <a:pt x="55" y="0"/>
                    <a:pt x="45" y="5"/>
                    <a:pt x="43" y="14"/>
                  </a:cubicBezTo>
                  <a:lnTo>
                    <a:pt x="1" y="166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cap="flat" w="149225">
              <a:solidFill>
                <a:schemeClr val="bg1">
                  <a:alpha val="58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2"/>
            <p:cNvSpPr>
              <a:spLocks/>
            </p:cNvSpPr>
            <p:nvPr/>
          </p:nvSpPr>
          <p:spPr bwMode="auto">
            <a:xfrm>
              <a:off x="9159608" y="3107357"/>
              <a:ext cx="215442" cy="216666"/>
            </a:xfrm>
            <a:custGeom>
              <a:avLst/>
              <a:gdLst>
                <a:gd fmla="*/ 7 w 149" name="T0"/>
                <a:gd fmla="*/ 143 h 150" name="T1"/>
                <a:gd fmla="*/ 31 w 149" name="T2"/>
                <a:gd fmla="*/ 143 h 150" name="T3"/>
                <a:gd fmla="*/ 143 w 149" name="T4"/>
                <a:gd fmla="*/ 32 h 150" name="T5"/>
                <a:gd fmla="*/ 143 w 149" name="T6"/>
                <a:gd fmla="*/ 7 h 150" name="T7"/>
                <a:gd fmla="*/ 118 w 149" name="T8"/>
                <a:gd fmla="*/ 7 h 150" name="T9"/>
                <a:gd fmla="*/ 7 w 149" name="T10"/>
                <a:gd fmla="*/ 118 h 150" name="T11"/>
                <a:gd fmla="*/ 7 w 149" name="T12"/>
                <a:gd fmla="*/ 143 h 150" name="T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50" w="149">
                  <a:moveTo>
                    <a:pt x="7" y="143"/>
                  </a:moveTo>
                  <a:cubicBezTo>
                    <a:pt x="14" y="150"/>
                    <a:pt x="25" y="150"/>
                    <a:pt x="31" y="143"/>
                  </a:cubicBezTo>
                  <a:cubicBezTo>
                    <a:pt x="143" y="32"/>
                    <a:pt x="143" y="32"/>
                    <a:pt x="143" y="32"/>
                  </a:cubicBezTo>
                  <a:cubicBezTo>
                    <a:pt x="149" y="25"/>
                    <a:pt x="149" y="14"/>
                    <a:pt x="143" y="7"/>
                  </a:cubicBezTo>
                  <a:cubicBezTo>
                    <a:pt x="136" y="0"/>
                    <a:pt x="125" y="0"/>
                    <a:pt x="118" y="7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0" y="125"/>
                    <a:pt x="0" y="136"/>
                    <a:pt x="7" y="143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cap="flat" w="149225">
              <a:solidFill>
                <a:schemeClr val="bg1">
                  <a:alpha val="58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3"/>
            <p:cNvSpPr>
              <a:spLocks/>
            </p:cNvSpPr>
            <p:nvPr/>
          </p:nvSpPr>
          <p:spPr bwMode="auto">
            <a:xfrm>
              <a:off x="7849822" y="3131840"/>
              <a:ext cx="215442" cy="215442"/>
            </a:xfrm>
            <a:custGeom>
              <a:avLst/>
              <a:gdLst>
                <a:gd fmla="*/ 142 w 149" name="T0"/>
                <a:gd fmla="*/ 143 h 149" name="T1"/>
                <a:gd fmla="*/ 142 w 149" name="T2"/>
                <a:gd fmla="*/ 118 h 149" name="T3"/>
                <a:gd fmla="*/ 31 w 149" name="T4"/>
                <a:gd fmla="*/ 7 h 149" name="T5"/>
                <a:gd fmla="*/ 6 w 149" name="T6"/>
                <a:gd fmla="*/ 7 h 149" name="T7"/>
                <a:gd fmla="*/ 6 w 149" name="T8"/>
                <a:gd fmla="*/ 31 h 149" name="T9"/>
                <a:gd fmla="*/ 117 w 149" name="T10"/>
                <a:gd fmla="*/ 143 h 149" name="T11"/>
                <a:gd fmla="*/ 142 w 149" name="T12"/>
                <a:gd fmla="*/ 143 h 149" name="T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49" w="149">
                  <a:moveTo>
                    <a:pt x="142" y="143"/>
                  </a:moveTo>
                  <a:cubicBezTo>
                    <a:pt x="149" y="136"/>
                    <a:pt x="149" y="125"/>
                    <a:pt x="142" y="118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24" y="0"/>
                    <a:pt x="13" y="0"/>
                    <a:pt x="6" y="7"/>
                  </a:cubicBezTo>
                  <a:cubicBezTo>
                    <a:pt x="0" y="14"/>
                    <a:pt x="0" y="25"/>
                    <a:pt x="6" y="31"/>
                  </a:cubicBezTo>
                  <a:cubicBezTo>
                    <a:pt x="117" y="143"/>
                    <a:pt x="117" y="143"/>
                    <a:pt x="117" y="143"/>
                  </a:cubicBezTo>
                  <a:cubicBezTo>
                    <a:pt x="124" y="149"/>
                    <a:pt x="135" y="149"/>
                    <a:pt x="142" y="143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cap="flat" w="149225">
              <a:solidFill>
                <a:schemeClr val="bg1">
                  <a:alpha val="58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1317291" y="1796341"/>
            <a:ext cx="4072540" cy="757923"/>
            <a:chOff x="1317291" y="1796341"/>
            <a:chExt cx="4072540" cy="757923"/>
          </a:xfrm>
        </p:grpSpPr>
        <p:sp>
          <p:nvSpPr>
            <p:cNvPr id="23" name="Oval 32"/>
            <p:cNvSpPr/>
            <p:nvPr/>
          </p:nvSpPr>
          <p:spPr>
            <a:xfrm>
              <a:off x="1317291" y="1798561"/>
              <a:ext cx="755703" cy="755703"/>
            </a:xfrm>
            <a:prstGeom prst="ellipse">
              <a:avLst/>
            </a:prstGeom>
            <a:gradFill flip="none" rotWithShape="1">
              <a:gsLst>
                <a:gs pos="87000">
                  <a:srgbClr val="2A9995">
                    <a:alpha val="40000"/>
                  </a:srgbClr>
                </a:gs>
                <a:gs pos="0">
                  <a:srgbClr val="8EE0DC">
                    <a:alpha val="78000"/>
                  </a:srgbClr>
                </a:gs>
              </a:gsLst>
              <a:lin ang="27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dirty="0" lang="en-US"/>
            </a:p>
          </p:txBody>
        </p:sp>
        <p:sp>
          <p:nvSpPr>
            <p:cNvPr id="24" name="Freeform 33"/>
            <p:cNvSpPr>
              <a:spLocks noEditPoints="1"/>
            </p:cNvSpPr>
            <p:nvPr/>
          </p:nvSpPr>
          <p:spPr bwMode="auto">
            <a:xfrm>
              <a:off x="1527072" y="2034829"/>
              <a:ext cx="337768" cy="330136"/>
            </a:xfrm>
            <a:custGeom>
              <a:avLst/>
              <a:gdLst>
                <a:gd fmla="*/ 74 w 82" name="T0"/>
                <a:gd fmla="*/ 6 h 80" name="T1"/>
                <a:gd fmla="*/ 67 w 82" name="T2"/>
                <a:gd fmla="*/ 27 h 80" name="T3"/>
                <a:gd fmla="*/ 65 w 82" name="T4"/>
                <a:gd fmla="*/ 30 h 80" name="T5"/>
                <a:gd fmla="*/ 75 w 82" name="T6"/>
                <a:gd fmla="*/ 71 h 80" name="T7"/>
                <a:gd fmla="*/ 66 w 82" name="T8"/>
                <a:gd fmla="*/ 80 h 80" name="T9"/>
                <a:gd fmla="*/ 44 w 82" name="T10"/>
                <a:gd fmla="*/ 50 h 80" name="T11"/>
                <a:gd fmla="*/ 36 w 82" name="T12"/>
                <a:gd fmla="*/ 57 h 80" name="T13"/>
                <a:gd fmla="*/ 39 w 82" name="T14"/>
                <a:gd fmla="*/ 70 h 80" name="T15"/>
                <a:gd fmla="*/ 34 w 82" name="T16"/>
                <a:gd fmla="*/ 75 h 80" name="T17"/>
                <a:gd fmla="*/ 26 w 82" name="T18"/>
                <a:gd fmla="*/ 61 h 80" name="T19"/>
                <a:gd fmla="*/ 21 w 82" name="T20"/>
                <a:gd fmla="*/ 67 h 80" name="T21"/>
                <a:gd fmla="*/ 16 w 82" name="T22"/>
                <a:gd fmla="*/ 62 h 80" name="T23"/>
                <a:gd fmla="*/ 21 w 82" name="T24"/>
                <a:gd fmla="*/ 57 h 80" name="T25"/>
                <a:gd fmla="*/ 7 w 82" name="T26"/>
                <a:gd fmla="*/ 50 h 80" name="T27"/>
                <a:gd fmla="*/ 12 w 82" name="T28"/>
                <a:gd fmla="*/ 44 h 80" name="T29"/>
                <a:gd fmla="*/ 25 w 82" name="T30"/>
                <a:gd fmla="*/ 47 h 80" name="T31"/>
                <a:gd fmla="*/ 32 w 82" name="T32"/>
                <a:gd fmla="*/ 39 h 80" name="T33"/>
                <a:gd fmla="*/ 0 w 82" name="T34"/>
                <a:gd fmla="*/ 18 h 80" name="T35"/>
                <a:gd fmla="*/ 9 w 82" name="T36"/>
                <a:gd fmla="*/ 8 h 80" name="T37"/>
                <a:gd fmla="*/ 51 w 82" name="T38"/>
                <a:gd fmla="*/ 16 h 80" name="T39"/>
                <a:gd fmla="*/ 53 w 82" name="T40"/>
                <a:gd fmla="*/ 13 h 80" name="T41"/>
                <a:gd fmla="*/ 74 w 82" name="T42"/>
                <a:gd fmla="*/ 6 h 80" name="T43"/>
                <a:gd fmla="*/ 82 w 82" name="T44"/>
                <a:gd fmla="*/ 50 h 80" name="T45"/>
                <a:gd fmla="*/ 74 w 82" name="T46"/>
                <a:gd fmla="*/ 42 h 80" name="T47"/>
                <a:gd fmla="*/ 72 w 82" name="T48"/>
                <a:gd fmla="*/ 44 h 80" name="T49"/>
                <a:gd fmla="*/ 76 w 82" name="T50"/>
                <a:gd fmla="*/ 57 h 80" name="T51"/>
                <a:gd fmla="*/ 82 w 82" name="T52"/>
                <a:gd fmla="*/ 50 h 80" name="T53"/>
                <a:gd fmla="*/ 29 w 82" name="T54"/>
                <a:gd fmla="*/ 0 h 80" name="T55"/>
                <a:gd fmla="*/ 23 w 82" name="T56"/>
                <a:gd fmla="*/ 7 h 80" name="T57"/>
                <a:gd fmla="*/ 36 w 82" name="T58"/>
                <a:gd fmla="*/ 10 h 80" name="T59"/>
                <a:gd fmla="*/ 37 w 82" name="T60"/>
                <a:gd fmla="*/ 8 h 80" name="T61"/>
                <a:gd fmla="*/ 29 w 82" name="T62"/>
                <a:gd fmla="*/ 0 h 80" name="T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80" w="82">
                  <a:moveTo>
                    <a:pt x="74" y="6"/>
                  </a:moveTo>
                  <a:cubicBezTo>
                    <a:pt x="76" y="15"/>
                    <a:pt x="74" y="21"/>
                    <a:pt x="67" y="27"/>
                  </a:cubicBezTo>
                  <a:cubicBezTo>
                    <a:pt x="65" y="30"/>
                    <a:pt x="65" y="30"/>
                    <a:pt x="65" y="30"/>
                  </a:cubicBezTo>
                  <a:cubicBezTo>
                    <a:pt x="75" y="71"/>
                    <a:pt x="75" y="71"/>
                    <a:pt x="75" y="7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9" y="70"/>
                    <a:pt x="39" y="70"/>
                    <a:pt x="39" y="70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26" y="61"/>
                    <a:pt x="26" y="61"/>
                    <a:pt x="26" y="61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60" y="5"/>
                    <a:pt x="67" y="4"/>
                    <a:pt x="74" y="6"/>
                  </a:cubicBezTo>
                  <a:close/>
                  <a:moveTo>
                    <a:pt x="82" y="50"/>
                  </a:moveTo>
                  <a:cubicBezTo>
                    <a:pt x="74" y="42"/>
                    <a:pt x="74" y="42"/>
                    <a:pt x="74" y="42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6" y="57"/>
                    <a:pt x="76" y="57"/>
                    <a:pt x="76" y="57"/>
                  </a:cubicBezTo>
                  <a:cubicBezTo>
                    <a:pt x="82" y="50"/>
                    <a:pt x="82" y="50"/>
                    <a:pt x="82" y="50"/>
                  </a:cubicBezTo>
                  <a:close/>
                  <a:moveTo>
                    <a:pt x="29" y="0"/>
                  </a:moveTo>
                  <a:cubicBezTo>
                    <a:pt x="23" y="7"/>
                    <a:pt x="23" y="7"/>
                    <a:pt x="23" y="7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7" y="8"/>
                    <a:pt x="37" y="8"/>
                    <a:pt x="37" y="8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6" name="Rectangle 35"/>
            <p:cNvSpPr/>
            <p:nvPr/>
          </p:nvSpPr>
          <p:spPr>
            <a:xfrm>
              <a:off x="2217484" y="2164151"/>
              <a:ext cx="3172347" cy="337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t" anchorCtr="0" bIns="0" lIns="0" rIns="0" tIns="0" wrap="square">
              <a:spAutoFit/>
              <a:scene3d>
                <a:camera prst="orthographicFront"/>
                <a:lightRig dir="t" rig="threePt"/>
              </a:scene3d>
              <a:sp3d>
                <a:bevelT h="0" w="0"/>
              </a:sp3d>
            </a:bodyPr>
            <a:lstStyle/>
            <a:p>
              <a:pPr>
                <a:lnSpc>
                  <a:spcPct val="114000"/>
                </a:lnSpc>
                <a:buFont charset="0" typeface="Arial"/>
                <a:buNone/>
              </a:pPr>
              <a:r>
                <a:rPr altLang="en-US" dirty="0" lang="zh-CN" sz="1000">
                  <a:solidFill>
                    <a:schemeClr val="bg1">
                      <a:lumMod val="85000"/>
                    </a:schemeClr>
                  </a:solidFill>
                  <a:latin typeface="+mj-ea"/>
                  <a:ea typeface="+mj-ea"/>
                  <a:cs charset="0" pitchFamily="34" typeface="Tahoma"/>
                </a:rPr>
                <a:t>您的内容打在这里，或者通过复制您的文本后，在此框中选择粘贴，并选择只保留文字</a:t>
              </a:r>
            </a:p>
          </p:txBody>
        </p:sp>
        <p:sp>
          <p:nvSpPr>
            <p:cNvPr id="27" name="TextBox 36"/>
            <p:cNvSpPr txBox="1"/>
            <p:nvPr/>
          </p:nvSpPr>
          <p:spPr>
            <a:xfrm>
              <a:off x="2134080" y="1796341"/>
              <a:ext cx="1569660" cy="369332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b="1" dirty="0" lang="zh-CN">
                  <a:solidFill>
                    <a:srgbClr val="54D0CA"/>
                  </a:solidFill>
                </a:rPr>
                <a:t>点击添加标题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1317291" y="4844190"/>
            <a:ext cx="4072540" cy="757924"/>
            <a:chOff x="1317291" y="4844190"/>
            <a:chExt cx="4072540" cy="757924"/>
          </a:xfrm>
        </p:grpSpPr>
        <p:sp>
          <p:nvSpPr>
            <p:cNvPr id="29" name="Oval 38"/>
            <p:cNvSpPr/>
            <p:nvPr/>
          </p:nvSpPr>
          <p:spPr>
            <a:xfrm>
              <a:off x="1317291" y="4846411"/>
              <a:ext cx="755703" cy="755703"/>
            </a:xfrm>
            <a:prstGeom prst="ellipse">
              <a:avLst/>
            </a:prstGeom>
            <a:gradFill flip="none" rotWithShape="1">
              <a:gsLst>
                <a:gs pos="87000">
                  <a:srgbClr val="2A9995">
                    <a:alpha val="40000"/>
                  </a:srgbClr>
                </a:gs>
                <a:gs pos="0">
                  <a:srgbClr val="8EE0DC">
                    <a:alpha val="78000"/>
                  </a:srgbClr>
                </a:gs>
              </a:gsLst>
              <a:lin ang="27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dirty="0" lang="en-US"/>
            </a:p>
          </p:txBody>
        </p:sp>
        <p:sp>
          <p:nvSpPr>
            <p:cNvPr id="30" name="Freeform 39"/>
            <p:cNvSpPr>
              <a:spLocks noEditPoints="1"/>
            </p:cNvSpPr>
            <p:nvPr/>
          </p:nvSpPr>
          <p:spPr bwMode="auto">
            <a:xfrm>
              <a:off x="1499542" y="5067781"/>
              <a:ext cx="391200" cy="312961"/>
            </a:xfrm>
            <a:custGeom>
              <a:avLst/>
              <a:gdLst>
                <a:gd fmla="*/ 0 w 205" name="T0"/>
                <a:gd fmla="*/ 24 h 164" name="T1"/>
                <a:gd fmla="*/ 22 w 205" name="T2"/>
                <a:gd fmla="*/ 24 h 164" name="T3"/>
                <a:gd fmla="*/ 28 w 205" name="T4"/>
                <a:gd fmla="*/ 0 h 164" name="T5"/>
                <a:gd fmla="*/ 52 w 205" name="T6"/>
                <a:gd fmla="*/ 0 h 164" name="T7"/>
                <a:gd fmla="*/ 61 w 205" name="T8"/>
                <a:gd fmla="*/ 24 h 164" name="T9"/>
                <a:gd fmla="*/ 143 w 205" name="T10"/>
                <a:gd fmla="*/ 24 h 164" name="T11"/>
                <a:gd fmla="*/ 151 w 205" name="T12"/>
                <a:gd fmla="*/ 0 h 164" name="T13"/>
                <a:gd fmla="*/ 175 w 205" name="T14"/>
                <a:gd fmla="*/ 0 h 164" name="T15"/>
                <a:gd fmla="*/ 184 w 205" name="T16"/>
                <a:gd fmla="*/ 24 h 164" name="T17"/>
                <a:gd fmla="*/ 203 w 205" name="T18"/>
                <a:gd fmla="*/ 24 h 164" name="T19"/>
                <a:gd fmla="*/ 203 w 205" name="T20"/>
                <a:gd fmla="*/ 54 h 164" name="T21"/>
                <a:gd fmla="*/ 0 w 205" name="T22"/>
                <a:gd fmla="*/ 54 h 164" name="T23"/>
                <a:gd fmla="*/ 0 w 205" name="T24"/>
                <a:gd fmla="*/ 24 h 164" name="T25"/>
                <a:gd fmla="*/ 0 w 205" name="T26"/>
                <a:gd fmla="*/ 24 h 164" name="T27"/>
                <a:gd fmla="*/ 80 w 205" name="T28"/>
                <a:gd fmla="*/ 74 h 164" name="T29"/>
                <a:gd fmla="*/ 123 w 205" name="T30"/>
                <a:gd fmla="*/ 74 h 164" name="T31"/>
                <a:gd fmla="*/ 110 w 205" name="T32"/>
                <a:gd fmla="*/ 108 h 164" name="T33"/>
                <a:gd fmla="*/ 132 w 205" name="T34"/>
                <a:gd fmla="*/ 108 h 164" name="T35"/>
                <a:gd fmla="*/ 91 w 205" name="T36"/>
                <a:gd fmla="*/ 149 h 164" name="T37"/>
                <a:gd fmla="*/ 97 w 205" name="T38"/>
                <a:gd fmla="*/ 128 h 164" name="T39"/>
                <a:gd fmla="*/ 76 w 205" name="T40"/>
                <a:gd fmla="*/ 115 h 164" name="T41"/>
                <a:gd fmla="*/ 80 w 205" name="T42"/>
                <a:gd fmla="*/ 74 h 164" name="T43"/>
                <a:gd fmla="*/ 80 w 205" name="T44"/>
                <a:gd fmla="*/ 74 h 164" name="T45"/>
                <a:gd fmla="*/ 0 w 205" name="T46"/>
                <a:gd fmla="*/ 138 h 164" name="T47"/>
                <a:gd fmla="*/ 0 w 205" name="T48"/>
                <a:gd fmla="*/ 164 h 164" name="T49"/>
                <a:gd fmla="*/ 205 w 205" name="T50"/>
                <a:gd fmla="*/ 164 h 164" name="T51"/>
                <a:gd fmla="*/ 205 w 205" name="T52"/>
                <a:gd fmla="*/ 138 h 164" name="T53"/>
                <a:gd fmla="*/ 188 w 205" name="T54"/>
                <a:gd fmla="*/ 138 h 164" name="T55"/>
                <a:gd fmla="*/ 188 w 205" name="T56"/>
                <a:gd fmla="*/ 63 h 164" name="T57"/>
                <a:gd fmla="*/ 15 w 205" name="T58"/>
                <a:gd fmla="*/ 63 h 164" name="T59"/>
                <a:gd fmla="*/ 15 w 205" name="T60"/>
                <a:gd fmla="*/ 138 h 164" name="T61"/>
                <a:gd fmla="*/ 0 w 205" name="T62"/>
                <a:gd fmla="*/ 138 h 164" name="T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164" w="205">
                  <a:moveTo>
                    <a:pt x="0" y="24"/>
                  </a:moveTo>
                  <a:lnTo>
                    <a:pt x="22" y="24"/>
                  </a:lnTo>
                  <a:lnTo>
                    <a:pt x="28" y="0"/>
                  </a:lnTo>
                  <a:lnTo>
                    <a:pt x="52" y="0"/>
                  </a:lnTo>
                  <a:lnTo>
                    <a:pt x="61" y="24"/>
                  </a:lnTo>
                  <a:lnTo>
                    <a:pt x="143" y="24"/>
                  </a:lnTo>
                  <a:lnTo>
                    <a:pt x="151" y="0"/>
                  </a:lnTo>
                  <a:lnTo>
                    <a:pt x="175" y="0"/>
                  </a:lnTo>
                  <a:lnTo>
                    <a:pt x="184" y="24"/>
                  </a:lnTo>
                  <a:lnTo>
                    <a:pt x="203" y="24"/>
                  </a:lnTo>
                  <a:lnTo>
                    <a:pt x="203" y="54"/>
                  </a:lnTo>
                  <a:lnTo>
                    <a:pt x="0" y="54"/>
                  </a:lnTo>
                  <a:lnTo>
                    <a:pt x="0" y="24"/>
                  </a:lnTo>
                  <a:lnTo>
                    <a:pt x="0" y="24"/>
                  </a:lnTo>
                  <a:close/>
                  <a:moveTo>
                    <a:pt x="80" y="74"/>
                  </a:moveTo>
                  <a:lnTo>
                    <a:pt x="123" y="74"/>
                  </a:lnTo>
                  <a:lnTo>
                    <a:pt x="110" y="108"/>
                  </a:lnTo>
                  <a:lnTo>
                    <a:pt x="132" y="108"/>
                  </a:lnTo>
                  <a:lnTo>
                    <a:pt x="91" y="149"/>
                  </a:lnTo>
                  <a:lnTo>
                    <a:pt x="97" y="128"/>
                  </a:lnTo>
                  <a:lnTo>
                    <a:pt x="76" y="115"/>
                  </a:lnTo>
                  <a:lnTo>
                    <a:pt x="80" y="74"/>
                  </a:lnTo>
                  <a:lnTo>
                    <a:pt x="80" y="74"/>
                  </a:lnTo>
                  <a:close/>
                  <a:moveTo>
                    <a:pt x="0" y="138"/>
                  </a:moveTo>
                  <a:lnTo>
                    <a:pt x="0" y="164"/>
                  </a:lnTo>
                  <a:lnTo>
                    <a:pt x="205" y="164"/>
                  </a:lnTo>
                  <a:lnTo>
                    <a:pt x="205" y="138"/>
                  </a:lnTo>
                  <a:lnTo>
                    <a:pt x="188" y="138"/>
                  </a:lnTo>
                  <a:lnTo>
                    <a:pt x="188" y="63"/>
                  </a:lnTo>
                  <a:lnTo>
                    <a:pt x="15" y="63"/>
                  </a:lnTo>
                  <a:lnTo>
                    <a:pt x="15" y="138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32" name="Rectangle 41"/>
            <p:cNvSpPr/>
            <p:nvPr/>
          </p:nvSpPr>
          <p:spPr>
            <a:xfrm>
              <a:off x="2217484" y="5212000"/>
              <a:ext cx="3172347" cy="337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t" anchorCtr="0" bIns="0" lIns="0" rIns="0" tIns="0" wrap="square">
              <a:spAutoFit/>
              <a:scene3d>
                <a:camera prst="orthographicFront"/>
                <a:lightRig dir="t" rig="threePt"/>
              </a:scene3d>
              <a:sp3d>
                <a:bevelT h="0" w="0"/>
              </a:sp3d>
            </a:bodyPr>
            <a:lstStyle/>
            <a:p>
              <a:pPr>
                <a:lnSpc>
                  <a:spcPct val="114000"/>
                </a:lnSpc>
                <a:buFont charset="0" typeface="Arial"/>
                <a:buNone/>
              </a:pPr>
              <a:r>
                <a:rPr altLang="en-US" dirty="0" lang="zh-CN" sz="1000">
                  <a:solidFill>
                    <a:schemeClr val="bg1">
                      <a:lumMod val="85000"/>
                    </a:schemeClr>
                  </a:solidFill>
                  <a:latin typeface="+mj-ea"/>
                  <a:ea typeface="+mj-ea"/>
                  <a:cs charset="0" pitchFamily="34" typeface="Tahoma"/>
                </a:rPr>
                <a:t>您的内容打在这里，或者通过复制您的文本后，在此框中选择粘贴，并选择只保留文字</a:t>
              </a:r>
            </a:p>
          </p:txBody>
        </p:sp>
        <p:sp>
          <p:nvSpPr>
            <p:cNvPr id="33" name="TextBox 42"/>
            <p:cNvSpPr txBox="1"/>
            <p:nvPr/>
          </p:nvSpPr>
          <p:spPr>
            <a:xfrm>
              <a:off x="2134080" y="4844190"/>
              <a:ext cx="1569660" cy="369332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b="1" dirty="0" lang="zh-CN">
                  <a:solidFill>
                    <a:srgbClr val="54D0CA"/>
                  </a:solidFill>
                </a:rPr>
                <a:t>点击添加标题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1317291" y="2811451"/>
            <a:ext cx="4072540" cy="758763"/>
            <a:chOff x="1317291" y="2811451"/>
            <a:chExt cx="4072540" cy="758763"/>
          </a:xfrm>
        </p:grpSpPr>
        <p:sp>
          <p:nvSpPr>
            <p:cNvPr id="35" name="Oval 44"/>
            <p:cNvSpPr/>
            <p:nvPr/>
          </p:nvSpPr>
          <p:spPr>
            <a:xfrm>
              <a:off x="1317291" y="2814511"/>
              <a:ext cx="755703" cy="755703"/>
            </a:xfrm>
            <a:prstGeom prst="ellipse">
              <a:avLst/>
            </a:prstGeom>
            <a:gradFill flip="none" rotWithShape="1">
              <a:gsLst>
                <a:gs pos="87000">
                  <a:srgbClr val="2A9995">
                    <a:alpha val="40000"/>
                  </a:srgbClr>
                </a:gs>
                <a:gs pos="0">
                  <a:srgbClr val="8EE0DC">
                    <a:alpha val="78000"/>
                  </a:srgbClr>
                </a:gs>
              </a:gsLst>
              <a:lin ang="27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dirty="0" lang="en-US"/>
            </a:p>
          </p:txBody>
        </p:sp>
        <p:sp>
          <p:nvSpPr>
            <p:cNvPr id="36" name="Freeform 45"/>
            <p:cNvSpPr>
              <a:spLocks noEditPoints="1"/>
            </p:cNvSpPr>
            <p:nvPr/>
          </p:nvSpPr>
          <p:spPr bwMode="auto">
            <a:xfrm>
              <a:off x="1502150" y="3001855"/>
              <a:ext cx="374026" cy="374026"/>
            </a:xfrm>
            <a:custGeom>
              <a:avLst/>
              <a:gdLst>
                <a:gd fmla="*/ 46 w 91" name="T0"/>
                <a:gd fmla="*/ 0 h 91" name="T1"/>
                <a:gd fmla="*/ 78 w 91" name="T2"/>
                <a:gd fmla="*/ 14 h 91" name="T3"/>
                <a:gd fmla="*/ 91 w 91" name="T4"/>
                <a:gd fmla="*/ 46 h 91" name="T5"/>
                <a:gd fmla="*/ 78 w 91" name="T6"/>
                <a:gd fmla="*/ 78 h 91" name="T7"/>
                <a:gd fmla="*/ 46 w 91" name="T8"/>
                <a:gd fmla="*/ 91 h 91" name="T9"/>
                <a:gd fmla="*/ 13 w 91" name="T10"/>
                <a:gd fmla="*/ 78 h 91" name="T11"/>
                <a:gd fmla="*/ 0 w 91" name="T12"/>
                <a:gd fmla="*/ 46 h 91" name="T13"/>
                <a:gd fmla="*/ 13 w 91" name="T14"/>
                <a:gd fmla="*/ 14 h 91" name="T15"/>
                <a:gd fmla="*/ 46 w 91" name="T16"/>
                <a:gd fmla="*/ 0 h 91" name="T17"/>
                <a:gd fmla="*/ 63 w 91" name="T18"/>
                <a:gd fmla="*/ 51 h 91" name="T19"/>
                <a:gd fmla="*/ 64 w 91" name="T20"/>
                <a:gd fmla="*/ 41 h 91" name="T21"/>
                <a:gd fmla="*/ 52 w 91" name="T22"/>
                <a:gd fmla="*/ 34 h 91" name="T23"/>
                <a:gd fmla="*/ 41 w 91" name="T24"/>
                <a:gd fmla="*/ 27 h 91" name="T25"/>
                <a:gd fmla="*/ 32 w 91" name="T26"/>
                <a:gd fmla="*/ 32 h 91" name="T27"/>
                <a:gd fmla="*/ 32 w 91" name="T28"/>
                <a:gd fmla="*/ 46 h 91" name="T29"/>
                <a:gd fmla="*/ 32 w 91" name="T30"/>
                <a:gd fmla="*/ 59 h 91" name="T31"/>
                <a:gd fmla="*/ 40 w 91" name="T32"/>
                <a:gd fmla="*/ 65 h 91" name="T33"/>
                <a:gd fmla="*/ 52 w 91" name="T34"/>
                <a:gd fmla="*/ 58 h 91" name="T35"/>
                <a:gd fmla="*/ 63 w 91" name="T36"/>
                <a:gd fmla="*/ 51 h 91" name="T37"/>
                <a:gd fmla="*/ 66 w 91" name="T38"/>
                <a:gd fmla="*/ 25 h 91" name="T39"/>
                <a:gd fmla="*/ 46 w 91" name="T40"/>
                <a:gd fmla="*/ 16 h 91" name="T41"/>
                <a:gd fmla="*/ 25 w 91" name="T42"/>
                <a:gd fmla="*/ 25 h 91" name="T43"/>
                <a:gd fmla="*/ 16 w 91" name="T44"/>
                <a:gd fmla="*/ 46 h 91" name="T45"/>
                <a:gd fmla="*/ 25 w 91" name="T46"/>
                <a:gd fmla="*/ 67 h 91" name="T47"/>
                <a:gd fmla="*/ 46 w 91" name="T48"/>
                <a:gd fmla="*/ 75 h 91" name="T49"/>
                <a:gd fmla="*/ 66 w 91" name="T50"/>
                <a:gd fmla="*/ 67 h 91" name="T51"/>
                <a:gd fmla="*/ 75 w 91" name="T52"/>
                <a:gd fmla="*/ 46 h 91" name="T53"/>
                <a:gd fmla="*/ 66 w 91" name="T54"/>
                <a:gd fmla="*/ 25 h 91" name="T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b="b" l="0" r="r" t="0"/>
              <a:pathLst>
                <a:path h="91" w="91">
                  <a:moveTo>
                    <a:pt x="46" y="0"/>
                  </a:moveTo>
                  <a:cubicBezTo>
                    <a:pt x="58" y="0"/>
                    <a:pt x="70" y="5"/>
                    <a:pt x="78" y="14"/>
                  </a:cubicBezTo>
                  <a:cubicBezTo>
                    <a:pt x="86" y="22"/>
                    <a:pt x="91" y="33"/>
                    <a:pt x="91" y="46"/>
                  </a:cubicBezTo>
                  <a:cubicBezTo>
                    <a:pt x="91" y="58"/>
                    <a:pt x="86" y="70"/>
                    <a:pt x="78" y="78"/>
                  </a:cubicBezTo>
                  <a:cubicBezTo>
                    <a:pt x="70" y="86"/>
                    <a:pt x="58" y="91"/>
                    <a:pt x="46" y="91"/>
                  </a:cubicBezTo>
                  <a:cubicBezTo>
                    <a:pt x="33" y="91"/>
                    <a:pt x="22" y="86"/>
                    <a:pt x="13" y="78"/>
                  </a:cubicBezTo>
                  <a:cubicBezTo>
                    <a:pt x="5" y="70"/>
                    <a:pt x="0" y="58"/>
                    <a:pt x="0" y="46"/>
                  </a:cubicBezTo>
                  <a:cubicBezTo>
                    <a:pt x="0" y="33"/>
                    <a:pt x="5" y="22"/>
                    <a:pt x="13" y="14"/>
                  </a:cubicBezTo>
                  <a:cubicBezTo>
                    <a:pt x="22" y="5"/>
                    <a:pt x="33" y="0"/>
                    <a:pt x="46" y="0"/>
                  </a:cubicBezTo>
                  <a:close/>
                  <a:moveTo>
                    <a:pt x="63" y="51"/>
                  </a:moveTo>
                  <a:cubicBezTo>
                    <a:pt x="68" y="48"/>
                    <a:pt x="69" y="44"/>
                    <a:pt x="64" y="41"/>
                  </a:cubicBezTo>
                  <a:cubicBezTo>
                    <a:pt x="60" y="39"/>
                    <a:pt x="56" y="36"/>
                    <a:pt x="52" y="34"/>
                  </a:cubicBezTo>
                  <a:cubicBezTo>
                    <a:pt x="48" y="32"/>
                    <a:pt x="44" y="30"/>
                    <a:pt x="41" y="27"/>
                  </a:cubicBezTo>
                  <a:cubicBezTo>
                    <a:pt x="36" y="25"/>
                    <a:pt x="32" y="26"/>
                    <a:pt x="32" y="32"/>
                  </a:cubicBezTo>
                  <a:cubicBezTo>
                    <a:pt x="32" y="36"/>
                    <a:pt x="32" y="41"/>
                    <a:pt x="32" y="46"/>
                  </a:cubicBezTo>
                  <a:cubicBezTo>
                    <a:pt x="32" y="50"/>
                    <a:pt x="32" y="55"/>
                    <a:pt x="32" y="59"/>
                  </a:cubicBezTo>
                  <a:cubicBezTo>
                    <a:pt x="32" y="64"/>
                    <a:pt x="35" y="67"/>
                    <a:pt x="40" y="65"/>
                  </a:cubicBezTo>
                  <a:cubicBezTo>
                    <a:pt x="44" y="62"/>
                    <a:pt x="48" y="60"/>
                    <a:pt x="52" y="58"/>
                  </a:cubicBezTo>
                  <a:cubicBezTo>
                    <a:pt x="56" y="55"/>
                    <a:pt x="60" y="53"/>
                    <a:pt x="63" y="51"/>
                  </a:cubicBezTo>
                  <a:close/>
                  <a:moveTo>
                    <a:pt x="66" y="25"/>
                  </a:moveTo>
                  <a:cubicBezTo>
                    <a:pt x="61" y="20"/>
                    <a:pt x="54" y="16"/>
                    <a:pt x="46" y="16"/>
                  </a:cubicBezTo>
                  <a:cubicBezTo>
                    <a:pt x="38" y="16"/>
                    <a:pt x="30" y="20"/>
                    <a:pt x="25" y="25"/>
                  </a:cubicBezTo>
                  <a:cubicBezTo>
                    <a:pt x="20" y="30"/>
                    <a:pt x="16" y="38"/>
                    <a:pt x="16" y="46"/>
                  </a:cubicBezTo>
                  <a:cubicBezTo>
                    <a:pt x="16" y="54"/>
                    <a:pt x="20" y="61"/>
                    <a:pt x="25" y="67"/>
                  </a:cubicBezTo>
                  <a:cubicBezTo>
                    <a:pt x="30" y="72"/>
                    <a:pt x="38" y="75"/>
                    <a:pt x="46" y="75"/>
                  </a:cubicBezTo>
                  <a:cubicBezTo>
                    <a:pt x="54" y="75"/>
                    <a:pt x="61" y="72"/>
                    <a:pt x="66" y="67"/>
                  </a:cubicBezTo>
                  <a:cubicBezTo>
                    <a:pt x="72" y="61"/>
                    <a:pt x="75" y="54"/>
                    <a:pt x="75" y="46"/>
                  </a:cubicBezTo>
                  <a:cubicBezTo>
                    <a:pt x="75" y="38"/>
                    <a:pt x="72" y="30"/>
                    <a:pt x="66" y="2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38" name="Rectangle 47"/>
            <p:cNvSpPr/>
            <p:nvPr/>
          </p:nvSpPr>
          <p:spPr>
            <a:xfrm>
              <a:off x="2217484" y="3179261"/>
              <a:ext cx="3172347" cy="337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t" anchorCtr="0" bIns="0" lIns="0" rIns="0" tIns="0" wrap="square">
              <a:spAutoFit/>
              <a:scene3d>
                <a:camera prst="orthographicFront"/>
                <a:lightRig dir="t" rig="threePt"/>
              </a:scene3d>
              <a:sp3d>
                <a:bevelT h="0" w="0"/>
              </a:sp3d>
            </a:bodyPr>
            <a:lstStyle/>
            <a:p>
              <a:pPr>
                <a:lnSpc>
                  <a:spcPct val="114000"/>
                </a:lnSpc>
                <a:buFont charset="0" typeface="Arial"/>
                <a:buNone/>
              </a:pPr>
              <a:r>
                <a:rPr altLang="en-US" dirty="0" lang="zh-CN" sz="1000">
                  <a:solidFill>
                    <a:schemeClr val="bg1">
                      <a:lumMod val="85000"/>
                    </a:schemeClr>
                  </a:solidFill>
                  <a:latin typeface="+mj-ea"/>
                  <a:ea typeface="+mj-ea"/>
                  <a:cs charset="0" pitchFamily="34" typeface="Tahoma"/>
                </a:rPr>
                <a:t>您的内容打在这里，或者通过复制您的文本后，在此框中选择粘贴，并选择只保留文字</a:t>
              </a:r>
            </a:p>
          </p:txBody>
        </p:sp>
        <p:sp>
          <p:nvSpPr>
            <p:cNvPr id="39" name="TextBox 48"/>
            <p:cNvSpPr txBox="1"/>
            <p:nvPr/>
          </p:nvSpPr>
          <p:spPr>
            <a:xfrm>
              <a:off x="2134080" y="2811451"/>
              <a:ext cx="1569660" cy="369332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b="1" dirty="0" lang="zh-CN">
                  <a:solidFill>
                    <a:srgbClr val="54D0CA"/>
                  </a:solidFill>
                </a:rPr>
                <a:t>点击添加标题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1317291" y="3828241"/>
            <a:ext cx="4072540" cy="757923"/>
            <a:chOff x="1317291" y="3828241"/>
            <a:chExt cx="4072540" cy="757923"/>
          </a:xfrm>
        </p:grpSpPr>
        <p:sp>
          <p:nvSpPr>
            <p:cNvPr id="41" name="Oval 50"/>
            <p:cNvSpPr/>
            <p:nvPr/>
          </p:nvSpPr>
          <p:spPr>
            <a:xfrm>
              <a:off x="1317291" y="3830461"/>
              <a:ext cx="755703" cy="755703"/>
            </a:xfrm>
            <a:prstGeom prst="ellipse">
              <a:avLst/>
            </a:prstGeom>
            <a:gradFill flip="none" rotWithShape="1">
              <a:gsLst>
                <a:gs pos="87000">
                  <a:srgbClr val="2A9995">
                    <a:alpha val="40000"/>
                  </a:srgbClr>
                </a:gs>
                <a:gs pos="0">
                  <a:srgbClr val="8EE0DC">
                    <a:alpha val="78000"/>
                  </a:srgbClr>
                </a:gs>
              </a:gsLst>
              <a:lin ang="27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dirty="0" lang="en-US"/>
            </a:p>
          </p:txBody>
        </p:sp>
        <p:sp>
          <p:nvSpPr>
            <p:cNvPr id="42" name="Freeform 51"/>
            <p:cNvSpPr>
              <a:spLocks noEditPoints="1"/>
            </p:cNvSpPr>
            <p:nvPr/>
          </p:nvSpPr>
          <p:spPr bwMode="auto">
            <a:xfrm>
              <a:off x="1488092" y="4053362"/>
              <a:ext cx="402650" cy="366393"/>
            </a:xfrm>
            <a:custGeom>
              <a:avLst/>
              <a:gdLst>
                <a:gd fmla="*/ 78 w 98" name="T0"/>
                <a:gd fmla="*/ 37 h 89" name="T1"/>
                <a:gd fmla="*/ 70 w 98" name="T2"/>
                <a:gd fmla="*/ 21 h 89" name="T3"/>
                <a:gd fmla="*/ 49 w 98" name="T4"/>
                <a:gd fmla="*/ 13 h 89" name="T5"/>
                <a:gd fmla="*/ 28 w 98" name="T6"/>
                <a:gd fmla="*/ 21 h 89" name="T7"/>
                <a:gd fmla="*/ 20 w 98" name="T8"/>
                <a:gd fmla="*/ 37 h 89" name="T9"/>
                <a:gd fmla="*/ 29 w 98" name="T10"/>
                <a:gd fmla="*/ 45 h 89" name="T11"/>
                <a:gd fmla="*/ 37 w 98" name="T12"/>
                <a:gd fmla="*/ 68 h 89" name="T13"/>
                <a:gd fmla="*/ 29 w 98" name="T14"/>
                <a:gd fmla="*/ 85 h 89" name="T15"/>
                <a:gd fmla="*/ 18 w 98" name="T16"/>
                <a:gd fmla="*/ 89 h 89" name="T17"/>
                <a:gd fmla="*/ 17 w 98" name="T18"/>
                <a:gd fmla="*/ 88 h 89" name="T19"/>
                <a:gd fmla="*/ 1 w 98" name="T20"/>
                <a:gd fmla="*/ 42 h 89" name="T21"/>
                <a:gd fmla="*/ 1 w 98" name="T22"/>
                <a:gd fmla="*/ 41 h 89" name="T23"/>
                <a:gd fmla="*/ 7 w 98" name="T24"/>
                <a:gd fmla="*/ 38 h 89" name="T25"/>
                <a:gd fmla="*/ 19 w 98" name="T26"/>
                <a:gd fmla="*/ 12 h 89" name="T27"/>
                <a:gd fmla="*/ 49 w 98" name="T28"/>
                <a:gd fmla="*/ 0 h 89" name="T29"/>
                <a:gd fmla="*/ 79 w 98" name="T30"/>
                <a:gd fmla="*/ 12 h 89" name="T31"/>
                <a:gd fmla="*/ 92 w 98" name="T32"/>
                <a:gd fmla="*/ 39 h 89" name="T33"/>
                <a:gd fmla="*/ 97 w 98" name="T34"/>
                <a:gd fmla="*/ 41 h 89" name="T35"/>
                <a:gd fmla="*/ 97 w 98" name="T36"/>
                <a:gd fmla="*/ 42 h 89" name="T37"/>
                <a:gd fmla="*/ 81 w 98" name="T38"/>
                <a:gd fmla="*/ 88 h 89" name="T39"/>
                <a:gd fmla="*/ 80 w 98" name="T40"/>
                <a:gd fmla="*/ 89 h 89" name="T41"/>
                <a:gd fmla="*/ 69 w 98" name="T42"/>
                <a:gd fmla="*/ 85 h 89" name="T43"/>
                <a:gd fmla="*/ 61 w 98" name="T44"/>
                <a:gd fmla="*/ 68 h 89" name="T45"/>
                <a:gd fmla="*/ 69 w 98" name="T46"/>
                <a:gd fmla="*/ 45 h 89" name="T47"/>
                <a:gd fmla="*/ 78 w 98" name="T48"/>
                <a:gd fmla="*/ 37 h 89" name="T49"/>
                <a:gd fmla="*/ 9 w 98" name="T50"/>
                <a:gd fmla="*/ 49 h 89" name="T51"/>
                <a:gd fmla="*/ 19 w 98" name="T52"/>
                <a:gd fmla="*/ 77 h 89" name="T53"/>
                <a:gd fmla="*/ 23 w 98" name="T54"/>
                <a:gd fmla="*/ 75 h 89" name="T55"/>
                <a:gd fmla="*/ 13 w 98" name="T56"/>
                <a:gd fmla="*/ 48 h 89" name="T57"/>
                <a:gd fmla="*/ 9 w 98" name="T58"/>
                <a:gd fmla="*/ 49 h 89" name="T59"/>
                <a:gd fmla="*/ 89 w 98" name="T60"/>
                <a:gd fmla="*/ 49 h 89" name="T61"/>
                <a:gd fmla="*/ 85 w 98" name="T62"/>
                <a:gd fmla="*/ 48 h 89" name="T63"/>
                <a:gd fmla="*/ 75 w 98" name="T64"/>
                <a:gd fmla="*/ 75 h 89" name="T65"/>
                <a:gd fmla="*/ 79 w 98" name="T66"/>
                <a:gd fmla="*/ 77 h 89" name="T67"/>
                <a:gd fmla="*/ 89 w 98" name="T68"/>
                <a:gd fmla="*/ 49 h 89" name="T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b="b" l="0" r="r" t="0"/>
              <a:pathLst>
                <a:path h="89" w="98">
                  <a:moveTo>
                    <a:pt x="78" y="37"/>
                  </a:moveTo>
                  <a:cubicBezTo>
                    <a:pt x="77" y="31"/>
                    <a:pt x="74" y="26"/>
                    <a:pt x="70" y="21"/>
                  </a:cubicBezTo>
                  <a:cubicBezTo>
                    <a:pt x="65" y="16"/>
                    <a:pt x="57" y="13"/>
                    <a:pt x="49" y="13"/>
                  </a:cubicBezTo>
                  <a:cubicBezTo>
                    <a:pt x="41" y="13"/>
                    <a:pt x="34" y="16"/>
                    <a:pt x="28" y="21"/>
                  </a:cubicBezTo>
                  <a:cubicBezTo>
                    <a:pt x="24" y="26"/>
                    <a:pt x="21" y="31"/>
                    <a:pt x="20" y="37"/>
                  </a:cubicBezTo>
                  <a:cubicBezTo>
                    <a:pt x="24" y="38"/>
                    <a:pt x="27" y="40"/>
                    <a:pt x="29" y="45"/>
                  </a:cubicBezTo>
                  <a:cubicBezTo>
                    <a:pt x="37" y="68"/>
                    <a:pt x="37" y="68"/>
                    <a:pt x="37" y="68"/>
                  </a:cubicBezTo>
                  <a:cubicBezTo>
                    <a:pt x="39" y="75"/>
                    <a:pt x="36" y="82"/>
                    <a:pt x="29" y="85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7" y="88"/>
                    <a:pt x="17" y="88"/>
                    <a:pt x="17" y="88"/>
                  </a:cubicBezTo>
                  <a:cubicBezTo>
                    <a:pt x="4" y="75"/>
                    <a:pt x="0" y="59"/>
                    <a:pt x="1" y="42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3" y="40"/>
                    <a:pt x="5" y="39"/>
                    <a:pt x="7" y="38"/>
                  </a:cubicBezTo>
                  <a:cubicBezTo>
                    <a:pt x="8" y="28"/>
                    <a:pt x="12" y="19"/>
                    <a:pt x="19" y="12"/>
                  </a:cubicBezTo>
                  <a:cubicBezTo>
                    <a:pt x="27" y="4"/>
                    <a:pt x="38" y="0"/>
                    <a:pt x="49" y="0"/>
                  </a:cubicBezTo>
                  <a:cubicBezTo>
                    <a:pt x="61" y="0"/>
                    <a:pt x="71" y="4"/>
                    <a:pt x="79" y="12"/>
                  </a:cubicBezTo>
                  <a:cubicBezTo>
                    <a:pt x="86" y="19"/>
                    <a:pt x="91" y="29"/>
                    <a:pt x="92" y="39"/>
                  </a:cubicBezTo>
                  <a:cubicBezTo>
                    <a:pt x="94" y="39"/>
                    <a:pt x="95" y="40"/>
                    <a:pt x="97" y="41"/>
                  </a:cubicBezTo>
                  <a:cubicBezTo>
                    <a:pt x="97" y="42"/>
                    <a:pt x="97" y="42"/>
                    <a:pt x="97" y="42"/>
                  </a:cubicBezTo>
                  <a:cubicBezTo>
                    <a:pt x="98" y="59"/>
                    <a:pt x="94" y="75"/>
                    <a:pt x="81" y="88"/>
                  </a:cubicBezTo>
                  <a:cubicBezTo>
                    <a:pt x="80" y="89"/>
                    <a:pt x="80" y="89"/>
                    <a:pt x="80" y="89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62" y="82"/>
                    <a:pt x="58" y="75"/>
                    <a:pt x="61" y="68"/>
                  </a:cubicBezTo>
                  <a:cubicBezTo>
                    <a:pt x="69" y="45"/>
                    <a:pt x="69" y="45"/>
                    <a:pt x="69" y="45"/>
                  </a:cubicBezTo>
                  <a:cubicBezTo>
                    <a:pt x="71" y="40"/>
                    <a:pt x="74" y="38"/>
                    <a:pt x="78" y="37"/>
                  </a:cubicBezTo>
                  <a:close/>
                  <a:moveTo>
                    <a:pt x="9" y="49"/>
                  </a:moveTo>
                  <a:cubicBezTo>
                    <a:pt x="9" y="60"/>
                    <a:pt x="12" y="70"/>
                    <a:pt x="19" y="77"/>
                  </a:cubicBezTo>
                  <a:cubicBezTo>
                    <a:pt x="20" y="76"/>
                    <a:pt x="21" y="76"/>
                    <a:pt x="23" y="75"/>
                  </a:cubicBezTo>
                  <a:cubicBezTo>
                    <a:pt x="20" y="66"/>
                    <a:pt x="16" y="57"/>
                    <a:pt x="13" y="48"/>
                  </a:cubicBezTo>
                  <a:cubicBezTo>
                    <a:pt x="12" y="49"/>
                    <a:pt x="10" y="49"/>
                    <a:pt x="9" y="49"/>
                  </a:cubicBezTo>
                  <a:close/>
                  <a:moveTo>
                    <a:pt x="89" y="49"/>
                  </a:moveTo>
                  <a:cubicBezTo>
                    <a:pt x="88" y="49"/>
                    <a:pt x="86" y="49"/>
                    <a:pt x="85" y="48"/>
                  </a:cubicBezTo>
                  <a:cubicBezTo>
                    <a:pt x="81" y="57"/>
                    <a:pt x="78" y="66"/>
                    <a:pt x="75" y="75"/>
                  </a:cubicBezTo>
                  <a:cubicBezTo>
                    <a:pt x="77" y="76"/>
                    <a:pt x="78" y="76"/>
                    <a:pt x="79" y="77"/>
                  </a:cubicBezTo>
                  <a:cubicBezTo>
                    <a:pt x="86" y="70"/>
                    <a:pt x="89" y="60"/>
                    <a:pt x="89" y="4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44" name="Rectangle 53"/>
            <p:cNvSpPr/>
            <p:nvPr/>
          </p:nvSpPr>
          <p:spPr>
            <a:xfrm>
              <a:off x="2217484" y="4196051"/>
              <a:ext cx="3172347" cy="337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t" anchorCtr="0" bIns="0" lIns="0" rIns="0" tIns="0" wrap="square">
              <a:spAutoFit/>
              <a:scene3d>
                <a:camera prst="orthographicFront"/>
                <a:lightRig dir="t" rig="threePt"/>
              </a:scene3d>
              <a:sp3d>
                <a:bevelT h="0" w="0"/>
              </a:sp3d>
            </a:bodyPr>
            <a:lstStyle/>
            <a:p>
              <a:pPr>
                <a:lnSpc>
                  <a:spcPct val="114000"/>
                </a:lnSpc>
                <a:buFont charset="0" typeface="Arial"/>
                <a:buNone/>
              </a:pPr>
              <a:r>
                <a:rPr altLang="en-US" dirty="0" lang="zh-CN" sz="1000">
                  <a:solidFill>
                    <a:schemeClr val="bg1">
                      <a:lumMod val="85000"/>
                    </a:schemeClr>
                  </a:solidFill>
                  <a:latin typeface="+mj-ea"/>
                  <a:ea typeface="+mj-ea"/>
                  <a:cs charset="0" pitchFamily="34" typeface="Tahoma"/>
                </a:rPr>
                <a:t>您的内容打在这里，或者通过复制您的文本后，在此框中选择粘贴，并选择只保留文字</a:t>
              </a:r>
            </a:p>
          </p:txBody>
        </p:sp>
        <p:sp>
          <p:nvSpPr>
            <p:cNvPr id="45" name="TextBox 54"/>
            <p:cNvSpPr txBox="1"/>
            <p:nvPr/>
          </p:nvSpPr>
          <p:spPr>
            <a:xfrm>
              <a:off x="2134080" y="3828241"/>
              <a:ext cx="1569660" cy="369332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b="1" dirty="0" lang="zh-CN">
                  <a:solidFill>
                    <a:srgbClr val="54D0CA"/>
                  </a:solidFill>
                </a:rPr>
                <a:t>点击添加标题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582723" y="1352326"/>
            <a:ext cx="3869377" cy="1444084"/>
            <a:chOff x="6582723" y="1352326"/>
            <a:chExt cx="3869377" cy="1444084"/>
          </a:xfrm>
        </p:grpSpPr>
        <p:sp>
          <p:nvSpPr>
            <p:cNvPr id="47" name="Freeform 55"/>
            <p:cNvSpPr/>
            <p:nvPr/>
          </p:nvSpPr>
          <p:spPr>
            <a:xfrm flipV="1">
              <a:off x="6582723" y="1352326"/>
              <a:ext cx="3869377" cy="1444084"/>
            </a:xfrm>
            <a:custGeom>
              <a:avLst/>
              <a:gdLst>
                <a:gd fmla="*/ 180539 w 4093700" name="connsiteX0"/>
                <a:gd fmla="*/ 1444084 h 1444084" name="connsiteY0"/>
                <a:gd fmla="*/ 3913161 w 4093700" name="connsiteX1"/>
                <a:gd fmla="*/ 1444084 h 1444084" name="connsiteY1"/>
                <a:gd fmla="*/ 4093700 w 4093700" name="connsiteX2"/>
                <a:gd fmla="*/ 1263545 h 1444084" name="connsiteY2"/>
                <a:gd fmla="*/ 4093700 w 4093700" name="connsiteX3"/>
                <a:gd fmla="*/ 541411 h 1444084" name="connsiteY3"/>
                <a:gd fmla="*/ 3913161 w 4093700" name="connsiteX4"/>
                <a:gd fmla="*/ 360872 h 1444084" name="connsiteY4"/>
                <a:gd fmla="*/ 3552093 w 4093700" name="connsiteX5"/>
                <a:gd fmla="*/ 360872 h 1444084" name="connsiteY5"/>
                <a:gd fmla="*/ 3183506 w 4093700" name="connsiteX6"/>
                <a:gd fmla="*/ 0 h 1444084" name="connsiteY6"/>
                <a:gd fmla="*/ 3097238 w 4093700" name="connsiteX7"/>
                <a:gd fmla="*/ 360872 h 1444084" name="connsiteY7"/>
                <a:gd fmla="*/ 180539 w 4093700" name="connsiteX8"/>
                <a:gd fmla="*/ 360872 h 1444084" name="connsiteY8"/>
                <a:gd fmla="*/ 0 w 4093700" name="connsiteX9"/>
                <a:gd fmla="*/ 541411 h 1444084" name="connsiteY9"/>
                <a:gd fmla="*/ 0 w 4093700" name="connsiteX10"/>
                <a:gd fmla="*/ 1263545 h 1444084" name="connsiteY10"/>
                <a:gd fmla="*/ 180539 w 4093700" name="connsiteX11"/>
                <a:gd fmla="*/ 1444084 h 1444084" name="connsiteY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b="b" l="l" r="r" t="t"/>
              <a:pathLst>
                <a:path h="1444084" w="4093700">
                  <a:moveTo>
                    <a:pt x="180539" y="1444084"/>
                  </a:moveTo>
                  <a:lnTo>
                    <a:pt x="3913161" y="1444084"/>
                  </a:lnTo>
                  <a:cubicBezTo>
                    <a:pt x="4012870" y="1444084"/>
                    <a:pt x="4093700" y="1363254"/>
                    <a:pt x="4093700" y="1263545"/>
                  </a:cubicBezTo>
                  <a:lnTo>
                    <a:pt x="4093700" y="541411"/>
                  </a:lnTo>
                  <a:cubicBezTo>
                    <a:pt x="4093700" y="441702"/>
                    <a:pt x="4012870" y="360872"/>
                    <a:pt x="3913161" y="360872"/>
                  </a:cubicBezTo>
                  <a:lnTo>
                    <a:pt x="3552093" y="360872"/>
                  </a:lnTo>
                  <a:lnTo>
                    <a:pt x="3183506" y="0"/>
                  </a:lnTo>
                  <a:lnTo>
                    <a:pt x="3097238" y="360872"/>
                  </a:lnTo>
                  <a:lnTo>
                    <a:pt x="180539" y="360872"/>
                  </a:lnTo>
                  <a:cubicBezTo>
                    <a:pt x="80830" y="360872"/>
                    <a:pt x="0" y="441702"/>
                    <a:pt x="0" y="541411"/>
                  </a:cubicBezTo>
                  <a:lnTo>
                    <a:pt x="0" y="1263545"/>
                  </a:lnTo>
                  <a:cubicBezTo>
                    <a:pt x="0" y="1363254"/>
                    <a:pt x="80830" y="1444084"/>
                    <a:pt x="180539" y="1444084"/>
                  </a:cubicBezTo>
                  <a:close/>
                </a:path>
              </a:pathLst>
            </a:custGeom>
            <a:noFill/>
            <a:ln w="25400">
              <a:gradFill>
                <a:gsLst>
                  <a:gs pos="0">
                    <a:srgbClr val="54D0CA"/>
                  </a:gs>
                  <a:gs pos="100000">
                    <a:srgbClr val="2A9995"/>
                  </a:gs>
                </a:gsLst>
                <a:lin ang="5400000" scaled="1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8" name="TextBox 56"/>
            <p:cNvSpPr txBox="1"/>
            <p:nvPr/>
          </p:nvSpPr>
          <p:spPr>
            <a:xfrm>
              <a:off x="7951303" y="1416181"/>
              <a:ext cx="1569660" cy="369332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b="1" dirty="0" lang="zh-CN">
                  <a:solidFill>
                    <a:schemeClr val="bg1"/>
                  </a:solidFill>
                </a:rPr>
                <a:t>点击添加标题</a:t>
              </a:r>
            </a:p>
          </p:txBody>
        </p:sp>
        <p:sp>
          <p:nvSpPr>
            <p:cNvPr id="49" name="Rectangle 57"/>
            <p:cNvSpPr/>
            <p:nvPr/>
          </p:nvSpPr>
          <p:spPr>
            <a:xfrm>
              <a:off x="8076765" y="1792892"/>
              <a:ext cx="2210235" cy="526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t" anchorCtr="0" bIns="0" lIns="0" rIns="0" tIns="0" wrap="square">
              <a:spAutoFit/>
              <a:scene3d>
                <a:camera prst="orthographicFront"/>
                <a:lightRig dir="t" rig="threePt"/>
              </a:scene3d>
              <a:sp3d>
                <a:bevelT h="0" w="0"/>
              </a:sp3d>
            </a:bodyPr>
            <a:lstStyle/>
            <a:p>
              <a:pPr>
                <a:lnSpc>
                  <a:spcPct val="114000"/>
                </a:lnSpc>
                <a:buFont charset="0" typeface="Arial"/>
                <a:buNone/>
              </a:pPr>
              <a:r>
                <a:rPr altLang="en-US" dirty="0" lang="zh-CN" sz="1000">
                  <a:solidFill>
                    <a:schemeClr val="bg1">
                      <a:lumMod val="85000"/>
                    </a:schemeClr>
                  </a:solidFill>
                  <a:latin typeface="+mj-ea"/>
                  <a:ea typeface="+mj-ea"/>
                  <a:cs charset="0" pitchFamily="34" typeface="Tahoma"/>
                </a:rPr>
                <a:t>您的内容打在这里，或者通过复制您的文本后，在此框中选择粘贴，并选择只保留文字</a:t>
              </a:r>
            </a:p>
          </p:txBody>
        </p:sp>
        <p:sp>
          <p:nvSpPr>
            <p:cNvPr id="50" name="TextBox 58"/>
            <p:cNvSpPr txBox="1"/>
            <p:nvPr/>
          </p:nvSpPr>
          <p:spPr>
            <a:xfrm>
              <a:off x="6694004" y="1520011"/>
              <a:ext cx="1258678" cy="830997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b="1" dirty="0" lang="en-US" smtClean="0" sz="4800">
                  <a:solidFill>
                    <a:srgbClr val="54D0CA"/>
                  </a:solidFill>
                  <a:latin typeface="+mj-lt"/>
                </a:rPr>
                <a:t>95%</a:t>
              </a:r>
              <a:endParaRPr b="1" dirty="0" lang="en-US" sz="4800">
                <a:solidFill>
                  <a:srgbClr val="54D0CA"/>
                </a:solidFill>
                <a:latin typeface="+mj-lt"/>
              </a:endParaRPr>
            </a:p>
          </p:txBody>
        </p:sp>
      </p:grpSp>
      <p:sp>
        <p:nvSpPr>
          <p:cNvPr id="56" name="矩形 55"/>
          <p:cNvSpPr/>
          <p:nvPr/>
        </p:nvSpPr>
        <p:spPr>
          <a:xfrm>
            <a:off x="330480" y="212915"/>
            <a:ext cx="2993127" cy="461665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indent="-342900" marL="342900">
              <a:buFont charset="2" panose="05000000000000000000" pitchFamily="2" typeface="Wingdings"/>
              <a:buChar char="Ø"/>
            </a:pPr>
            <a:r>
              <a:rPr altLang="en-US" dirty="0" lang="zh-CN" smtClean="0" sz="2400">
                <a:gradFill>
                  <a:gsLst>
                    <a:gs pos="0">
                      <a:schemeClr val="bg1"/>
                    </a:gs>
                    <a:gs pos="100000">
                      <a:srgbClr val="2A9995"/>
                    </a:gs>
                  </a:gsLst>
                  <a:lin ang="5400000" scaled="1"/>
                </a:gradFill>
                <a:effectLst>
                  <a:glow rad="88900">
                    <a:srgbClr val="073780">
                      <a:alpha val="58000"/>
                    </a:srgbClr>
                  </a:glow>
                </a:effectLst>
                <a:latin charset="-122" panose="02010609000101010101" pitchFamily="49" typeface="经典综艺体简"/>
                <a:ea charset="-122" panose="02010609000101010101" pitchFamily="49" typeface="经典综艺体简"/>
                <a:cs charset="-122" panose="02010609000101010101" pitchFamily="49" typeface="经典综艺体简"/>
              </a:rPr>
              <a:t>单击此处添加目录</a:t>
            </a:r>
            <a:endParaRPr altLang="en-US" dirty="0" lang="zh-CN" sz="2400">
              <a:gradFill>
                <a:gsLst>
                  <a:gs pos="0">
                    <a:schemeClr val="bg1"/>
                  </a:gs>
                  <a:gs pos="100000">
                    <a:srgbClr val="2A9995"/>
                  </a:gs>
                </a:gsLst>
                <a:lin ang="5400000" scaled="1"/>
              </a:gradFill>
              <a:effectLst>
                <a:glow rad="88900">
                  <a:srgbClr val="073780">
                    <a:alpha val="58000"/>
                  </a:srgbClr>
                </a:glow>
              </a:effectLst>
              <a:latin charset="-122" panose="02010609000101010101" pitchFamily="49" typeface="经典综艺体简"/>
              <a:ea charset="-122" panose="02010609000101010101" pitchFamily="49" typeface="经典综艺体简"/>
              <a:cs charset="-122" panose="02010609000101010101" pitchFamily="49" typeface="经典综艺体简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3279157" y="406302"/>
            <a:ext cx="240039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 lvl="0"/>
            <a:r>
              <a:rPr altLang="zh-CN" dirty="0" i="1" lang="en-US" smtClean="0" sz="1050">
                <a:solidFill>
                  <a:schemeClr val="bg1">
                    <a:alpha val="7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604020202020204" pitchFamily="34" typeface="Arial"/>
                <a:cs charset="0" panose="020B0604020202020204" pitchFamily="34" typeface="Arial"/>
              </a:rPr>
              <a:t>DAN </a:t>
            </a:r>
            <a:r>
              <a:rPr altLang="zh-CN" dirty="0" err="1" i="1" lang="en-US" smtClean="0" sz="1050">
                <a:solidFill>
                  <a:schemeClr val="bg1">
                    <a:alpha val="7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604020202020204" pitchFamily="34" typeface="Arial"/>
                <a:cs charset="0" panose="020B0604020202020204" pitchFamily="34" typeface="Arial"/>
              </a:rPr>
              <a:t>JI</a:t>
            </a:r>
            <a:r>
              <a:rPr altLang="zh-CN" dirty="0" i="1" lang="en-US" smtClean="0" sz="1050">
                <a:solidFill>
                  <a:schemeClr val="bg1">
                    <a:alpha val="7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604020202020204" pitchFamily="34" typeface="Arial"/>
                <a:cs charset="0" panose="020B0604020202020204" pitchFamily="34" typeface="Arial"/>
              </a:rPr>
              <a:t> CI CHU </a:t>
            </a:r>
            <a:r>
              <a:rPr altLang="zh-CN" dirty="0" err="1" i="1" lang="en-US" smtClean="0" sz="1050">
                <a:solidFill>
                  <a:schemeClr val="bg1">
                    <a:alpha val="7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604020202020204" pitchFamily="34" typeface="Arial"/>
                <a:cs charset="0" panose="020B0604020202020204" pitchFamily="34" typeface="Arial"/>
              </a:rPr>
              <a:t>TIAN</a:t>
            </a:r>
            <a:r>
              <a:rPr altLang="zh-CN" dirty="0" i="1" lang="en-US" smtClean="0" sz="1050">
                <a:solidFill>
                  <a:schemeClr val="bg1">
                    <a:alpha val="7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604020202020204" pitchFamily="34" typeface="Arial"/>
                <a:cs charset="0" panose="020B0604020202020204" pitchFamily="34" typeface="Arial"/>
              </a:rPr>
              <a:t> </a:t>
            </a:r>
            <a:r>
              <a:rPr altLang="zh-CN" dirty="0" err="1" i="1" lang="en-US" smtClean="0" sz="1050">
                <a:solidFill>
                  <a:schemeClr val="bg1">
                    <a:alpha val="7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604020202020204" pitchFamily="34" typeface="Arial"/>
                <a:cs charset="0" panose="020B0604020202020204" pitchFamily="34" typeface="Arial"/>
              </a:rPr>
              <a:t>JIA</a:t>
            </a:r>
            <a:r>
              <a:rPr altLang="zh-CN" dirty="0" i="1" lang="en-US" smtClean="0" sz="1050">
                <a:solidFill>
                  <a:schemeClr val="bg1">
                    <a:alpha val="7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604020202020204" pitchFamily="34" typeface="Arial"/>
                <a:cs charset="0" panose="020B0604020202020204" pitchFamily="34" typeface="Arial"/>
              </a:rPr>
              <a:t> YING WEN</a:t>
            </a:r>
            <a:endParaRPr altLang="en-US" dirty="0" i="1" lang="zh-CN" sz="1050">
              <a:solidFill>
                <a:schemeClr val="bg1">
                  <a:alpha val="70000"/>
                </a:schemeClr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charset="0" panose="020B0604020202020204" pitchFamily="34" typeface="Arial"/>
              <a:cs charset="0" panose="020B0604020202020204" pitchFamily="34" typeface="Arial"/>
            </a:endParaRPr>
          </a:p>
        </p:txBody>
      </p:sp>
      <p:cxnSp>
        <p:nvCxnSpPr>
          <p:cNvPr id="58" name="直接连接符 57"/>
          <p:cNvCxnSpPr/>
          <p:nvPr/>
        </p:nvCxnSpPr>
        <p:spPr>
          <a:xfrm>
            <a:off x="0" y="935079"/>
            <a:ext cx="11273869" cy="0"/>
          </a:xfrm>
          <a:prstGeom prst="line">
            <a:avLst/>
          </a:prstGeom>
          <a:ln w="12700">
            <a:gradFill flip="none" rotWithShape="1">
              <a:gsLst>
                <a:gs pos="59000">
                  <a:schemeClr val="bg1">
                    <a:alpha val="21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组合 58"/>
          <p:cNvGrpSpPr/>
          <p:nvPr/>
        </p:nvGrpSpPr>
        <p:grpSpPr>
          <a:xfrm flipH="1">
            <a:off x="0" y="780260"/>
            <a:ext cx="5724000" cy="78378"/>
            <a:chOff x="6911145" y="6507480"/>
            <a:chExt cx="4984946" cy="78378"/>
          </a:xfrm>
        </p:grpSpPr>
        <p:sp>
          <p:nvSpPr>
            <p:cNvPr id="60" name="任意多边形 59"/>
            <p:cNvSpPr/>
            <p:nvPr/>
          </p:nvSpPr>
          <p:spPr>
            <a:xfrm flipH="1" flipV="1">
              <a:off x="10182596" y="6507480"/>
              <a:ext cx="1713495" cy="78378"/>
            </a:xfrm>
            <a:custGeom>
              <a:avLst/>
              <a:gdLst>
                <a:gd fmla="*/ 1585578 w 1713495" name="connsiteX0"/>
                <a:gd fmla="*/ 78378 h 78378" name="connsiteY0"/>
                <a:gd fmla="*/ 0 w 1713495" name="connsiteX1"/>
                <a:gd fmla="*/ 78378 h 78378" name="connsiteY1"/>
                <a:gd fmla="*/ 0 w 1713495" name="connsiteX2"/>
                <a:gd fmla="*/ 0 h 78378" name="connsiteY2"/>
                <a:gd fmla="*/ 1713495 w 1713495" name="connsiteX3"/>
                <a:gd fmla="*/ 0 h 78378" name="connsiteY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78378" w="1713495">
                  <a:moveTo>
                    <a:pt x="1585578" y="78378"/>
                  </a:moveTo>
                  <a:lnTo>
                    <a:pt x="0" y="78378"/>
                  </a:lnTo>
                  <a:lnTo>
                    <a:pt x="0" y="0"/>
                  </a:lnTo>
                  <a:lnTo>
                    <a:pt x="1713495" y="0"/>
                  </a:lnTo>
                  <a:close/>
                </a:path>
              </a:pathLst>
            </a:custGeom>
            <a:solidFill>
              <a:srgbClr val="61D6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1" name="平行四边形 60"/>
            <p:cNvSpPr/>
            <p:nvPr/>
          </p:nvSpPr>
          <p:spPr>
            <a:xfrm flipH="1" flipV="1">
              <a:off x="8909105" y="6507480"/>
              <a:ext cx="1296000" cy="78378"/>
            </a:xfrm>
            <a:prstGeom prst="parallelogram">
              <a:avLst>
                <a:gd fmla="val 163205" name="adj"/>
              </a:avLst>
            </a:prstGeom>
            <a:solidFill>
              <a:srgbClr val="61D6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2" name="平行四边形 61"/>
            <p:cNvSpPr/>
            <p:nvPr/>
          </p:nvSpPr>
          <p:spPr>
            <a:xfrm flipH="1" flipV="1">
              <a:off x="8031615" y="6507480"/>
              <a:ext cx="900000" cy="78378"/>
            </a:xfrm>
            <a:prstGeom prst="parallelogram">
              <a:avLst>
                <a:gd fmla="val 163205" name="adj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3" name="平行四边形 62"/>
            <p:cNvSpPr/>
            <p:nvPr/>
          </p:nvSpPr>
          <p:spPr>
            <a:xfrm flipH="1" flipV="1">
              <a:off x="7658125" y="6507480"/>
              <a:ext cx="396000" cy="78378"/>
            </a:xfrm>
            <a:prstGeom prst="parallelogram">
              <a:avLst>
                <a:gd fmla="val 163205" name="adj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4" name="平行四边形 63"/>
            <p:cNvSpPr/>
            <p:nvPr/>
          </p:nvSpPr>
          <p:spPr>
            <a:xfrm flipH="1" flipV="1">
              <a:off x="7284635" y="6507480"/>
              <a:ext cx="396000" cy="78378"/>
            </a:xfrm>
            <a:prstGeom prst="parallelogram">
              <a:avLst>
                <a:gd fmla="val 163205" name="adj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5" name="平行四边形 64"/>
            <p:cNvSpPr/>
            <p:nvPr/>
          </p:nvSpPr>
          <p:spPr>
            <a:xfrm flipH="1" flipV="1">
              <a:off x="6911145" y="6507480"/>
              <a:ext cx="396000" cy="78378"/>
            </a:xfrm>
            <a:prstGeom prst="parallelogram">
              <a:avLst>
                <a:gd fmla="val 163205" name="adj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</p:spTree>
    <p:extLst>
      <p:ext uri="{BB962C8B-B14F-4D97-AF65-F5344CB8AC3E}">
        <p14:creationId xmlns:p14="http://schemas.microsoft.com/office/powerpoint/2010/main" val="268618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600" spd="slow">
        <p14:conveyor dir="l"/>
      </p:transition>
    </mc:Choice>
    <mc:Fallback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dur="indefinite" id="1" nodeType="tmRoot" restart="never">
              <p:childTnLst>
                <p:seq concurrent="1" nextAc="seek">
                  <p:cTn dur="indefinite" id="2" nodeType="mainSeq">
                    <p:childTnLst>
                      <p:par>
                        <p:cTn fill="hold" id="3">
                          <p:stCondLst>
                            <p:cond delay="indefinite"/>
                            <p:cond delay="0" evt="onBegin">
                              <p:tn val="2"/>
                            </p:cond>
                          </p:stCondLst>
                          <p:childTnLst>
                            <p:par>
                              <p:cTn fill="hold" id="4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fill="hold" id="5" nodeType="afterEffect" presetClass="entr" presetID="22" presetSubtype="8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dur="1" fill="hold" id="6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filter="wipe(left)" transition="in">
                                          <p:cBhvr>
                                            <p:cTn dur="500" id="7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fill="hold" id="8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fill="hold" id="9" nodeType="afterEffect" presetClass="entr" presetID="22" presetSubtype="8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dur="1" fill="hold" id="1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filter="wipe(left)" transition="in">
                                          <p:cBhvr>
                                            <p:cTn dur="500" id="11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fill="hold" id="12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fill="hold" id="13" nodeType="afterEffect" presetClass="entr" presetID="22" presetSubtype="8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dur="1" fill="hold" id="14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filter="wipe(left)" transition="in">
                                          <p:cBhvr>
                                            <p:cTn dur="500" id="15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fill="hold" id="16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fill="hold" id="17" nodeType="afterEffect" presetClass="entr" presetID="22" presetSubtype="8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dur="1" fill="hold" id="18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filter="wipe(left)" transition="in">
                                          <p:cBhvr>
                                            <p:cTn dur="500" id="19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fill="hold" id="20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fill="hold" grpId="0" id="21" nodeType="afterEffect" presetClass="entr" presetID="42" presetSubtype="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dur="1" fill="hold" id="22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filter="fade" transition="in">
                                          <p:cBhvr>
                                            <p:cTn dur="500" id="23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dur="500" fill="hold" id="24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dur="500" fill="hold" id="25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fill="hold" id="26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fill="hold" id="27" nodeType="afterEffect" p14:presetBounceEnd="50000" presetClass="entr" presetID="2" presetSubtype="12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dur="1" fill="hold" id="28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p14:bounceEnd="50000" valueType="num">
                                          <p:cBhvr additive="base">
                                            <p:cTn dur="1000" fill="hold" id="29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p14:bounceEnd="50000" valueType="num">
                                          <p:cBhvr additive="base">
                                            <p:cTn dur="1000" fill="hold" id="30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fill="hold" id="31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fill="hold" id="32" nodeType="afterEffect" presetClass="entr" presetID="42" presetSubtype="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dur="1" fill="hold" id="33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filter="fade" transition="in">
                                          <p:cBhvr>
                                            <p:cTn dur="1000" id="34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dur="1000" fill="hold" id="35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dur="1000" fill="hold" id="36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delay="0" evt="onPrev">
                      <p:tgtEl>
                        <p:sldTgt/>
                      </p:tgtEl>
                    </p:cond>
                  </p:prevCondLst>
                  <p:nextCondLst>
                    <p:cond delay="0" evt="onNext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animBg="1" grpId="0" spid="2"/>
        </p:bldLst>
      </p:timing>
    </mc:Choice>
    <mc:Fallback>
      <p:timing>
        <p:tnLst>
          <p:par>
            <p:cTn dur="indefinite" id="1" nodeType="tmRoot" restart="never">
              <p:childTnLst>
                <p:seq concurrent="1" nextAc="seek">
                  <p:cTn dur="indefinite" id="2" nodeType="mainSeq">
                    <p:childTnLst>
                      <p:par>
                        <p:cTn fill="hold" id="3">
                          <p:stCondLst>
                            <p:cond delay="indefinite"/>
                            <p:cond delay="0" evt="onBegin">
                              <p:tn val="2"/>
                            </p:cond>
                          </p:stCondLst>
                          <p:childTnLst>
                            <p:par>
                              <p:cTn fill="hold" id="4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fill="hold" id="5" nodeType="afterEffect" presetClass="entr" presetID="22" presetSubtype="8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dur="1" fill="hold" id="6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filter="wipe(left)" transition="in">
                                          <p:cBhvr>
                                            <p:cTn dur="500" id="7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fill="hold" id="8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fill="hold" id="9" nodeType="afterEffect" presetClass="entr" presetID="22" presetSubtype="8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dur="1" fill="hold" id="1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filter="wipe(left)" transition="in">
                                          <p:cBhvr>
                                            <p:cTn dur="500" id="11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fill="hold" id="12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fill="hold" id="13" nodeType="afterEffect" presetClass="entr" presetID="22" presetSubtype="8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dur="1" fill="hold" id="14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filter="wipe(left)" transition="in">
                                          <p:cBhvr>
                                            <p:cTn dur="500" id="15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fill="hold" id="16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fill="hold" id="17" nodeType="afterEffect" presetClass="entr" presetID="22" presetSubtype="8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dur="1" fill="hold" id="18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filter="wipe(left)" transition="in">
                                          <p:cBhvr>
                                            <p:cTn dur="500" id="19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fill="hold" id="20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fill="hold" grpId="0" id="21" nodeType="afterEffect" presetClass="entr" presetID="42" presetSubtype="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dur="1" fill="hold" id="22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filter="fade" transition="in">
                                          <p:cBhvr>
                                            <p:cTn dur="500" id="23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dur="500" fill="hold" id="24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dur="500" fill="hold" id="25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fill="hold" id="26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fill="hold" id="27" nodeType="afterEffect" presetClass="entr" presetID="2" presetSubtype="12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dur="1" fill="hold" id="28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dur="1000" fill="hold" id="29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dur="1000" fill="hold" id="30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fill="hold" id="31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fill="hold" id="32" nodeType="afterEffect" presetClass="entr" presetID="42" presetSubtype="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dur="1" fill="hold" id="33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filter="fade" transition="in">
                                          <p:cBhvr>
                                            <p:cTn dur="1000" id="34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dur="1000" fill="hold" id="35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dur="1000" fill="hold" id="36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delay="0" evt="onPrev">
                      <p:tgtEl>
                        <p:sldTgt/>
                      </p:tgtEl>
                    </p:cond>
                  </p:prevCondLst>
                  <p:nextCondLst>
                    <p:cond delay="0" evt="onNext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animBg="1" grpId="0" spid="2"/>
        </p:bldLst>
      </p:timing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/>
        </p:nvPicPr>
        <p:blipFill rotWithShape="1">
          <a:blip cstate="print"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49" t="3994"/>
          <a:stretch/>
        </p:blipFill>
        <p:spPr>
          <a:xfrm>
            <a:off x="1498600" y="2544789"/>
            <a:ext cx="4135126" cy="2317698"/>
          </a:xfrm>
          <a:prstGeom prst="rect">
            <a:avLst/>
          </a:prstGeom>
        </p:spPr>
      </p:pic>
      <p:grpSp>
        <p:nvGrpSpPr>
          <p:cNvPr id="22" name="组合 21"/>
          <p:cNvGrpSpPr/>
          <p:nvPr/>
        </p:nvGrpSpPr>
        <p:grpSpPr>
          <a:xfrm>
            <a:off x="6681409" y="1974641"/>
            <a:ext cx="4685989" cy="713871"/>
            <a:chOff x="6681409" y="1974641"/>
            <a:chExt cx="4685989" cy="713871"/>
          </a:xfrm>
        </p:grpSpPr>
        <p:sp>
          <p:nvSpPr>
            <p:cNvPr id="23" name="TextBox 62"/>
            <p:cNvSpPr txBox="1"/>
            <p:nvPr/>
          </p:nvSpPr>
          <p:spPr>
            <a:xfrm>
              <a:off x="6681409" y="1974641"/>
              <a:ext cx="4685989" cy="369332"/>
            </a:xfrm>
            <a:prstGeom prst="rect">
              <a:avLst/>
            </a:prstGeom>
          </p:spPr>
          <p:txBody>
            <a:bodyPr rtlCol="0" wrap="square">
              <a:spAutoFit/>
            </a:bodyPr>
            <a:lstStyle/>
            <a:p>
              <a:pPr>
                <a:buClr>
                  <a:srgbClr val="C35954"/>
                </a:buClr>
                <a:buSzPct val="120000"/>
              </a:pPr>
              <a:r>
                <a:rPr altLang="en-US" b="1" dirty="0" lang="zh-CN" smtClean="0">
                  <a:solidFill>
                    <a:srgbClr val="54D0CA"/>
                  </a:solidFill>
                  <a:latin charset="0" panose="020F0502020204030204" pitchFamily="34" typeface="Calibri"/>
                </a:rPr>
                <a:t>点击添加标题</a:t>
              </a:r>
            </a:p>
          </p:txBody>
        </p:sp>
        <p:sp>
          <p:nvSpPr>
            <p:cNvPr id="24" name="Rectangle 3"/>
            <p:cNvSpPr txBox="1">
              <a:spLocks noChangeArrowheads="1"/>
            </p:cNvSpPr>
            <p:nvPr/>
          </p:nvSpPr>
          <p:spPr bwMode="auto">
            <a:xfrm>
              <a:off x="6795709" y="2337647"/>
              <a:ext cx="3427791" cy="3508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/>
          </p:spPr>
          <p:txBody>
            <a:bodyPr anchor="t" anchorCtr="0" bIns="0" lIns="0" rIns="0" tIns="0" wrap="square">
              <a:spAutoFit/>
              <a:scene3d>
                <a:camera prst="orthographicFront"/>
                <a:lightRig dir="t" rig="threePt"/>
              </a:scene3d>
              <a:sp3d>
                <a:bevelT h="0" w="0"/>
              </a:sp3d>
            </a:bodyPr>
            <a:lstStyle>
              <a:defPPr>
                <a:defRPr lang="zh-CN"/>
              </a:defPPr>
              <a:lvl1pPr fontAlgn="auto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Font charset="0" typeface="Arial"/>
                <a:buNone/>
                <a:defRPr kumimoji="0" sz="1000">
                  <a:solidFill>
                    <a:schemeClr val="bg1">
                      <a:lumMod val="85000"/>
                    </a:schemeClr>
                  </a:solidFill>
                  <a:latin typeface="+mj-ea"/>
                  <a:ea typeface="+mj-ea"/>
                  <a:cs charset="0" pitchFamily="34" typeface="Tahoma"/>
                </a:defRPr>
              </a:lvl1pPr>
            </a:lstStyle>
            <a:p>
              <a:r>
                <a:rPr altLang="en-US" dirty="0" lang="zh-CN"/>
                <a:t>您的内容打在这里，或者通过复制您的文本后，在此框中选择粘贴，并选择只保留文字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6681409" y="4687361"/>
            <a:ext cx="4685989" cy="713871"/>
            <a:chOff x="6681409" y="4687361"/>
            <a:chExt cx="4685989" cy="713871"/>
          </a:xfrm>
        </p:grpSpPr>
        <p:sp>
          <p:nvSpPr>
            <p:cNvPr id="26" name="TextBox 66"/>
            <p:cNvSpPr txBox="1"/>
            <p:nvPr/>
          </p:nvSpPr>
          <p:spPr>
            <a:xfrm>
              <a:off x="6681409" y="4687361"/>
              <a:ext cx="4685989" cy="369332"/>
            </a:xfrm>
            <a:prstGeom prst="rect">
              <a:avLst/>
            </a:prstGeom>
          </p:spPr>
          <p:txBody>
            <a:bodyPr rtlCol="0" wrap="square">
              <a:spAutoFit/>
            </a:bodyPr>
            <a:lstStyle/>
            <a:p>
              <a:pPr>
                <a:buClr>
                  <a:srgbClr val="C35954"/>
                </a:buClr>
                <a:buSzPct val="120000"/>
              </a:pPr>
              <a:r>
                <a:rPr altLang="en-US" b="1" dirty="0" lang="zh-CN" smtClean="0">
                  <a:solidFill>
                    <a:srgbClr val="54D0CA"/>
                  </a:solidFill>
                  <a:latin charset="0" panose="020F0502020204030204" pitchFamily="34" typeface="Calibri"/>
                </a:rPr>
                <a:t>点击添加标题</a:t>
              </a:r>
            </a:p>
          </p:txBody>
        </p:sp>
        <p:sp>
          <p:nvSpPr>
            <p:cNvPr id="27" name="Rectangle 3"/>
            <p:cNvSpPr txBox="1">
              <a:spLocks noChangeArrowheads="1"/>
            </p:cNvSpPr>
            <p:nvPr/>
          </p:nvSpPr>
          <p:spPr bwMode="auto">
            <a:xfrm>
              <a:off x="6795709" y="5050367"/>
              <a:ext cx="3427791" cy="3508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/>
          </p:spPr>
          <p:txBody>
            <a:bodyPr anchor="t" anchorCtr="0" bIns="0" lIns="0" rIns="0" tIns="0" wrap="square">
              <a:spAutoFit/>
              <a:scene3d>
                <a:camera prst="orthographicFront"/>
                <a:lightRig dir="t" rig="threePt"/>
              </a:scene3d>
              <a:sp3d>
                <a:bevelT h="0" w="0"/>
              </a:sp3d>
            </a:bodyPr>
            <a:lstStyle>
              <a:defPPr>
                <a:defRPr lang="zh-CN"/>
              </a:defPPr>
              <a:lvl1pPr fontAlgn="auto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Font charset="0" typeface="Arial"/>
                <a:buNone/>
                <a:defRPr kumimoji="0" sz="1000">
                  <a:solidFill>
                    <a:schemeClr val="bg1">
                      <a:lumMod val="85000"/>
                    </a:schemeClr>
                  </a:solidFill>
                  <a:latin typeface="+mj-ea"/>
                  <a:ea typeface="+mj-ea"/>
                  <a:cs charset="0" pitchFamily="34" typeface="Tahoma"/>
                </a:defRPr>
              </a:lvl1pPr>
            </a:lstStyle>
            <a:p>
              <a:r>
                <a:rPr altLang="en-US" dirty="0" lang="zh-CN"/>
                <a:t>您的内容打在这里，或者通过复制您的文本后，在此框中选择粘贴，并选择只保留文字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7220589" y="3331000"/>
            <a:ext cx="3727316" cy="713871"/>
            <a:chOff x="7220589" y="3331000"/>
            <a:chExt cx="3727316" cy="713871"/>
          </a:xfrm>
        </p:grpSpPr>
        <p:sp>
          <p:nvSpPr>
            <p:cNvPr id="29" name="TextBox 69"/>
            <p:cNvSpPr txBox="1"/>
            <p:nvPr/>
          </p:nvSpPr>
          <p:spPr>
            <a:xfrm>
              <a:off x="7220589" y="3331000"/>
              <a:ext cx="3727316" cy="369332"/>
            </a:xfrm>
            <a:prstGeom prst="rect">
              <a:avLst/>
            </a:prstGeom>
          </p:spPr>
          <p:txBody>
            <a:bodyPr rtlCol="0" wrap="square">
              <a:spAutoFit/>
            </a:bodyPr>
            <a:lstStyle/>
            <a:p>
              <a:pPr>
                <a:buClr>
                  <a:srgbClr val="C35954"/>
                </a:buClr>
                <a:buSzPct val="120000"/>
              </a:pPr>
              <a:r>
                <a:rPr altLang="en-US" b="1" dirty="0" lang="zh-CN" smtClean="0">
                  <a:solidFill>
                    <a:srgbClr val="54D0CA"/>
                  </a:solidFill>
                  <a:latin charset="0" panose="020F0502020204030204" pitchFamily="34" typeface="Calibri"/>
                </a:rPr>
                <a:t>点击添加标题</a:t>
              </a:r>
              <a:endParaRPr altLang="en-US" b="1" dirty="0" lang="zh-CN">
                <a:solidFill>
                  <a:srgbClr val="54D0CA"/>
                </a:solidFill>
                <a:latin charset="0" panose="020F0502020204030204" pitchFamily="34" typeface="Calibri"/>
              </a:endParaRPr>
            </a:p>
          </p:txBody>
        </p:sp>
        <p:sp>
          <p:nvSpPr>
            <p:cNvPr id="30" name="Rectangle 3"/>
            <p:cNvSpPr txBox="1">
              <a:spLocks noChangeArrowheads="1"/>
            </p:cNvSpPr>
            <p:nvPr/>
          </p:nvSpPr>
          <p:spPr bwMode="auto">
            <a:xfrm>
              <a:off x="7334889" y="3694006"/>
              <a:ext cx="3307712" cy="3508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/>
          </p:spPr>
          <p:txBody>
            <a:bodyPr anchor="t" anchorCtr="0" bIns="0" lIns="0" rIns="0" tIns="0" wrap="square">
              <a:spAutoFit/>
              <a:scene3d>
                <a:camera prst="orthographicFront"/>
                <a:lightRig dir="t" rig="threePt"/>
              </a:scene3d>
              <a:sp3d>
                <a:bevelT h="0" w="0"/>
              </a:sp3d>
            </a:bodyPr>
            <a:lstStyle>
              <a:defPPr>
                <a:defRPr lang="zh-CN"/>
              </a:defPPr>
              <a:lvl1pPr fontAlgn="auto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Font charset="0" typeface="Arial"/>
                <a:buNone/>
                <a:defRPr kumimoji="0" sz="1000">
                  <a:solidFill>
                    <a:schemeClr val="bg1">
                      <a:lumMod val="85000"/>
                    </a:schemeClr>
                  </a:solidFill>
                  <a:latin typeface="+mj-ea"/>
                  <a:ea typeface="+mj-ea"/>
                  <a:cs charset="0" pitchFamily="34" typeface="Tahoma"/>
                </a:defRPr>
              </a:lvl1pPr>
            </a:lstStyle>
            <a:p>
              <a:r>
                <a:rPr altLang="en-US" dirty="0" lang="zh-CN"/>
                <a:t>您的内容打在这里，或者通过复制您的文本后，在此框中选择粘贴，并选择只保留文字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2521170" y="1692518"/>
            <a:ext cx="4461293" cy="4022239"/>
            <a:chOff x="2521170" y="1692518"/>
            <a:chExt cx="4461293" cy="4022239"/>
          </a:xfrm>
        </p:grpSpPr>
        <p:grpSp>
          <p:nvGrpSpPr>
            <p:cNvPr id="7" name="组合 6"/>
            <p:cNvGrpSpPr/>
            <p:nvPr/>
          </p:nvGrpSpPr>
          <p:grpSpPr>
            <a:xfrm>
              <a:off x="2521170" y="1692518"/>
              <a:ext cx="4461293" cy="4022239"/>
              <a:chOff x="2521170" y="1692518"/>
              <a:chExt cx="4461293" cy="4022239"/>
            </a:xfrm>
          </p:grpSpPr>
          <p:sp>
            <p:nvSpPr>
              <p:cNvPr id="3" name="Arc 6"/>
              <p:cNvSpPr/>
              <p:nvPr/>
            </p:nvSpPr>
            <p:spPr>
              <a:xfrm flipV="1" rot="5400000">
                <a:off x="2521170" y="1692518"/>
                <a:ext cx="4022239" cy="4022239"/>
              </a:xfrm>
              <a:prstGeom prst="arc">
                <a:avLst>
                  <a:gd fmla="val 8626504" name="adj1"/>
                  <a:gd fmla="val 10381216" name="adj2"/>
                </a:avLst>
              </a:prstGeom>
              <a:noFill/>
              <a:ln w="12700">
                <a:gradFill flip="none" rotWithShape="1">
                  <a:gsLst>
                    <a:gs pos="0">
                      <a:srgbClr val="54D0CA"/>
                    </a:gs>
                    <a:gs pos="100000">
                      <a:srgbClr val="2A9995"/>
                    </a:gs>
                  </a:gsLst>
                  <a:lin ang="0" scaled="1"/>
                  <a:tileRect/>
                </a:gradFill>
                <a:headEnd type="oval"/>
                <a:tailEnd type="oval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ko-KR">
                  <a:solidFill>
                    <a:schemeClr val="lt1"/>
                  </a:solidFill>
                </a:endParaRPr>
              </a:p>
            </p:txBody>
          </p:sp>
          <p:grpSp>
            <p:nvGrpSpPr>
              <p:cNvPr id="4" name="组合 3"/>
              <p:cNvGrpSpPr/>
              <p:nvPr/>
            </p:nvGrpSpPr>
            <p:grpSpPr>
              <a:xfrm>
                <a:off x="5618234" y="1938531"/>
                <a:ext cx="1364229" cy="3530214"/>
                <a:chOff x="5618234" y="1938531"/>
                <a:chExt cx="1364229" cy="3530214"/>
              </a:xfrm>
            </p:grpSpPr>
            <p:sp>
              <p:nvSpPr>
                <p:cNvPr id="5" name="Oval 22"/>
                <p:cNvSpPr/>
                <p:nvPr/>
              </p:nvSpPr>
              <p:spPr>
                <a:xfrm>
                  <a:off x="5618234" y="4651251"/>
                  <a:ext cx="817494" cy="817494"/>
                </a:xfrm>
                <a:prstGeom prst="ellipse">
                  <a:avLst/>
                </a:prstGeom>
                <a:gradFill flip="none" rotWithShape="1">
                  <a:gsLst>
                    <a:gs pos="87000">
                      <a:srgbClr val="2A9995">
                        <a:alpha val="40000"/>
                      </a:srgbClr>
                    </a:gs>
                    <a:gs pos="0">
                      <a:srgbClr val="8EE0DC">
                        <a:alpha val="78000"/>
                      </a:srgbClr>
                    </a:gs>
                  </a:gsLst>
                  <a:lin ang="2700000" scaled="1"/>
                  <a:tileRect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altLang="en-US" lang="ko-KR"/>
                </a:p>
              </p:txBody>
            </p:sp>
            <p:sp>
              <p:nvSpPr>
                <p:cNvPr id="6" name="Freeform 47"/>
                <p:cNvSpPr>
                  <a:spLocks noEditPoints="1"/>
                </p:cNvSpPr>
                <p:nvPr/>
              </p:nvSpPr>
              <p:spPr bwMode="auto">
                <a:xfrm>
                  <a:off x="5805639" y="4827635"/>
                  <a:ext cx="442684" cy="464727"/>
                </a:xfrm>
                <a:custGeom>
                  <a:avLst/>
                  <a:gdLst>
                    <a:gd fmla="*/ 449 w 482" name="T0"/>
                    <a:gd fmla="*/ 33 h 506" name="T1"/>
                    <a:gd fmla="*/ 353 w 482" name="T2"/>
                    <a:gd fmla="*/ 120 h 506" name="T3"/>
                    <a:gd fmla="*/ 197 w 482" name="T4"/>
                    <a:gd fmla="*/ 81 h 506" name="T5"/>
                    <a:gd fmla="*/ 58 w 482" name="T6"/>
                    <a:gd fmla="*/ 138 h 506" name="T7"/>
                    <a:gd fmla="*/ 4 w 482" name="T8"/>
                    <a:gd fmla="*/ 315 h 506" name="T9"/>
                    <a:gd fmla="*/ 54 w 482" name="T10"/>
                    <a:gd fmla="*/ 506 h 506" name="T11"/>
                    <a:gd fmla="*/ 197 w 482" name="T12"/>
                    <a:gd fmla="*/ 475 h 506" name="T13"/>
                    <a:gd fmla="*/ 336 w 482" name="T14"/>
                    <a:gd fmla="*/ 418 h 506" name="T15"/>
                    <a:gd fmla="*/ 395 w 482" name="T16"/>
                    <a:gd fmla="*/ 279 h 506" name="T17"/>
                    <a:gd fmla="*/ 404 w 482" name="T18"/>
                    <a:gd fmla="*/ 136 h 506" name="T19"/>
                    <a:gd fmla="*/ 398 w 482" name="T20"/>
                    <a:gd fmla="*/ 74 h 506" name="T21"/>
                    <a:gd fmla="*/ 289 w 482" name="T22"/>
                    <a:gd fmla="*/ 492 h 506" name="T23"/>
                    <a:gd fmla="*/ 373 w 482" name="T24"/>
                    <a:gd fmla="*/ 331 h 506" name="T25"/>
                    <a:gd fmla="*/ 267 w 482" name="T26"/>
                    <a:gd fmla="*/ 447 h 506" name="T27"/>
                    <a:gd fmla="*/ 144 w 482" name="T28"/>
                    <a:gd fmla="*/ 454 h 506" name="T29"/>
                    <a:gd fmla="*/ 27 w 482" name="T30"/>
                    <a:gd fmla="*/ 347 h 506" name="T31"/>
                    <a:gd fmla="*/ 45 w 482" name="T32"/>
                    <a:gd fmla="*/ 177 h 506" name="T33"/>
                    <a:gd fmla="*/ 179 w 482" name="T34"/>
                    <a:gd fmla="*/ 96 h 506" name="T35"/>
                    <a:gd fmla="*/ 325 w 482" name="T36"/>
                    <a:gd fmla="*/ 148 h 506" name="T37"/>
                    <a:gd fmla="*/ 197 w 482" name="T38"/>
                    <a:gd fmla="*/ 130 h 506" name="T39"/>
                    <a:gd fmla="*/ 92 w 482" name="T40"/>
                    <a:gd fmla="*/ 173 h 506" name="T41"/>
                    <a:gd fmla="*/ 51 w 482" name="T42"/>
                    <a:gd fmla="*/ 307 h 506" name="T43"/>
                    <a:gd fmla="*/ 127 w 482" name="T44"/>
                    <a:gd fmla="*/ 409 h 506" name="T45"/>
                    <a:gd fmla="*/ 254 w 482" name="T46"/>
                    <a:gd fmla="*/ 416 h 506" name="T47"/>
                    <a:gd fmla="*/ 339 w 482" name="T48"/>
                    <a:gd fmla="*/ 322 h 506" name="T49"/>
                    <a:gd fmla="*/ 325 w 482" name="T50"/>
                    <a:gd fmla="*/ 203 h 506" name="T51"/>
                    <a:gd fmla="*/ 377 w 482" name="T52"/>
                    <a:gd fmla="*/ 245 h 506" name="T53"/>
                    <a:gd fmla="*/ 222 w 482" name="T54"/>
                    <a:gd fmla="*/ 303 h 506" name="T55"/>
                    <a:gd fmla="*/ 172 w 482" name="T56"/>
                    <a:gd fmla="*/ 303 h 506" name="T57"/>
                    <a:gd fmla="*/ 177 w 482" name="T58"/>
                    <a:gd fmla="*/ 248 h 506" name="T59"/>
                    <a:gd fmla="*/ 211 w 482" name="T60"/>
                    <a:gd fmla="*/ 262 h 506" name="T61"/>
                    <a:gd fmla="*/ 221 w 482" name="T62"/>
                    <a:gd fmla="*/ 272 h 506" name="T63"/>
                    <a:gd fmla="*/ 207 w 482" name="T64"/>
                    <a:gd fmla="*/ 230 h 506" name="T65"/>
                    <a:gd fmla="*/ 148 w 482" name="T66"/>
                    <a:gd fmla="*/ 269 h 506" name="T67"/>
                    <a:gd fmla="*/ 197 w 482" name="T68"/>
                    <a:gd fmla="*/ 327 h 506" name="T69"/>
                    <a:gd fmla="*/ 247 w 482" name="T70"/>
                    <a:gd fmla="*/ 279 h 506" name="T71"/>
                    <a:gd fmla="*/ 285 w 482" name="T72"/>
                    <a:gd fmla="*/ 263 h 506" name="T73"/>
                    <a:gd fmla="*/ 261 w 482" name="T74"/>
                    <a:gd fmla="*/ 341 h 506" name="T75"/>
                    <a:gd fmla="*/ 197 w 482" name="T76"/>
                    <a:gd fmla="*/ 368 h 506" name="T77"/>
                    <a:gd fmla="*/ 133 w 482" name="T78"/>
                    <a:gd fmla="*/ 341 h 506" name="T79"/>
                    <a:gd fmla="*/ 107 w 482" name="T80"/>
                    <a:gd fmla="*/ 270 h 506" name="T81"/>
                    <a:gd fmla="*/ 147 w 482" name="T82"/>
                    <a:gd fmla="*/ 203 h 506" name="T83"/>
                    <a:gd fmla="*/ 223 w 482" name="T84"/>
                    <a:gd fmla="*/ 192 h 506" name="T85"/>
                    <a:gd fmla="*/ 254 w 482" name="T86"/>
                    <a:gd fmla="*/ 191 h 506" name="T87"/>
                    <a:gd fmla="*/ 167 w 482" name="T88"/>
                    <a:gd fmla="*/ 178 h 506" name="T89"/>
                    <a:gd fmla="*/ 101 w 482" name="T90"/>
                    <a:gd fmla="*/ 239 h 506" name="T91"/>
                    <a:gd fmla="*/ 110 w 482" name="T92"/>
                    <a:gd fmla="*/ 336 h 506" name="T93"/>
                    <a:gd fmla="*/ 187 w 482" name="T94"/>
                    <a:gd fmla="*/ 381 h 506" name="T95"/>
                    <a:gd fmla="*/ 255 w 482" name="T96"/>
                    <a:gd fmla="*/ 365 h 506" name="T97"/>
                    <a:gd fmla="*/ 301 w 482" name="T98"/>
                    <a:gd fmla="*/ 288 h 506" name="T99"/>
                    <a:gd fmla="*/ 279 w 482" name="T100"/>
                    <a:gd fmla="*/ 214 h 506" name="T101"/>
                    <a:gd fmla="*/ 332 w 482" name="T102"/>
                    <a:gd fmla="*/ 279 h 506" name="T103"/>
                    <a:gd fmla="*/ 292 w 482" name="T104"/>
                    <a:gd fmla="*/ 374 h 506" name="T105"/>
                    <a:gd fmla="*/ 184 w 482" name="T106"/>
                    <a:gd fmla="*/ 412 h 506" name="T107"/>
                    <a:gd fmla="*/ 85 w 482" name="T108"/>
                    <a:gd fmla="*/ 352 h 506" name="T109"/>
                    <a:gd fmla="*/ 73 w 482" name="T110"/>
                    <a:gd fmla="*/ 228 h 506" name="T111"/>
                    <a:gd fmla="*/ 158 w 482" name="T112"/>
                    <a:gd fmla="*/ 149 h 506" name="T113"/>
                    <a:gd fmla="*/ 270 w 482" name="T114"/>
                    <a:gd fmla="*/ 165 h 506" name="T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b="b" l="0" r="r" t="0"/>
                  <a:pathLst>
                    <a:path h="506" w="482">
                      <a:moveTo>
                        <a:pt x="404" y="136"/>
                      </a:moveTo>
                      <a:lnTo>
                        <a:pt x="482" y="57"/>
                      </a:lnTo>
                      <a:lnTo>
                        <a:pt x="447" y="45"/>
                      </a:lnTo>
                      <a:lnTo>
                        <a:pt x="449" y="44"/>
                      </a:lnTo>
                      <a:lnTo>
                        <a:pt x="449" y="44"/>
                      </a:lnTo>
                      <a:lnTo>
                        <a:pt x="451" y="42"/>
                      </a:lnTo>
                      <a:lnTo>
                        <a:pt x="451" y="39"/>
                      </a:lnTo>
                      <a:lnTo>
                        <a:pt x="451" y="37"/>
                      </a:lnTo>
                      <a:lnTo>
                        <a:pt x="449" y="33"/>
                      </a:lnTo>
                      <a:lnTo>
                        <a:pt x="449" y="33"/>
                      </a:lnTo>
                      <a:lnTo>
                        <a:pt x="446" y="32"/>
                      </a:lnTo>
                      <a:lnTo>
                        <a:pt x="444" y="32"/>
                      </a:lnTo>
                      <a:lnTo>
                        <a:pt x="441" y="32"/>
                      </a:lnTo>
                      <a:lnTo>
                        <a:pt x="439" y="33"/>
                      </a:lnTo>
                      <a:lnTo>
                        <a:pt x="437" y="36"/>
                      </a:lnTo>
                      <a:lnTo>
                        <a:pt x="425" y="0"/>
                      </a:lnTo>
                      <a:lnTo>
                        <a:pt x="346" y="79"/>
                      </a:lnTo>
                      <a:lnTo>
                        <a:pt x="358" y="114"/>
                      </a:lnTo>
                      <a:lnTo>
                        <a:pt x="353" y="119"/>
                      </a:lnTo>
                      <a:lnTo>
                        <a:pt x="353" y="120"/>
                      </a:lnTo>
                      <a:lnTo>
                        <a:pt x="335" y="137"/>
                      </a:lnTo>
                      <a:lnTo>
                        <a:pt x="335" y="137"/>
                      </a:lnTo>
                      <a:lnTo>
                        <a:pt x="321" y="124"/>
                      </a:lnTo>
                      <a:lnTo>
                        <a:pt x="305" y="113"/>
                      </a:lnTo>
                      <a:lnTo>
                        <a:pt x="289" y="104"/>
                      </a:lnTo>
                      <a:lnTo>
                        <a:pt x="271" y="95"/>
                      </a:lnTo>
                      <a:lnTo>
                        <a:pt x="254" y="90"/>
                      </a:lnTo>
                      <a:lnTo>
                        <a:pt x="236" y="84"/>
                      </a:lnTo>
                      <a:lnTo>
                        <a:pt x="216" y="82"/>
                      </a:lnTo>
                      <a:lnTo>
                        <a:pt x="197" y="81"/>
                      </a:lnTo>
                      <a:lnTo>
                        <a:pt x="197" y="81"/>
                      </a:lnTo>
                      <a:lnTo>
                        <a:pt x="177" y="82"/>
                      </a:lnTo>
                      <a:lnTo>
                        <a:pt x="158" y="84"/>
                      </a:lnTo>
                      <a:lnTo>
                        <a:pt x="140" y="90"/>
                      </a:lnTo>
                      <a:lnTo>
                        <a:pt x="121" y="96"/>
                      </a:lnTo>
                      <a:lnTo>
                        <a:pt x="104" y="104"/>
                      </a:lnTo>
                      <a:lnTo>
                        <a:pt x="88" y="114"/>
                      </a:lnTo>
                      <a:lnTo>
                        <a:pt x="72" y="125"/>
                      </a:lnTo>
                      <a:lnTo>
                        <a:pt x="58" y="138"/>
                      </a:lnTo>
                      <a:lnTo>
                        <a:pt x="58" y="138"/>
                      </a:lnTo>
                      <a:lnTo>
                        <a:pt x="44" y="153"/>
                      </a:lnTo>
                      <a:lnTo>
                        <a:pt x="33" y="169"/>
                      </a:lnTo>
                      <a:lnTo>
                        <a:pt x="22" y="187"/>
                      </a:lnTo>
                      <a:lnTo>
                        <a:pt x="14" y="204"/>
                      </a:lnTo>
                      <a:lnTo>
                        <a:pt x="8" y="221"/>
                      </a:lnTo>
                      <a:lnTo>
                        <a:pt x="4" y="241"/>
                      </a:lnTo>
                      <a:lnTo>
                        <a:pt x="0" y="259"/>
                      </a:lnTo>
                      <a:lnTo>
                        <a:pt x="0" y="279"/>
                      </a:lnTo>
                      <a:lnTo>
                        <a:pt x="0" y="297"/>
                      </a:lnTo>
                      <a:lnTo>
                        <a:pt x="4" y="315"/>
                      </a:lnTo>
                      <a:lnTo>
                        <a:pt x="8" y="335"/>
                      </a:lnTo>
                      <a:lnTo>
                        <a:pt x="14" y="352"/>
                      </a:lnTo>
                      <a:lnTo>
                        <a:pt x="22" y="369"/>
                      </a:lnTo>
                      <a:lnTo>
                        <a:pt x="33" y="387"/>
                      </a:lnTo>
                      <a:lnTo>
                        <a:pt x="44" y="403"/>
                      </a:lnTo>
                      <a:lnTo>
                        <a:pt x="58" y="418"/>
                      </a:lnTo>
                      <a:lnTo>
                        <a:pt x="58" y="418"/>
                      </a:lnTo>
                      <a:lnTo>
                        <a:pt x="66" y="425"/>
                      </a:lnTo>
                      <a:lnTo>
                        <a:pt x="76" y="433"/>
                      </a:lnTo>
                      <a:lnTo>
                        <a:pt x="54" y="506"/>
                      </a:lnTo>
                      <a:lnTo>
                        <a:pt x="115" y="506"/>
                      </a:lnTo>
                      <a:lnTo>
                        <a:pt x="128" y="462"/>
                      </a:lnTo>
                      <a:lnTo>
                        <a:pt x="128" y="462"/>
                      </a:lnTo>
                      <a:lnTo>
                        <a:pt x="144" y="469"/>
                      </a:lnTo>
                      <a:lnTo>
                        <a:pt x="161" y="472"/>
                      </a:lnTo>
                      <a:lnTo>
                        <a:pt x="180" y="474"/>
                      </a:lnTo>
                      <a:lnTo>
                        <a:pt x="197" y="475"/>
                      </a:lnTo>
                      <a:lnTo>
                        <a:pt x="197" y="475"/>
                      </a:lnTo>
                      <a:lnTo>
                        <a:pt x="197" y="475"/>
                      </a:lnTo>
                      <a:lnTo>
                        <a:pt x="197" y="475"/>
                      </a:lnTo>
                      <a:lnTo>
                        <a:pt x="215" y="474"/>
                      </a:lnTo>
                      <a:lnTo>
                        <a:pt x="233" y="472"/>
                      </a:lnTo>
                      <a:lnTo>
                        <a:pt x="249" y="469"/>
                      </a:lnTo>
                      <a:lnTo>
                        <a:pt x="266" y="463"/>
                      </a:lnTo>
                      <a:lnTo>
                        <a:pt x="278" y="506"/>
                      </a:lnTo>
                      <a:lnTo>
                        <a:pt x="338" y="506"/>
                      </a:lnTo>
                      <a:lnTo>
                        <a:pt x="318" y="434"/>
                      </a:lnTo>
                      <a:lnTo>
                        <a:pt x="318" y="434"/>
                      </a:lnTo>
                      <a:lnTo>
                        <a:pt x="328" y="427"/>
                      </a:lnTo>
                      <a:lnTo>
                        <a:pt x="336" y="418"/>
                      </a:lnTo>
                      <a:lnTo>
                        <a:pt x="336" y="418"/>
                      </a:lnTo>
                      <a:lnTo>
                        <a:pt x="350" y="403"/>
                      </a:lnTo>
                      <a:lnTo>
                        <a:pt x="361" y="388"/>
                      </a:lnTo>
                      <a:lnTo>
                        <a:pt x="371" y="371"/>
                      </a:lnTo>
                      <a:lnTo>
                        <a:pt x="379" y="354"/>
                      </a:lnTo>
                      <a:lnTo>
                        <a:pt x="386" y="336"/>
                      </a:lnTo>
                      <a:lnTo>
                        <a:pt x="390" y="316"/>
                      </a:lnTo>
                      <a:lnTo>
                        <a:pt x="393" y="298"/>
                      </a:lnTo>
                      <a:lnTo>
                        <a:pt x="395" y="279"/>
                      </a:lnTo>
                      <a:lnTo>
                        <a:pt x="395" y="279"/>
                      </a:lnTo>
                      <a:lnTo>
                        <a:pt x="393" y="260"/>
                      </a:lnTo>
                      <a:lnTo>
                        <a:pt x="391" y="242"/>
                      </a:lnTo>
                      <a:lnTo>
                        <a:pt x="387" y="225"/>
                      </a:lnTo>
                      <a:lnTo>
                        <a:pt x="382" y="208"/>
                      </a:lnTo>
                      <a:lnTo>
                        <a:pt x="375" y="192"/>
                      </a:lnTo>
                      <a:lnTo>
                        <a:pt x="366" y="176"/>
                      </a:lnTo>
                      <a:lnTo>
                        <a:pt x="357" y="162"/>
                      </a:lnTo>
                      <a:lnTo>
                        <a:pt x="345" y="148"/>
                      </a:lnTo>
                      <a:lnTo>
                        <a:pt x="369" y="124"/>
                      </a:lnTo>
                      <a:lnTo>
                        <a:pt x="404" y="136"/>
                      </a:lnTo>
                      <a:close/>
                      <a:moveTo>
                        <a:pt x="456" y="64"/>
                      </a:moveTo>
                      <a:lnTo>
                        <a:pt x="400" y="120"/>
                      </a:lnTo>
                      <a:lnTo>
                        <a:pt x="379" y="113"/>
                      </a:lnTo>
                      <a:lnTo>
                        <a:pt x="436" y="57"/>
                      </a:lnTo>
                      <a:lnTo>
                        <a:pt x="456" y="64"/>
                      </a:lnTo>
                      <a:close/>
                      <a:moveTo>
                        <a:pt x="370" y="103"/>
                      </a:moveTo>
                      <a:lnTo>
                        <a:pt x="362" y="82"/>
                      </a:lnTo>
                      <a:lnTo>
                        <a:pt x="418" y="26"/>
                      </a:lnTo>
                      <a:lnTo>
                        <a:pt x="426" y="46"/>
                      </a:lnTo>
                      <a:lnTo>
                        <a:pt x="398" y="74"/>
                      </a:lnTo>
                      <a:lnTo>
                        <a:pt x="370" y="103"/>
                      </a:lnTo>
                      <a:close/>
                      <a:moveTo>
                        <a:pt x="104" y="492"/>
                      </a:moveTo>
                      <a:lnTo>
                        <a:pt x="74" y="492"/>
                      </a:lnTo>
                      <a:lnTo>
                        <a:pt x="88" y="443"/>
                      </a:lnTo>
                      <a:lnTo>
                        <a:pt x="88" y="443"/>
                      </a:lnTo>
                      <a:lnTo>
                        <a:pt x="101" y="450"/>
                      </a:lnTo>
                      <a:lnTo>
                        <a:pt x="114" y="457"/>
                      </a:lnTo>
                      <a:lnTo>
                        <a:pt x="104" y="492"/>
                      </a:lnTo>
                      <a:close/>
                      <a:moveTo>
                        <a:pt x="319" y="492"/>
                      </a:moveTo>
                      <a:lnTo>
                        <a:pt x="289" y="492"/>
                      </a:lnTo>
                      <a:lnTo>
                        <a:pt x="279" y="458"/>
                      </a:lnTo>
                      <a:lnTo>
                        <a:pt x="279" y="458"/>
                      </a:lnTo>
                      <a:lnTo>
                        <a:pt x="292" y="451"/>
                      </a:lnTo>
                      <a:lnTo>
                        <a:pt x="305" y="443"/>
                      </a:lnTo>
                      <a:lnTo>
                        <a:pt x="319" y="492"/>
                      </a:lnTo>
                      <a:close/>
                      <a:moveTo>
                        <a:pt x="380" y="279"/>
                      </a:moveTo>
                      <a:lnTo>
                        <a:pt x="380" y="279"/>
                      </a:lnTo>
                      <a:lnTo>
                        <a:pt x="379" y="296"/>
                      </a:lnTo>
                      <a:lnTo>
                        <a:pt x="377" y="314"/>
                      </a:lnTo>
                      <a:lnTo>
                        <a:pt x="373" y="331"/>
                      </a:lnTo>
                      <a:lnTo>
                        <a:pt x="366" y="348"/>
                      </a:lnTo>
                      <a:lnTo>
                        <a:pt x="359" y="364"/>
                      </a:lnTo>
                      <a:lnTo>
                        <a:pt x="349" y="380"/>
                      </a:lnTo>
                      <a:lnTo>
                        <a:pt x="338" y="394"/>
                      </a:lnTo>
                      <a:lnTo>
                        <a:pt x="326" y="407"/>
                      </a:lnTo>
                      <a:lnTo>
                        <a:pt x="326" y="407"/>
                      </a:lnTo>
                      <a:lnTo>
                        <a:pt x="314" y="420"/>
                      </a:lnTo>
                      <a:lnTo>
                        <a:pt x="298" y="431"/>
                      </a:lnTo>
                      <a:lnTo>
                        <a:pt x="283" y="439"/>
                      </a:lnTo>
                      <a:lnTo>
                        <a:pt x="267" y="447"/>
                      </a:lnTo>
                      <a:lnTo>
                        <a:pt x="251" y="454"/>
                      </a:lnTo>
                      <a:lnTo>
                        <a:pt x="234" y="458"/>
                      </a:lnTo>
                      <a:lnTo>
                        <a:pt x="215" y="460"/>
                      </a:lnTo>
                      <a:lnTo>
                        <a:pt x="197" y="461"/>
                      </a:lnTo>
                      <a:lnTo>
                        <a:pt x="197" y="461"/>
                      </a:lnTo>
                      <a:lnTo>
                        <a:pt x="197" y="461"/>
                      </a:lnTo>
                      <a:lnTo>
                        <a:pt x="197" y="461"/>
                      </a:lnTo>
                      <a:lnTo>
                        <a:pt x="179" y="460"/>
                      </a:lnTo>
                      <a:lnTo>
                        <a:pt x="161" y="458"/>
                      </a:lnTo>
                      <a:lnTo>
                        <a:pt x="144" y="454"/>
                      </a:lnTo>
                      <a:lnTo>
                        <a:pt x="127" y="447"/>
                      </a:lnTo>
                      <a:lnTo>
                        <a:pt x="110" y="439"/>
                      </a:lnTo>
                      <a:lnTo>
                        <a:pt x="95" y="431"/>
                      </a:lnTo>
                      <a:lnTo>
                        <a:pt x="81" y="420"/>
                      </a:lnTo>
                      <a:lnTo>
                        <a:pt x="67" y="407"/>
                      </a:lnTo>
                      <a:lnTo>
                        <a:pt x="67" y="407"/>
                      </a:lnTo>
                      <a:lnTo>
                        <a:pt x="55" y="394"/>
                      </a:lnTo>
                      <a:lnTo>
                        <a:pt x="45" y="379"/>
                      </a:lnTo>
                      <a:lnTo>
                        <a:pt x="35" y="363"/>
                      </a:lnTo>
                      <a:lnTo>
                        <a:pt x="27" y="347"/>
                      </a:lnTo>
                      <a:lnTo>
                        <a:pt x="22" y="330"/>
                      </a:lnTo>
                      <a:lnTo>
                        <a:pt x="18" y="313"/>
                      </a:lnTo>
                      <a:lnTo>
                        <a:pt x="14" y="296"/>
                      </a:lnTo>
                      <a:lnTo>
                        <a:pt x="14" y="279"/>
                      </a:lnTo>
                      <a:lnTo>
                        <a:pt x="14" y="260"/>
                      </a:lnTo>
                      <a:lnTo>
                        <a:pt x="18" y="243"/>
                      </a:lnTo>
                      <a:lnTo>
                        <a:pt x="22" y="226"/>
                      </a:lnTo>
                      <a:lnTo>
                        <a:pt x="27" y="209"/>
                      </a:lnTo>
                      <a:lnTo>
                        <a:pt x="35" y="193"/>
                      </a:lnTo>
                      <a:lnTo>
                        <a:pt x="45" y="177"/>
                      </a:lnTo>
                      <a:lnTo>
                        <a:pt x="55" y="163"/>
                      </a:lnTo>
                      <a:lnTo>
                        <a:pt x="67" y="149"/>
                      </a:lnTo>
                      <a:lnTo>
                        <a:pt x="67" y="149"/>
                      </a:lnTo>
                      <a:lnTo>
                        <a:pt x="81" y="136"/>
                      </a:lnTo>
                      <a:lnTo>
                        <a:pt x="95" y="125"/>
                      </a:lnTo>
                      <a:lnTo>
                        <a:pt x="110" y="117"/>
                      </a:lnTo>
                      <a:lnTo>
                        <a:pt x="127" y="109"/>
                      </a:lnTo>
                      <a:lnTo>
                        <a:pt x="144" y="103"/>
                      </a:lnTo>
                      <a:lnTo>
                        <a:pt x="161" y="98"/>
                      </a:lnTo>
                      <a:lnTo>
                        <a:pt x="179" y="96"/>
                      </a:lnTo>
                      <a:lnTo>
                        <a:pt x="197" y="95"/>
                      </a:lnTo>
                      <a:lnTo>
                        <a:pt x="197" y="95"/>
                      </a:lnTo>
                      <a:lnTo>
                        <a:pt x="215" y="96"/>
                      </a:lnTo>
                      <a:lnTo>
                        <a:pt x="233" y="98"/>
                      </a:lnTo>
                      <a:lnTo>
                        <a:pt x="250" y="103"/>
                      </a:lnTo>
                      <a:lnTo>
                        <a:pt x="266" y="109"/>
                      </a:lnTo>
                      <a:lnTo>
                        <a:pt x="282" y="115"/>
                      </a:lnTo>
                      <a:lnTo>
                        <a:pt x="297" y="125"/>
                      </a:lnTo>
                      <a:lnTo>
                        <a:pt x="311" y="135"/>
                      </a:lnTo>
                      <a:lnTo>
                        <a:pt x="325" y="148"/>
                      </a:lnTo>
                      <a:lnTo>
                        <a:pt x="301" y="172"/>
                      </a:lnTo>
                      <a:lnTo>
                        <a:pt x="301" y="172"/>
                      </a:lnTo>
                      <a:lnTo>
                        <a:pt x="290" y="162"/>
                      </a:lnTo>
                      <a:lnTo>
                        <a:pt x="279" y="153"/>
                      </a:lnTo>
                      <a:lnTo>
                        <a:pt x="266" y="147"/>
                      </a:lnTo>
                      <a:lnTo>
                        <a:pt x="253" y="140"/>
                      </a:lnTo>
                      <a:lnTo>
                        <a:pt x="240" y="136"/>
                      </a:lnTo>
                      <a:lnTo>
                        <a:pt x="226" y="132"/>
                      </a:lnTo>
                      <a:lnTo>
                        <a:pt x="212" y="131"/>
                      </a:lnTo>
                      <a:lnTo>
                        <a:pt x="197" y="130"/>
                      </a:lnTo>
                      <a:lnTo>
                        <a:pt x="197" y="130"/>
                      </a:lnTo>
                      <a:lnTo>
                        <a:pt x="183" y="131"/>
                      </a:lnTo>
                      <a:lnTo>
                        <a:pt x="168" y="133"/>
                      </a:lnTo>
                      <a:lnTo>
                        <a:pt x="154" y="136"/>
                      </a:lnTo>
                      <a:lnTo>
                        <a:pt x="140" y="140"/>
                      </a:lnTo>
                      <a:lnTo>
                        <a:pt x="127" y="147"/>
                      </a:lnTo>
                      <a:lnTo>
                        <a:pt x="115" y="154"/>
                      </a:lnTo>
                      <a:lnTo>
                        <a:pt x="103" y="163"/>
                      </a:lnTo>
                      <a:lnTo>
                        <a:pt x="92" y="173"/>
                      </a:lnTo>
                      <a:lnTo>
                        <a:pt x="92" y="173"/>
                      </a:lnTo>
                      <a:lnTo>
                        <a:pt x="81" y="185"/>
                      </a:lnTo>
                      <a:lnTo>
                        <a:pt x="73" y="196"/>
                      </a:lnTo>
                      <a:lnTo>
                        <a:pt x="65" y="208"/>
                      </a:lnTo>
                      <a:lnTo>
                        <a:pt x="60" y="222"/>
                      </a:lnTo>
                      <a:lnTo>
                        <a:pt x="54" y="235"/>
                      </a:lnTo>
                      <a:lnTo>
                        <a:pt x="51" y="249"/>
                      </a:lnTo>
                      <a:lnTo>
                        <a:pt x="49" y="263"/>
                      </a:lnTo>
                      <a:lnTo>
                        <a:pt x="49" y="279"/>
                      </a:lnTo>
                      <a:lnTo>
                        <a:pt x="49" y="293"/>
                      </a:lnTo>
                      <a:lnTo>
                        <a:pt x="51" y="307"/>
                      </a:lnTo>
                      <a:lnTo>
                        <a:pt x="54" y="321"/>
                      </a:lnTo>
                      <a:lnTo>
                        <a:pt x="60" y="334"/>
                      </a:lnTo>
                      <a:lnTo>
                        <a:pt x="65" y="348"/>
                      </a:lnTo>
                      <a:lnTo>
                        <a:pt x="73" y="360"/>
                      </a:lnTo>
                      <a:lnTo>
                        <a:pt x="81" y="371"/>
                      </a:lnTo>
                      <a:lnTo>
                        <a:pt x="92" y="383"/>
                      </a:lnTo>
                      <a:lnTo>
                        <a:pt x="92" y="383"/>
                      </a:lnTo>
                      <a:lnTo>
                        <a:pt x="103" y="393"/>
                      </a:lnTo>
                      <a:lnTo>
                        <a:pt x="115" y="402"/>
                      </a:lnTo>
                      <a:lnTo>
                        <a:pt x="127" y="409"/>
                      </a:lnTo>
                      <a:lnTo>
                        <a:pt x="140" y="416"/>
                      </a:lnTo>
                      <a:lnTo>
                        <a:pt x="154" y="420"/>
                      </a:lnTo>
                      <a:lnTo>
                        <a:pt x="168" y="424"/>
                      </a:lnTo>
                      <a:lnTo>
                        <a:pt x="183" y="427"/>
                      </a:lnTo>
                      <a:lnTo>
                        <a:pt x="197" y="427"/>
                      </a:lnTo>
                      <a:lnTo>
                        <a:pt x="197" y="427"/>
                      </a:lnTo>
                      <a:lnTo>
                        <a:pt x="212" y="427"/>
                      </a:lnTo>
                      <a:lnTo>
                        <a:pt x="226" y="424"/>
                      </a:lnTo>
                      <a:lnTo>
                        <a:pt x="240" y="420"/>
                      </a:lnTo>
                      <a:lnTo>
                        <a:pt x="254" y="416"/>
                      </a:lnTo>
                      <a:lnTo>
                        <a:pt x="267" y="409"/>
                      </a:lnTo>
                      <a:lnTo>
                        <a:pt x="280" y="402"/>
                      </a:lnTo>
                      <a:lnTo>
                        <a:pt x="291" y="393"/>
                      </a:lnTo>
                      <a:lnTo>
                        <a:pt x="303" y="383"/>
                      </a:lnTo>
                      <a:lnTo>
                        <a:pt x="303" y="383"/>
                      </a:lnTo>
                      <a:lnTo>
                        <a:pt x="312" y="373"/>
                      </a:lnTo>
                      <a:lnTo>
                        <a:pt x="321" y="361"/>
                      </a:lnTo>
                      <a:lnTo>
                        <a:pt x="329" y="348"/>
                      </a:lnTo>
                      <a:lnTo>
                        <a:pt x="335" y="335"/>
                      </a:lnTo>
                      <a:lnTo>
                        <a:pt x="339" y="322"/>
                      </a:lnTo>
                      <a:lnTo>
                        <a:pt x="343" y="308"/>
                      </a:lnTo>
                      <a:lnTo>
                        <a:pt x="345" y="293"/>
                      </a:lnTo>
                      <a:lnTo>
                        <a:pt x="346" y="279"/>
                      </a:lnTo>
                      <a:lnTo>
                        <a:pt x="346" y="279"/>
                      </a:lnTo>
                      <a:lnTo>
                        <a:pt x="345" y="265"/>
                      </a:lnTo>
                      <a:lnTo>
                        <a:pt x="344" y="252"/>
                      </a:lnTo>
                      <a:lnTo>
                        <a:pt x="341" y="240"/>
                      </a:lnTo>
                      <a:lnTo>
                        <a:pt x="337" y="227"/>
                      </a:lnTo>
                      <a:lnTo>
                        <a:pt x="332" y="215"/>
                      </a:lnTo>
                      <a:lnTo>
                        <a:pt x="325" y="203"/>
                      </a:lnTo>
                      <a:lnTo>
                        <a:pt x="319" y="192"/>
                      </a:lnTo>
                      <a:lnTo>
                        <a:pt x="310" y="182"/>
                      </a:lnTo>
                      <a:lnTo>
                        <a:pt x="335" y="158"/>
                      </a:lnTo>
                      <a:lnTo>
                        <a:pt x="335" y="158"/>
                      </a:lnTo>
                      <a:lnTo>
                        <a:pt x="345" y="171"/>
                      </a:lnTo>
                      <a:lnTo>
                        <a:pt x="355" y="185"/>
                      </a:lnTo>
                      <a:lnTo>
                        <a:pt x="362" y="199"/>
                      </a:lnTo>
                      <a:lnTo>
                        <a:pt x="369" y="214"/>
                      </a:lnTo>
                      <a:lnTo>
                        <a:pt x="374" y="229"/>
                      </a:lnTo>
                      <a:lnTo>
                        <a:pt x="377" y="245"/>
                      </a:lnTo>
                      <a:lnTo>
                        <a:pt x="379" y="261"/>
                      </a:lnTo>
                      <a:lnTo>
                        <a:pt x="380" y="279"/>
                      </a:lnTo>
                      <a:lnTo>
                        <a:pt x="380" y="279"/>
                      </a:lnTo>
                      <a:close/>
                      <a:moveTo>
                        <a:pt x="233" y="279"/>
                      </a:moveTo>
                      <a:lnTo>
                        <a:pt x="233" y="279"/>
                      </a:lnTo>
                      <a:lnTo>
                        <a:pt x="231" y="285"/>
                      </a:lnTo>
                      <a:lnTo>
                        <a:pt x="230" y="292"/>
                      </a:lnTo>
                      <a:lnTo>
                        <a:pt x="226" y="298"/>
                      </a:lnTo>
                      <a:lnTo>
                        <a:pt x="222" y="303"/>
                      </a:lnTo>
                      <a:lnTo>
                        <a:pt x="222" y="303"/>
                      </a:lnTo>
                      <a:lnTo>
                        <a:pt x="216" y="308"/>
                      </a:lnTo>
                      <a:lnTo>
                        <a:pt x="211" y="311"/>
                      </a:lnTo>
                      <a:lnTo>
                        <a:pt x="204" y="313"/>
                      </a:lnTo>
                      <a:lnTo>
                        <a:pt x="197" y="313"/>
                      </a:lnTo>
                      <a:lnTo>
                        <a:pt x="197" y="313"/>
                      </a:lnTo>
                      <a:lnTo>
                        <a:pt x="190" y="313"/>
                      </a:lnTo>
                      <a:lnTo>
                        <a:pt x="184" y="311"/>
                      </a:lnTo>
                      <a:lnTo>
                        <a:pt x="177" y="308"/>
                      </a:lnTo>
                      <a:lnTo>
                        <a:pt x="172" y="303"/>
                      </a:lnTo>
                      <a:lnTo>
                        <a:pt x="172" y="303"/>
                      </a:lnTo>
                      <a:lnTo>
                        <a:pt x="168" y="298"/>
                      </a:lnTo>
                      <a:lnTo>
                        <a:pt x="164" y="292"/>
                      </a:lnTo>
                      <a:lnTo>
                        <a:pt x="162" y="285"/>
                      </a:lnTo>
                      <a:lnTo>
                        <a:pt x="161" y="279"/>
                      </a:lnTo>
                      <a:lnTo>
                        <a:pt x="162" y="271"/>
                      </a:lnTo>
                      <a:lnTo>
                        <a:pt x="164" y="265"/>
                      </a:lnTo>
                      <a:lnTo>
                        <a:pt x="168" y="259"/>
                      </a:lnTo>
                      <a:lnTo>
                        <a:pt x="172" y="253"/>
                      </a:lnTo>
                      <a:lnTo>
                        <a:pt x="172" y="253"/>
                      </a:lnTo>
                      <a:lnTo>
                        <a:pt x="177" y="248"/>
                      </a:lnTo>
                      <a:lnTo>
                        <a:pt x="184" y="245"/>
                      </a:lnTo>
                      <a:lnTo>
                        <a:pt x="190" y="243"/>
                      </a:lnTo>
                      <a:lnTo>
                        <a:pt x="197" y="243"/>
                      </a:lnTo>
                      <a:lnTo>
                        <a:pt x="197" y="243"/>
                      </a:lnTo>
                      <a:lnTo>
                        <a:pt x="203" y="243"/>
                      </a:lnTo>
                      <a:lnTo>
                        <a:pt x="210" y="245"/>
                      </a:lnTo>
                      <a:lnTo>
                        <a:pt x="215" y="248"/>
                      </a:lnTo>
                      <a:lnTo>
                        <a:pt x="221" y="252"/>
                      </a:lnTo>
                      <a:lnTo>
                        <a:pt x="211" y="262"/>
                      </a:lnTo>
                      <a:lnTo>
                        <a:pt x="211" y="262"/>
                      </a:lnTo>
                      <a:lnTo>
                        <a:pt x="209" y="265"/>
                      </a:lnTo>
                      <a:lnTo>
                        <a:pt x="209" y="267"/>
                      </a:lnTo>
                      <a:lnTo>
                        <a:pt x="209" y="270"/>
                      </a:lnTo>
                      <a:lnTo>
                        <a:pt x="211" y="272"/>
                      </a:lnTo>
                      <a:lnTo>
                        <a:pt x="211" y="272"/>
                      </a:lnTo>
                      <a:lnTo>
                        <a:pt x="213" y="273"/>
                      </a:lnTo>
                      <a:lnTo>
                        <a:pt x="215" y="274"/>
                      </a:lnTo>
                      <a:lnTo>
                        <a:pt x="215" y="274"/>
                      </a:lnTo>
                      <a:lnTo>
                        <a:pt x="218" y="273"/>
                      </a:lnTo>
                      <a:lnTo>
                        <a:pt x="221" y="272"/>
                      </a:lnTo>
                      <a:lnTo>
                        <a:pt x="229" y="263"/>
                      </a:lnTo>
                      <a:lnTo>
                        <a:pt x="229" y="263"/>
                      </a:lnTo>
                      <a:lnTo>
                        <a:pt x="231" y="271"/>
                      </a:lnTo>
                      <a:lnTo>
                        <a:pt x="233" y="279"/>
                      </a:lnTo>
                      <a:lnTo>
                        <a:pt x="233" y="279"/>
                      </a:lnTo>
                      <a:close/>
                      <a:moveTo>
                        <a:pt x="230" y="242"/>
                      </a:moveTo>
                      <a:lnTo>
                        <a:pt x="230" y="242"/>
                      </a:lnTo>
                      <a:lnTo>
                        <a:pt x="224" y="236"/>
                      </a:lnTo>
                      <a:lnTo>
                        <a:pt x="215" y="232"/>
                      </a:lnTo>
                      <a:lnTo>
                        <a:pt x="207" y="230"/>
                      </a:lnTo>
                      <a:lnTo>
                        <a:pt x="197" y="229"/>
                      </a:lnTo>
                      <a:lnTo>
                        <a:pt x="197" y="229"/>
                      </a:lnTo>
                      <a:lnTo>
                        <a:pt x="187" y="230"/>
                      </a:lnTo>
                      <a:lnTo>
                        <a:pt x="179" y="232"/>
                      </a:lnTo>
                      <a:lnTo>
                        <a:pt x="170" y="236"/>
                      </a:lnTo>
                      <a:lnTo>
                        <a:pt x="162" y="243"/>
                      </a:lnTo>
                      <a:lnTo>
                        <a:pt x="162" y="243"/>
                      </a:lnTo>
                      <a:lnTo>
                        <a:pt x="156" y="250"/>
                      </a:lnTo>
                      <a:lnTo>
                        <a:pt x="152" y="259"/>
                      </a:lnTo>
                      <a:lnTo>
                        <a:pt x="148" y="269"/>
                      </a:lnTo>
                      <a:lnTo>
                        <a:pt x="147" y="279"/>
                      </a:lnTo>
                      <a:lnTo>
                        <a:pt x="148" y="287"/>
                      </a:lnTo>
                      <a:lnTo>
                        <a:pt x="152" y="297"/>
                      </a:lnTo>
                      <a:lnTo>
                        <a:pt x="156" y="306"/>
                      </a:lnTo>
                      <a:lnTo>
                        <a:pt x="162" y="313"/>
                      </a:lnTo>
                      <a:lnTo>
                        <a:pt x="162" y="313"/>
                      </a:lnTo>
                      <a:lnTo>
                        <a:pt x="170" y="320"/>
                      </a:lnTo>
                      <a:lnTo>
                        <a:pt x="179" y="324"/>
                      </a:lnTo>
                      <a:lnTo>
                        <a:pt x="187" y="327"/>
                      </a:lnTo>
                      <a:lnTo>
                        <a:pt x="197" y="327"/>
                      </a:lnTo>
                      <a:lnTo>
                        <a:pt x="197" y="327"/>
                      </a:lnTo>
                      <a:lnTo>
                        <a:pt x="207" y="327"/>
                      </a:lnTo>
                      <a:lnTo>
                        <a:pt x="216" y="324"/>
                      </a:lnTo>
                      <a:lnTo>
                        <a:pt x="225" y="320"/>
                      </a:lnTo>
                      <a:lnTo>
                        <a:pt x="233" y="313"/>
                      </a:lnTo>
                      <a:lnTo>
                        <a:pt x="233" y="313"/>
                      </a:lnTo>
                      <a:lnTo>
                        <a:pt x="238" y="306"/>
                      </a:lnTo>
                      <a:lnTo>
                        <a:pt x="243" y="297"/>
                      </a:lnTo>
                      <a:lnTo>
                        <a:pt x="245" y="288"/>
                      </a:lnTo>
                      <a:lnTo>
                        <a:pt x="247" y="279"/>
                      </a:lnTo>
                      <a:lnTo>
                        <a:pt x="247" y="279"/>
                      </a:lnTo>
                      <a:lnTo>
                        <a:pt x="247" y="271"/>
                      </a:lnTo>
                      <a:lnTo>
                        <a:pt x="244" y="265"/>
                      </a:lnTo>
                      <a:lnTo>
                        <a:pt x="242" y="259"/>
                      </a:lnTo>
                      <a:lnTo>
                        <a:pt x="240" y="253"/>
                      </a:lnTo>
                      <a:lnTo>
                        <a:pt x="268" y="223"/>
                      </a:lnTo>
                      <a:lnTo>
                        <a:pt x="268" y="223"/>
                      </a:lnTo>
                      <a:lnTo>
                        <a:pt x="277" y="236"/>
                      </a:lnTo>
                      <a:lnTo>
                        <a:pt x="282" y="249"/>
                      </a:lnTo>
                      <a:lnTo>
                        <a:pt x="285" y="263"/>
                      </a:lnTo>
                      <a:lnTo>
                        <a:pt x="287" y="279"/>
                      </a:lnTo>
                      <a:lnTo>
                        <a:pt x="287" y="279"/>
                      </a:lnTo>
                      <a:lnTo>
                        <a:pt x="287" y="287"/>
                      </a:lnTo>
                      <a:lnTo>
                        <a:pt x="285" y="296"/>
                      </a:lnTo>
                      <a:lnTo>
                        <a:pt x="283" y="304"/>
                      </a:lnTo>
                      <a:lnTo>
                        <a:pt x="280" y="312"/>
                      </a:lnTo>
                      <a:lnTo>
                        <a:pt x="277" y="321"/>
                      </a:lnTo>
                      <a:lnTo>
                        <a:pt x="271" y="328"/>
                      </a:lnTo>
                      <a:lnTo>
                        <a:pt x="267" y="335"/>
                      </a:lnTo>
                      <a:lnTo>
                        <a:pt x="261" y="341"/>
                      </a:lnTo>
                      <a:lnTo>
                        <a:pt x="261" y="341"/>
                      </a:lnTo>
                      <a:lnTo>
                        <a:pt x="254" y="348"/>
                      </a:lnTo>
                      <a:lnTo>
                        <a:pt x="247" y="353"/>
                      </a:lnTo>
                      <a:lnTo>
                        <a:pt x="239" y="357"/>
                      </a:lnTo>
                      <a:lnTo>
                        <a:pt x="231" y="361"/>
                      </a:lnTo>
                      <a:lnTo>
                        <a:pt x="223" y="364"/>
                      </a:lnTo>
                      <a:lnTo>
                        <a:pt x="215" y="366"/>
                      </a:lnTo>
                      <a:lnTo>
                        <a:pt x="206" y="367"/>
                      </a:lnTo>
                      <a:lnTo>
                        <a:pt x="197" y="368"/>
                      </a:lnTo>
                      <a:lnTo>
                        <a:pt x="197" y="368"/>
                      </a:lnTo>
                      <a:lnTo>
                        <a:pt x="197" y="368"/>
                      </a:lnTo>
                      <a:lnTo>
                        <a:pt x="197" y="368"/>
                      </a:lnTo>
                      <a:lnTo>
                        <a:pt x="188" y="367"/>
                      </a:lnTo>
                      <a:lnTo>
                        <a:pt x="180" y="366"/>
                      </a:lnTo>
                      <a:lnTo>
                        <a:pt x="171" y="364"/>
                      </a:lnTo>
                      <a:lnTo>
                        <a:pt x="162" y="361"/>
                      </a:lnTo>
                      <a:lnTo>
                        <a:pt x="155" y="357"/>
                      </a:lnTo>
                      <a:lnTo>
                        <a:pt x="147" y="353"/>
                      </a:lnTo>
                      <a:lnTo>
                        <a:pt x="140" y="348"/>
                      </a:lnTo>
                      <a:lnTo>
                        <a:pt x="133" y="341"/>
                      </a:lnTo>
                      <a:lnTo>
                        <a:pt x="133" y="341"/>
                      </a:lnTo>
                      <a:lnTo>
                        <a:pt x="128" y="335"/>
                      </a:lnTo>
                      <a:lnTo>
                        <a:pt x="122" y="327"/>
                      </a:lnTo>
                      <a:lnTo>
                        <a:pt x="118" y="320"/>
                      </a:lnTo>
                      <a:lnTo>
                        <a:pt x="114" y="312"/>
                      </a:lnTo>
                      <a:lnTo>
                        <a:pt x="110" y="303"/>
                      </a:lnTo>
                      <a:lnTo>
                        <a:pt x="109" y="295"/>
                      </a:lnTo>
                      <a:lnTo>
                        <a:pt x="107" y="287"/>
                      </a:lnTo>
                      <a:lnTo>
                        <a:pt x="107" y="279"/>
                      </a:lnTo>
                      <a:lnTo>
                        <a:pt x="107" y="270"/>
                      </a:lnTo>
                      <a:lnTo>
                        <a:pt x="109" y="261"/>
                      </a:lnTo>
                      <a:lnTo>
                        <a:pt x="110" y="253"/>
                      </a:lnTo>
                      <a:lnTo>
                        <a:pt x="114" y="244"/>
                      </a:lnTo>
                      <a:lnTo>
                        <a:pt x="118" y="236"/>
                      </a:lnTo>
                      <a:lnTo>
                        <a:pt x="122" y="229"/>
                      </a:lnTo>
                      <a:lnTo>
                        <a:pt x="128" y="221"/>
                      </a:lnTo>
                      <a:lnTo>
                        <a:pt x="133" y="215"/>
                      </a:lnTo>
                      <a:lnTo>
                        <a:pt x="133" y="215"/>
                      </a:lnTo>
                      <a:lnTo>
                        <a:pt x="141" y="208"/>
                      </a:lnTo>
                      <a:lnTo>
                        <a:pt x="147" y="203"/>
                      </a:lnTo>
                      <a:lnTo>
                        <a:pt x="155" y="199"/>
                      </a:lnTo>
                      <a:lnTo>
                        <a:pt x="162" y="195"/>
                      </a:lnTo>
                      <a:lnTo>
                        <a:pt x="171" y="192"/>
                      </a:lnTo>
                      <a:lnTo>
                        <a:pt x="180" y="190"/>
                      </a:lnTo>
                      <a:lnTo>
                        <a:pt x="188" y="189"/>
                      </a:lnTo>
                      <a:lnTo>
                        <a:pt x="197" y="188"/>
                      </a:lnTo>
                      <a:lnTo>
                        <a:pt x="197" y="188"/>
                      </a:lnTo>
                      <a:lnTo>
                        <a:pt x="206" y="189"/>
                      </a:lnTo>
                      <a:lnTo>
                        <a:pt x="214" y="190"/>
                      </a:lnTo>
                      <a:lnTo>
                        <a:pt x="223" y="192"/>
                      </a:lnTo>
                      <a:lnTo>
                        <a:pt x="230" y="194"/>
                      </a:lnTo>
                      <a:lnTo>
                        <a:pt x="238" y="199"/>
                      </a:lnTo>
                      <a:lnTo>
                        <a:pt x="245" y="203"/>
                      </a:lnTo>
                      <a:lnTo>
                        <a:pt x="253" y="207"/>
                      </a:lnTo>
                      <a:lnTo>
                        <a:pt x="260" y="214"/>
                      </a:lnTo>
                      <a:lnTo>
                        <a:pt x="230" y="242"/>
                      </a:lnTo>
                      <a:close/>
                      <a:moveTo>
                        <a:pt x="269" y="203"/>
                      </a:moveTo>
                      <a:lnTo>
                        <a:pt x="269" y="203"/>
                      </a:lnTo>
                      <a:lnTo>
                        <a:pt x="262" y="196"/>
                      </a:lnTo>
                      <a:lnTo>
                        <a:pt x="254" y="191"/>
                      </a:lnTo>
                      <a:lnTo>
                        <a:pt x="245" y="186"/>
                      </a:lnTo>
                      <a:lnTo>
                        <a:pt x="236" y="181"/>
                      </a:lnTo>
                      <a:lnTo>
                        <a:pt x="227" y="178"/>
                      </a:lnTo>
                      <a:lnTo>
                        <a:pt x="217" y="176"/>
                      </a:lnTo>
                      <a:lnTo>
                        <a:pt x="208" y="175"/>
                      </a:lnTo>
                      <a:lnTo>
                        <a:pt x="197" y="174"/>
                      </a:lnTo>
                      <a:lnTo>
                        <a:pt x="197" y="174"/>
                      </a:lnTo>
                      <a:lnTo>
                        <a:pt x="187" y="175"/>
                      </a:lnTo>
                      <a:lnTo>
                        <a:pt x="176" y="176"/>
                      </a:lnTo>
                      <a:lnTo>
                        <a:pt x="167" y="178"/>
                      </a:lnTo>
                      <a:lnTo>
                        <a:pt x="157" y="182"/>
                      </a:lnTo>
                      <a:lnTo>
                        <a:pt x="148" y="187"/>
                      </a:lnTo>
                      <a:lnTo>
                        <a:pt x="140" y="191"/>
                      </a:lnTo>
                      <a:lnTo>
                        <a:pt x="131" y="198"/>
                      </a:lnTo>
                      <a:lnTo>
                        <a:pt x="123" y="205"/>
                      </a:lnTo>
                      <a:lnTo>
                        <a:pt x="123" y="205"/>
                      </a:lnTo>
                      <a:lnTo>
                        <a:pt x="117" y="213"/>
                      </a:lnTo>
                      <a:lnTo>
                        <a:pt x="110" y="221"/>
                      </a:lnTo>
                      <a:lnTo>
                        <a:pt x="105" y="230"/>
                      </a:lnTo>
                      <a:lnTo>
                        <a:pt x="101" y="239"/>
                      </a:lnTo>
                      <a:lnTo>
                        <a:pt x="98" y="248"/>
                      </a:lnTo>
                      <a:lnTo>
                        <a:pt x="95" y="258"/>
                      </a:lnTo>
                      <a:lnTo>
                        <a:pt x="93" y="268"/>
                      </a:lnTo>
                      <a:lnTo>
                        <a:pt x="93" y="279"/>
                      </a:lnTo>
                      <a:lnTo>
                        <a:pt x="93" y="288"/>
                      </a:lnTo>
                      <a:lnTo>
                        <a:pt x="95" y="298"/>
                      </a:lnTo>
                      <a:lnTo>
                        <a:pt x="98" y="308"/>
                      </a:lnTo>
                      <a:lnTo>
                        <a:pt x="101" y="317"/>
                      </a:lnTo>
                      <a:lnTo>
                        <a:pt x="105" y="326"/>
                      </a:lnTo>
                      <a:lnTo>
                        <a:pt x="110" y="336"/>
                      </a:lnTo>
                      <a:lnTo>
                        <a:pt x="117" y="343"/>
                      </a:lnTo>
                      <a:lnTo>
                        <a:pt x="123" y="352"/>
                      </a:lnTo>
                      <a:lnTo>
                        <a:pt x="123" y="352"/>
                      </a:lnTo>
                      <a:lnTo>
                        <a:pt x="131" y="358"/>
                      </a:lnTo>
                      <a:lnTo>
                        <a:pt x="140" y="365"/>
                      </a:lnTo>
                      <a:lnTo>
                        <a:pt x="148" y="370"/>
                      </a:lnTo>
                      <a:lnTo>
                        <a:pt x="157" y="375"/>
                      </a:lnTo>
                      <a:lnTo>
                        <a:pt x="167" y="378"/>
                      </a:lnTo>
                      <a:lnTo>
                        <a:pt x="176" y="380"/>
                      </a:lnTo>
                      <a:lnTo>
                        <a:pt x="187" y="381"/>
                      </a:lnTo>
                      <a:lnTo>
                        <a:pt x="197" y="382"/>
                      </a:lnTo>
                      <a:lnTo>
                        <a:pt x="197" y="382"/>
                      </a:lnTo>
                      <a:lnTo>
                        <a:pt x="197" y="382"/>
                      </a:lnTo>
                      <a:lnTo>
                        <a:pt x="197" y="382"/>
                      </a:lnTo>
                      <a:lnTo>
                        <a:pt x="208" y="381"/>
                      </a:lnTo>
                      <a:lnTo>
                        <a:pt x="217" y="380"/>
                      </a:lnTo>
                      <a:lnTo>
                        <a:pt x="227" y="378"/>
                      </a:lnTo>
                      <a:lnTo>
                        <a:pt x="237" y="375"/>
                      </a:lnTo>
                      <a:lnTo>
                        <a:pt x="247" y="370"/>
                      </a:lnTo>
                      <a:lnTo>
                        <a:pt x="255" y="365"/>
                      </a:lnTo>
                      <a:lnTo>
                        <a:pt x="263" y="358"/>
                      </a:lnTo>
                      <a:lnTo>
                        <a:pt x="270" y="352"/>
                      </a:lnTo>
                      <a:lnTo>
                        <a:pt x="270" y="352"/>
                      </a:lnTo>
                      <a:lnTo>
                        <a:pt x="278" y="344"/>
                      </a:lnTo>
                      <a:lnTo>
                        <a:pt x="283" y="336"/>
                      </a:lnTo>
                      <a:lnTo>
                        <a:pt x="289" y="327"/>
                      </a:lnTo>
                      <a:lnTo>
                        <a:pt x="293" y="317"/>
                      </a:lnTo>
                      <a:lnTo>
                        <a:pt x="296" y="309"/>
                      </a:lnTo>
                      <a:lnTo>
                        <a:pt x="299" y="299"/>
                      </a:lnTo>
                      <a:lnTo>
                        <a:pt x="301" y="288"/>
                      </a:lnTo>
                      <a:lnTo>
                        <a:pt x="301" y="279"/>
                      </a:lnTo>
                      <a:lnTo>
                        <a:pt x="301" y="279"/>
                      </a:lnTo>
                      <a:lnTo>
                        <a:pt x="301" y="269"/>
                      </a:lnTo>
                      <a:lnTo>
                        <a:pt x="299" y="260"/>
                      </a:lnTo>
                      <a:lnTo>
                        <a:pt x="297" y="253"/>
                      </a:lnTo>
                      <a:lnTo>
                        <a:pt x="295" y="244"/>
                      </a:lnTo>
                      <a:lnTo>
                        <a:pt x="292" y="236"/>
                      </a:lnTo>
                      <a:lnTo>
                        <a:pt x="289" y="228"/>
                      </a:lnTo>
                      <a:lnTo>
                        <a:pt x="284" y="221"/>
                      </a:lnTo>
                      <a:lnTo>
                        <a:pt x="279" y="214"/>
                      </a:lnTo>
                      <a:lnTo>
                        <a:pt x="301" y="192"/>
                      </a:lnTo>
                      <a:lnTo>
                        <a:pt x="301" y="192"/>
                      </a:lnTo>
                      <a:lnTo>
                        <a:pt x="308" y="202"/>
                      </a:lnTo>
                      <a:lnTo>
                        <a:pt x="314" y="212"/>
                      </a:lnTo>
                      <a:lnTo>
                        <a:pt x="319" y="221"/>
                      </a:lnTo>
                      <a:lnTo>
                        <a:pt x="323" y="232"/>
                      </a:lnTo>
                      <a:lnTo>
                        <a:pt x="328" y="243"/>
                      </a:lnTo>
                      <a:lnTo>
                        <a:pt x="330" y="255"/>
                      </a:lnTo>
                      <a:lnTo>
                        <a:pt x="331" y="267"/>
                      </a:lnTo>
                      <a:lnTo>
                        <a:pt x="332" y="279"/>
                      </a:lnTo>
                      <a:lnTo>
                        <a:pt x="332" y="279"/>
                      </a:lnTo>
                      <a:lnTo>
                        <a:pt x="331" y="292"/>
                      </a:lnTo>
                      <a:lnTo>
                        <a:pt x="329" y="304"/>
                      </a:lnTo>
                      <a:lnTo>
                        <a:pt x="326" y="317"/>
                      </a:lnTo>
                      <a:lnTo>
                        <a:pt x="321" y="329"/>
                      </a:lnTo>
                      <a:lnTo>
                        <a:pt x="316" y="341"/>
                      </a:lnTo>
                      <a:lnTo>
                        <a:pt x="309" y="353"/>
                      </a:lnTo>
                      <a:lnTo>
                        <a:pt x="302" y="364"/>
                      </a:lnTo>
                      <a:lnTo>
                        <a:pt x="292" y="374"/>
                      </a:lnTo>
                      <a:lnTo>
                        <a:pt x="292" y="374"/>
                      </a:lnTo>
                      <a:lnTo>
                        <a:pt x="282" y="382"/>
                      </a:lnTo>
                      <a:lnTo>
                        <a:pt x="271" y="390"/>
                      </a:lnTo>
                      <a:lnTo>
                        <a:pt x="261" y="397"/>
                      </a:lnTo>
                      <a:lnTo>
                        <a:pt x="249" y="403"/>
                      </a:lnTo>
                      <a:lnTo>
                        <a:pt x="237" y="407"/>
                      </a:lnTo>
                      <a:lnTo>
                        <a:pt x="224" y="410"/>
                      </a:lnTo>
                      <a:lnTo>
                        <a:pt x="211" y="412"/>
                      </a:lnTo>
                      <a:lnTo>
                        <a:pt x="197" y="412"/>
                      </a:lnTo>
                      <a:lnTo>
                        <a:pt x="197" y="412"/>
                      </a:lnTo>
                      <a:lnTo>
                        <a:pt x="184" y="412"/>
                      </a:lnTo>
                      <a:lnTo>
                        <a:pt x="171" y="410"/>
                      </a:lnTo>
                      <a:lnTo>
                        <a:pt x="158" y="407"/>
                      </a:lnTo>
                      <a:lnTo>
                        <a:pt x="146" y="403"/>
                      </a:lnTo>
                      <a:lnTo>
                        <a:pt x="134" y="397"/>
                      </a:lnTo>
                      <a:lnTo>
                        <a:pt x="122" y="390"/>
                      </a:lnTo>
                      <a:lnTo>
                        <a:pt x="112" y="382"/>
                      </a:lnTo>
                      <a:lnTo>
                        <a:pt x="102" y="374"/>
                      </a:lnTo>
                      <a:lnTo>
                        <a:pt x="102" y="374"/>
                      </a:lnTo>
                      <a:lnTo>
                        <a:pt x="93" y="363"/>
                      </a:lnTo>
                      <a:lnTo>
                        <a:pt x="85" y="352"/>
                      </a:lnTo>
                      <a:lnTo>
                        <a:pt x="78" y="341"/>
                      </a:lnTo>
                      <a:lnTo>
                        <a:pt x="73" y="328"/>
                      </a:lnTo>
                      <a:lnTo>
                        <a:pt x="68" y="316"/>
                      </a:lnTo>
                      <a:lnTo>
                        <a:pt x="65" y="303"/>
                      </a:lnTo>
                      <a:lnTo>
                        <a:pt x="63" y="290"/>
                      </a:lnTo>
                      <a:lnTo>
                        <a:pt x="63" y="279"/>
                      </a:lnTo>
                      <a:lnTo>
                        <a:pt x="63" y="266"/>
                      </a:lnTo>
                      <a:lnTo>
                        <a:pt x="65" y="253"/>
                      </a:lnTo>
                      <a:lnTo>
                        <a:pt x="68" y="240"/>
                      </a:lnTo>
                      <a:lnTo>
                        <a:pt x="73" y="228"/>
                      </a:lnTo>
                      <a:lnTo>
                        <a:pt x="78" y="216"/>
                      </a:lnTo>
                      <a:lnTo>
                        <a:pt x="85" y="204"/>
                      </a:lnTo>
                      <a:lnTo>
                        <a:pt x="93" y="193"/>
                      </a:lnTo>
                      <a:lnTo>
                        <a:pt x="102" y="182"/>
                      </a:lnTo>
                      <a:lnTo>
                        <a:pt x="102" y="182"/>
                      </a:lnTo>
                      <a:lnTo>
                        <a:pt x="112" y="174"/>
                      </a:lnTo>
                      <a:lnTo>
                        <a:pt x="122" y="166"/>
                      </a:lnTo>
                      <a:lnTo>
                        <a:pt x="134" y="160"/>
                      </a:lnTo>
                      <a:lnTo>
                        <a:pt x="145" y="153"/>
                      </a:lnTo>
                      <a:lnTo>
                        <a:pt x="158" y="149"/>
                      </a:lnTo>
                      <a:lnTo>
                        <a:pt x="171" y="146"/>
                      </a:lnTo>
                      <a:lnTo>
                        <a:pt x="184" y="145"/>
                      </a:lnTo>
                      <a:lnTo>
                        <a:pt x="197" y="144"/>
                      </a:lnTo>
                      <a:lnTo>
                        <a:pt x="197" y="144"/>
                      </a:lnTo>
                      <a:lnTo>
                        <a:pt x="210" y="145"/>
                      </a:lnTo>
                      <a:lnTo>
                        <a:pt x="223" y="146"/>
                      </a:lnTo>
                      <a:lnTo>
                        <a:pt x="236" y="149"/>
                      </a:lnTo>
                      <a:lnTo>
                        <a:pt x="248" y="153"/>
                      </a:lnTo>
                      <a:lnTo>
                        <a:pt x="260" y="159"/>
                      </a:lnTo>
                      <a:lnTo>
                        <a:pt x="270" y="165"/>
                      </a:lnTo>
                      <a:lnTo>
                        <a:pt x="281" y="173"/>
                      </a:lnTo>
                      <a:lnTo>
                        <a:pt x="291" y="181"/>
                      </a:lnTo>
                      <a:lnTo>
                        <a:pt x="269" y="20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altLang="en-US" lang="ko-KR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8" name="Oval 35"/>
                <p:cNvSpPr/>
                <p:nvPr/>
              </p:nvSpPr>
              <p:spPr>
                <a:xfrm>
                  <a:off x="6164969" y="3294891"/>
                  <a:ext cx="817494" cy="817494"/>
                </a:xfrm>
                <a:prstGeom prst="ellipse">
                  <a:avLst/>
                </a:prstGeom>
                <a:gradFill flip="none" rotWithShape="1">
                  <a:gsLst>
                    <a:gs pos="87000">
                      <a:srgbClr val="2A9995">
                        <a:alpha val="40000"/>
                      </a:srgbClr>
                    </a:gs>
                    <a:gs pos="0">
                      <a:srgbClr val="8EE0DC">
                        <a:alpha val="78000"/>
                      </a:srgbClr>
                    </a:gs>
                  </a:gsLst>
                  <a:lin ang="2700000" scaled="1"/>
                  <a:tileRect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altLang="en-US" lang="ko-KR"/>
                </a:p>
              </p:txBody>
            </p:sp>
            <p:grpSp>
              <p:nvGrpSpPr>
                <p:cNvPr id="9" name="Group 48"/>
                <p:cNvGrpSpPr/>
                <p:nvPr/>
              </p:nvGrpSpPr>
              <p:grpSpPr>
                <a:xfrm>
                  <a:off x="6391867" y="3485511"/>
                  <a:ext cx="363699" cy="436255"/>
                  <a:chOff x="4051300" y="3109913"/>
                  <a:chExt cx="628650" cy="754063"/>
                </a:xfrm>
                <a:solidFill>
                  <a:schemeClr val="bg1"/>
                </a:solidFill>
              </p:grpSpPr>
              <p:sp>
                <p:nvSpPr>
                  <p:cNvPr id="10" name="Freeform 49"/>
                  <p:cNvSpPr>
                    <a:spLocks noEditPoints="1"/>
                  </p:cNvSpPr>
                  <p:nvPr/>
                </p:nvSpPr>
                <p:spPr bwMode="auto">
                  <a:xfrm>
                    <a:off x="4051300" y="3109913"/>
                    <a:ext cx="628650" cy="754063"/>
                  </a:xfrm>
                  <a:custGeom>
                    <a:avLst/>
                    <a:gdLst>
                      <a:gd fmla="*/ 376 w 396" name="T0"/>
                      <a:gd fmla="*/ 361 h 475" name="T1"/>
                      <a:gd fmla="*/ 287 w 396" name="T2"/>
                      <a:gd fmla="*/ 265 h 475" name="T3"/>
                      <a:gd fmla="*/ 258 w 396" name="T4"/>
                      <a:gd fmla="*/ 133 h 475" name="T5"/>
                      <a:gd fmla="*/ 244 w 396" name="T6"/>
                      <a:gd fmla="*/ 70 h 475" name="T7"/>
                      <a:gd fmla="*/ 237 w 396" name="T8"/>
                      <a:gd fmla="*/ 52 h 475" name="T9"/>
                      <a:gd fmla="*/ 233 w 396" name="T10"/>
                      <a:gd fmla="*/ 39 h 475" name="T11"/>
                      <a:gd fmla="*/ 226 w 396" name="T12"/>
                      <a:gd fmla="*/ 27 h 475" name="T13"/>
                      <a:gd fmla="*/ 220 w 396" name="T14"/>
                      <a:gd fmla="*/ 17 h 475" name="T15"/>
                      <a:gd fmla="*/ 213 w 396" name="T16"/>
                      <a:gd fmla="*/ 10 h 475" name="T17"/>
                      <a:gd fmla="*/ 189 w 396" name="T18"/>
                      <a:gd fmla="*/ 6 h 475" name="T19"/>
                      <a:gd fmla="*/ 182 w 396" name="T20"/>
                      <a:gd fmla="*/ 11 h 475" name="T21"/>
                      <a:gd fmla="*/ 176 w 396" name="T22"/>
                      <a:gd fmla="*/ 18 h 475" name="T23"/>
                      <a:gd fmla="*/ 169 w 396" name="T24"/>
                      <a:gd fmla="*/ 28 h 475" name="T25"/>
                      <a:gd fmla="*/ 164 w 396" name="T26"/>
                      <a:gd fmla="*/ 41 h 475" name="T27"/>
                      <a:gd fmla="*/ 157 w 396" name="T28"/>
                      <a:gd fmla="*/ 55 h 475" name="T29"/>
                      <a:gd fmla="*/ 152 w 396" name="T30"/>
                      <a:gd fmla="*/ 70 h 475" name="T31"/>
                      <a:gd fmla="*/ 139 w 396" name="T32"/>
                      <a:gd fmla="*/ 144 h 475" name="T33"/>
                      <a:gd fmla="*/ 102 w 396" name="T34"/>
                      <a:gd fmla="*/ 278 h 475" name="T35"/>
                      <a:gd fmla="*/ 19 w 396" name="T36"/>
                      <a:gd fmla="*/ 362 h 475" name="T37"/>
                      <a:gd fmla="*/ 1 w 396" name="T38"/>
                      <a:gd fmla="*/ 438 h 475" name="T39"/>
                      <a:gd fmla="*/ 124 w 396" name="T40"/>
                      <a:gd fmla="*/ 474 h 475" name="T41"/>
                      <a:gd fmla="*/ 258 w 396" name="T42"/>
                      <a:gd fmla="*/ 469 h 475" name="T43"/>
                      <a:gd fmla="*/ 339 w 396" name="T44"/>
                      <a:gd fmla="*/ 461 h 475" name="T45"/>
                      <a:gd fmla="*/ 374 w 396" name="T46"/>
                      <a:gd fmla="*/ 378 h 475" name="T47"/>
                      <a:gd fmla="*/ 328 w 396" name="T48"/>
                      <a:gd fmla="*/ 355 h 475" name="T49"/>
                      <a:gd fmla="*/ 262 w 396" name="T50"/>
                      <a:gd fmla="*/ 259 h 475" name="T51"/>
                      <a:gd fmla="*/ 351 w 396" name="T52"/>
                      <a:gd fmla="*/ 360 h 475" name="T53"/>
                      <a:gd fmla="*/ 168 w 396" name="T54"/>
                      <a:gd fmla="*/ 68 h 475" name="T55"/>
                      <a:gd fmla="*/ 172 w 396" name="T56"/>
                      <a:gd fmla="*/ 55 h 475" name="T57"/>
                      <a:gd fmla="*/ 178 w 396" name="T58"/>
                      <a:gd fmla="*/ 43 h 475" name="T59"/>
                      <a:gd fmla="*/ 182 w 396" name="T60"/>
                      <a:gd fmla="*/ 35 h 475" name="T61"/>
                      <a:gd fmla="*/ 187 w 396" name="T62"/>
                      <a:gd fmla="*/ 26 h 475" name="T63"/>
                      <a:gd fmla="*/ 194 w 396" name="T64"/>
                      <a:gd fmla="*/ 20 h 475" name="T65"/>
                      <a:gd fmla="*/ 203 w 396" name="T66"/>
                      <a:gd fmla="*/ 20 h 475" name="T67"/>
                      <a:gd fmla="*/ 208 w 396" name="T68"/>
                      <a:gd fmla="*/ 25 h 475" name="T69"/>
                      <a:gd fmla="*/ 213 w 396" name="T70"/>
                      <a:gd fmla="*/ 34 h 475" name="T71"/>
                      <a:gd fmla="*/ 218 w 396" name="T72"/>
                      <a:gd fmla="*/ 42 h 475" name="T73"/>
                      <a:gd fmla="*/ 223 w 396" name="T74"/>
                      <a:gd fmla="*/ 55 h 475" name="T75"/>
                      <a:gd fmla="*/ 166 w 396" name="T76"/>
                      <a:gd fmla="*/ 75 h 475" name="T77"/>
                      <a:gd fmla="*/ 243 w 396" name="T78"/>
                      <a:gd fmla="*/ 142 h 475" name="T79"/>
                      <a:gd fmla="*/ 154 w 396" name="T80"/>
                      <a:gd fmla="*/ 132 h 475" name="T81"/>
                      <a:gd fmla="*/ 62 w 396" name="T82"/>
                      <a:gd fmla="*/ 347 h 475" name="T83"/>
                      <a:gd fmla="*/ 129 w 396" name="T84"/>
                      <a:gd fmla="*/ 273 h 475" name="T85"/>
                      <a:gd fmla="*/ 56 w 396" name="T86"/>
                      <a:gd fmla="*/ 364 h 475" name="T87"/>
                      <a:gd fmla="*/ 22 w 396" name="T88"/>
                      <a:gd fmla="*/ 378 h 475" name="T89"/>
                      <a:gd fmla="*/ 27 w 396" name="T90"/>
                      <a:gd fmla="*/ 395 h 475" name="T91"/>
                      <a:gd fmla="*/ 139 w 396" name="T92"/>
                      <a:gd fmla="*/ 436 h 475" name="T93"/>
                      <a:gd fmla="*/ 99 w 396" name="T94"/>
                      <a:gd fmla="*/ 371 h 475" name="T95"/>
                      <a:gd fmla="*/ 62 w 396" name="T96"/>
                      <a:gd fmla="*/ 401 h 475" name="T97"/>
                      <a:gd fmla="*/ 72 w 396" name="T98"/>
                      <a:gd fmla="*/ 436 h 475" name="T99"/>
                      <a:gd fmla="*/ 95 w 396" name="T100"/>
                      <a:gd fmla="*/ 385 h 475" name="T101"/>
                      <a:gd fmla="*/ 72 w 396" name="T102"/>
                      <a:gd fmla="*/ 460 h 475" name="T103"/>
                      <a:gd fmla="*/ 153 w 396" name="T104"/>
                      <a:gd fmla="*/ 448 h 475" name="T105"/>
                      <a:gd fmla="*/ 325 w 396" name="T106"/>
                      <a:gd fmla="*/ 450 h 475" name="T107"/>
                      <a:gd fmla="*/ 294 w 396" name="T108"/>
                      <a:gd fmla="*/ 392 h 475" name="T109"/>
                      <a:gd fmla="*/ 322 w 396" name="T110"/>
                      <a:gd fmla="*/ 416 h 475" name="T111"/>
                      <a:gd fmla="*/ 326 w 396" name="T112"/>
                      <a:gd fmla="*/ 382 h 475" name="T113"/>
                      <a:gd fmla="*/ 290 w 396" name="T114"/>
                      <a:gd fmla="*/ 375 h 475" name="T115"/>
                      <a:gd fmla="*/ 258 w 396" name="T116"/>
                      <a:gd fmla="*/ 292 h 475" name="T117"/>
                      <a:gd fmla="*/ 375 w 396" name="T118"/>
                      <a:gd fmla="*/ 400 h 475" name="T1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</a:cxnLst>
                    <a:rect b="b" l="0" r="r" t="0"/>
                    <a:pathLst>
                      <a:path h="475" w="396">
                        <a:moveTo>
                          <a:pt x="396" y="427"/>
                        </a:moveTo>
                        <a:lnTo>
                          <a:pt x="396" y="427"/>
                        </a:lnTo>
                        <a:lnTo>
                          <a:pt x="396" y="411"/>
                        </a:lnTo>
                        <a:lnTo>
                          <a:pt x="395" y="393"/>
                        </a:lnTo>
                        <a:lnTo>
                          <a:pt x="393" y="386"/>
                        </a:lnTo>
                        <a:lnTo>
                          <a:pt x="391" y="378"/>
                        </a:lnTo>
                        <a:lnTo>
                          <a:pt x="387" y="373"/>
                        </a:lnTo>
                        <a:lnTo>
                          <a:pt x="384" y="367"/>
                        </a:lnTo>
                        <a:lnTo>
                          <a:pt x="378" y="362"/>
                        </a:lnTo>
                        <a:lnTo>
                          <a:pt x="376" y="361"/>
                        </a:lnTo>
                        <a:lnTo>
                          <a:pt x="376" y="361"/>
                        </a:lnTo>
                        <a:lnTo>
                          <a:pt x="364" y="353"/>
                        </a:lnTo>
                        <a:lnTo>
                          <a:pt x="352" y="344"/>
                        </a:lnTo>
                        <a:lnTo>
                          <a:pt x="341" y="335"/>
                        </a:lnTo>
                        <a:lnTo>
                          <a:pt x="330" y="324"/>
                        </a:lnTo>
                        <a:lnTo>
                          <a:pt x="320" y="313"/>
                        </a:lnTo>
                        <a:lnTo>
                          <a:pt x="311" y="303"/>
                        </a:lnTo>
                        <a:lnTo>
                          <a:pt x="302" y="290"/>
                        </a:lnTo>
                        <a:lnTo>
                          <a:pt x="294" y="278"/>
                        </a:lnTo>
                        <a:lnTo>
                          <a:pt x="287" y="265"/>
                        </a:lnTo>
                        <a:lnTo>
                          <a:pt x="280" y="251"/>
                        </a:lnTo>
                        <a:lnTo>
                          <a:pt x="274" y="237"/>
                        </a:lnTo>
                        <a:lnTo>
                          <a:pt x="270" y="223"/>
                        </a:lnTo>
                        <a:lnTo>
                          <a:pt x="265" y="207"/>
                        </a:lnTo>
                        <a:lnTo>
                          <a:pt x="262" y="193"/>
                        </a:lnTo>
                        <a:lnTo>
                          <a:pt x="260" y="178"/>
                        </a:lnTo>
                        <a:lnTo>
                          <a:pt x="258" y="162"/>
                        </a:lnTo>
                        <a:lnTo>
                          <a:pt x="258" y="144"/>
                        </a:lnTo>
                        <a:lnTo>
                          <a:pt x="258" y="144"/>
                        </a:lnTo>
                        <a:lnTo>
                          <a:pt x="258" y="133"/>
                        </a:lnTo>
                        <a:lnTo>
                          <a:pt x="256" y="120"/>
                        </a:lnTo>
                        <a:lnTo>
                          <a:pt x="249" y="90"/>
                        </a:lnTo>
                        <a:lnTo>
                          <a:pt x="250" y="90"/>
                        </a:lnTo>
                        <a:lnTo>
                          <a:pt x="245" y="71"/>
                        </a:lnTo>
                        <a:lnTo>
                          <a:pt x="245" y="71"/>
                        </a:lnTo>
                        <a:lnTo>
                          <a:pt x="244" y="70"/>
                        </a:lnTo>
                        <a:lnTo>
                          <a:pt x="244" y="70"/>
                        </a:lnTo>
                        <a:lnTo>
                          <a:pt x="244" y="70"/>
                        </a:lnTo>
                        <a:lnTo>
                          <a:pt x="244" y="70"/>
                        </a:lnTo>
                        <a:lnTo>
                          <a:pt x="244" y="70"/>
                        </a:lnTo>
                        <a:lnTo>
                          <a:pt x="244" y="70"/>
                        </a:lnTo>
                        <a:lnTo>
                          <a:pt x="241" y="64"/>
                        </a:lnTo>
                        <a:lnTo>
                          <a:pt x="241" y="64"/>
                        </a:lnTo>
                        <a:lnTo>
                          <a:pt x="241" y="64"/>
                        </a:lnTo>
                        <a:lnTo>
                          <a:pt x="241" y="64"/>
                        </a:lnTo>
                        <a:lnTo>
                          <a:pt x="239" y="57"/>
                        </a:lnTo>
                        <a:lnTo>
                          <a:pt x="239" y="57"/>
                        </a:lnTo>
                        <a:lnTo>
                          <a:pt x="239" y="57"/>
                        </a:lnTo>
                        <a:lnTo>
                          <a:pt x="239" y="57"/>
                        </a:lnTo>
                        <a:lnTo>
                          <a:pt x="237" y="52"/>
                        </a:lnTo>
                        <a:lnTo>
                          <a:pt x="237" y="52"/>
                        </a:lnTo>
                        <a:lnTo>
                          <a:pt x="237" y="51"/>
                        </a:lnTo>
                        <a:lnTo>
                          <a:pt x="237" y="51"/>
                        </a:lnTo>
                        <a:lnTo>
                          <a:pt x="235" y="47"/>
                        </a:lnTo>
                        <a:lnTo>
                          <a:pt x="235" y="47"/>
                        </a:lnTo>
                        <a:lnTo>
                          <a:pt x="235" y="44"/>
                        </a:lnTo>
                        <a:lnTo>
                          <a:pt x="235" y="44"/>
                        </a:lnTo>
                        <a:lnTo>
                          <a:pt x="233" y="41"/>
                        </a:lnTo>
                        <a:lnTo>
                          <a:pt x="233" y="41"/>
                        </a:lnTo>
                        <a:lnTo>
                          <a:pt x="233" y="39"/>
                        </a:lnTo>
                        <a:lnTo>
                          <a:pt x="233" y="39"/>
                        </a:lnTo>
                        <a:lnTo>
                          <a:pt x="231" y="36"/>
                        </a:lnTo>
                        <a:lnTo>
                          <a:pt x="231" y="36"/>
                        </a:lnTo>
                        <a:lnTo>
                          <a:pt x="230" y="34"/>
                        </a:lnTo>
                        <a:lnTo>
                          <a:pt x="230" y="34"/>
                        </a:lnTo>
                        <a:lnTo>
                          <a:pt x="229" y="31"/>
                        </a:lnTo>
                        <a:lnTo>
                          <a:pt x="229" y="31"/>
                        </a:lnTo>
                        <a:lnTo>
                          <a:pt x="227" y="29"/>
                        </a:lnTo>
                        <a:lnTo>
                          <a:pt x="227" y="29"/>
                        </a:lnTo>
                        <a:lnTo>
                          <a:pt x="226" y="27"/>
                        </a:lnTo>
                        <a:lnTo>
                          <a:pt x="226" y="27"/>
                        </a:lnTo>
                        <a:lnTo>
                          <a:pt x="225" y="25"/>
                        </a:lnTo>
                        <a:lnTo>
                          <a:pt x="225" y="25"/>
                        </a:lnTo>
                        <a:lnTo>
                          <a:pt x="223" y="23"/>
                        </a:lnTo>
                        <a:lnTo>
                          <a:pt x="223" y="23"/>
                        </a:lnTo>
                        <a:lnTo>
                          <a:pt x="222" y="21"/>
                        </a:lnTo>
                        <a:lnTo>
                          <a:pt x="222" y="21"/>
                        </a:lnTo>
                        <a:lnTo>
                          <a:pt x="221" y="18"/>
                        </a:lnTo>
                        <a:lnTo>
                          <a:pt x="221" y="18"/>
                        </a:lnTo>
                        <a:lnTo>
                          <a:pt x="220" y="17"/>
                        </a:lnTo>
                        <a:lnTo>
                          <a:pt x="220" y="17"/>
                        </a:lnTo>
                        <a:lnTo>
                          <a:pt x="219" y="15"/>
                        </a:lnTo>
                        <a:lnTo>
                          <a:pt x="219" y="15"/>
                        </a:lnTo>
                        <a:lnTo>
                          <a:pt x="217" y="14"/>
                        </a:lnTo>
                        <a:lnTo>
                          <a:pt x="217" y="14"/>
                        </a:lnTo>
                        <a:lnTo>
                          <a:pt x="216" y="12"/>
                        </a:lnTo>
                        <a:lnTo>
                          <a:pt x="216" y="12"/>
                        </a:lnTo>
                        <a:lnTo>
                          <a:pt x="214" y="11"/>
                        </a:lnTo>
                        <a:lnTo>
                          <a:pt x="214" y="11"/>
                        </a:lnTo>
                        <a:lnTo>
                          <a:pt x="213" y="10"/>
                        </a:lnTo>
                        <a:lnTo>
                          <a:pt x="213" y="10"/>
                        </a:lnTo>
                        <a:lnTo>
                          <a:pt x="211" y="8"/>
                        </a:lnTo>
                        <a:lnTo>
                          <a:pt x="211" y="8"/>
                        </a:lnTo>
                        <a:lnTo>
                          <a:pt x="210" y="8"/>
                        </a:lnTo>
                        <a:lnTo>
                          <a:pt x="210" y="8"/>
                        </a:lnTo>
                        <a:lnTo>
                          <a:pt x="205" y="3"/>
                        </a:lnTo>
                        <a:lnTo>
                          <a:pt x="198" y="0"/>
                        </a:lnTo>
                        <a:lnTo>
                          <a:pt x="192" y="3"/>
                        </a:lnTo>
                        <a:lnTo>
                          <a:pt x="192" y="3"/>
                        </a:lnTo>
                        <a:lnTo>
                          <a:pt x="189" y="6"/>
                        </a:lnTo>
                        <a:lnTo>
                          <a:pt x="189" y="6"/>
                        </a:lnTo>
                        <a:lnTo>
                          <a:pt x="187" y="7"/>
                        </a:lnTo>
                        <a:lnTo>
                          <a:pt x="187" y="7"/>
                        </a:lnTo>
                        <a:lnTo>
                          <a:pt x="185" y="8"/>
                        </a:lnTo>
                        <a:lnTo>
                          <a:pt x="185" y="8"/>
                        </a:lnTo>
                        <a:lnTo>
                          <a:pt x="184" y="9"/>
                        </a:lnTo>
                        <a:lnTo>
                          <a:pt x="184" y="9"/>
                        </a:lnTo>
                        <a:lnTo>
                          <a:pt x="183" y="10"/>
                        </a:lnTo>
                        <a:lnTo>
                          <a:pt x="183" y="10"/>
                        </a:lnTo>
                        <a:lnTo>
                          <a:pt x="182" y="11"/>
                        </a:lnTo>
                        <a:lnTo>
                          <a:pt x="182" y="11"/>
                        </a:lnTo>
                        <a:lnTo>
                          <a:pt x="181" y="12"/>
                        </a:lnTo>
                        <a:lnTo>
                          <a:pt x="181" y="12"/>
                        </a:lnTo>
                        <a:lnTo>
                          <a:pt x="179" y="14"/>
                        </a:lnTo>
                        <a:lnTo>
                          <a:pt x="179" y="14"/>
                        </a:lnTo>
                        <a:lnTo>
                          <a:pt x="178" y="15"/>
                        </a:lnTo>
                        <a:lnTo>
                          <a:pt x="178" y="15"/>
                        </a:lnTo>
                        <a:lnTo>
                          <a:pt x="177" y="17"/>
                        </a:lnTo>
                        <a:lnTo>
                          <a:pt x="177" y="17"/>
                        </a:lnTo>
                        <a:lnTo>
                          <a:pt x="176" y="18"/>
                        </a:lnTo>
                        <a:lnTo>
                          <a:pt x="176" y="18"/>
                        </a:lnTo>
                        <a:lnTo>
                          <a:pt x="175" y="21"/>
                        </a:lnTo>
                        <a:lnTo>
                          <a:pt x="175" y="21"/>
                        </a:lnTo>
                        <a:lnTo>
                          <a:pt x="172" y="23"/>
                        </a:lnTo>
                        <a:lnTo>
                          <a:pt x="172" y="23"/>
                        </a:lnTo>
                        <a:lnTo>
                          <a:pt x="171" y="25"/>
                        </a:lnTo>
                        <a:lnTo>
                          <a:pt x="171" y="25"/>
                        </a:lnTo>
                        <a:lnTo>
                          <a:pt x="170" y="27"/>
                        </a:lnTo>
                        <a:lnTo>
                          <a:pt x="170" y="27"/>
                        </a:lnTo>
                        <a:lnTo>
                          <a:pt x="169" y="28"/>
                        </a:lnTo>
                        <a:lnTo>
                          <a:pt x="169" y="28"/>
                        </a:lnTo>
                        <a:lnTo>
                          <a:pt x="168" y="31"/>
                        </a:lnTo>
                        <a:lnTo>
                          <a:pt x="168" y="31"/>
                        </a:lnTo>
                        <a:lnTo>
                          <a:pt x="167" y="34"/>
                        </a:lnTo>
                        <a:lnTo>
                          <a:pt x="167" y="34"/>
                        </a:lnTo>
                        <a:lnTo>
                          <a:pt x="166" y="36"/>
                        </a:lnTo>
                        <a:lnTo>
                          <a:pt x="166" y="36"/>
                        </a:lnTo>
                        <a:lnTo>
                          <a:pt x="165" y="38"/>
                        </a:lnTo>
                        <a:lnTo>
                          <a:pt x="165" y="38"/>
                        </a:lnTo>
                        <a:lnTo>
                          <a:pt x="164" y="41"/>
                        </a:lnTo>
                        <a:lnTo>
                          <a:pt x="164" y="41"/>
                        </a:lnTo>
                        <a:lnTo>
                          <a:pt x="163" y="43"/>
                        </a:lnTo>
                        <a:lnTo>
                          <a:pt x="163" y="43"/>
                        </a:lnTo>
                        <a:lnTo>
                          <a:pt x="160" y="47"/>
                        </a:lnTo>
                        <a:lnTo>
                          <a:pt x="160" y="47"/>
                        </a:lnTo>
                        <a:lnTo>
                          <a:pt x="159" y="49"/>
                        </a:lnTo>
                        <a:lnTo>
                          <a:pt x="159" y="49"/>
                        </a:lnTo>
                        <a:lnTo>
                          <a:pt x="158" y="52"/>
                        </a:lnTo>
                        <a:lnTo>
                          <a:pt x="158" y="52"/>
                        </a:lnTo>
                        <a:lnTo>
                          <a:pt x="157" y="55"/>
                        </a:lnTo>
                        <a:lnTo>
                          <a:pt x="157" y="55"/>
                        </a:lnTo>
                        <a:lnTo>
                          <a:pt x="156" y="58"/>
                        </a:lnTo>
                        <a:lnTo>
                          <a:pt x="156" y="58"/>
                        </a:lnTo>
                        <a:lnTo>
                          <a:pt x="155" y="62"/>
                        </a:lnTo>
                        <a:lnTo>
                          <a:pt x="155" y="62"/>
                        </a:lnTo>
                        <a:lnTo>
                          <a:pt x="154" y="64"/>
                        </a:lnTo>
                        <a:lnTo>
                          <a:pt x="154" y="64"/>
                        </a:lnTo>
                        <a:lnTo>
                          <a:pt x="153" y="69"/>
                        </a:lnTo>
                        <a:lnTo>
                          <a:pt x="153" y="69"/>
                        </a:lnTo>
                        <a:lnTo>
                          <a:pt x="152" y="70"/>
                        </a:lnTo>
                        <a:lnTo>
                          <a:pt x="152" y="70"/>
                        </a:lnTo>
                        <a:lnTo>
                          <a:pt x="152" y="71"/>
                        </a:lnTo>
                        <a:lnTo>
                          <a:pt x="152" y="71"/>
                        </a:lnTo>
                        <a:lnTo>
                          <a:pt x="152" y="71"/>
                        </a:lnTo>
                        <a:lnTo>
                          <a:pt x="146" y="90"/>
                        </a:lnTo>
                        <a:lnTo>
                          <a:pt x="148" y="90"/>
                        </a:lnTo>
                        <a:lnTo>
                          <a:pt x="148" y="90"/>
                        </a:lnTo>
                        <a:lnTo>
                          <a:pt x="141" y="120"/>
                        </a:lnTo>
                        <a:lnTo>
                          <a:pt x="139" y="133"/>
                        </a:lnTo>
                        <a:lnTo>
                          <a:pt x="139" y="144"/>
                        </a:lnTo>
                        <a:lnTo>
                          <a:pt x="139" y="162"/>
                        </a:lnTo>
                        <a:lnTo>
                          <a:pt x="139" y="162"/>
                        </a:lnTo>
                        <a:lnTo>
                          <a:pt x="137" y="178"/>
                        </a:lnTo>
                        <a:lnTo>
                          <a:pt x="135" y="193"/>
                        </a:lnTo>
                        <a:lnTo>
                          <a:pt x="131" y="209"/>
                        </a:lnTo>
                        <a:lnTo>
                          <a:pt x="127" y="223"/>
                        </a:lnTo>
                        <a:lnTo>
                          <a:pt x="122" y="237"/>
                        </a:lnTo>
                        <a:lnTo>
                          <a:pt x="116" y="251"/>
                        </a:lnTo>
                        <a:lnTo>
                          <a:pt x="110" y="265"/>
                        </a:lnTo>
                        <a:lnTo>
                          <a:pt x="102" y="278"/>
                        </a:lnTo>
                        <a:lnTo>
                          <a:pt x="95" y="290"/>
                        </a:lnTo>
                        <a:lnTo>
                          <a:pt x="86" y="303"/>
                        </a:lnTo>
                        <a:lnTo>
                          <a:pt x="76" y="313"/>
                        </a:lnTo>
                        <a:lnTo>
                          <a:pt x="67" y="324"/>
                        </a:lnTo>
                        <a:lnTo>
                          <a:pt x="56" y="335"/>
                        </a:lnTo>
                        <a:lnTo>
                          <a:pt x="44" y="344"/>
                        </a:lnTo>
                        <a:lnTo>
                          <a:pt x="32" y="353"/>
                        </a:lnTo>
                        <a:lnTo>
                          <a:pt x="20" y="361"/>
                        </a:lnTo>
                        <a:lnTo>
                          <a:pt x="19" y="362"/>
                        </a:lnTo>
                        <a:lnTo>
                          <a:pt x="19" y="362"/>
                        </a:lnTo>
                        <a:lnTo>
                          <a:pt x="13" y="367"/>
                        </a:lnTo>
                        <a:lnTo>
                          <a:pt x="13" y="367"/>
                        </a:lnTo>
                        <a:lnTo>
                          <a:pt x="8" y="372"/>
                        </a:lnTo>
                        <a:lnTo>
                          <a:pt x="6" y="378"/>
                        </a:lnTo>
                        <a:lnTo>
                          <a:pt x="4" y="386"/>
                        </a:lnTo>
                        <a:lnTo>
                          <a:pt x="2" y="393"/>
                        </a:lnTo>
                        <a:lnTo>
                          <a:pt x="1" y="411"/>
                        </a:lnTo>
                        <a:lnTo>
                          <a:pt x="0" y="426"/>
                        </a:lnTo>
                        <a:lnTo>
                          <a:pt x="0" y="426"/>
                        </a:lnTo>
                        <a:lnTo>
                          <a:pt x="1" y="438"/>
                        </a:lnTo>
                        <a:lnTo>
                          <a:pt x="1" y="444"/>
                        </a:lnTo>
                        <a:lnTo>
                          <a:pt x="2" y="450"/>
                        </a:lnTo>
                        <a:lnTo>
                          <a:pt x="2" y="450"/>
                        </a:lnTo>
                        <a:lnTo>
                          <a:pt x="57" y="450"/>
                        </a:lnTo>
                        <a:lnTo>
                          <a:pt x="57" y="450"/>
                        </a:lnTo>
                        <a:lnTo>
                          <a:pt x="58" y="461"/>
                        </a:lnTo>
                        <a:lnTo>
                          <a:pt x="59" y="474"/>
                        </a:lnTo>
                        <a:lnTo>
                          <a:pt x="72" y="474"/>
                        </a:lnTo>
                        <a:lnTo>
                          <a:pt x="111" y="474"/>
                        </a:lnTo>
                        <a:lnTo>
                          <a:pt x="124" y="474"/>
                        </a:lnTo>
                        <a:lnTo>
                          <a:pt x="125" y="461"/>
                        </a:lnTo>
                        <a:lnTo>
                          <a:pt x="125" y="461"/>
                        </a:lnTo>
                        <a:lnTo>
                          <a:pt x="125" y="450"/>
                        </a:lnTo>
                        <a:lnTo>
                          <a:pt x="138" y="450"/>
                        </a:lnTo>
                        <a:lnTo>
                          <a:pt x="138" y="450"/>
                        </a:lnTo>
                        <a:lnTo>
                          <a:pt x="139" y="469"/>
                        </a:lnTo>
                        <a:lnTo>
                          <a:pt x="140" y="475"/>
                        </a:lnTo>
                        <a:lnTo>
                          <a:pt x="257" y="475"/>
                        </a:lnTo>
                        <a:lnTo>
                          <a:pt x="258" y="469"/>
                        </a:lnTo>
                        <a:lnTo>
                          <a:pt x="258" y="469"/>
                        </a:lnTo>
                        <a:lnTo>
                          <a:pt x="259" y="450"/>
                        </a:lnTo>
                        <a:lnTo>
                          <a:pt x="271" y="450"/>
                        </a:lnTo>
                        <a:lnTo>
                          <a:pt x="271" y="450"/>
                        </a:lnTo>
                        <a:lnTo>
                          <a:pt x="272" y="461"/>
                        </a:lnTo>
                        <a:lnTo>
                          <a:pt x="273" y="474"/>
                        </a:lnTo>
                        <a:lnTo>
                          <a:pt x="286" y="474"/>
                        </a:lnTo>
                        <a:lnTo>
                          <a:pt x="325" y="474"/>
                        </a:lnTo>
                        <a:lnTo>
                          <a:pt x="338" y="474"/>
                        </a:lnTo>
                        <a:lnTo>
                          <a:pt x="339" y="461"/>
                        </a:lnTo>
                        <a:lnTo>
                          <a:pt x="339" y="461"/>
                        </a:lnTo>
                        <a:lnTo>
                          <a:pt x="339" y="450"/>
                        </a:lnTo>
                        <a:lnTo>
                          <a:pt x="395" y="450"/>
                        </a:lnTo>
                        <a:lnTo>
                          <a:pt x="395" y="450"/>
                        </a:lnTo>
                        <a:lnTo>
                          <a:pt x="396" y="444"/>
                        </a:lnTo>
                        <a:lnTo>
                          <a:pt x="396" y="444"/>
                        </a:lnTo>
                        <a:lnTo>
                          <a:pt x="396" y="438"/>
                        </a:lnTo>
                        <a:lnTo>
                          <a:pt x="396" y="427"/>
                        </a:lnTo>
                        <a:lnTo>
                          <a:pt x="396" y="427"/>
                        </a:lnTo>
                        <a:close/>
                        <a:moveTo>
                          <a:pt x="369" y="373"/>
                        </a:moveTo>
                        <a:lnTo>
                          <a:pt x="374" y="378"/>
                        </a:lnTo>
                        <a:lnTo>
                          <a:pt x="374" y="378"/>
                        </a:lnTo>
                        <a:lnTo>
                          <a:pt x="376" y="380"/>
                        </a:lnTo>
                        <a:lnTo>
                          <a:pt x="378" y="384"/>
                        </a:lnTo>
                        <a:lnTo>
                          <a:pt x="376" y="384"/>
                        </a:lnTo>
                        <a:lnTo>
                          <a:pt x="375" y="382"/>
                        </a:lnTo>
                        <a:lnTo>
                          <a:pt x="375" y="382"/>
                        </a:lnTo>
                        <a:lnTo>
                          <a:pt x="362" y="377"/>
                        </a:lnTo>
                        <a:lnTo>
                          <a:pt x="351" y="371"/>
                        </a:lnTo>
                        <a:lnTo>
                          <a:pt x="339" y="363"/>
                        </a:lnTo>
                        <a:lnTo>
                          <a:pt x="328" y="355"/>
                        </a:lnTo>
                        <a:lnTo>
                          <a:pt x="318" y="348"/>
                        </a:lnTo>
                        <a:lnTo>
                          <a:pt x="308" y="339"/>
                        </a:lnTo>
                        <a:lnTo>
                          <a:pt x="300" y="331"/>
                        </a:lnTo>
                        <a:lnTo>
                          <a:pt x="292" y="322"/>
                        </a:lnTo>
                        <a:lnTo>
                          <a:pt x="285" y="312"/>
                        </a:lnTo>
                        <a:lnTo>
                          <a:pt x="279" y="303"/>
                        </a:lnTo>
                        <a:lnTo>
                          <a:pt x="274" y="292"/>
                        </a:lnTo>
                        <a:lnTo>
                          <a:pt x="268" y="281"/>
                        </a:lnTo>
                        <a:lnTo>
                          <a:pt x="265" y="270"/>
                        </a:lnTo>
                        <a:lnTo>
                          <a:pt x="262" y="259"/>
                        </a:lnTo>
                        <a:lnTo>
                          <a:pt x="260" y="249"/>
                        </a:lnTo>
                        <a:lnTo>
                          <a:pt x="259" y="237"/>
                        </a:lnTo>
                        <a:lnTo>
                          <a:pt x="259" y="237"/>
                        </a:lnTo>
                        <a:lnTo>
                          <a:pt x="267" y="257"/>
                        </a:lnTo>
                        <a:lnTo>
                          <a:pt x="278" y="278"/>
                        </a:lnTo>
                        <a:lnTo>
                          <a:pt x="289" y="296"/>
                        </a:lnTo>
                        <a:lnTo>
                          <a:pt x="302" y="314"/>
                        </a:lnTo>
                        <a:lnTo>
                          <a:pt x="317" y="331"/>
                        </a:lnTo>
                        <a:lnTo>
                          <a:pt x="333" y="347"/>
                        </a:lnTo>
                        <a:lnTo>
                          <a:pt x="351" y="360"/>
                        </a:lnTo>
                        <a:lnTo>
                          <a:pt x="369" y="373"/>
                        </a:lnTo>
                        <a:lnTo>
                          <a:pt x="369" y="373"/>
                        </a:lnTo>
                        <a:close/>
                        <a:moveTo>
                          <a:pt x="166" y="75"/>
                        </a:moveTo>
                        <a:lnTo>
                          <a:pt x="166" y="75"/>
                        </a:lnTo>
                        <a:lnTo>
                          <a:pt x="166" y="74"/>
                        </a:lnTo>
                        <a:lnTo>
                          <a:pt x="166" y="74"/>
                        </a:lnTo>
                        <a:lnTo>
                          <a:pt x="167" y="70"/>
                        </a:lnTo>
                        <a:lnTo>
                          <a:pt x="167" y="70"/>
                        </a:lnTo>
                        <a:lnTo>
                          <a:pt x="168" y="68"/>
                        </a:lnTo>
                        <a:lnTo>
                          <a:pt x="168" y="68"/>
                        </a:lnTo>
                        <a:lnTo>
                          <a:pt x="169" y="65"/>
                        </a:lnTo>
                        <a:lnTo>
                          <a:pt x="169" y="65"/>
                        </a:lnTo>
                        <a:lnTo>
                          <a:pt x="170" y="63"/>
                        </a:lnTo>
                        <a:lnTo>
                          <a:pt x="170" y="63"/>
                        </a:lnTo>
                        <a:lnTo>
                          <a:pt x="170" y="61"/>
                        </a:lnTo>
                        <a:lnTo>
                          <a:pt x="170" y="61"/>
                        </a:lnTo>
                        <a:lnTo>
                          <a:pt x="171" y="57"/>
                        </a:lnTo>
                        <a:lnTo>
                          <a:pt x="171" y="57"/>
                        </a:lnTo>
                        <a:lnTo>
                          <a:pt x="172" y="55"/>
                        </a:lnTo>
                        <a:lnTo>
                          <a:pt x="172" y="55"/>
                        </a:lnTo>
                        <a:lnTo>
                          <a:pt x="173" y="53"/>
                        </a:lnTo>
                        <a:lnTo>
                          <a:pt x="173" y="53"/>
                        </a:lnTo>
                        <a:lnTo>
                          <a:pt x="175" y="51"/>
                        </a:lnTo>
                        <a:lnTo>
                          <a:pt x="175" y="51"/>
                        </a:lnTo>
                        <a:lnTo>
                          <a:pt x="176" y="48"/>
                        </a:lnTo>
                        <a:lnTo>
                          <a:pt x="176" y="48"/>
                        </a:lnTo>
                        <a:lnTo>
                          <a:pt x="177" y="47"/>
                        </a:lnTo>
                        <a:lnTo>
                          <a:pt x="177" y="47"/>
                        </a:lnTo>
                        <a:lnTo>
                          <a:pt x="178" y="43"/>
                        </a:lnTo>
                        <a:lnTo>
                          <a:pt x="178" y="43"/>
                        </a:lnTo>
                        <a:lnTo>
                          <a:pt x="178" y="42"/>
                        </a:lnTo>
                        <a:lnTo>
                          <a:pt x="178" y="42"/>
                        </a:lnTo>
                        <a:lnTo>
                          <a:pt x="180" y="39"/>
                        </a:lnTo>
                        <a:lnTo>
                          <a:pt x="180" y="39"/>
                        </a:lnTo>
                        <a:lnTo>
                          <a:pt x="180" y="38"/>
                        </a:lnTo>
                        <a:lnTo>
                          <a:pt x="180" y="38"/>
                        </a:lnTo>
                        <a:lnTo>
                          <a:pt x="182" y="36"/>
                        </a:lnTo>
                        <a:lnTo>
                          <a:pt x="182" y="36"/>
                        </a:lnTo>
                        <a:lnTo>
                          <a:pt x="182" y="35"/>
                        </a:lnTo>
                        <a:lnTo>
                          <a:pt x="182" y="35"/>
                        </a:lnTo>
                        <a:lnTo>
                          <a:pt x="183" y="31"/>
                        </a:lnTo>
                        <a:lnTo>
                          <a:pt x="183" y="31"/>
                        </a:lnTo>
                        <a:lnTo>
                          <a:pt x="184" y="30"/>
                        </a:lnTo>
                        <a:lnTo>
                          <a:pt x="184" y="30"/>
                        </a:lnTo>
                        <a:lnTo>
                          <a:pt x="185" y="28"/>
                        </a:lnTo>
                        <a:lnTo>
                          <a:pt x="185" y="28"/>
                        </a:lnTo>
                        <a:lnTo>
                          <a:pt x="186" y="27"/>
                        </a:lnTo>
                        <a:lnTo>
                          <a:pt x="186" y="27"/>
                        </a:lnTo>
                        <a:lnTo>
                          <a:pt x="187" y="26"/>
                        </a:lnTo>
                        <a:lnTo>
                          <a:pt x="187" y="26"/>
                        </a:lnTo>
                        <a:lnTo>
                          <a:pt x="189" y="25"/>
                        </a:lnTo>
                        <a:lnTo>
                          <a:pt x="189" y="25"/>
                        </a:lnTo>
                        <a:lnTo>
                          <a:pt x="191" y="23"/>
                        </a:lnTo>
                        <a:lnTo>
                          <a:pt x="191" y="23"/>
                        </a:lnTo>
                        <a:lnTo>
                          <a:pt x="191" y="22"/>
                        </a:lnTo>
                        <a:lnTo>
                          <a:pt x="191" y="22"/>
                        </a:lnTo>
                        <a:lnTo>
                          <a:pt x="193" y="21"/>
                        </a:lnTo>
                        <a:lnTo>
                          <a:pt x="193" y="21"/>
                        </a:lnTo>
                        <a:lnTo>
                          <a:pt x="194" y="20"/>
                        </a:lnTo>
                        <a:lnTo>
                          <a:pt x="194" y="20"/>
                        </a:lnTo>
                        <a:lnTo>
                          <a:pt x="195" y="18"/>
                        </a:lnTo>
                        <a:lnTo>
                          <a:pt x="195" y="18"/>
                        </a:lnTo>
                        <a:lnTo>
                          <a:pt x="196" y="17"/>
                        </a:lnTo>
                        <a:lnTo>
                          <a:pt x="196" y="17"/>
                        </a:lnTo>
                        <a:lnTo>
                          <a:pt x="198" y="16"/>
                        </a:lnTo>
                        <a:lnTo>
                          <a:pt x="198" y="16"/>
                        </a:lnTo>
                        <a:lnTo>
                          <a:pt x="200" y="17"/>
                        </a:lnTo>
                        <a:lnTo>
                          <a:pt x="200" y="17"/>
                        </a:lnTo>
                        <a:lnTo>
                          <a:pt x="203" y="20"/>
                        </a:lnTo>
                        <a:lnTo>
                          <a:pt x="203" y="20"/>
                        </a:lnTo>
                        <a:lnTo>
                          <a:pt x="203" y="20"/>
                        </a:lnTo>
                        <a:lnTo>
                          <a:pt x="203" y="20"/>
                        </a:lnTo>
                        <a:lnTo>
                          <a:pt x="205" y="22"/>
                        </a:lnTo>
                        <a:lnTo>
                          <a:pt x="205" y="22"/>
                        </a:lnTo>
                        <a:lnTo>
                          <a:pt x="205" y="22"/>
                        </a:lnTo>
                        <a:lnTo>
                          <a:pt x="205" y="22"/>
                        </a:lnTo>
                        <a:lnTo>
                          <a:pt x="207" y="24"/>
                        </a:lnTo>
                        <a:lnTo>
                          <a:pt x="207" y="24"/>
                        </a:lnTo>
                        <a:lnTo>
                          <a:pt x="208" y="25"/>
                        </a:lnTo>
                        <a:lnTo>
                          <a:pt x="208" y="25"/>
                        </a:lnTo>
                        <a:lnTo>
                          <a:pt x="209" y="27"/>
                        </a:lnTo>
                        <a:lnTo>
                          <a:pt x="209" y="27"/>
                        </a:lnTo>
                        <a:lnTo>
                          <a:pt x="210" y="27"/>
                        </a:lnTo>
                        <a:lnTo>
                          <a:pt x="210" y="27"/>
                        </a:lnTo>
                        <a:lnTo>
                          <a:pt x="211" y="30"/>
                        </a:lnTo>
                        <a:lnTo>
                          <a:pt x="211" y="30"/>
                        </a:lnTo>
                        <a:lnTo>
                          <a:pt x="212" y="30"/>
                        </a:lnTo>
                        <a:lnTo>
                          <a:pt x="212" y="30"/>
                        </a:lnTo>
                        <a:lnTo>
                          <a:pt x="213" y="34"/>
                        </a:lnTo>
                        <a:lnTo>
                          <a:pt x="213" y="34"/>
                        </a:lnTo>
                        <a:lnTo>
                          <a:pt x="214" y="35"/>
                        </a:lnTo>
                        <a:lnTo>
                          <a:pt x="214" y="35"/>
                        </a:lnTo>
                        <a:lnTo>
                          <a:pt x="216" y="37"/>
                        </a:lnTo>
                        <a:lnTo>
                          <a:pt x="216" y="37"/>
                        </a:lnTo>
                        <a:lnTo>
                          <a:pt x="217" y="38"/>
                        </a:lnTo>
                        <a:lnTo>
                          <a:pt x="217" y="38"/>
                        </a:lnTo>
                        <a:lnTo>
                          <a:pt x="218" y="41"/>
                        </a:lnTo>
                        <a:lnTo>
                          <a:pt x="218" y="41"/>
                        </a:lnTo>
                        <a:lnTo>
                          <a:pt x="218" y="42"/>
                        </a:lnTo>
                        <a:lnTo>
                          <a:pt x="218" y="42"/>
                        </a:lnTo>
                        <a:lnTo>
                          <a:pt x="220" y="45"/>
                        </a:lnTo>
                        <a:lnTo>
                          <a:pt x="220" y="45"/>
                        </a:lnTo>
                        <a:lnTo>
                          <a:pt x="220" y="47"/>
                        </a:lnTo>
                        <a:lnTo>
                          <a:pt x="220" y="47"/>
                        </a:lnTo>
                        <a:lnTo>
                          <a:pt x="222" y="50"/>
                        </a:lnTo>
                        <a:lnTo>
                          <a:pt x="222" y="50"/>
                        </a:lnTo>
                        <a:lnTo>
                          <a:pt x="222" y="51"/>
                        </a:lnTo>
                        <a:lnTo>
                          <a:pt x="222" y="51"/>
                        </a:lnTo>
                        <a:lnTo>
                          <a:pt x="223" y="55"/>
                        </a:lnTo>
                        <a:lnTo>
                          <a:pt x="223" y="55"/>
                        </a:lnTo>
                        <a:lnTo>
                          <a:pt x="224" y="55"/>
                        </a:lnTo>
                        <a:lnTo>
                          <a:pt x="224" y="55"/>
                        </a:lnTo>
                        <a:lnTo>
                          <a:pt x="225" y="60"/>
                        </a:lnTo>
                        <a:lnTo>
                          <a:pt x="225" y="60"/>
                        </a:lnTo>
                        <a:lnTo>
                          <a:pt x="225" y="61"/>
                        </a:lnTo>
                        <a:lnTo>
                          <a:pt x="225" y="61"/>
                        </a:lnTo>
                        <a:lnTo>
                          <a:pt x="231" y="76"/>
                        </a:lnTo>
                        <a:lnTo>
                          <a:pt x="166" y="76"/>
                        </a:lnTo>
                        <a:lnTo>
                          <a:pt x="166" y="76"/>
                        </a:lnTo>
                        <a:lnTo>
                          <a:pt x="166" y="75"/>
                        </a:lnTo>
                        <a:lnTo>
                          <a:pt x="166" y="75"/>
                        </a:lnTo>
                        <a:close/>
                        <a:moveTo>
                          <a:pt x="166" y="90"/>
                        </a:moveTo>
                        <a:lnTo>
                          <a:pt x="231" y="90"/>
                        </a:lnTo>
                        <a:lnTo>
                          <a:pt x="235" y="90"/>
                        </a:lnTo>
                        <a:lnTo>
                          <a:pt x="235" y="90"/>
                        </a:lnTo>
                        <a:lnTo>
                          <a:pt x="238" y="105"/>
                        </a:lnTo>
                        <a:lnTo>
                          <a:pt x="241" y="119"/>
                        </a:lnTo>
                        <a:lnTo>
                          <a:pt x="243" y="132"/>
                        </a:lnTo>
                        <a:lnTo>
                          <a:pt x="244" y="142"/>
                        </a:lnTo>
                        <a:lnTo>
                          <a:pt x="243" y="142"/>
                        </a:lnTo>
                        <a:lnTo>
                          <a:pt x="243" y="142"/>
                        </a:lnTo>
                        <a:lnTo>
                          <a:pt x="244" y="163"/>
                        </a:lnTo>
                        <a:lnTo>
                          <a:pt x="244" y="434"/>
                        </a:lnTo>
                        <a:lnTo>
                          <a:pt x="153" y="434"/>
                        </a:lnTo>
                        <a:lnTo>
                          <a:pt x="153" y="163"/>
                        </a:lnTo>
                        <a:lnTo>
                          <a:pt x="153" y="163"/>
                        </a:lnTo>
                        <a:lnTo>
                          <a:pt x="154" y="142"/>
                        </a:lnTo>
                        <a:lnTo>
                          <a:pt x="153" y="142"/>
                        </a:lnTo>
                        <a:lnTo>
                          <a:pt x="153" y="142"/>
                        </a:lnTo>
                        <a:lnTo>
                          <a:pt x="154" y="132"/>
                        </a:lnTo>
                        <a:lnTo>
                          <a:pt x="155" y="119"/>
                        </a:lnTo>
                        <a:lnTo>
                          <a:pt x="158" y="105"/>
                        </a:lnTo>
                        <a:lnTo>
                          <a:pt x="162" y="90"/>
                        </a:lnTo>
                        <a:lnTo>
                          <a:pt x="166" y="90"/>
                        </a:lnTo>
                        <a:close/>
                        <a:moveTo>
                          <a:pt x="22" y="378"/>
                        </a:moveTo>
                        <a:lnTo>
                          <a:pt x="22" y="378"/>
                        </a:lnTo>
                        <a:lnTo>
                          <a:pt x="28" y="373"/>
                        </a:lnTo>
                        <a:lnTo>
                          <a:pt x="28" y="373"/>
                        </a:lnTo>
                        <a:lnTo>
                          <a:pt x="46" y="361"/>
                        </a:lnTo>
                        <a:lnTo>
                          <a:pt x="62" y="347"/>
                        </a:lnTo>
                        <a:lnTo>
                          <a:pt x="78" y="333"/>
                        </a:lnTo>
                        <a:lnTo>
                          <a:pt x="92" y="317"/>
                        </a:lnTo>
                        <a:lnTo>
                          <a:pt x="105" y="298"/>
                        </a:lnTo>
                        <a:lnTo>
                          <a:pt x="117" y="280"/>
                        </a:lnTo>
                        <a:lnTo>
                          <a:pt x="127" y="260"/>
                        </a:lnTo>
                        <a:lnTo>
                          <a:pt x="136" y="241"/>
                        </a:lnTo>
                        <a:lnTo>
                          <a:pt x="136" y="241"/>
                        </a:lnTo>
                        <a:lnTo>
                          <a:pt x="135" y="252"/>
                        </a:lnTo>
                        <a:lnTo>
                          <a:pt x="132" y="263"/>
                        </a:lnTo>
                        <a:lnTo>
                          <a:pt x="129" y="273"/>
                        </a:lnTo>
                        <a:lnTo>
                          <a:pt x="125" y="284"/>
                        </a:lnTo>
                        <a:lnTo>
                          <a:pt x="121" y="295"/>
                        </a:lnTo>
                        <a:lnTo>
                          <a:pt x="115" y="305"/>
                        </a:lnTo>
                        <a:lnTo>
                          <a:pt x="109" y="314"/>
                        </a:lnTo>
                        <a:lnTo>
                          <a:pt x="102" y="323"/>
                        </a:lnTo>
                        <a:lnTo>
                          <a:pt x="95" y="333"/>
                        </a:lnTo>
                        <a:lnTo>
                          <a:pt x="86" y="341"/>
                        </a:lnTo>
                        <a:lnTo>
                          <a:pt x="76" y="349"/>
                        </a:lnTo>
                        <a:lnTo>
                          <a:pt x="67" y="357"/>
                        </a:lnTo>
                        <a:lnTo>
                          <a:pt x="56" y="364"/>
                        </a:lnTo>
                        <a:lnTo>
                          <a:pt x="45" y="371"/>
                        </a:lnTo>
                        <a:lnTo>
                          <a:pt x="33" y="377"/>
                        </a:lnTo>
                        <a:lnTo>
                          <a:pt x="21" y="382"/>
                        </a:lnTo>
                        <a:lnTo>
                          <a:pt x="20" y="384"/>
                        </a:lnTo>
                        <a:lnTo>
                          <a:pt x="20" y="384"/>
                        </a:lnTo>
                        <a:lnTo>
                          <a:pt x="19" y="384"/>
                        </a:lnTo>
                        <a:lnTo>
                          <a:pt x="19" y="384"/>
                        </a:lnTo>
                        <a:lnTo>
                          <a:pt x="20" y="380"/>
                        </a:lnTo>
                        <a:lnTo>
                          <a:pt x="22" y="378"/>
                        </a:lnTo>
                        <a:lnTo>
                          <a:pt x="22" y="378"/>
                        </a:lnTo>
                        <a:close/>
                        <a:moveTo>
                          <a:pt x="15" y="428"/>
                        </a:moveTo>
                        <a:lnTo>
                          <a:pt x="15" y="428"/>
                        </a:lnTo>
                        <a:lnTo>
                          <a:pt x="15" y="418"/>
                        </a:lnTo>
                        <a:lnTo>
                          <a:pt x="16" y="409"/>
                        </a:lnTo>
                        <a:lnTo>
                          <a:pt x="18" y="403"/>
                        </a:lnTo>
                        <a:lnTo>
                          <a:pt x="19" y="401"/>
                        </a:lnTo>
                        <a:lnTo>
                          <a:pt x="21" y="400"/>
                        </a:lnTo>
                        <a:lnTo>
                          <a:pt x="21" y="400"/>
                        </a:lnTo>
                        <a:lnTo>
                          <a:pt x="27" y="395"/>
                        </a:lnTo>
                        <a:lnTo>
                          <a:pt x="27" y="395"/>
                        </a:lnTo>
                        <a:lnTo>
                          <a:pt x="46" y="386"/>
                        </a:lnTo>
                        <a:lnTo>
                          <a:pt x="64" y="375"/>
                        </a:lnTo>
                        <a:lnTo>
                          <a:pt x="82" y="364"/>
                        </a:lnTo>
                        <a:lnTo>
                          <a:pt x="97" y="351"/>
                        </a:lnTo>
                        <a:lnTo>
                          <a:pt x="110" y="337"/>
                        </a:lnTo>
                        <a:lnTo>
                          <a:pt x="121" y="322"/>
                        </a:lnTo>
                        <a:lnTo>
                          <a:pt x="130" y="306"/>
                        </a:lnTo>
                        <a:lnTo>
                          <a:pt x="139" y="290"/>
                        </a:lnTo>
                        <a:lnTo>
                          <a:pt x="139" y="434"/>
                        </a:lnTo>
                        <a:lnTo>
                          <a:pt x="139" y="436"/>
                        </a:lnTo>
                        <a:lnTo>
                          <a:pt x="125" y="436"/>
                        </a:lnTo>
                        <a:lnTo>
                          <a:pt x="125" y="436"/>
                        </a:lnTo>
                        <a:lnTo>
                          <a:pt x="125" y="425"/>
                        </a:lnTo>
                        <a:lnTo>
                          <a:pt x="123" y="413"/>
                        </a:lnTo>
                        <a:lnTo>
                          <a:pt x="121" y="401"/>
                        </a:lnTo>
                        <a:lnTo>
                          <a:pt x="116" y="391"/>
                        </a:lnTo>
                        <a:lnTo>
                          <a:pt x="112" y="382"/>
                        </a:lnTo>
                        <a:lnTo>
                          <a:pt x="106" y="375"/>
                        </a:lnTo>
                        <a:lnTo>
                          <a:pt x="103" y="373"/>
                        </a:lnTo>
                        <a:lnTo>
                          <a:pt x="99" y="371"/>
                        </a:lnTo>
                        <a:lnTo>
                          <a:pt x="96" y="369"/>
                        </a:lnTo>
                        <a:lnTo>
                          <a:pt x="91" y="369"/>
                        </a:lnTo>
                        <a:lnTo>
                          <a:pt x="91" y="369"/>
                        </a:lnTo>
                        <a:lnTo>
                          <a:pt x="87" y="369"/>
                        </a:lnTo>
                        <a:lnTo>
                          <a:pt x="83" y="371"/>
                        </a:lnTo>
                        <a:lnTo>
                          <a:pt x="79" y="373"/>
                        </a:lnTo>
                        <a:lnTo>
                          <a:pt x="76" y="375"/>
                        </a:lnTo>
                        <a:lnTo>
                          <a:pt x="71" y="382"/>
                        </a:lnTo>
                        <a:lnTo>
                          <a:pt x="65" y="391"/>
                        </a:lnTo>
                        <a:lnTo>
                          <a:pt x="62" y="401"/>
                        </a:lnTo>
                        <a:lnTo>
                          <a:pt x="60" y="413"/>
                        </a:lnTo>
                        <a:lnTo>
                          <a:pt x="58" y="425"/>
                        </a:lnTo>
                        <a:lnTo>
                          <a:pt x="57" y="436"/>
                        </a:lnTo>
                        <a:lnTo>
                          <a:pt x="15" y="436"/>
                        </a:lnTo>
                        <a:lnTo>
                          <a:pt x="15" y="436"/>
                        </a:lnTo>
                        <a:lnTo>
                          <a:pt x="15" y="428"/>
                        </a:lnTo>
                        <a:lnTo>
                          <a:pt x="15" y="428"/>
                        </a:lnTo>
                        <a:close/>
                        <a:moveTo>
                          <a:pt x="111" y="436"/>
                        </a:moveTo>
                        <a:lnTo>
                          <a:pt x="72" y="436"/>
                        </a:lnTo>
                        <a:lnTo>
                          <a:pt x="72" y="436"/>
                        </a:lnTo>
                        <a:lnTo>
                          <a:pt x="72" y="426"/>
                        </a:lnTo>
                        <a:lnTo>
                          <a:pt x="74" y="416"/>
                        </a:lnTo>
                        <a:lnTo>
                          <a:pt x="75" y="406"/>
                        </a:lnTo>
                        <a:lnTo>
                          <a:pt x="78" y="399"/>
                        </a:lnTo>
                        <a:lnTo>
                          <a:pt x="81" y="392"/>
                        </a:lnTo>
                        <a:lnTo>
                          <a:pt x="84" y="388"/>
                        </a:lnTo>
                        <a:lnTo>
                          <a:pt x="87" y="385"/>
                        </a:lnTo>
                        <a:lnTo>
                          <a:pt x="91" y="384"/>
                        </a:lnTo>
                        <a:lnTo>
                          <a:pt x="91" y="384"/>
                        </a:lnTo>
                        <a:lnTo>
                          <a:pt x="95" y="385"/>
                        </a:lnTo>
                        <a:lnTo>
                          <a:pt x="99" y="388"/>
                        </a:lnTo>
                        <a:lnTo>
                          <a:pt x="102" y="392"/>
                        </a:lnTo>
                        <a:lnTo>
                          <a:pt x="104" y="399"/>
                        </a:lnTo>
                        <a:lnTo>
                          <a:pt x="108" y="406"/>
                        </a:lnTo>
                        <a:lnTo>
                          <a:pt x="109" y="416"/>
                        </a:lnTo>
                        <a:lnTo>
                          <a:pt x="111" y="426"/>
                        </a:lnTo>
                        <a:lnTo>
                          <a:pt x="111" y="436"/>
                        </a:lnTo>
                        <a:lnTo>
                          <a:pt x="111" y="436"/>
                        </a:lnTo>
                        <a:close/>
                        <a:moveTo>
                          <a:pt x="111" y="460"/>
                        </a:moveTo>
                        <a:lnTo>
                          <a:pt x="72" y="460"/>
                        </a:lnTo>
                        <a:lnTo>
                          <a:pt x="72" y="460"/>
                        </a:lnTo>
                        <a:lnTo>
                          <a:pt x="72" y="450"/>
                        </a:lnTo>
                        <a:lnTo>
                          <a:pt x="111" y="450"/>
                        </a:lnTo>
                        <a:lnTo>
                          <a:pt x="111" y="450"/>
                        </a:lnTo>
                        <a:lnTo>
                          <a:pt x="111" y="460"/>
                        </a:lnTo>
                        <a:lnTo>
                          <a:pt x="111" y="460"/>
                        </a:lnTo>
                        <a:close/>
                        <a:moveTo>
                          <a:pt x="153" y="461"/>
                        </a:moveTo>
                        <a:lnTo>
                          <a:pt x="153" y="461"/>
                        </a:lnTo>
                        <a:lnTo>
                          <a:pt x="152" y="448"/>
                        </a:lnTo>
                        <a:lnTo>
                          <a:pt x="153" y="448"/>
                        </a:lnTo>
                        <a:lnTo>
                          <a:pt x="244" y="448"/>
                        </a:lnTo>
                        <a:lnTo>
                          <a:pt x="245" y="448"/>
                        </a:lnTo>
                        <a:lnTo>
                          <a:pt x="245" y="448"/>
                        </a:lnTo>
                        <a:lnTo>
                          <a:pt x="244" y="461"/>
                        </a:lnTo>
                        <a:lnTo>
                          <a:pt x="153" y="461"/>
                        </a:lnTo>
                        <a:close/>
                        <a:moveTo>
                          <a:pt x="325" y="460"/>
                        </a:moveTo>
                        <a:lnTo>
                          <a:pt x="286" y="460"/>
                        </a:lnTo>
                        <a:lnTo>
                          <a:pt x="286" y="460"/>
                        </a:lnTo>
                        <a:lnTo>
                          <a:pt x="285" y="450"/>
                        </a:lnTo>
                        <a:lnTo>
                          <a:pt x="325" y="450"/>
                        </a:lnTo>
                        <a:lnTo>
                          <a:pt x="325" y="450"/>
                        </a:lnTo>
                        <a:lnTo>
                          <a:pt x="325" y="460"/>
                        </a:lnTo>
                        <a:lnTo>
                          <a:pt x="325" y="460"/>
                        </a:lnTo>
                        <a:close/>
                        <a:moveTo>
                          <a:pt x="286" y="436"/>
                        </a:moveTo>
                        <a:lnTo>
                          <a:pt x="286" y="436"/>
                        </a:lnTo>
                        <a:lnTo>
                          <a:pt x="286" y="426"/>
                        </a:lnTo>
                        <a:lnTo>
                          <a:pt x="288" y="416"/>
                        </a:lnTo>
                        <a:lnTo>
                          <a:pt x="289" y="406"/>
                        </a:lnTo>
                        <a:lnTo>
                          <a:pt x="292" y="399"/>
                        </a:lnTo>
                        <a:lnTo>
                          <a:pt x="294" y="392"/>
                        </a:lnTo>
                        <a:lnTo>
                          <a:pt x="298" y="388"/>
                        </a:lnTo>
                        <a:lnTo>
                          <a:pt x="301" y="385"/>
                        </a:lnTo>
                        <a:lnTo>
                          <a:pt x="305" y="384"/>
                        </a:lnTo>
                        <a:lnTo>
                          <a:pt x="305" y="384"/>
                        </a:lnTo>
                        <a:lnTo>
                          <a:pt x="308" y="385"/>
                        </a:lnTo>
                        <a:lnTo>
                          <a:pt x="313" y="388"/>
                        </a:lnTo>
                        <a:lnTo>
                          <a:pt x="316" y="392"/>
                        </a:lnTo>
                        <a:lnTo>
                          <a:pt x="318" y="399"/>
                        </a:lnTo>
                        <a:lnTo>
                          <a:pt x="320" y="406"/>
                        </a:lnTo>
                        <a:lnTo>
                          <a:pt x="322" y="416"/>
                        </a:lnTo>
                        <a:lnTo>
                          <a:pt x="325" y="426"/>
                        </a:lnTo>
                        <a:lnTo>
                          <a:pt x="325" y="436"/>
                        </a:lnTo>
                        <a:lnTo>
                          <a:pt x="286" y="436"/>
                        </a:lnTo>
                        <a:close/>
                        <a:moveTo>
                          <a:pt x="339" y="436"/>
                        </a:moveTo>
                        <a:lnTo>
                          <a:pt x="339" y="436"/>
                        </a:lnTo>
                        <a:lnTo>
                          <a:pt x="339" y="425"/>
                        </a:lnTo>
                        <a:lnTo>
                          <a:pt x="337" y="413"/>
                        </a:lnTo>
                        <a:lnTo>
                          <a:pt x="334" y="401"/>
                        </a:lnTo>
                        <a:lnTo>
                          <a:pt x="330" y="391"/>
                        </a:lnTo>
                        <a:lnTo>
                          <a:pt x="326" y="382"/>
                        </a:lnTo>
                        <a:lnTo>
                          <a:pt x="320" y="375"/>
                        </a:lnTo>
                        <a:lnTo>
                          <a:pt x="317" y="373"/>
                        </a:lnTo>
                        <a:lnTo>
                          <a:pt x="313" y="371"/>
                        </a:lnTo>
                        <a:lnTo>
                          <a:pt x="310" y="369"/>
                        </a:lnTo>
                        <a:lnTo>
                          <a:pt x="305" y="369"/>
                        </a:lnTo>
                        <a:lnTo>
                          <a:pt x="305" y="369"/>
                        </a:lnTo>
                        <a:lnTo>
                          <a:pt x="301" y="369"/>
                        </a:lnTo>
                        <a:lnTo>
                          <a:pt x="297" y="371"/>
                        </a:lnTo>
                        <a:lnTo>
                          <a:pt x="293" y="373"/>
                        </a:lnTo>
                        <a:lnTo>
                          <a:pt x="290" y="375"/>
                        </a:lnTo>
                        <a:lnTo>
                          <a:pt x="285" y="382"/>
                        </a:lnTo>
                        <a:lnTo>
                          <a:pt x="279" y="391"/>
                        </a:lnTo>
                        <a:lnTo>
                          <a:pt x="276" y="401"/>
                        </a:lnTo>
                        <a:lnTo>
                          <a:pt x="274" y="413"/>
                        </a:lnTo>
                        <a:lnTo>
                          <a:pt x="272" y="425"/>
                        </a:lnTo>
                        <a:lnTo>
                          <a:pt x="271" y="436"/>
                        </a:lnTo>
                        <a:lnTo>
                          <a:pt x="258" y="436"/>
                        </a:lnTo>
                        <a:lnTo>
                          <a:pt x="258" y="434"/>
                        </a:lnTo>
                        <a:lnTo>
                          <a:pt x="258" y="292"/>
                        </a:lnTo>
                        <a:lnTo>
                          <a:pt x="258" y="292"/>
                        </a:lnTo>
                        <a:lnTo>
                          <a:pt x="266" y="308"/>
                        </a:lnTo>
                        <a:lnTo>
                          <a:pt x="276" y="323"/>
                        </a:lnTo>
                        <a:lnTo>
                          <a:pt x="288" y="337"/>
                        </a:lnTo>
                        <a:lnTo>
                          <a:pt x="301" y="351"/>
                        </a:lnTo>
                        <a:lnTo>
                          <a:pt x="316" y="364"/>
                        </a:lnTo>
                        <a:lnTo>
                          <a:pt x="332" y="376"/>
                        </a:lnTo>
                        <a:lnTo>
                          <a:pt x="351" y="386"/>
                        </a:lnTo>
                        <a:lnTo>
                          <a:pt x="370" y="395"/>
                        </a:lnTo>
                        <a:lnTo>
                          <a:pt x="375" y="400"/>
                        </a:lnTo>
                        <a:lnTo>
                          <a:pt x="375" y="400"/>
                        </a:lnTo>
                        <a:lnTo>
                          <a:pt x="379" y="403"/>
                        </a:lnTo>
                        <a:lnTo>
                          <a:pt x="381" y="409"/>
                        </a:lnTo>
                        <a:lnTo>
                          <a:pt x="382" y="418"/>
                        </a:lnTo>
                        <a:lnTo>
                          <a:pt x="382" y="427"/>
                        </a:lnTo>
                        <a:lnTo>
                          <a:pt x="382" y="427"/>
                        </a:lnTo>
                        <a:lnTo>
                          <a:pt x="382" y="436"/>
                        </a:lnTo>
                        <a:lnTo>
                          <a:pt x="339" y="436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/>
                  <a:ex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altLang="en-US" lang="ko-KR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11" name="Freeform 50"/>
                  <p:cNvSpPr>
                    <a:spLocks/>
                  </p:cNvSpPr>
                  <p:nvPr/>
                </p:nvSpPr>
                <p:spPr bwMode="auto">
                  <a:xfrm>
                    <a:off x="4313238" y="3270250"/>
                    <a:ext cx="106363" cy="34925"/>
                  </a:xfrm>
                  <a:custGeom>
                    <a:avLst/>
                    <a:gdLst>
                      <a:gd fmla="*/ 13 w 67" name="T0"/>
                      <a:gd fmla="*/ 20 h 22" name="T1"/>
                      <a:gd fmla="*/ 13 w 67" name="T2"/>
                      <a:gd fmla="*/ 20 h 22" name="T3"/>
                      <a:gd fmla="*/ 15 w 67" name="T4"/>
                      <a:gd fmla="*/ 18 h 22" name="T5"/>
                      <a:gd fmla="*/ 20 w 67" name="T6"/>
                      <a:gd fmla="*/ 16 h 22" name="T7"/>
                      <a:gd fmla="*/ 26 w 67" name="T8"/>
                      <a:gd fmla="*/ 15 h 22" name="T9"/>
                      <a:gd fmla="*/ 33 w 67" name="T10"/>
                      <a:gd fmla="*/ 14 h 22" name="T11"/>
                      <a:gd fmla="*/ 33 w 67" name="T12"/>
                      <a:gd fmla="*/ 14 h 22" name="T13"/>
                      <a:gd fmla="*/ 41 w 67" name="T14"/>
                      <a:gd fmla="*/ 15 h 22" name="T15"/>
                      <a:gd fmla="*/ 46 w 67" name="T16"/>
                      <a:gd fmla="*/ 16 h 22" name="T17"/>
                      <a:gd fmla="*/ 52 w 67" name="T18"/>
                      <a:gd fmla="*/ 18 h 22" name="T19"/>
                      <a:gd fmla="*/ 54 w 67" name="T20"/>
                      <a:gd fmla="*/ 20 h 22" name="T21"/>
                      <a:gd fmla="*/ 54 w 67" name="T22"/>
                      <a:gd fmla="*/ 20 h 22" name="T23"/>
                      <a:gd fmla="*/ 57 w 67" name="T24"/>
                      <a:gd fmla="*/ 22 h 22" name="T25"/>
                      <a:gd fmla="*/ 59 w 67" name="T26"/>
                      <a:gd fmla="*/ 22 h 22" name="T27"/>
                      <a:gd fmla="*/ 59 w 67" name="T28"/>
                      <a:gd fmla="*/ 22 h 22" name="T29"/>
                      <a:gd fmla="*/ 62 w 67" name="T30"/>
                      <a:gd fmla="*/ 22 h 22" name="T31"/>
                      <a:gd fmla="*/ 65 w 67" name="T32"/>
                      <a:gd fmla="*/ 20 h 22" name="T33"/>
                      <a:gd fmla="*/ 65 w 67" name="T34"/>
                      <a:gd fmla="*/ 20 h 22" name="T35"/>
                      <a:gd fmla="*/ 66 w 67" name="T36"/>
                      <a:gd fmla="*/ 18 h 22" name="T37"/>
                      <a:gd fmla="*/ 67 w 67" name="T38"/>
                      <a:gd fmla="*/ 16 h 22" name="T39"/>
                      <a:gd fmla="*/ 66 w 67" name="T40"/>
                      <a:gd fmla="*/ 13 h 22" name="T41"/>
                      <a:gd fmla="*/ 65 w 67" name="T42"/>
                      <a:gd fmla="*/ 10 h 22" name="T43"/>
                      <a:gd fmla="*/ 65 w 67" name="T44"/>
                      <a:gd fmla="*/ 10 h 22" name="T45"/>
                      <a:gd fmla="*/ 59 w 67" name="T46"/>
                      <a:gd fmla="*/ 6 h 22" name="T47"/>
                      <a:gd fmla="*/ 52 w 67" name="T48"/>
                      <a:gd fmla="*/ 3 h 22" name="T49"/>
                      <a:gd fmla="*/ 43 w 67" name="T50"/>
                      <a:gd fmla="*/ 1 h 22" name="T51"/>
                      <a:gd fmla="*/ 33 w 67" name="T52"/>
                      <a:gd fmla="*/ 0 h 22" name="T53"/>
                      <a:gd fmla="*/ 33 w 67" name="T54"/>
                      <a:gd fmla="*/ 0 h 22" name="T55"/>
                      <a:gd fmla="*/ 24 w 67" name="T56"/>
                      <a:gd fmla="*/ 1 h 22" name="T57"/>
                      <a:gd fmla="*/ 15 w 67" name="T58"/>
                      <a:gd fmla="*/ 3 h 22" name="T59"/>
                      <a:gd fmla="*/ 7 w 67" name="T60"/>
                      <a:gd fmla="*/ 6 h 22" name="T61"/>
                      <a:gd fmla="*/ 2 w 67" name="T62"/>
                      <a:gd fmla="*/ 10 h 22" name="T63"/>
                      <a:gd fmla="*/ 2 w 67" name="T64"/>
                      <a:gd fmla="*/ 10 h 22" name="T65"/>
                      <a:gd fmla="*/ 1 w 67" name="T66"/>
                      <a:gd fmla="*/ 13 h 22" name="T67"/>
                      <a:gd fmla="*/ 0 w 67" name="T68"/>
                      <a:gd fmla="*/ 16 h 22" name="T69"/>
                      <a:gd fmla="*/ 1 w 67" name="T70"/>
                      <a:gd fmla="*/ 18 h 22" name="T71"/>
                      <a:gd fmla="*/ 2 w 67" name="T72"/>
                      <a:gd fmla="*/ 20 h 22" name="T73"/>
                      <a:gd fmla="*/ 2 w 67" name="T74"/>
                      <a:gd fmla="*/ 20 h 22" name="T75"/>
                      <a:gd fmla="*/ 5 w 67" name="T76"/>
                      <a:gd fmla="*/ 22 h 22" name="T77"/>
                      <a:gd fmla="*/ 7 w 67" name="T78"/>
                      <a:gd fmla="*/ 22 h 22" name="T79"/>
                      <a:gd fmla="*/ 10 w 67" name="T80"/>
                      <a:gd fmla="*/ 21 h 22" name="T81"/>
                      <a:gd fmla="*/ 13 w 67" name="T82"/>
                      <a:gd fmla="*/ 20 h 22" name="T83"/>
                      <a:gd fmla="*/ 13 w 67" name="T84"/>
                      <a:gd fmla="*/ 20 h 22" name="T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b="b" l="0" r="r" t="0"/>
                    <a:pathLst>
                      <a:path h="22" w="67">
                        <a:moveTo>
                          <a:pt x="13" y="20"/>
                        </a:moveTo>
                        <a:lnTo>
                          <a:pt x="13" y="20"/>
                        </a:lnTo>
                        <a:lnTo>
                          <a:pt x="15" y="18"/>
                        </a:lnTo>
                        <a:lnTo>
                          <a:pt x="20" y="16"/>
                        </a:lnTo>
                        <a:lnTo>
                          <a:pt x="26" y="15"/>
                        </a:lnTo>
                        <a:lnTo>
                          <a:pt x="33" y="14"/>
                        </a:lnTo>
                        <a:lnTo>
                          <a:pt x="33" y="14"/>
                        </a:lnTo>
                        <a:lnTo>
                          <a:pt x="41" y="15"/>
                        </a:lnTo>
                        <a:lnTo>
                          <a:pt x="46" y="16"/>
                        </a:lnTo>
                        <a:lnTo>
                          <a:pt x="52" y="18"/>
                        </a:lnTo>
                        <a:lnTo>
                          <a:pt x="54" y="20"/>
                        </a:lnTo>
                        <a:lnTo>
                          <a:pt x="54" y="20"/>
                        </a:lnTo>
                        <a:lnTo>
                          <a:pt x="57" y="22"/>
                        </a:lnTo>
                        <a:lnTo>
                          <a:pt x="59" y="22"/>
                        </a:lnTo>
                        <a:lnTo>
                          <a:pt x="59" y="22"/>
                        </a:lnTo>
                        <a:lnTo>
                          <a:pt x="62" y="22"/>
                        </a:lnTo>
                        <a:lnTo>
                          <a:pt x="65" y="20"/>
                        </a:lnTo>
                        <a:lnTo>
                          <a:pt x="65" y="20"/>
                        </a:lnTo>
                        <a:lnTo>
                          <a:pt x="66" y="18"/>
                        </a:lnTo>
                        <a:lnTo>
                          <a:pt x="67" y="16"/>
                        </a:lnTo>
                        <a:lnTo>
                          <a:pt x="66" y="13"/>
                        </a:lnTo>
                        <a:lnTo>
                          <a:pt x="65" y="10"/>
                        </a:lnTo>
                        <a:lnTo>
                          <a:pt x="65" y="10"/>
                        </a:lnTo>
                        <a:lnTo>
                          <a:pt x="59" y="6"/>
                        </a:lnTo>
                        <a:lnTo>
                          <a:pt x="52" y="3"/>
                        </a:lnTo>
                        <a:lnTo>
                          <a:pt x="43" y="1"/>
                        </a:lnTo>
                        <a:lnTo>
                          <a:pt x="33" y="0"/>
                        </a:lnTo>
                        <a:lnTo>
                          <a:pt x="33" y="0"/>
                        </a:lnTo>
                        <a:lnTo>
                          <a:pt x="24" y="1"/>
                        </a:lnTo>
                        <a:lnTo>
                          <a:pt x="15" y="3"/>
                        </a:lnTo>
                        <a:lnTo>
                          <a:pt x="7" y="6"/>
                        </a:lnTo>
                        <a:lnTo>
                          <a:pt x="2" y="10"/>
                        </a:lnTo>
                        <a:lnTo>
                          <a:pt x="2" y="10"/>
                        </a:lnTo>
                        <a:lnTo>
                          <a:pt x="1" y="13"/>
                        </a:lnTo>
                        <a:lnTo>
                          <a:pt x="0" y="16"/>
                        </a:lnTo>
                        <a:lnTo>
                          <a:pt x="1" y="18"/>
                        </a:lnTo>
                        <a:lnTo>
                          <a:pt x="2" y="20"/>
                        </a:lnTo>
                        <a:lnTo>
                          <a:pt x="2" y="20"/>
                        </a:lnTo>
                        <a:lnTo>
                          <a:pt x="5" y="22"/>
                        </a:lnTo>
                        <a:lnTo>
                          <a:pt x="7" y="22"/>
                        </a:lnTo>
                        <a:lnTo>
                          <a:pt x="10" y="21"/>
                        </a:lnTo>
                        <a:lnTo>
                          <a:pt x="13" y="20"/>
                        </a:lnTo>
                        <a:lnTo>
                          <a:pt x="13" y="2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/>
                  <a:ex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altLang="en-US" lang="ko-KR">
                      <a:solidFill>
                        <a:schemeClr val="lt1"/>
                      </a:solidFill>
                    </a:endParaRPr>
                  </a:p>
                </p:txBody>
              </p:sp>
            </p:grpSp>
            <p:sp>
              <p:nvSpPr>
                <p:cNvPr id="13" name="Oval 8"/>
                <p:cNvSpPr/>
                <p:nvPr/>
              </p:nvSpPr>
              <p:spPr>
                <a:xfrm>
                  <a:off x="5618234" y="1938531"/>
                  <a:ext cx="817494" cy="817494"/>
                </a:xfrm>
                <a:prstGeom prst="ellipse">
                  <a:avLst/>
                </a:prstGeom>
                <a:gradFill flip="none" rotWithShape="1">
                  <a:gsLst>
                    <a:gs pos="87000">
                      <a:srgbClr val="2A9995">
                        <a:alpha val="40000"/>
                      </a:srgbClr>
                    </a:gs>
                    <a:gs pos="0">
                      <a:srgbClr val="8EE0DC">
                        <a:alpha val="78000"/>
                      </a:srgbClr>
                    </a:gs>
                  </a:gsLst>
                  <a:lin ang="2700000" scaled="1"/>
                  <a:tileRect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altLang="en-US" lang="ko-KR"/>
                </a:p>
              </p:txBody>
            </p:sp>
            <p:grpSp>
              <p:nvGrpSpPr>
                <p:cNvPr id="14" name="Group 51"/>
                <p:cNvGrpSpPr/>
                <p:nvPr/>
              </p:nvGrpSpPr>
              <p:grpSpPr>
                <a:xfrm>
                  <a:off x="5811609" y="2143387"/>
                  <a:ext cx="430744" cy="407783"/>
                  <a:chOff x="2835275" y="3127375"/>
                  <a:chExt cx="744538" cy="704850"/>
                </a:xfrm>
                <a:solidFill>
                  <a:schemeClr val="bg1"/>
                </a:solidFill>
              </p:grpSpPr>
              <p:sp>
                <p:nvSpPr>
                  <p:cNvPr id="15" name="Freeform 52"/>
                  <p:cNvSpPr>
                    <a:spLocks noEditPoints="1"/>
                  </p:cNvSpPr>
                  <p:nvPr/>
                </p:nvSpPr>
                <p:spPr bwMode="auto">
                  <a:xfrm>
                    <a:off x="2835275" y="3324225"/>
                    <a:ext cx="504825" cy="508000"/>
                  </a:xfrm>
                  <a:custGeom>
                    <a:avLst/>
                    <a:gdLst>
                      <a:gd fmla="*/ 284 w 318" name="T0"/>
                      <a:gd fmla="*/ 55 h 320" name="T1"/>
                      <a:gd fmla="*/ 253 w 318" name="T2"/>
                      <a:gd fmla="*/ 61 h 320" name="T3"/>
                      <a:gd fmla="*/ 195 w 318" name="T4"/>
                      <a:gd fmla="*/ 28 h 320" name="T5"/>
                      <a:gd fmla="*/ 185 w 318" name="T6"/>
                      <a:gd fmla="*/ 0 h 320" name="T7"/>
                      <a:gd fmla="*/ 125 w 318" name="T8"/>
                      <a:gd fmla="*/ 27 h 320" name="T9"/>
                      <a:gd fmla="*/ 55 w 318" name="T10"/>
                      <a:gd fmla="*/ 36 h 320" name="T11"/>
                      <a:gd fmla="*/ 57 w 318" name="T12"/>
                      <a:gd fmla="*/ 66 h 320" name="T13"/>
                      <a:gd fmla="*/ 25 w 318" name="T14"/>
                      <a:gd fmla="*/ 120 h 320" name="T15"/>
                      <a:gd fmla="*/ 0 w 318" name="T16"/>
                      <a:gd fmla="*/ 135 h 320" name="T17"/>
                      <a:gd fmla="*/ 20 w 318" name="T18"/>
                      <a:gd fmla="*/ 192 h 320" name="T19"/>
                      <a:gd fmla="*/ 35 w 318" name="T20"/>
                      <a:gd fmla="*/ 264 h 320" name="T21"/>
                      <a:gd fmla="*/ 64 w 318" name="T22"/>
                      <a:gd fmla="*/ 268 h 320" name="T23"/>
                      <a:gd fmla="*/ 116 w 318" name="T24"/>
                      <a:gd fmla="*/ 298 h 320" name="T25"/>
                      <a:gd fmla="*/ 135 w 318" name="T26"/>
                      <a:gd fmla="*/ 320 h 320" name="T27"/>
                      <a:gd fmla="*/ 192 w 318" name="T28"/>
                      <a:gd fmla="*/ 300 h 320" name="T29"/>
                      <a:gd fmla="*/ 263 w 318" name="T30"/>
                      <a:gd fmla="*/ 284 h 320" name="T31"/>
                      <a:gd fmla="*/ 264 w 318" name="T32"/>
                      <a:gd fmla="*/ 255 h 320" name="T33"/>
                      <a:gd fmla="*/ 294 w 318" name="T34"/>
                      <a:gd fmla="*/ 199 h 320" name="T35"/>
                      <a:gd fmla="*/ 318 w 318" name="T36"/>
                      <a:gd fmla="*/ 185 h 320" name="T37"/>
                      <a:gd fmla="*/ 293 w 318" name="T38"/>
                      <a:gd fmla="*/ 126 h 320" name="T39"/>
                      <a:gd fmla="*/ 304 w 318" name="T40"/>
                      <a:gd fmla="*/ 173 h 320" name="T41"/>
                      <a:gd fmla="*/ 283 w 318" name="T42"/>
                      <a:gd fmla="*/ 183 h 320" name="T43"/>
                      <a:gd fmla="*/ 294 w 318" name="T44"/>
                      <a:gd fmla="*/ 218 h 320" name="T45"/>
                      <a:gd fmla="*/ 257 w 318" name="T46"/>
                      <a:gd fmla="*/ 242 h 320" name="T47"/>
                      <a:gd fmla="*/ 244 w 318" name="T48"/>
                      <a:gd fmla="*/ 256 h 320" name="T49"/>
                      <a:gd fmla="*/ 220 w 318" name="T50"/>
                      <a:gd fmla="*/ 293 h 320" name="T51"/>
                      <a:gd fmla="*/ 204 w 318" name="T52"/>
                      <a:gd fmla="*/ 281 h 320" name="T53"/>
                      <a:gd fmla="*/ 180 w 318" name="T54"/>
                      <a:gd fmla="*/ 288 h 320" name="T55"/>
                      <a:gd fmla="*/ 142 w 318" name="T56"/>
                      <a:gd fmla="*/ 290 h 320" name="T57"/>
                      <a:gd fmla="*/ 127 w 318" name="T58"/>
                      <a:gd fmla="*/ 286 h 320" name="T59"/>
                      <a:gd fmla="*/ 101 w 318" name="T60"/>
                      <a:gd fmla="*/ 294 h 320" name="T61"/>
                      <a:gd fmla="*/ 77 w 318" name="T62"/>
                      <a:gd fmla="*/ 260 h 320" name="T63"/>
                      <a:gd fmla="*/ 61 w 318" name="T64"/>
                      <a:gd fmla="*/ 245 h 320" name="T65"/>
                      <a:gd fmla="*/ 27 w 318" name="T66"/>
                      <a:gd fmla="*/ 220 h 320" name="T67"/>
                      <a:gd fmla="*/ 38 w 318" name="T68"/>
                      <a:gd fmla="*/ 204 h 320" name="T69"/>
                      <a:gd fmla="*/ 32 w 318" name="T70"/>
                      <a:gd fmla="*/ 180 h 320" name="T71"/>
                      <a:gd fmla="*/ 33 w 318" name="T72"/>
                      <a:gd fmla="*/ 143 h 320" name="T73"/>
                      <a:gd fmla="*/ 37 w 318" name="T74"/>
                      <a:gd fmla="*/ 129 h 320" name="T75"/>
                      <a:gd fmla="*/ 25 w 318" name="T76"/>
                      <a:gd fmla="*/ 102 h 320" name="T77"/>
                      <a:gd fmla="*/ 65 w 318" name="T78"/>
                      <a:gd fmla="*/ 79 h 320" name="T79"/>
                      <a:gd fmla="*/ 80 w 318" name="T80"/>
                      <a:gd fmla="*/ 65 h 320" name="T81"/>
                      <a:gd fmla="*/ 114 w 318" name="T82"/>
                      <a:gd fmla="*/ 45 h 320" name="T83"/>
                      <a:gd fmla="*/ 133 w 318" name="T84"/>
                      <a:gd fmla="*/ 40 h 320" name="T85"/>
                      <a:gd fmla="*/ 173 w 318" name="T86"/>
                      <a:gd fmla="*/ 14 h 320" name="T87"/>
                      <a:gd fmla="*/ 182 w 318" name="T88"/>
                      <a:gd fmla="*/ 40 h 320" name="T89"/>
                      <a:gd fmla="*/ 218 w 318" name="T90"/>
                      <a:gd fmla="*/ 25 h 320" name="T91"/>
                      <a:gd fmla="*/ 240 w 318" name="T92"/>
                      <a:gd fmla="*/ 68 h 320" name="T93"/>
                      <a:gd fmla="*/ 253 w 318" name="T94"/>
                      <a:gd fmla="*/ 80 h 320" name="T95"/>
                      <a:gd fmla="*/ 274 w 318" name="T96"/>
                      <a:gd fmla="*/ 115 h 320" name="T97"/>
                      <a:gd fmla="*/ 281 w 318" name="T98"/>
                      <a:gd fmla="*/ 134 h 320" name="T99"/>
                      <a:gd fmla="*/ 304 w 318" name="T100"/>
                      <a:gd fmla="*/ 173 h 320" name="T10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b="b" l="0" r="r" t="0"/>
                    <a:pathLst>
                      <a:path h="320" w="318">
                        <a:moveTo>
                          <a:pt x="290" y="119"/>
                        </a:moveTo>
                        <a:lnTo>
                          <a:pt x="310" y="102"/>
                        </a:lnTo>
                        <a:lnTo>
                          <a:pt x="284" y="55"/>
                        </a:lnTo>
                        <a:lnTo>
                          <a:pt x="257" y="64"/>
                        </a:lnTo>
                        <a:lnTo>
                          <a:pt x="257" y="64"/>
                        </a:lnTo>
                        <a:lnTo>
                          <a:pt x="253" y="61"/>
                        </a:lnTo>
                        <a:lnTo>
                          <a:pt x="260" y="34"/>
                        </a:lnTo>
                        <a:lnTo>
                          <a:pt x="215" y="8"/>
                        </a:lnTo>
                        <a:lnTo>
                          <a:pt x="195" y="28"/>
                        </a:lnTo>
                        <a:lnTo>
                          <a:pt x="195" y="28"/>
                        </a:lnTo>
                        <a:lnTo>
                          <a:pt x="190" y="27"/>
                        </a:lnTo>
                        <a:lnTo>
                          <a:pt x="185" y="0"/>
                        </a:lnTo>
                        <a:lnTo>
                          <a:pt x="131" y="0"/>
                        </a:lnTo>
                        <a:lnTo>
                          <a:pt x="125" y="27"/>
                        </a:lnTo>
                        <a:lnTo>
                          <a:pt x="125" y="27"/>
                        </a:lnTo>
                        <a:lnTo>
                          <a:pt x="119" y="29"/>
                        </a:lnTo>
                        <a:lnTo>
                          <a:pt x="101" y="9"/>
                        </a:lnTo>
                        <a:lnTo>
                          <a:pt x="55" y="36"/>
                        </a:lnTo>
                        <a:lnTo>
                          <a:pt x="62" y="61"/>
                        </a:lnTo>
                        <a:lnTo>
                          <a:pt x="62" y="61"/>
                        </a:lnTo>
                        <a:lnTo>
                          <a:pt x="57" y="66"/>
                        </a:lnTo>
                        <a:lnTo>
                          <a:pt x="33" y="58"/>
                        </a:lnTo>
                        <a:lnTo>
                          <a:pt x="7" y="105"/>
                        </a:lnTo>
                        <a:lnTo>
                          <a:pt x="25" y="120"/>
                        </a:lnTo>
                        <a:lnTo>
                          <a:pt x="25" y="120"/>
                        </a:lnTo>
                        <a:lnTo>
                          <a:pt x="21" y="131"/>
                        </a:lnTo>
                        <a:lnTo>
                          <a:pt x="0" y="135"/>
                        </a:lnTo>
                        <a:lnTo>
                          <a:pt x="0" y="188"/>
                        </a:lnTo>
                        <a:lnTo>
                          <a:pt x="20" y="192"/>
                        </a:lnTo>
                        <a:lnTo>
                          <a:pt x="20" y="192"/>
                        </a:lnTo>
                        <a:lnTo>
                          <a:pt x="24" y="205"/>
                        </a:lnTo>
                        <a:lnTo>
                          <a:pt x="8" y="218"/>
                        </a:lnTo>
                        <a:lnTo>
                          <a:pt x="35" y="264"/>
                        </a:lnTo>
                        <a:lnTo>
                          <a:pt x="54" y="258"/>
                        </a:lnTo>
                        <a:lnTo>
                          <a:pt x="54" y="258"/>
                        </a:lnTo>
                        <a:lnTo>
                          <a:pt x="64" y="268"/>
                        </a:lnTo>
                        <a:lnTo>
                          <a:pt x="58" y="285"/>
                        </a:lnTo>
                        <a:lnTo>
                          <a:pt x="104" y="312"/>
                        </a:lnTo>
                        <a:lnTo>
                          <a:pt x="116" y="298"/>
                        </a:lnTo>
                        <a:lnTo>
                          <a:pt x="116" y="298"/>
                        </a:lnTo>
                        <a:lnTo>
                          <a:pt x="131" y="301"/>
                        </a:lnTo>
                        <a:lnTo>
                          <a:pt x="135" y="320"/>
                        </a:lnTo>
                        <a:lnTo>
                          <a:pt x="188" y="320"/>
                        </a:lnTo>
                        <a:lnTo>
                          <a:pt x="192" y="300"/>
                        </a:lnTo>
                        <a:lnTo>
                          <a:pt x="192" y="300"/>
                        </a:lnTo>
                        <a:lnTo>
                          <a:pt x="205" y="296"/>
                        </a:lnTo>
                        <a:lnTo>
                          <a:pt x="218" y="310"/>
                        </a:lnTo>
                        <a:lnTo>
                          <a:pt x="263" y="284"/>
                        </a:lnTo>
                        <a:lnTo>
                          <a:pt x="257" y="264"/>
                        </a:lnTo>
                        <a:lnTo>
                          <a:pt x="257" y="264"/>
                        </a:lnTo>
                        <a:lnTo>
                          <a:pt x="264" y="255"/>
                        </a:lnTo>
                        <a:lnTo>
                          <a:pt x="285" y="261"/>
                        </a:lnTo>
                        <a:lnTo>
                          <a:pt x="312" y="215"/>
                        </a:lnTo>
                        <a:lnTo>
                          <a:pt x="294" y="199"/>
                        </a:lnTo>
                        <a:lnTo>
                          <a:pt x="294" y="199"/>
                        </a:lnTo>
                        <a:lnTo>
                          <a:pt x="296" y="190"/>
                        </a:lnTo>
                        <a:lnTo>
                          <a:pt x="318" y="185"/>
                        </a:lnTo>
                        <a:lnTo>
                          <a:pt x="318" y="132"/>
                        </a:lnTo>
                        <a:lnTo>
                          <a:pt x="293" y="126"/>
                        </a:lnTo>
                        <a:lnTo>
                          <a:pt x="293" y="126"/>
                        </a:lnTo>
                        <a:lnTo>
                          <a:pt x="290" y="119"/>
                        </a:lnTo>
                        <a:lnTo>
                          <a:pt x="290" y="119"/>
                        </a:lnTo>
                        <a:close/>
                        <a:moveTo>
                          <a:pt x="304" y="173"/>
                        </a:moveTo>
                        <a:lnTo>
                          <a:pt x="283" y="178"/>
                        </a:lnTo>
                        <a:lnTo>
                          <a:pt x="283" y="183"/>
                        </a:lnTo>
                        <a:lnTo>
                          <a:pt x="283" y="183"/>
                        </a:lnTo>
                        <a:lnTo>
                          <a:pt x="278" y="199"/>
                        </a:lnTo>
                        <a:lnTo>
                          <a:pt x="277" y="203"/>
                        </a:lnTo>
                        <a:lnTo>
                          <a:pt x="294" y="218"/>
                        </a:lnTo>
                        <a:lnTo>
                          <a:pt x="278" y="244"/>
                        </a:lnTo>
                        <a:lnTo>
                          <a:pt x="260" y="238"/>
                        </a:lnTo>
                        <a:lnTo>
                          <a:pt x="257" y="242"/>
                        </a:lnTo>
                        <a:lnTo>
                          <a:pt x="257" y="242"/>
                        </a:lnTo>
                        <a:lnTo>
                          <a:pt x="250" y="250"/>
                        </a:lnTo>
                        <a:lnTo>
                          <a:pt x="244" y="256"/>
                        </a:lnTo>
                        <a:lnTo>
                          <a:pt x="241" y="259"/>
                        </a:lnTo>
                        <a:lnTo>
                          <a:pt x="246" y="278"/>
                        </a:lnTo>
                        <a:lnTo>
                          <a:pt x="220" y="293"/>
                        </a:lnTo>
                        <a:lnTo>
                          <a:pt x="208" y="280"/>
                        </a:lnTo>
                        <a:lnTo>
                          <a:pt x="204" y="281"/>
                        </a:lnTo>
                        <a:lnTo>
                          <a:pt x="204" y="281"/>
                        </a:lnTo>
                        <a:lnTo>
                          <a:pt x="194" y="285"/>
                        </a:lnTo>
                        <a:lnTo>
                          <a:pt x="185" y="287"/>
                        </a:lnTo>
                        <a:lnTo>
                          <a:pt x="180" y="288"/>
                        </a:lnTo>
                        <a:lnTo>
                          <a:pt x="176" y="306"/>
                        </a:lnTo>
                        <a:lnTo>
                          <a:pt x="146" y="306"/>
                        </a:lnTo>
                        <a:lnTo>
                          <a:pt x="142" y="290"/>
                        </a:lnTo>
                        <a:lnTo>
                          <a:pt x="138" y="288"/>
                        </a:lnTo>
                        <a:lnTo>
                          <a:pt x="138" y="288"/>
                        </a:lnTo>
                        <a:lnTo>
                          <a:pt x="127" y="286"/>
                        </a:lnTo>
                        <a:lnTo>
                          <a:pt x="116" y="283"/>
                        </a:lnTo>
                        <a:lnTo>
                          <a:pt x="112" y="282"/>
                        </a:lnTo>
                        <a:lnTo>
                          <a:pt x="101" y="294"/>
                        </a:lnTo>
                        <a:lnTo>
                          <a:pt x="74" y="279"/>
                        </a:lnTo>
                        <a:lnTo>
                          <a:pt x="80" y="264"/>
                        </a:lnTo>
                        <a:lnTo>
                          <a:pt x="77" y="260"/>
                        </a:lnTo>
                        <a:lnTo>
                          <a:pt x="77" y="260"/>
                        </a:lnTo>
                        <a:lnTo>
                          <a:pt x="68" y="253"/>
                        </a:lnTo>
                        <a:lnTo>
                          <a:pt x="61" y="245"/>
                        </a:lnTo>
                        <a:lnTo>
                          <a:pt x="58" y="242"/>
                        </a:lnTo>
                        <a:lnTo>
                          <a:pt x="42" y="247"/>
                        </a:lnTo>
                        <a:lnTo>
                          <a:pt x="27" y="220"/>
                        </a:lnTo>
                        <a:lnTo>
                          <a:pt x="40" y="210"/>
                        </a:lnTo>
                        <a:lnTo>
                          <a:pt x="38" y="204"/>
                        </a:lnTo>
                        <a:lnTo>
                          <a:pt x="38" y="204"/>
                        </a:lnTo>
                        <a:lnTo>
                          <a:pt x="35" y="196"/>
                        </a:lnTo>
                        <a:lnTo>
                          <a:pt x="33" y="185"/>
                        </a:lnTo>
                        <a:lnTo>
                          <a:pt x="32" y="180"/>
                        </a:lnTo>
                        <a:lnTo>
                          <a:pt x="14" y="176"/>
                        </a:lnTo>
                        <a:lnTo>
                          <a:pt x="14" y="146"/>
                        </a:lnTo>
                        <a:lnTo>
                          <a:pt x="33" y="143"/>
                        </a:lnTo>
                        <a:lnTo>
                          <a:pt x="34" y="137"/>
                        </a:lnTo>
                        <a:lnTo>
                          <a:pt x="34" y="137"/>
                        </a:lnTo>
                        <a:lnTo>
                          <a:pt x="37" y="129"/>
                        </a:lnTo>
                        <a:lnTo>
                          <a:pt x="39" y="120"/>
                        </a:lnTo>
                        <a:lnTo>
                          <a:pt x="41" y="116"/>
                        </a:lnTo>
                        <a:lnTo>
                          <a:pt x="25" y="102"/>
                        </a:lnTo>
                        <a:lnTo>
                          <a:pt x="40" y="76"/>
                        </a:lnTo>
                        <a:lnTo>
                          <a:pt x="61" y="82"/>
                        </a:lnTo>
                        <a:lnTo>
                          <a:pt x="65" y="79"/>
                        </a:lnTo>
                        <a:lnTo>
                          <a:pt x="65" y="79"/>
                        </a:lnTo>
                        <a:lnTo>
                          <a:pt x="75" y="68"/>
                        </a:lnTo>
                        <a:lnTo>
                          <a:pt x="80" y="65"/>
                        </a:lnTo>
                        <a:lnTo>
                          <a:pt x="72" y="42"/>
                        </a:lnTo>
                        <a:lnTo>
                          <a:pt x="98" y="27"/>
                        </a:lnTo>
                        <a:lnTo>
                          <a:pt x="114" y="45"/>
                        </a:lnTo>
                        <a:lnTo>
                          <a:pt x="119" y="43"/>
                        </a:lnTo>
                        <a:lnTo>
                          <a:pt x="119" y="43"/>
                        </a:lnTo>
                        <a:lnTo>
                          <a:pt x="133" y="40"/>
                        </a:lnTo>
                        <a:lnTo>
                          <a:pt x="137" y="39"/>
                        </a:lnTo>
                        <a:lnTo>
                          <a:pt x="142" y="14"/>
                        </a:lnTo>
                        <a:lnTo>
                          <a:pt x="173" y="14"/>
                        </a:lnTo>
                        <a:lnTo>
                          <a:pt x="178" y="39"/>
                        </a:lnTo>
                        <a:lnTo>
                          <a:pt x="182" y="40"/>
                        </a:lnTo>
                        <a:lnTo>
                          <a:pt x="182" y="40"/>
                        </a:lnTo>
                        <a:lnTo>
                          <a:pt x="195" y="43"/>
                        </a:lnTo>
                        <a:lnTo>
                          <a:pt x="200" y="44"/>
                        </a:lnTo>
                        <a:lnTo>
                          <a:pt x="218" y="25"/>
                        </a:lnTo>
                        <a:lnTo>
                          <a:pt x="244" y="40"/>
                        </a:lnTo>
                        <a:lnTo>
                          <a:pt x="236" y="65"/>
                        </a:lnTo>
                        <a:lnTo>
                          <a:pt x="240" y="68"/>
                        </a:lnTo>
                        <a:lnTo>
                          <a:pt x="240" y="68"/>
                        </a:lnTo>
                        <a:lnTo>
                          <a:pt x="249" y="77"/>
                        </a:lnTo>
                        <a:lnTo>
                          <a:pt x="253" y="80"/>
                        </a:lnTo>
                        <a:lnTo>
                          <a:pt x="277" y="72"/>
                        </a:lnTo>
                        <a:lnTo>
                          <a:pt x="293" y="98"/>
                        </a:lnTo>
                        <a:lnTo>
                          <a:pt x="274" y="115"/>
                        </a:lnTo>
                        <a:lnTo>
                          <a:pt x="276" y="119"/>
                        </a:lnTo>
                        <a:lnTo>
                          <a:pt x="276" y="119"/>
                        </a:lnTo>
                        <a:lnTo>
                          <a:pt x="281" y="134"/>
                        </a:lnTo>
                        <a:lnTo>
                          <a:pt x="282" y="138"/>
                        </a:lnTo>
                        <a:lnTo>
                          <a:pt x="304" y="143"/>
                        </a:lnTo>
                        <a:lnTo>
                          <a:pt x="304" y="173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/>
                  <a:ex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altLang="en-US" lang="ko-KR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16" name="Freeform 53"/>
                  <p:cNvSpPr>
                    <a:spLocks noEditPoints="1"/>
                  </p:cNvSpPr>
                  <p:nvPr/>
                </p:nvSpPr>
                <p:spPr bwMode="auto">
                  <a:xfrm>
                    <a:off x="2963863" y="3462338"/>
                    <a:ext cx="242888" cy="244475"/>
                  </a:xfrm>
                  <a:custGeom>
                    <a:avLst/>
                    <a:gdLst>
                      <a:gd fmla="*/ 77 w 153" name="T0"/>
                      <a:gd fmla="*/ 0 h 154" name="T1"/>
                      <a:gd fmla="*/ 61 w 153" name="T2"/>
                      <a:gd fmla="*/ 2 h 154" name="T3"/>
                      <a:gd fmla="*/ 46 w 153" name="T4"/>
                      <a:gd fmla="*/ 6 h 154" name="T5"/>
                      <a:gd fmla="*/ 33 w 153" name="T6"/>
                      <a:gd fmla="*/ 14 h 154" name="T7"/>
                      <a:gd fmla="*/ 23 w 153" name="T8"/>
                      <a:gd fmla="*/ 22 h 154" name="T9"/>
                      <a:gd fmla="*/ 13 w 153" name="T10"/>
                      <a:gd fmla="*/ 34 h 154" name="T11"/>
                      <a:gd fmla="*/ 5 w 153" name="T12"/>
                      <a:gd fmla="*/ 47 h 154" name="T13"/>
                      <a:gd fmla="*/ 1 w 153" name="T14"/>
                      <a:gd fmla="*/ 61 h 154" name="T15"/>
                      <a:gd fmla="*/ 0 w 153" name="T16"/>
                      <a:gd fmla="*/ 77 h 154" name="T17"/>
                      <a:gd fmla="*/ 0 w 153" name="T18"/>
                      <a:gd fmla="*/ 85 h 154" name="T19"/>
                      <a:gd fmla="*/ 3 w 153" name="T20"/>
                      <a:gd fmla="*/ 100 h 154" name="T21"/>
                      <a:gd fmla="*/ 8 w 153" name="T22"/>
                      <a:gd fmla="*/ 114 h 154" name="T23"/>
                      <a:gd fmla="*/ 17 w 153" name="T24"/>
                      <a:gd fmla="*/ 126 h 154" name="T25"/>
                      <a:gd fmla="*/ 28 w 153" name="T26"/>
                      <a:gd fmla="*/ 137 h 154" name="T27"/>
                      <a:gd fmla="*/ 40 w 153" name="T28"/>
                      <a:gd fmla="*/ 144 h 154" name="T29"/>
                      <a:gd fmla="*/ 54 w 153" name="T30"/>
                      <a:gd fmla="*/ 151 h 154" name="T31"/>
                      <a:gd fmla="*/ 69 w 153" name="T32"/>
                      <a:gd fmla="*/ 154 h 154" name="T33"/>
                      <a:gd fmla="*/ 77 w 153" name="T34"/>
                      <a:gd fmla="*/ 154 h 154" name="T35"/>
                      <a:gd fmla="*/ 92 w 153" name="T36"/>
                      <a:gd fmla="*/ 153 h 154" name="T37"/>
                      <a:gd fmla="*/ 107 w 153" name="T38"/>
                      <a:gd fmla="*/ 147 h 154" name="T39"/>
                      <a:gd fmla="*/ 120 w 153" name="T40"/>
                      <a:gd fmla="*/ 141 h 154" name="T41"/>
                      <a:gd fmla="*/ 132 w 153" name="T42"/>
                      <a:gd fmla="*/ 131 h 154" name="T43"/>
                      <a:gd fmla="*/ 140 w 153" name="T44"/>
                      <a:gd fmla="*/ 120 h 154" name="T45"/>
                      <a:gd fmla="*/ 148 w 153" name="T46"/>
                      <a:gd fmla="*/ 106 h 154" name="T47"/>
                      <a:gd fmla="*/ 152 w 153" name="T48"/>
                      <a:gd fmla="*/ 92 h 154" name="T49"/>
                      <a:gd fmla="*/ 153 w 153" name="T50"/>
                      <a:gd fmla="*/ 77 h 154" name="T51"/>
                      <a:gd fmla="*/ 153 w 153" name="T52"/>
                      <a:gd fmla="*/ 69 h 154" name="T53"/>
                      <a:gd fmla="*/ 150 w 153" name="T54"/>
                      <a:gd fmla="*/ 55 h 154" name="T55"/>
                      <a:gd fmla="*/ 145 w 153" name="T56"/>
                      <a:gd fmla="*/ 41 h 154" name="T57"/>
                      <a:gd fmla="*/ 136 w 153" name="T58"/>
                      <a:gd fmla="*/ 28 h 154" name="T59"/>
                      <a:gd fmla="*/ 125 w 153" name="T60"/>
                      <a:gd fmla="*/ 18 h 154" name="T61"/>
                      <a:gd fmla="*/ 113 w 153" name="T62"/>
                      <a:gd fmla="*/ 9 h 154" name="T63"/>
                      <a:gd fmla="*/ 99 w 153" name="T64"/>
                      <a:gd fmla="*/ 4 h 154" name="T65"/>
                      <a:gd fmla="*/ 84 w 153" name="T66"/>
                      <a:gd fmla="*/ 1 h 154" name="T67"/>
                      <a:gd fmla="*/ 77 w 153" name="T68"/>
                      <a:gd fmla="*/ 0 h 154" name="T69"/>
                      <a:gd fmla="*/ 77 w 153" name="T70"/>
                      <a:gd fmla="*/ 140 h 154" name="T71"/>
                      <a:gd fmla="*/ 64 w 153" name="T72"/>
                      <a:gd fmla="*/ 139 h 154" name="T73"/>
                      <a:gd fmla="*/ 42 w 153" name="T74"/>
                      <a:gd fmla="*/ 129 h 154" name="T75"/>
                      <a:gd fmla="*/ 25 w 153" name="T76"/>
                      <a:gd fmla="*/ 112 h 154" name="T77"/>
                      <a:gd fmla="*/ 15 w 153" name="T78"/>
                      <a:gd fmla="*/ 89 h 154" name="T79"/>
                      <a:gd fmla="*/ 14 w 153" name="T80"/>
                      <a:gd fmla="*/ 77 h 154" name="T81"/>
                      <a:gd fmla="*/ 14 w 153" name="T82"/>
                      <a:gd fmla="*/ 71 h 154" name="T83"/>
                      <a:gd fmla="*/ 18 w 153" name="T84"/>
                      <a:gd fmla="*/ 52 h 154" name="T85"/>
                      <a:gd fmla="*/ 32 w 153" name="T86"/>
                      <a:gd fmla="*/ 33 h 154" name="T87"/>
                      <a:gd fmla="*/ 52 w 153" name="T88"/>
                      <a:gd fmla="*/ 19 h 154" name="T89"/>
                      <a:gd fmla="*/ 70 w 153" name="T90"/>
                      <a:gd fmla="*/ 15 h 154" name="T91"/>
                      <a:gd fmla="*/ 77 w 153" name="T92"/>
                      <a:gd fmla="*/ 14 h 154" name="T93"/>
                      <a:gd fmla="*/ 89 w 153" name="T94"/>
                      <a:gd fmla="*/ 16 h 154" name="T95"/>
                      <a:gd fmla="*/ 112 w 153" name="T96"/>
                      <a:gd fmla="*/ 24 h 154" name="T97"/>
                      <a:gd fmla="*/ 128 w 153" name="T98"/>
                      <a:gd fmla="*/ 42 h 154" name="T99"/>
                      <a:gd fmla="*/ 138 w 153" name="T100"/>
                      <a:gd fmla="*/ 64 h 154" name="T101"/>
                      <a:gd fmla="*/ 139 w 153" name="T102"/>
                      <a:gd fmla="*/ 77 h 154" name="T103"/>
                      <a:gd fmla="*/ 139 w 153" name="T104"/>
                      <a:gd fmla="*/ 84 h 154" name="T105"/>
                      <a:gd fmla="*/ 135 w 153" name="T106"/>
                      <a:gd fmla="*/ 101 h 154" name="T107"/>
                      <a:gd fmla="*/ 121 w 153" name="T108"/>
                      <a:gd fmla="*/ 122 h 154" name="T109"/>
                      <a:gd fmla="*/ 101 w 153" name="T110"/>
                      <a:gd fmla="*/ 135 h 154" name="T111"/>
                      <a:gd fmla="*/ 83 w 153" name="T112"/>
                      <a:gd fmla="*/ 140 h 154" name="T113"/>
                      <a:gd fmla="*/ 77 w 153" name="T114"/>
                      <a:gd fmla="*/ 140 h 154" name="T1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</a:cxnLst>
                    <a:rect b="b" l="0" r="r" t="0"/>
                    <a:pathLst>
                      <a:path h="154" w="153">
                        <a:moveTo>
                          <a:pt x="77" y="0"/>
                        </a:moveTo>
                        <a:lnTo>
                          <a:pt x="77" y="0"/>
                        </a:lnTo>
                        <a:lnTo>
                          <a:pt x="69" y="1"/>
                        </a:lnTo>
                        <a:lnTo>
                          <a:pt x="61" y="2"/>
                        </a:lnTo>
                        <a:lnTo>
                          <a:pt x="54" y="4"/>
                        </a:lnTo>
                        <a:lnTo>
                          <a:pt x="46" y="6"/>
                        </a:lnTo>
                        <a:lnTo>
                          <a:pt x="40" y="9"/>
                        </a:lnTo>
                        <a:lnTo>
                          <a:pt x="33" y="14"/>
                        </a:lnTo>
                        <a:lnTo>
                          <a:pt x="28" y="18"/>
                        </a:lnTo>
                        <a:lnTo>
                          <a:pt x="23" y="22"/>
                        </a:lnTo>
                        <a:lnTo>
                          <a:pt x="17" y="28"/>
                        </a:lnTo>
                        <a:lnTo>
                          <a:pt x="13" y="34"/>
                        </a:lnTo>
                        <a:lnTo>
                          <a:pt x="8" y="41"/>
                        </a:lnTo>
                        <a:lnTo>
                          <a:pt x="5" y="47"/>
                        </a:lnTo>
                        <a:lnTo>
                          <a:pt x="3" y="55"/>
                        </a:lnTo>
                        <a:lnTo>
                          <a:pt x="1" y="61"/>
                        </a:lnTo>
                        <a:lnTo>
                          <a:pt x="0" y="69"/>
                        </a:lnTo>
                        <a:lnTo>
                          <a:pt x="0" y="77"/>
                        </a:lnTo>
                        <a:lnTo>
                          <a:pt x="0" y="77"/>
                        </a:lnTo>
                        <a:lnTo>
                          <a:pt x="0" y="85"/>
                        </a:lnTo>
                        <a:lnTo>
                          <a:pt x="1" y="92"/>
                        </a:lnTo>
                        <a:lnTo>
                          <a:pt x="3" y="100"/>
                        </a:lnTo>
                        <a:lnTo>
                          <a:pt x="5" y="106"/>
                        </a:lnTo>
                        <a:lnTo>
                          <a:pt x="8" y="114"/>
                        </a:lnTo>
                        <a:lnTo>
                          <a:pt x="13" y="120"/>
                        </a:lnTo>
                        <a:lnTo>
                          <a:pt x="17" y="126"/>
                        </a:lnTo>
                        <a:lnTo>
                          <a:pt x="23" y="131"/>
                        </a:lnTo>
                        <a:lnTo>
                          <a:pt x="28" y="137"/>
                        </a:lnTo>
                        <a:lnTo>
                          <a:pt x="33" y="141"/>
                        </a:lnTo>
                        <a:lnTo>
                          <a:pt x="40" y="144"/>
                        </a:lnTo>
                        <a:lnTo>
                          <a:pt x="46" y="147"/>
                        </a:lnTo>
                        <a:lnTo>
                          <a:pt x="54" y="151"/>
                        </a:lnTo>
                        <a:lnTo>
                          <a:pt x="61" y="153"/>
                        </a:lnTo>
                        <a:lnTo>
                          <a:pt x="69" y="154"/>
                        </a:lnTo>
                        <a:lnTo>
                          <a:pt x="77" y="154"/>
                        </a:lnTo>
                        <a:lnTo>
                          <a:pt x="77" y="154"/>
                        </a:lnTo>
                        <a:lnTo>
                          <a:pt x="84" y="154"/>
                        </a:lnTo>
                        <a:lnTo>
                          <a:pt x="92" y="153"/>
                        </a:lnTo>
                        <a:lnTo>
                          <a:pt x="99" y="151"/>
                        </a:lnTo>
                        <a:lnTo>
                          <a:pt x="107" y="147"/>
                        </a:lnTo>
                        <a:lnTo>
                          <a:pt x="113" y="144"/>
                        </a:lnTo>
                        <a:lnTo>
                          <a:pt x="120" y="141"/>
                        </a:lnTo>
                        <a:lnTo>
                          <a:pt x="125" y="137"/>
                        </a:lnTo>
                        <a:lnTo>
                          <a:pt x="132" y="131"/>
                        </a:lnTo>
                        <a:lnTo>
                          <a:pt x="136" y="126"/>
                        </a:lnTo>
                        <a:lnTo>
                          <a:pt x="140" y="120"/>
                        </a:lnTo>
                        <a:lnTo>
                          <a:pt x="145" y="114"/>
                        </a:lnTo>
                        <a:lnTo>
                          <a:pt x="148" y="106"/>
                        </a:lnTo>
                        <a:lnTo>
                          <a:pt x="150" y="100"/>
                        </a:lnTo>
                        <a:lnTo>
                          <a:pt x="152" y="92"/>
                        </a:lnTo>
                        <a:lnTo>
                          <a:pt x="153" y="85"/>
                        </a:lnTo>
                        <a:lnTo>
                          <a:pt x="153" y="77"/>
                        </a:lnTo>
                        <a:lnTo>
                          <a:pt x="153" y="77"/>
                        </a:lnTo>
                        <a:lnTo>
                          <a:pt x="153" y="69"/>
                        </a:lnTo>
                        <a:lnTo>
                          <a:pt x="152" y="61"/>
                        </a:lnTo>
                        <a:lnTo>
                          <a:pt x="150" y="55"/>
                        </a:lnTo>
                        <a:lnTo>
                          <a:pt x="148" y="47"/>
                        </a:lnTo>
                        <a:lnTo>
                          <a:pt x="145" y="41"/>
                        </a:lnTo>
                        <a:lnTo>
                          <a:pt x="140" y="34"/>
                        </a:lnTo>
                        <a:lnTo>
                          <a:pt x="136" y="28"/>
                        </a:lnTo>
                        <a:lnTo>
                          <a:pt x="132" y="22"/>
                        </a:lnTo>
                        <a:lnTo>
                          <a:pt x="125" y="18"/>
                        </a:lnTo>
                        <a:lnTo>
                          <a:pt x="120" y="14"/>
                        </a:lnTo>
                        <a:lnTo>
                          <a:pt x="113" y="9"/>
                        </a:lnTo>
                        <a:lnTo>
                          <a:pt x="107" y="6"/>
                        </a:lnTo>
                        <a:lnTo>
                          <a:pt x="99" y="4"/>
                        </a:lnTo>
                        <a:lnTo>
                          <a:pt x="92" y="2"/>
                        </a:lnTo>
                        <a:lnTo>
                          <a:pt x="84" y="1"/>
                        </a:lnTo>
                        <a:lnTo>
                          <a:pt x="77" y="0"/>
                        </a:lnTo>
                        <a:lnTo>
                          <a:pt x="77" y="0"/>
                        </a:lnTo>
                        <a:close/>
                        <a:moveTo>
                          <a:pt x="77" y="140"/>
                        </a:moveTo>
                        <a:lnTo>
                          <a:pt x="77" y="140"/>
                        </a:lnTo>
                        <a:lnTo>
                          <a:pt x="70" y="140"/>
                        </a:lnTo>
                        <a:lnTo>
                          <a:pt x="64" y="139"/>
                        </a:lnTo>
                        <a:lnTo>
                          <a:pt x="52" y="135"/>
                        </a:lnTo>
                        <a:lnTo>
                          <a:pt x="42" y="129"/>
                        </a:lnTo>
                        <a:lnTo>
                          <a:pt x="32" y="122"/>
                        </a:lnTo>
                        <a:lnTo>
                          <a:pt x="25" y="112"/>
                        </a:lnTo>
                        <a:lnTo>
                          <a:pt x="18" y="101"/>
                        </a:lnTo>
                        <a:lnTo>
                          <a:pt x="15" y="89"/>
                        </a:lnTo>
                        <a:lnTo>
                          <a:pt x="14" y="84"/>
                        </a:lnTo>
                        <a:lnTo>
                          <a:pt x="14" y="77"/>
                        </a:lnTo>
                        <a:lnTo>
                          <a:pt x="14" y="77"/>
                        </a:lnTo>
                        <a:lnTo>
                          <a:pt x="14" y="71"/>
                        </a:lnTo>
                        <a:lnTo>
                          <a:pt x="15" y="64"/>
                        </a:lnTo>
                        <a:lnTo>
                          <a:pt x="18" y="52"/>
                        </a:lnTo>
                        <a:lnTo>
                          <a:pt x="25" y="42"/>
                        </a:lnTo>
                        <a:lnTo>
                          <a:pt x="32" y="33"/>
                        </a:lnTo>
                        <a:lnTo>
                          <a:pt x="42" y="24"/>
                        </a:lnTo>
                        <a:lnTo>
                          <a:pt x="52" y="19"/>
                        </a:lnTo>
                        <a:lnTo>
                          <a:pt x="64" y="16"/>
                        </a:lnTo>
                        <a:lnTo>
                          <a:pt x="70" y="15"/>
                        </a:lnTo>
                        <a:lnTo>
                          <a:pt x="77" y="14"/>
                        </a:lnTo>
                        <a:lnTo>
                          <a:pt x="77" y="14"/>
                        </a:lnTo>
                        <a:lnTo>
                          <a:pt x="83" y="15"/>
                        </a:lnTo>
                        <a:lnTo>
                          <a:pt x="89" y="16"/>
                        </a:lnTo>
                        <a:lnTo>
                          <a:pt x="101" y="19"/>
                        </a:lnTo>
                        <a:lnTo>
                          <a:pt x="112" y="24"/>
                        </a:lnTo>
                        <a:lnTo>
                          <a:pt x="121" y="33"/>
                        </a:lnTo>
                        <a:lnTo>
                          <a:pt x="128" y="42"/>
                        </a:lnTo>
                        <a:lnTo>
                          <a:pt x="135" y="52"/>
                        </a:lnTo>
                        <a:lnTo>
                          <a:pt x="138" y="64"/>
                        </a:lnTo>
                        <a:lnTo>
                          <a:pt x="139" y="71"/>
                        </a:lnTo>
                        <a:lnTo>
                          <a:pt x="139" y="77"/>
                        </a:lnTo>
                        <a:lnTo>
                          <a:pt x="139" y="77"/>
                        </a:lnTo>
                        <a:lnTo>
                          <a:pt x="139" y="84"/>
                        </a:lnTo>
                        <a:lnTo>
                          <a:pt x="138" y="89"/>
                        </a:lnTo>
                        <a:lnTo>
                          <a:pt x="135" y="101"/>
                        </a:lnTo>
                        <a:lnTo>
                          <a:pt x="128" y="112"/>
                        </a:lnTo>
                        <a:lnTo>
                          <a:pt x="121" y="122"/>
                        </a:lnTo>
                        <a:lnTo>
                          <a:pt x="112" y="129"/>
                        </a:lnTo>
                        <a:lnTo>
                          <a:pt x="101" y="135"/>
                        </a:lnTo>
                        <a:lnTo>
                          <a:pt x="89" y="139"/>
                        </a:lnTo>
                        <a:lnTo>
                          <a:pt x="83" y="140"/>
                        </a:lnTo>
                        <a:lnTo>
                          <a:pt x="77" y="140"/>
                        </a:lnTo>
                        <a:lnTo>
                          <a:pt x="77" y="14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/>
                  <a:ex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altLang="en-US" lang="ko-KR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17" name="Freeform 54"/>
                  <p:cNvSpPr>
                    <a:spLocks noEditPoints="1"/>
                  </p:cNvSpPr>
                  <p:nvPr/>
                </p:nvSpPr>
                <p:spPr bwMode="auto">
                  <a:xfrm>
                    <a:off x="3238500" y="3127375"/>
                    <a:ext cx="341313" cy="342900"/>
                  </a:xfrm>
                  <a:custGeom>
                    <a:avLst/>
                    <a:gdLst>
                      <a:gd fmla="*/ 197 w 215" name="T0"/>
                      <a:gd fmla="*/ 83 h 216" name="T1"/>
                      <a:gd fmla="*/ 209 w 215" name="T2"/>
                      <a:gd fmla="*/ 70 h 216" name="T3"/>
                      <a:gd fmla="*/ 171 w 215" name="T4"/>
                      <a:gd fmla="*/ 42 h 216" name="T5"/>
                      <a:gd fmla="*/ 143 w 215" name="T6"/>
                      <a:gd fmla="*/ 4 h 216" name="T7"/>
                      <a:gd fmla="*/ 129 w 215" name="T8"/>
                      <a:gd fmla="*/ 18 h 216" name="T9"/>
                      <a:gd fmla="*/ 83 w 215" name="T10"/>
                      <a:gd fmla="*/ 18 h 216" name="T11"/>
                      <a:gd fmla="*/ 69 w 215" name="T12"/>
                      <a:gd fmla="*/ 5 h 216" name="T13"/>
                      <a:gd fmla="*/ 41 w 215" name="T14"/>
                      <a:gd fmla="*/ 41 h 216" name="T15"/>
                      <a:gd fmla="*/ 3 w 215" name="T16"/>
                      <a:gd fmla="*/ 71 h 216" name="T17"/>
                      <a:gd fmla="*/ 14 w 215" name="T18"/>
                      <a:gd fmla="*/ 86 h 216" name="T19"/>
                      <a:gd fmla="*/ 13 w 215" name="T20"/>
                      <a:gd fmla="*/ 132 h 216" name="T21"/>
                      <a:gd fmla="*/ 4 w 215" name="T22"/>
                      <a:gd fmla="*/ 146 h 216" name="T23"/>
                      <a:gd fmla="*/ 36 w 215" name="T24"/>
                      <a:gd fmla="*/ 175 h 216" name="T25"/>
                      <a:gd fmla="*/ 71 w 215" name="T26"/>
                      <a:gd fmla="*/ 212 h 216" name="T27"/>
                      <a:gd fmla="*/ 86 w 215" name="T28"/>
                      <a:gd fmla="*/ 203 h 216" name="T29"/>
                      <a:gd fmla="*/ 130 w 215" name="T30"/>
                      <a:gd fmla="*/ 202 h 216" name="T31"/>
                      <a:gd fmla="*/ 144 w 215" name="T32"/>
                      <a:gd fmla="*/ 211 h 216" name="T33"/>
                      <a:gd fmla="*/ 174 w 215" name="T34"/>
                      <a:gd fmla="*/ 177 h 216" name="T35"/>
                      <a:gd fmla="*/ 210 w 215" name="T36"/>
                      <a:gd fmla="*/ 144 h 216" name="T37"/>
                      <a:gd fmla="*/ 198 w 215" name="T38"/>
                      <a:gd fmla="*/ 130 h 216" name="T39"/>
                      <a:gd fmla="*/ 184 w 215" name="T40"/>
                      <a:gd fmla="*/ 161 h 216" name="T41"/>
                      <a:gd fmla="*/ 169 w 215" name="T42"/>
                      <a:gd fmla="*/ 161 h 216" name="T43"/>
                      <a:gd fmla="*/ 162 w 215" name="T44"/>
                      <a:gd fmla="*/ 185 h 216" name="T45"/>
                      <a:gd fmla="*/ 136 w 215" name="T46"/>
                      <a:gd fmla="*/ 186 h 216" name="T47"/>
                      <a:gd fmla="*/ 118 w 215" name="T48"/>
                      <a:gd fmla="*/ 191 h 216" name="T49"/>
                      <a:gd fmla="*/ 98 w 215" name="T50"/>
                      <a:gd fmla="*/ 191 h 216" name="T51"/>
                      <a:gd fmla="*/ 80 w 215" name="T52"/>
                      <a:gd fmla="*/ 187 h 216" name="T53"/>
                      <a:gd fmla="*/ 54 w 215" name="T54"/>
                      <a:gd fmla="*/ 186 h 216" name="T55"/>
                      <a:gd fmla="*/ 54 w 215" name="T56"/>
                      <a:gd fmla="*/ 173 h 216" name="T57"/>
                      <a:gd fmla="*/ 30 w 215" name="T58"/>
                      <a:gd fmla="*/ 162 h 216" name="T59"/>
                      <a:gd fmla="*/ 29 w 215" name="T60"/>
                      <a:gd fmla="*/ 137 h 216" name="T61"/>
                      <a:gd fmla="*/ 26 w 215" name="T62"/>
                      <a:gd fmla="*/ 120 h 216" name="T63"/>
                      <a:gd fmla="*/ 26 w 215" name="T64"/>
                      <a:gd fmla="*/ 98 h 216" name="T65"/>
                      <a:gd fmla="*/ 30 w 215" name="T66"/>
                      <a:gd fmla="*/ 83 h 216" name="T67"/>
                      <a:gd fmla="*/ 29 w 215" name="T68"/>
                      <a:gd fmla="*/ 55 h 216" name="T69"/>
                      <a:gd fmla="*/ 46 w 215" name="T70"/>
                      <a:gd fmla="*/ 56 h 216" name="T71"/>
                      <a:gd fmla="*/ 53 w 215" name="T72"/>
                      <a:gd fmla="*/ 31 h 216" name="T73"/>
                      <a:gd fmla="*/ 81 w 215" name="T74"/>
                      <a:gd fmla="*/ 33 h 216" name="T75"/>
                      <a:gd fmla="*/ 95 w 215" name="T76"/>
                      <a:gd fmla="*/ 30 h 216" name="T77"/>
                      <a:gd fmla="*/ 117 w 215" name="T78"/>
                      <a:gd fmla="*/ 30 h 216" name="T79"/>
                      <a:gd fmla="*/ 130 w 215" name="T80"/>
                      <a:gd fmla="*/ 33 h 216" name="T81"/>
                      <a:gd fmla="*/ 159 w 215" name="T82"/>
                      <a:gd fmla="*/ 30 h 216" name="T83"/>
                      <a:gd fmla="*/ 158 w 215" name="T84"/>
                      <a:gd fmla="*/ 49 h 216" name="T85"/>
                      <a:gd fmla="*/ 183 w 215" name="T86"/>
                      <a:gd fmla="*/ 53 h 216" name="T87"/>
                      <a:gd fmla="*/ 181 w 215" name="T88"/>
                      <a:gd fmla="*/ 82 h 216" name="T89"/>
                      <a:gd fmla="*/ 185 w 215" name="T90"/>
                      <a:gd fmla="*/ 95 h 216" name="T91"/>
                      <a:gd fmla="*/ 186 w 215" name="T92"/>
                      <a:gd fmla="*/ 118 h 216" name="T93"/>
                      <a:gd fmla="*/ 183 w 215" name="T94"/>
                      <a:gd fmla="*/ 133 h 216" name="T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</a:cxnLst>
                    <a:rect b="b" l="0" r="r" t="0"/>
                    <a:pathLst>
                      <a:path h="216" w="215">
                        <a:moveTo>
                          <a:pt x="215" y="126"/>
                        </a:moveTo>
                        <a:lnTo>
                          <a:pt x="215" y="87"/>
                        </a:lnTo>
                        <a:lnTo>
                          <a:pt x="197" y="83"/>
                        </a:lnTo>
                        <a:lnTo>
                          <a:pt x="197" y="83"/>
                        </a:lnTo>
                        <a:lnTo>
                          <a:pt x="196" y="82"/>
                        </a:lnTo>
                        <a:lnTo>
                          <a:pt x="209" y="70"/>
                        </a:lnTo>
                        <a:lnTo>
                          <a:pt x="190" y="37"/>
                        </a:lnTo>
                        <a:lnTo>
                          <a:pt x="171" y="42"/>
                        </a:lnTo>
                        <a:lnTo>
                          <a:pt x="171" y="42"/>
                        </a:lnTo>
                        <a:lnTo>
                          <a:pt x="171" y="41"/>
                        </a:lnTo>
                        <a:lnTo>
                          <a:pt x="177" y="24"/>
                        </a:lnTo>
                        <a:lnTo>
                          <a:pt x="143" y="4"/>
                        </a:lnTo>
                        <a:lnTo>
                          <a:pt x="130" y="18"/>
                        </a:lnTo>
                        <a:lnTo>
                          <a:pt x="130" y="18"/>
                        </a:lnTo>
                        <a:lnTo>
                          <a:pt x="129" y="18"/>
                        </a:lnTo>
                        <a:lnTo>
                          <a:pt x="125" y="0"/>
                        </a:lnTo>
                        <a:lnTo>
                          <a:pt x="86" y="0"/>
                        </a:lnTo>
                        <a:lnTo>
                          <a:pt x="83" y="18"/>
                        </a:lnTo>
                        <a:lnTo>
                          <a:pt x="83" y="18"/>
                        </a:lnTo>
                        <a:lnTo>
                          <a:pt x="81" y="18"/>
                        </a:lnTo>
                        <a:lnTo>
                          <a:pt x="69" y="5"/>
                        </a:lnTo>
                        <a:lnTo>
                          <a:pt x="35" y="25"/>
                        </a:lnTo>
                        <a:lnTo>
                          <a:pt x="41" y="41"/>
                        </a:lnTo>
                        <a:lnTo>
                          <a:pt x="41" y="41"/>
                        </a:lnTo>
                        <a:lnTo>
                          <a:pt x="39" y="43"/>
                        </a:lnTo>
                        <a:lnTo>
                          <a:pt x="22" y="38"/>
                        </a:lnTo>
                        <a:lnTo>
                          <a:pt x="3" y="71"/>
                        </a:lnTo>
                        <a:lnTo>
                          <a:pt x="15" y="82"/>
                        </a:lnTo>
                        <a:lnTo>
                          <a:pt x="15" y="82"/>
                        </a:lnTo>
                        <a:lnTo>
                          <a:pt x="14" y="86"/>
                        </a:lnTo>
                        <a:lnTo>
                          <a:pt x="0" y="90"/>
                        </a:lnTo>
                        <a:lnTo>
                          <a:pt x="0" y="128"/>
                        </a:lnTo>
                        <a:lnTo>
                          <a:pt x="13" y="132"/>
                        </a:lnTo>
                        <a:lnTo>
                          <a:pt x="13" y="132"/>
                        </a:lnTo>
                        <a:lnTo>
                          <a:pt x="15" y="137"/>
                        </a:lnTo>
                        <a:lnTo>
                          <a:pt x="4" y="146"/>
                        </a:lnTo>
                        <a:lnTo>
                          <a:pt x="23" y="179"/>
                        </a:lnTo>
                        <a:lnTo>
                          <a:pt x="36" y="175"/>
                        </a:lnTo>
                        <a:lnTo>
                          <a:pt x="36" y="175"/>
                        </a:lnTo>
                        <a:lnTo>
                          <a:pt x="41" y="180"/>
                        </a:lnTo>
                        <a:lnTo>
                          <a:pt x="37" y="192"/>
                        </a:lnTo>
                        <a:lnTo>
                          <a:pt x="71" y="212"/>
                        </a:lnTo>
                        <a:lnTo>
                          <a:pt x="80" y="202"/>
                        </a:lnTo>
                        <a:lnTo>
                          <a:pt x="80" y="202"/>
                        </a:lnTo>
                        <a:lnTo>
                          <a:pt x="86" y="203"/>
                        </a:lnTo>
                        <a:lnTo>
                          <a:pt x="88" y="216"/>
                        </a:lnTo>
                        <a:lnTo>
                          <a:pt x="127" y="216"/>
                        </a:lnTo>
                        <a:lnTo>
                          <a:pt x="130" y="202"/>
                        </a:lnTo>
                        <a:lnTo>
                          <a:pt x="130" y="202"/>
                        </a:lnTo>
                        <a:lnTo>
                          <a:pt x="136" y="201"/>
                        </a:lnTo>
                        <a:lnTo>
                          <a:pt x="144" y="211"/>
                        </a:lnTo>
                        <a:lnTo>
                          <a:pt x="179" y="191"/>
                        </a:lnTo>
                        <a:lnTo>
                          <a:pt x="174" y="177"/>
                        </a:lnTo>
                        <a:lnTo>
                          <a:pt x="174" y="177"/>
                        </a:lnTo>
                        <a:lnTo>
                          <a:pt x="177" y="173"/>
                        </a:lnTo>
                        <a:lnTo>
                          <a:pt x="191" y="177"/>
                        </a:lnTo>
                        <a:lnTo>
                          <a:pt x="210" y="144"/>
                        </a:lnTo>
                        <a:lnTo>
                          <a:pt x="198" y="133"/>
                        </a:lnTo>
                        <a:lnTo>
                          <a:pt x="198" y="133"/>
                        </a:lnTo>
                        <a:lnTo>
                          <a:pt x="198" y="130"/>
                        </a:lnTo>
                        <a:lnTo>
                          <a:pt x="215" y="126"/>
                        </a:lnTo>
                        <a:close/>
                        <a:moveTo>
                          <a:pt x="193" y="147"/>
                        </a:moveTo>
                        <a:lnTo>
                          <a:pt x="184" y="161"/>
                        </a:lnTo>
                        <a:lnTo>
                          <a:pt x="172" y="157"/>
                        </a:lnTo>
                        <a:lnTo>
                          <a:pt x="169" y="161"/>
                        </a:lnTo>
                        <a:lnTo>
                          <a:pt x="169" y="161"/>
                        </a:lnTo>
                        <a:lnTo>
                          <a:pt x="161" y="169"/>
                        </a:lnTo>
                        <a:lnTo>
                          <a:pt x="157" y="173"/>
                        </a:lnTo>
                        <a:lnTo>
                          <a:pt x="162" y="185"/>
                        </a:lnTo>
                        <a:lnTo>
                          <a:pt x="148" y="192"/>
                        </a:lnTo>
                        <a:lnTo>
                          <a:pt x="140" y="184"/>
                        </a:lnTo>
                        <a:lnTo>
                          <a:pt x="136" y="186"/>
                        </a:lnTo>
                        <a:lnTo>
                          <a:pt x="136" y="186"/>
                        </a:lnTo>
                        <a:lnTo>
                          <a:pt x="123" y="190"/>
                        </a:lnTo>
                        <a:lnTo>
                          <a:pt x="118" y="191"/>
                        </a:lnTo>
                        <a:lnTo>
                          <a:pt x="116" y="202"/>
                        </a:lnTo>
                        <a:lnTo>
                          <a:pt x="100" y="202"/>
                        </a:lnTo>
                        <a:lnTo>
                          <a:pt x="98" y="191"/>
                        </a:lnTo>
                        <a:lnTo>
                          <a:pt x="93" y="190"/>
                        </a:lnTo>
                        <a:lnTo>
                          <a:pt x="93" y="190"/>
                        </a:lnTo>
                        <a:lnTo>
                          <a:pt x="80" y="187"/>
                        </a:lnTo>
                        <a:lnTo>
                          <a:pt x="75" y="186"/>
                        </a:lnTo>
                        <a:lnTo>
                          <a:pt x="68" y="193"/>
                        </a:lnTo>
                        <a:lnTo>
                          <a:pt x="54" y="186"/>
                        </a:lnTo>
                        <a:lnTo>
                          <a:pt x="57" y="176"/>
                        </a:lnTo>
                        <a:lnTo>
                          <a:pt x="54" y="173"/>
                        </a:lnTo>
                        <a:lnTo>
                          <a:pt x="54" y="173"/>
                        </a:lnTo>
                        <a:lnTo>
                          <a:pt x="44" y="163"/>
                        </a:lnTo>
                        <a:lnTo>
                          <a:pt x="41" y="159"/>
                        </a:lnTo>
                        <a:lnTo>
                          <a:pt x="30" y="162"/>
                        </a:lnTo>
                        <a:lnTo>
                          <a:pt x="22" y="149"/>
                        </a:lnTo>
                        <a:lnTo>
                          <a:pt x="31" y="141"/>
                        </a:lnTo>
                        <a:lnTo>
                          <a:pt x="29" y="137"/>
                        </a:lnTo>
                        <a:lnTo>
                          <a:pt x="29" y="137"/>
                        </a:lnTo>
                        <a:lnTo>
                          <a:pt x="27" y="124"/>
                        </a:lnTo>
                        <a:lnTo>
                          <a:pt x="26" y="120"/>
                        </a:lnTo>
                        <a:lnTo>
                          <a:pt x="14" y="117"/>
                        </a:lnTo>
                        <a:lnTo>
                          <a:pt x="14" y="100"/>
                        </a:lnTo>
                        <a:lnTo>
                          <a:pt x="26" y="98"/>
                        </a:lnTo>
                        <a:lnTo>
                          <a:pt x="27" y="94"/>
                        </a:lnTo>
                        <a:lnTo>
                          <a:pt x="27" y="94"/>
                        </a:lnTo>
                        <a:lnTo>
                          <a:pt x="30" y="83"/>
                        </a:lnTo>
                        <a:lnTo>
                          <a:pt x="32" y="78"/>
                        </a:lnTo>
                        <a:lnTo>
                          <a:pt x="21" y="69"/>
                        </a:lnTo>
                        <a:lnTo>
                          <a:pt x="29" y="55"/>
                        </a:lnTo>
                        <a:lnTo>
                          <a:pt x="43" y="59"/>
                        </a:lnTo>
                        <a:lnTo>
                          <a:pt x="46" y="56"/>
                        </a:lnTo>
                        <a:lnTo>
                          <a:pt x="46" y="56"/>
                        </a:lnTo>
                        <a:lnTo>
                          <a:pt x="54" y="49"/>
                        </a:lnTo>
                        <a:lnTo>
                          <a:pt x="57" y="46"/>
                        </a:lnTo>
                        <a:lnTo>
                          <a:pt x="53" y="31"/>
                        </a:lnTo>
                        <a:lnTo>
                          <a:pt x="67" y="24"/>
                        </a:lnTo>
                        <a:lnTo>
                          <a:pt x="76" y="34"/>
                        </a:lnTo>
                        <a:lnTo>
                          <a:pt x="81" y="33"/>
                        </a:lnTo>
                        <a:lnTo>
                          <a:pt x="81" y="33"/>
                        </a:lnTo>
                        <a:lnTo>
                          <a:pt x="89" y="31"/>
                        </a:lnTo>
                        <a:lnTo>
                          <a:pt x="95" y="30"/>
                        </a:lnTo>
                        <a:lnTo>
                          <a:pt x="98" y="14"/>
                        </a:lnTo>
                        <a:lnTo>
                          <a:pt x="114" y="14"/>
                        </a:lnTo>
                        <a:lnTo>
                          <a:pt x="117" y="30"/>
                        </a:lnTo>
                        <a:lnTo>
                          <a:pt x="122" y="31"/>
                        </a:lnTo>
                        <a:lnTo>
                          <a:pt x="122" y="31"/>
                        </a:lnTo>
                        <a:lnTo>
                          <a:pt x="130" y="33"/>
                        </a:lnTo>
                        <a:lnTo>
                          <a:pt x="135" y="34"/>
                        </a:lnTo>
                        <a:lnTo>
                          <a:pt x="145" y="23"/>
                        </a:lnTo>
                        <a:lnTo>
                          <a:pt x="159" y="30"/>
                        </a:lnTo>
                        <a:lnTo>
                          <a:pt x="154" y="46"/>
                        </a:lnTo>
                        <a:lnTo>
                          <a:pt x="158" y="49"/>
                        </a:lnTo>
                        <a:lnTo>
                          <a:pt x="158" y="49"/>
                        </a:lnTo>
                        <a:lnTo>
                          <a:pt x="165" y="55"/>
                        </a:lnTo>
                        <a:lnTo>
                          <a:pt x="167" y="58"/>
                        </a:lnTo>
                        <a:lnTo>
                          <a:pt x="183" y="53"/>
                        </a:lnTo>
                        <a:lnTo>
                          <a:pt x="192" y="67"/>
                        </a:lnTo>
                        <a:lnTo>
                          <a:pt x="180" y="78"/>
                        </a:lnTo>
                        <a:lnTo>
                          <a:pt x="181" y="82"/>
                        </a:lnTo>
                        <a:lnTo>
                          <a:pt x="181" y="82"/>
                        </a:lnTo>
                        <a:lnTo>
                          <a:pt x="184" y="91"/>
                        </a:lnTo>
                        <a:lnTo>
                          <a:pt x="185" y="95"/>
                        </a:lnTo>
                        <a:lnTo>
                          <a:pt x="201" y="98"/>
                        </a:lnTo>
                        <a:lnTo>
                          <a:pt x="201" y="114"/>
                        </a:lnTo>
                        <a:lnTo>
                          <a:pt x="186" y="118"/>
                        </a:lnTo>
                        <a:lnTo>
                          <a:pt x="185" y="123"/>
                        </a:lnTo>
                        <a:lnTo>
                          <a:pt x="185" y="123"/>
                        </a:lnTo>
                        <a:lnTo>
                          <a:pt x="183" y="133"/>
                        </a:lnTo>
                        <a:lnTo>
                          <a:pt x="182" y="137"/>
                        </a:lnTo>
                        <a:lnTo>
                          <a:pt x="193" y="147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/>
                  <a:ex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altLang="en-US" lang="ko-KR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18" name="Freeform 55"/>
                  <p:cNvSpPr>
                    <a:spLocks noEditPoints="1"/>
                  </p:cNvSpPr>
                  <p:nvPr/>
                </p:nvSpPr>
                <p:spPr bwMode="auto">
                  <a:xfrm>
                    <a:off x="3335338" y="3232150"/>
                    <a:ext cx="142875" cy="141288"/>
                  </a:xfrm>
                  <a:custGeom>
                    <a:avLst/>
                    <a:gdLst>
                      <a:gd fmla="*/ 44 w 90" name="T0"/>
                      <a:gd fmla="*/ 0 h 89" name="T1"/>
                      <a:gd fmla="*/ 27 w 90" name="T2"/>
                      <a:gd fmla="*/ 3 h 89" name="T3"/>
                      <a:gd fmla="*/ 13 w 90" name="T4"/>
                      <a:gd fmla="*/ 13 h 89" name="T5"/>
                      <a:gd fmla="*/ 3 w 90" name="T6"/>
                      <a:gd fmla="*/ 27 h 89" name="T7"/>
                      <a:gd fmla="*/ 0 w 90" name="T8"/>
                      <a:gd fmla="*/ 44 h 89" name="T9"/>
                      <a:gd fmla="*/ 1 w 90" name="T10"/>
                      <a:gd fmla="*/ 54 h 89" name="T11"/>
                      <a:gd fmla="*/ 8 w 90" name="T12"/>
                      <a:gd fmla="*/ 70 h 89" name="T13"/>
                      <a:gd fmla="*/ 20 w 90" name="T14"/>
                      <a:gd fmla="*/ 82 h 89" name="T15"/>
                      <a:gd fmla="*/ 36 w 90" name="T16"/>
                      <a:gd fmla="*/ 88 h 89" name="T17"/>
                      <a:gd fmla="*/ 44 w 90" name="T18"/>
                      <a:gd fmla="*/ 89 h 89" name="T19"/>
                      <a:gd fmla="*/ 62 w 90" name="T20"/>
                      <a:gd fmla="*/ 86 h 89" name="T21"/>
                      <a:gd fmla="*/ 77 w 90" name="T22"/>
                      <a:gd fmla="*/ 76 h 89" name="T23"/>
                      <a:gd fmla="*/ 86 w 90" name="T24"/>
                      <a:gd fmla="*/ 62 h 89" name="T25"/>
                      <a:gd fmla="*/ 90 w 90" name="T26"/>
                      <a:gd fmla="*/ 44 h 89" name="T27"/>
                      <a:gd fmla="*/ 89 w 90" name="T28"/>
                      <a:gd fmla="*/ 35 h 89" name="T29"/>
                      <a:gd fmla="*/ 82 w 90" name="T30"/>
                      <a:gd fmla="*/ 19 h 89" name="T31"/>
                      <a:gd fmla="*/ 69 w 90" name="T32"/>
                      <a:gd fmla="*/ 7 h 89" name="T33"/>
                      <a:gd fmla="*/ 54 w 90" name="T34"/>
                      <a:gd fmla="*/ 1 h 89" name="T35"/>
                      <a:gd fmla="*/ 44 w 90" name="T36"/>
                      <a:gd fmla="*/ 0 h 89" name="T37"/>
                      <a:gd fmla="*/ 44 w 90" name="T38"/>
                      <a:gd fmla="*/ 75 h 89" name="T39"/>
                      <a:gd fmla="*/ 33 w 90" name="T40"/>
                      <a:gd fmla="*/ 73 h 89" name="T41"/>
                      <a:gd fmla="*/ 23 w 90" name="T42"/>
                      <a:gd fmla="*/ 66 h 89" name="T43"/>
                      <a:gd fmla="*/ 16 w 90" name="T44"/>
                      <a:gd fmla="*/ 56 h 89" name="T45"/>
                      <a:gd fmla="*/ 14 w 90" name="T46"/>
                      <a:gd fmla="*/ 44 h 89" name="T47"/>
                      <a:gd fmla="*/ 14 w 90" name="T48"/>
                      <a:gd fmla="*/ 39 h 89" name="T49"/>
                      <a:gd fmla="*/ 20 w 90" name="T50"/>
                      <a:gd fmla="*/ 28 h 89" name="T51"/>
                      <a:gd fmla="*/ 27 w 90" name="T52"/>
                      <a:gd fmla="*/ 19 h 89" name="T53"/>
                      <a:gd fmla="*/ 39 w 90" name="T54"/>
                      <a:gd fmla="*/ 15 h 89" name="T55"/>
                      <a:gd fmla="*/ 44 w 90" name="T56"/>
                      <a:gd fmla="*/ 14 h 89" name="T57"/>
                      <a:gd fmla="*/ 56 w 90" name="T58"/>
                      <a:gd fmla="*/ 16 h 89" name="T59"/>
                      <a:gd fmla="*/ 66 w 90" name="T60"/>
                      <a:gd fmla="*/ 22 h 89" name="T61"/>
                      <a:gd fmla="*/ 73 w 90" name="T62"/>
                      <a:gd fmla="*/ 32 h 89" name="T63"/>
                      <a:gd fmla="*/ 76 w 90" name="T64"/>
                      <a:gd fmla="*/ 44 h 89" name="T65"/>
                      <a:gd fmla="*/ 75 w 90" name="T66"/>
                      <a:gd fmla="*/ 51 h 89" name="T67"/>
                      <a:gd fmla="*/ 70 w 90" name="T68"/>
                      <a:gd fmla="*/ 61 h 89" name="T69"/>
                      <a:gd fmla="*/ 62 w 90" name="T70"/>
                      <a:gd fmla="*/ 70 h 89" name="T71"/>
                      <a:gd fmla="*/ 51 w 90" name="T72"/>
                      <a:gd fmla="*/ 74 h 89" name="T73"/>
                      <a:gd fmla="*/ 44 w 90" name="T74"/>
                      <a:gd fmla="*/ 75 h 89" name="T7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b="b" l="0" r="r" t="0"/>
                    <a:pathLst>
                      <a:path h="89" w="90">
                        <a:moveTo>
                          <a:pt x="44" y="0"/>
                        </a:moveTo>
                        <a:lnTo>
                          <a:pt x="44" y="0"/>
                        </a:lnTo>
                        <a:lnTo>
                          <a:pt x="36" y="1"/>
                        </a:lnTo>
                        <a:lnTo>
                          <a:pt x="27" y="3"/>
                        </a:lnTo>
                        <a:lnTo>
                          <a:pt x="20" y="7"/>
                        </a:lnTo>
                        <a:lnTo>
                          <a:pt x="13" y="13"/>
                        </a:lnTo>
                        <a:lnTo>
                          <a:pt x="8" y="19"/>
                        </a:lnTo>
                        <a:lnTo>
                          <a:pt x="3" y="27"/>
                        </a:lnTo>
                        <a:lnTo>
                          <a:pt x="1" y="35"/>
                        </a:lnTo>
                        <a:lnTo>
                          <a:pt x="0" y="44"/>
                        </a:lnTo>
                        <a:lnTo>
                          <a:pt x="0" y="44"/>
                        </a:lnTo>
                        <a:lnTo>
                          <a:pt x="1" y="54"/>
                        </a:lnTo>
                        <a:lnTo>
                          <a:pt x="3" y="62"/>
                        </a:lnTo>
                        <a:lnTo>
                          <a:pt x="8" y="70"/>
                        </a:lnTo>
                        <a:lnTo>
                          <a:pt x="13" y="76"/>
                        </a:lnTo>
                        <a:lnTo>
                          <a:pt x="20" y="82"/>
                        </a:lnTo>
                        <a:lnTo>
                          <a:pt x="27" y="86"/>
                        </a:lnTo>
                        <a:lnTo>
                          <a:pt x="36" y="88"/>
                        </a:lnTo>
                        <a:lnTo>
                          <a:pt x="44" y="89"/>
                        </a:lnTo>
                        <a:lnTo>
                          <a:pt x="44" y="89"/>
                        </a:lnTo>
                        <a:lnTo>
                          <a:pt x="54" y="88"/>
                        </a:lnTo>
                        <a:lnTo>
                          <a:pt x="62" y="86"/>
                        </a:lnTo>
                        <a:lnTo>
                          <a:pt x="69" y="82"/>
                        </a:lnTo>
                        <a:lnTo>
                          <a:pt x="77" y="76"/>
                        </a:lnTo>
                        <a:lnTo>
                          <a:pt x="82" y="70"/>
                        </a:lnTo>
                        <a:lnTo>
                          <a:pt x="86" y="62"/>
                        </a:lnTo>
                        <a:lnTo>
                          <a:pt x="89" y="54"/>
                        </a:lnTo>
                        <a:lnTo>
                          <a:pt x="90" y="44"/>
                        </a:lnTo>
                        <a:lnTo>
                          <a:pt x="90" y="44"/>
                        </a:lnTo>
                        <a:lnTo>
                          <a:pt x="89" y="35"/>
                        </a:lnTo>
                        <a:lnTo>
                          <a:pt x="86" y="27"/>
                        </a:lnTo>
                        <a:lnTo>
                          <a:pt x="82" y="19"/>
                        </a:lnTo>
                        <a:lnTo>
                          <a:pt x="77" y="13"/>
                        </a:lnTo>
                        <a:lnTo>
                          <a:pt x="69" y="7"/>
                        </a:lnTo>
                        <a:lnTo>
                          <a:pt x="62" y="3"/>
                        </a:lnTo>
                        <a:lnTo>
                          <a:pt x="54" y="1"/>
                        </a:lnTo>
                        <a:lnTo>
                          <a:pt x="44" y="0"/>
                        </a:lnTo>
                        <a:lnTo>
                          <a:pt x="44" y="0"/>
                        </a:lnTo>
                        <a:close/>
                        <a:moveTo>
                          <a:pt x="44" y="75"/>
                        </a:moveTo>
                        <a:lnTo>
                          <a:pt x="44" y="75"/>
                        </a:lnTo>
                        <a:lnTo>
                          <a:pt x="39" y="74"/>
                        </a:lnTo>
                        <a:lnTo>
                          <a:pt x="33" y="73"/>
                        </a:lnTo>
                        <a:lnTo>
                          <a:pt x="27" y="70"/>
                        </a:lnTo>
                        <a:lnTo>
                          <a:pt x="23" y="66"/>
                        </a:lnTo>
                        <a:lnTo>
                          <a:pt x="20" y="61"/>
                        </a:lnTo>
                        <a:lnTo>
                          <a:pt x="16" y="56"/>
                        </a:lnTo>
                        <a:lnTo>
                          <a:pt x="14" y="51"/>
                        </a:lnTo>
                        <a:lnTo>
                          <a:pt x="14" y="44"/>
                        </a:lnTo>
                        <a:lnTo>
                          <a:pt x="14" y="44"/>
                        </a:lnTo>
                        <a:lnTo>
                          <a:pt x="14" y="39"/>
                        </a:lnTo>
                        <a:lnTo>
                          <a:pt x="16" y="32"/>
                        </a:lnTo>
                        <a:lnTo>
                          <a:pt x="20" y="28"/>
                        </a:lnTo>
                        <a:lnTo>
                          <a:pt x="23" y="22"/>
                        </a:lnTo>
                        <a:lnTo>
                          <a:pt x="27" y="19"/>
                        </a:lnTo>
                        <a:lnTo>
                          <a:pt x="33" y="16"/>
                        </a:lnTo>
                        <a:lnTo>
                          <a:pt x="39" y="15"/>
                        </a:lnTo>
                        <a:lnTo>
                          <a:pt x="44" y="14"/>
                        </a:lnTo>
                        <a:lnTo>
                          <a:pt x="44" y="14"/>
                        </a:lnTo>
                        <a:lnTo>
                          <a:pt x="51" y="15"/>
                        </a:lnTo>
                        <a:lnTo>
                          <a:pt x="56" y="16"/>
                        </a:lnTo>
                        <a:lnTo>
                          <a:pt x="62" y="19"/>
                        </a:lnTo>
                        <a:lnTo>
                          <a:pt x="66" y="22"/>
                        </a:lnTo>
                        <a:lnTo>
                          <a:pt x="70" y="28"/>
                        </a:lnTo>
                        <a:lnTo>
                          <a:pt x="73" y="32"/>
                        </a:lnTo>
                        <a:lnTo>
                          <a:pt x="75" y="39"/>
                        </a:lnTo>
                        <a:lnTo>
                          <a:pt x="76" y="44"/>
                        </a:lnTo>
                        <a:lnTo>
                          <a:pt x="76" y="44"/>
                        </a:lnTo>
                        <a:lnTo>
                          <a:pt x="75" y="51"/>
                        </a:lnTo>
                        <a:lnTo>
                          <a:pt x="73" y="56"/>
                        </a:lnTo>
                        <a:lnTo>
                          <a:pt x="70" y="61"/>
                        </a:lnTo>
                        <a:lnTo>
                          <a:pt x="66" y="66"/>
                        </a:lnTo>
                        <a:lnTo>
                          <a:pt x="62" y="70"/>
                        </a:lnTo>
                        <a:lnTo>
                          <a:pt x="56" y="73"/>
                        </a:lnTo>
                        <a:lnTo>
                          <a:pt x="51" y="74"/>
                        </a:lnTo>
                        <a:lnTo>
                          <a:pt x="44" y="75"/>
                        </a:lnTo>
                        <a:lnTo>
                          <a:pt x="44" y="75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/>
                  <a:ex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altLang="en-US" lang="ko-KR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19" name="Freeform 56"/>
                  <p:cNvSpPr>
                    <a:spLocks noEditPoints="1"/>
                  </p:cNvSpPr>
                  <p:nvPr/>
                </p:nvSpPr>
                <p:spPr bwMode="auto">
                  <a:xfrm>
                    <a:off x="3352800" y="3486150"/>
                    <a:ext cx="200025" cy="201613"/>
                  </a:xfrm>
                  <a:custGeom>
                    <a:avLst/>
                    <a:gdLst>
                      <a:gd fmla="*/ 111 w 126" name="T0"/>
                      <a:gd fmla="*/ 45 h 127" name="T1"/>
                      <a:gd fmla="*/ 117 w 126" name="T2"/>
                      <a:gd fmla="*/ 27 h 127" name="T3"/>
                      <a:gd fmla="*/ 93 w 126" name="T4"/>
                      <a:gd fmla="*/ 10 h 127" name="T5"/>
                      <a:gd fmla="*/ 82 w 126" name="T6"/>
                      <a:gd fmla="*/ 5 h 127" name="T7"/>
                      <a:gd fmla="*/ 53 w 126" name="T8"/>
                      <a:gd fmla="*/ 0 h 127" name="T9"/>
                      <a:gd fmla="*/ 44 w 126" name="T10"/>
                      <a:gd fmla="*/ 15 h 127" name="T11"/>
                      <a:gd fmla="*/ 27 w 126" name="T12"/>
                      <a:gd fmla="*/ 10 h 127" name="T13"/>
                      <a:gd fmla="*/ 11 w 126" name="T14"/>
                      <a:gd fmla="*/ 34 h 127" name="T15"/>
                      <a:gd fmla="*/ 5 w 126" name="T16"/>
                      <a:gd fmla="*/ 45 h 127" name="T17"/>
                      <a:gd fmla="*/ 0 w 126" name="T18"/>
                      <a:gd fmla="*/ 73 h 127" name="T19"/>
                      <a:gd fmla="*/ 15 w 126" name="T20"/>
                      <a:gd fmla="*/ 82 h 127" name="T21"/>
                      <a:gd fmla="*/ 10 w 126" name="T22"/>
                      <a:gd fmla="*/ 100 h 127" name="T23"/>
                      <a:gd fmla="*/ 33 w 126" name="T24"/>
                      <a:gd fmla="*/ 116 h 127" name="T25"/>
                      <a:gd fmla="*/ 44 w 126" name="T26"/>
                      <a:gd fmla="*/ 122 h 127" name="T27"/>
                      <a:gd fmla="*/ 72 w 126" name="T28"/>
                      <a:gd fmla="*/ 127 h 127" name="T29"/>
                      <a:gd fmla="*/ 82 w 126" name="T30"/>
                      <a:gd fmla="*/ 112 h 127" name="T31"/>
                      <a:gd fmla="*/ 99 w 126" name="T32"/>
                      <a:gd fmla="*/ 116 h 127" name="T33"/>
                      <a:gd fmla="*/ 116 w 126" name="T34"/>
                      <a:gd fmla="*/ 93 h 127" name="T35"/>
                      <a:gd fmla="*/ 121 w 126" name="T36"/>
                      <a:gd fmla="*/ 82 h 127" name="T37"/>
                      <a:gd fmla="*/ 126 w 126" name="T38"/>
                      <a:gd fmla="*/ 54 h 127" name="T39"/>
                      <a:gd fmla="*/ 98 w 126" name="T40"/>
                      <a:gd fmla="*/ 73 h 127" name="T41"/>
                      <a:gd fmla="*/ 100 w 126" name="T42"/>
                      <a:gd fmla="*/ 96 h 127" name="T43"/>
                      <a:gd fmla="*/ 81 w 126" name="T44"/>
                      <a:gd fmla="*/ 95 h 127" name="T45"/>
                      <a:gd fmla="*/ 67 w 126" name="T46"/>
                      <a:gd fmla="*/ 113 h 127" name="T47"/>
                      <a:gd fmla="*/ 54 w 126" name="T48"/>
                      <a:gd fmla="*/ 98 h 127" name="T49"/>
                      <a:gd fmla="*/ 31 w 126" name="T50"/>
                      <a:gd fmla="*/ 101 h 127" name="T51"/>
                      <a:gd fmla="*/ 32 w 126" name="T52"/>
                      <a:gd fmla="*/ 82 h 127" name="T53"/>
                      <a:gd fmla="*/ 14 w 126" name="T54"/>
                      <a:gd fmla="*/ 68 h 127" name="T55"/>
                      <a:gd fmla="*/ 28 w 126" name="T56"/>
                      <a:gd fmla="*/ 54 h 127" name="T57"/>
                      <a:gd fmla="*/ 26 w 126" name="T58"/>
                      <a:gd fmla="*/ 31 h 127" name="T59"/>
                      <a:gd fmla="*/ 45 w 126" name="T60"/>
                      <a:gd fmla="*/ 32 h 127" name="T61"/>
                      <a:gd fmla="*/ 59 w 126" name="T62"/>
                      <a:gd fmla="*/ 14 h 127" name="T63"/>
                      <a:gd fmla="*/ 72 w 126" name="T64"/>
                      <a:gd fmla="*/ 29 h 127" name="T65"/>
                      <a:gd fmla="*/ 95 w 126" name="T66"/>
                      <a:gd fmla="*/ 26 h 127" name="T67"/>
                      <a:gd fmla="*/ 94 w 126" name="T68"/>
                      <a:gd fmla="*/ 45 h 127" name="T69"/>
                      <a:gd fmla="*/ 112 w 126" name="T70"/>
                      <a:gd fmla="*/ 59 h 127" name="T71"/>
                      <a:gd fmla="*/ 98 w 126" name="T72"/>
                      <a:gd fmla="*/ 73 h 127" name="T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b="b" l="0" r="r" t="0"/>
                    <a:pathLst>
                      <a:path h="127" w="126">
                        <a:moveTo>
                          <a:pt x="121" y="47"/>
                        </a:moveTo>
                        <a:lnTo>
                          <a:pt x="111" y="45"/>
                        </a:lnTo>
                        <a:lnTo>
                          <a:pt x="117" y="35"/>
                        </a:lnTo>
                        <a:lnTo>
                          <a:pt x="117" y="27"/>
                        </a:lnTo>
                        <a:lnTo>
                          <a:pt x="102" y="12"/>
                        </a:lnTo>
                        <a:lnTo>
                          <a:pt x="93" y="10"/>
                        </a:lnTo>
                        <a:lnTo>
                          <a:pt x="84" y="16"/>
                        </a:lnTo>
                        <a:lnTo>
                          <a:pt x="82" y="5"/>
                        </a:lnTo>
                        <a:lnTo>
                          <a:pt x="75" y="0"/>
                        </a:lnTo>
                        <a:lnTo>
                          <a:pt x="53" y="0"/>
                        </a:lnTo>
                        <a:lnTo>
                          <a:pt x="46" y="5"/>
                        </a:lnTo>
                        <a:lnTo>
                          <a:pt x="44" y="15"/>
                        </a:lnTo>
                        <a:lnTo>
                          <a:pt x="36" y="9"/>
                        </a:lnTo>
                        <a:lnTo>
                          <a:pt x="27" y="10"/>
                        </a:lnTo>
                        <a:lnTo>
                          <a:pt x="12" y="26"/>
                        </a:lnTo>
                        <a:lnTo>
                          <a:pt x="11" y="34"/>
                        </a:lnTo>
                        <a:lnTo>
                          <a:pt x="15" y="43"/>
                        </a:lnTo>
                        <a:lnTo>
                          <a:pt x="5" y="45"/>
                        </a:lnTo>
                        <a:lnTo>
                          <a:pt x="0" y="51"/>
                        </a:lnTo>
                        <a:lnTo>
                          <a:pt x="0" y="73"/>
                        </a:lnTo>
                        <a:lnTo>
                          <a:pt x="5" y="80"/>
                        </a:lnTo>
                        <a:lnTo>
                          <a:pt x="15" y="82"/>
                        </a:lnTo>
                        <a:lnTo>
                          <a:pt x="9" y="91"/>
                        </a:lnTo>
                        <a:lnTo>
                          <a:pt x="10" y="100"/>
                        </a:lnTo>
                        <a:lnTo>
                          <a:pt x="25" y="115"/>
                        </a:lnTo>
                        <a:lnTo>
                          <a:pt x="33" y="116"/>
                        </a:lnTo>
                        <a:lnTo>
                          <a:pt x="42" y="111"/>
                        </a:lnTo>
                        <a:lnTo>
                          <a:pt x="44" y="122"/>
                        </a:lnTo>
                        <a:lnTo>
                          <a:pt x="52" y="127"/>
                        </a:lnTo>
                        <a:lnTo>
                          <a:pt x="72" y="127"/>
                        </a:lnTo>
                        <a:lnTo>
                          <a:pt x="80" y="122"/>
                        </a:lnTo>
                        <a:lnTo>
                          <a:pt x="82" y="112"/>
                        </a:lnTo>
                        <a:lnTo>
                          <a:pt x="91" y="117"/>
                        </a:lnTo>
                        <a:lnTo>
                          <a:pt x="99" y="116"/>
                        </a:lnTo>
                        <a:lnTo>
                          <a:pt x="114" y="101"/>
                        </a:lnTo>
                        <a:lnTo>
                          <a:pt x="116" y="93"/>
                        </a:lnTo>
                        <a:lnTo>
                          <a:pt x="111" y="84"/>
                        </a:lnTo>
                        <a:lnTo>
                          <a:pt x="121" y="82"/>
                        </a:lnTo>
                        <a:lnTo>
                          <a:pt x="126" y="75"/>
                        </a:lnTo>
                        <a:lnTo>
                          <a:pt x="126" y="54"/>
                        </a:lnTo>
                        <a:lnTo>
                          <a:pt x="121" y="47"/>
                        </a:lnTo>
                        <a:close/>
                        <a:moveTo>
                          <a:pt x="98" y="73"/>
                        </a:moveTo>
                        <a:lnTo>
                          <a:pt x="94" y="84"/>
                        </a:lnTo>
                        <a:lnTo>
                          <a:pt x="100" y="96"/>
                        </a:lnTo>
                        <a:lnTo>
                          <a:pt x="94" y="102"/>
                        </a:lnTo>
                        <a:lnTo>
                          <a:pt x="81" y="95"/>
                        </a:lnTo>
                        <a:lnTo>
                          <a:pt x="70" y="99"/>
                        </a:lnTo>
                        <a:lnTo>
                          <a:pt x="67" y="113"/>
                        </a:lnTo>
                        <a:lnTo>
                          <a:pt x="57" y="113"/>
                        </a:lnTo>
                        <a:lnTo>
                          <a:pt x="54" y="98"/>
                        </a:lnTo>
                        <a:lnTo>
                          <a:pt x="43" y="94"/>
                        </a:lnTo>
                        <a:lnTo>
                          <a:pt x="31" y="101"/>
                        </a:lnTo>
                        <a:lnTo>
                          <a:pt x="24" y="94"/>
                        </a:lnTo>
                        <a:lnTo>
                          <a:pt x="32" y="82"/>
                        </a:lnTo>
                        <a:lnTo>
                          <a:pt x="28" y="71"/>
                        </a:lnTo>
                        <a:lnTo>
                          <a:pt x="14" y="68"/>
                        </a:lnTo>
                        <a:lnTo>
                          <a:pt x="14" y="58"/>
                        </a:lnTo>
                        <a:lnTo>
                          <a:pt x="28" y="54"/>
                        </a:lnTo>
                        <a:lnTo>
                          <a:pt x="32" y="44"/>
                        </a:lnTo>
                        <a:lnTo>
                          <a:pt x="26" y="31"/>
                        </a:lnTo>
                        <a:lnTo>
                          <a:pt x="32" y="24"/>
                        </a:lnTo>
                        <a:lnTo>
                          <a:pt x="45" y="32"/>
                        </a:lnTo>
                        <a:lnTo>
                          <a:pt x="56" y="28"/>
                        </a:lnTo>
                        <a:lnTo>
                          <a:pt x="59" y="14"/>
                        </a:lnTo>
                        <a:lnTo>
                          <a:pt x="69" y="14"/>
                        </a:lnTo>
                        <a:lnTo>
                          <a:pt x="72" y="29"/>
                        </a:lnTo>
                        <a:lnTo>
                          <a:pt x="83" y="33"/>
                        </a:lnTo>
                        <a:lnTo>
                          <a:pt x="95" y="26"/>
                        </a:lnTo>
                        <a:lnTo>
                          <a:pt x="103" y="33"/>
                        </a:lnTo>
                        <a:lnTo>
                          <a:pt x="94" y="45"/>
                        </a:lnTo>
                        <a:lnTo>
                          <a:pt x="98" y="56"/>
                        </a:lnTo>
                        <a:lnTo>
                          <a:pt x="112" y="59"/>
                        </a:lnTo>
                        <a:lnTo>
                          <a:pt x="112" y="70"/>
                        </a:lnTo>
                        <a:lnTo>
                          <a:pt x="98" y="73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/>
                  <a:ex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altLang="en-US" lang="ko-KR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20" name="Freeform 57"/>
                  <p:cNvSpPr>
                    <a:spLocks noEditPoints="1"/>
                  </p:cNvSpPr>
                  <p:nvPr/>
                </p:nvSpPr>
                <p:spPr bwMode="auto">
                  <a:xfrm>
                    <a:off x="3414713" y="3549650"/>
                    <a:ext cx="74613" cy="74613"/>
                  </a:xfrm>
                  <a:custGeom>
                    <a:avLst/>
                    <a:gdLst>
                      <a:gd fmla="*/ 24 w 47" name="T0"/>
                      <a:gd fmla="*/ 0 h 47" name="T1"/>
                      <a:gd fmla="*/ 24 w 47" name="T2"/>
                      <a:gd fmla="*/ 0 h 47" name="T3"/>
                      <a:gd fmla="*/ 19 w 47" name="T4"/>
                      <a:gd fmla="*/ 0 h 47" name="T5"/>
                      <a:gd fmla="*/ 15 w 47" name="T6"/>
                      <a:gd fmla="*/ 2 h 47" name="T7"/>
                      <a:gd fmla="*/ 11 w 47" name="T8"/>
                      <a:gd fmla="*/ 4 h 47" name="T9"/>
                      <a:gd fmla="*/ 7 w 47" name="T10"/>
                      <a:gd fmla="*/ 6 h 47" name="T11"/>
                      <a:gd fmla="*/ 4 w 47" name="T12"/>
                      <a:gd fmla="*/ 10 h 47" name="T13"/>
                      <a:gd fmla="*/ 2 w 47" name="T14"/>
                      <a:gd fmla="*/ 14 h 47" name="T15"/>
                      <a:gd fmla="*/ 1 w 47" name="T16"/>
                      <a:gd fmla="*/ 19 h 47" name="T17"/>
                      <a:gd fmla="*/ 0 w 47" name="T18"/>
                      <a:gd fmla="*/ 23 h 47" name="T19"/>
                      <a:gd fmla="*/ 0 w 47" name="T20"/>
                      <a:gd fmla="*/ 23 h 47" name="T21"/>
                      <a:gd fmla="*/ 1 w 47" name="T22"/>
                      <a:gd fmla="*/ 28 h 47" name="T23"/>
                      <a:gd fmla="*/ 2 w 47" name="T24"/>
                      <a:gd fmla="*/ 33 h 47" name="T25"/>
                      <a:gd fmla="*/ 4 w 47" name="T26"/>
                      <a:gd fmla="*/ 36 h 47" name="T27"/>
                      <a:gd fmla="*/ 7 w 47" name="T28"/>
                      <a:gd fmla="*/ 41 h 47" name="T29"/>
                      <a:gd fmla="*/ 11 w 47" name="T30"/>
                      <a:gd fmla="*/ 43 h 47" name="T31"/>
                      <a:gd fmla="*/ 15 w 47" name="T32"/>
                      <a:gd fmla="*/ 45 h 47" name="T33"/>
                      <a:gd fmla="*/ 19 w 47" name="T34"/>
                      <a:gd fmla="*/ 47 h 47" name="T35"/>
                      <a:gd fmla="*/ 24 w 47" name="T36"/>
                      <a:gd fmla="*/ 47 h 47" name="T37"/>
                      <a:gd fmla="*/ 24 w 47" name="T38"/>
                      <a:gd fmla="*/ 47 h 47" name="T39"/>
                      <a:gd fmla="*/ 29 w 47" name="T40"/>
                      <a:gd fmla="*/ 47 h 47" name="T41"/>
                      <a:gd fmla="*/ 33 w 47" name="T42"/>
                      <a:gd fmla="*/ 45 h 47" name="T43"/>
                      <a:gd fmla="*/ 38 w 47" name="T44"/>
                      <a:gd fmla="*/ 43 h 47" name="T45"/>
                      <a:gd fmla="*/ 41 w 47" name="T46"/>
                      <a:gd fmla="*/ 41 h 47" name="T47"/>
                      <a:gd fmla="*/ 44 w 47" name="T48"/>
                      <a:gd fmla="*/ 36 h 47" name="T49"/>
                      <a:gd fmla="*/ 46 w 47" name="T50"/>
                      <a:gd fmla="*/ 33 h 47" name="T51"/>
                      <a:gd fmla="*/ 47 w 47" name="T52"/>
                      <a:gd fmla="*/ 28 h 47" name="T53"/>
                      <a:gd fmla="*/ 47 w 47" name="T54"/>
                      <a:gd fmla="*/ 23 h 47" name="T55"/>
                      <a:gd fmla="*/ 47 w 47" name="T56"/>
                      <a:gd fmla="*/ 23 h 47" name="T57"/>
                      <a:gd fmla="*/ 47 w 47" name="T58"/>
                      <a:gd fmla="*/ 19 h 47" name="T59"/>
                      <a:gd fmla="*/ 46 w 47" name="T60"/>
                      <a:gd fmla="*/ 14 h 47" name="T61"/>
                      <a:gd fmla="*/ 44 w 47" name="T62"/>
                      <a:gd fmla="*/ 10 h 47" name="T63"/>
                      <a:gd fmla="*/ 41 w 47" name="T64"/>
                      <a:gd fmla="*/ 6 h 47" name="T65"/>
                      <a:gd fmla="*/ 38 w 47" name="T66"/>
                      <a:gd fmla="*/ 4 h 47" name="T67"/>
                      <a:gd fmla="*/ 33 w 47" name="T68"/>
                      <a:gd fmla="*/ 2 h 47" name="T69"/>
                      <a:gd fmla="*/ 29 w 47" name="T70"/>
                      <a:gd fmla="*/ 0 h 47" name="T71"/>
                      <a:gd fmla="*/ 24 w 47" name="T72"/>
                      <a:gd fmla="*/ 0 h 47" name="T73"/>
                      <a:gd fmla="*/ 24 w 47" name="T74"/>
                      <a:gd fmla="*/ 0 h 47" name="T75"/>
                      <a:gd fmla="*/ 24 w 47" name="T76"/>
                      <a:gd fmla="*/ 33 h 47" name="T77"/>
                      <a:gd fmla="*/ 24 w 47" name="T78"/>
                      <a:gd fmla="*/ 33 h 47" name="T79"/>
                      <a:gd fmla="*/ 20 w 47" name="T80"/>
                      <a:gd fmla="*/ 32 h 47" name="T81"/>
                      <a:gd fmla="*/ 17 w 47" name="T82"/>
                      <a:gd fmla="*/ 30 h 47" name="T83"/>
                      <a:gd fmla="*/ 15 w 47" name="T84"/>
                      <a:gd fmla="*/ 27 h 47" name="T85"/>
                      <a:gd fmla="*/ 15 w 47" name="T86"/>
                      <a:gd fmla="*/ 23 h 47" name="T87"/>
                      <a:gd fmla="*/ 15 w 47" name="T88"/>
                      <a:gd fmla="*/ 23 h 47" name="T89"/>
                      <a:gd fmla="*/ 15 w 47" name="T90"/>
                      <a:gd fmla="*/ 20 h 47" name="T91"/>
                      <a:gd fmla="*/ 17 w 47" name="T92"/>
                      <a:gd fmla="*/ 17 h 47" name="T93"/>
                      <a:gd fmla="*/ 20 w 47" name="T94"/>
                      <a:gd fmla="*/ 15 h 47" name="T95"/>
                      <a:gd fmla="*/ 24 w 47" name="T96"/>
                      <a:gd fmla="*/ 14 h 47" name="T97"/>
                      <a:gd fmla="*/ 24 w 47" name="T98"/>
                      <a:gd fmla="*/ 14 h 47" name="T99"/>
                      <a:gd fmla="*/ 28 w 47" name="T100"/>
                      <a:gd fmla="*/ 15 h 47" name="T101"/>
                      <a:gd fmla="*/ 31 w 47" name="T102"/>
                      <a:gd fmla="*/ 17 h 47" name="T103"/>
                      <a:gd fmla="*/ 33 w 47" name="T104"/>
                      <a:gd fmla="*/ 20 h 47" name="T105"/>
                      <a:gd fmla="*/ 33 w 47" name="T106"/>
                      <a:gd fmla="*/ 23 h 47" name="T107"/>
                      <a:gd fmla="*/ 33 w 47" name="T108"/>
                      <a:gd fmla="*/ 23 h 47" name="T109"/>
                      <a:gd fmla="*/ 33 w 47" name="T110"/>
                      <a:gd fmla="*/ 27 h 47" name="T111"/>
                      <a:gd fmla="*/ 31 w 47" name="T112"/>
                      <a:gd fmla="*/ 30 h 47" name="T113"/>
                      <a:gd fmla="*/ 28 w 47" name="T114"/>
                      <a:gd fmla="*/ 32 h 47" name="T115"/>
                      <a:gd fmla="*/ 24 w 47" name="T116"/>
                      <a:gd fmla="*/ 33 h 47" name="T117"/>
                      <a:gd fmla="*/ 24 w 47" name="T118"/>
                      <a:gd fmla="*/ 33 h 47" name="T1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</a:cxnLst>
                    <a:rect b="b" l="0" r="r" t="0"/>
                    <a:pathLst>
                      <a:path h="47" w="47">
                        <a:moveTo>
                          <a:pt x="24" y="0"/>
                        </a:moveTo>
                        <a:lnTo>
                          <a:pt x="24" y="0"/>
                        </a:lnTo>
                        <a:lnTo>
                          <a:pt x="19" y="0"/>
                        </a:lnTo>
                        <a:lnTo>
                          <a:pt x="15" y="2"/>
                        </a:lnTo>
                        <a:lnTo>
                          <a:pt x="11" y="4"/>
                        </a:lnTo>
                        <a:lnTo>
                          <a:pt x="7" y="6"/>
                        </a:lnTo>
                        <a:lnTo>
                          <a:pt x="4" y="10"/>
                        </a:lnTo>
                        <a:lnTo>
                          <a:pt x="2" y="14"/>
                        </a:lnTo>
                        <a:lnTo>
                          <a:pt x="1" y="19"/>
                        </a:lnTo>
                        <a:lnTo>
                          <a:pt x="0" y="23"/>
                        </a:lnTo>
                        <a:lnTo>
                          <a:pt x="0" y="23"/>
                        </a:lnTo>
                        <a:lnTo>
                          <a:pt x="1" y="28"/>
                        </a:lnTo>
                        <a:lnTo>
                          <a:pt x="2" y="33"/>
                        </a:lnTo>
                        <a:lnTo>
                          <a:pt x="4" y="36"/>
                        </a:lnTo>
                        <a:lnTo>
                          <a:pt x="7" y="41"/>
                        </a:lnTo>
                        <a:lnTo>
                          <a:pt x="11" y="43"/>
                        </a:lnTo>
                        <a:lnTo>
                          <a:pt x="15" y="45"/>
                        </a:lnTo>
                        <a:lnTo>
                          <a:pt x="19" y="47"/>
                        </a:lnTo>
                        <a:lnTo>
                          <a:pt x="24" y="47"/>
                        </a:lnTo>
                        <a:lnTo>
                          <a:pt x="24" y="47"/>
                        </a:lnTo>
                        <a:lnTo>
                          <a:pt x="29" y="47"/>
                        </a:lnTo>
                        <a:lnTo>
                          <a:pt x="33" y="45"/>
                        </a:lnTo>
                        <a:lnTo>
                          <a:pt x="38" y="43"/>
                        </a:lnTo>
                        <a:lnTo>
                          <a:pt x="41" y="41"/>
                        </a:lnTo>
                        <a:lnTo>
                          <a:pt x="44" y="36"/>
                        </a:lnTo>
                        <a:lnTo>
                          <a:pt x="46" y="33"/>
                        </a:lnTo>
                        <a:lnTo>
                          <a:pt x="47" y="28"/>
                        </a:lnTo>
                        <a:lnTo>
                          <a:pt x="47" y="23"/>
                        </a:lnTo>
                        <a:lnTo>
                          <a:pt x="47" y="23"/>
                        </a:lnTo>
                        <a:lnTo>
                          <a:pt x="47" y="19"/>
                        </a:lnTo>
                        <a:lnTo>
                          <a:pt x="46" y="14"/>
                        </a:lnTo>
                        <a:lnTo>
                          <a:pt x="44" y="10"/>
                        </a:lnTo>
                        <a:lnTo>
                          <a:pt x="41" y="6"/>
                        </a:lnTo>
                        <a:lnTo>
                          <a:pt x="38" y="4"/>
                        </a:lnTo>
                        <a:lnTo>
                          <a:pt x="33" y="2"/>
                        </a:lnTo>
                        <a:lnTo>
                          <a:pt x="29" y="0"/>
                        </a:lnTo>
                        <a:lnTo>
                          <a:pt x="24" y="0"/>
                        </a:lnTo>
                        <a:lnTo>
                          <a:pt x="24" y="0"/>
                        </a:lnTo>
                        <a:close/>
                        <a:moveTo>
                          <a:pt x="24" y="33"/>
                        </a:moveTo>
                        <a:lnTo>
                          <a:pt x="24" y="33"/>
                        </a:lnTo>
                        <a:lnTo>
                          <a:pt x="20" y="32"/>
                        </a:lnTo>
                        <a:lnTo>
                          <a:pt x="17" y="30"/>
                        </a:lnTo>
                        <a:lnTo>
                          <a:pt x="15" y="27"/>
                        </a:lnTo>
                        <a:lnTo>
                          <a:pt x="15" y="23"/>
                        </a:lnTo>
                        <a:lnTo>
                          <a:pt x="15" y="23"/>
                        </a:lnTo>
                        <a:lnTo>
                          <a:pt x="15" y="20"/>
                        </a:lnTo>
                        <a:lnTo>
                          <a:pt x="17" y="17"/>
                        </a:lnTo>
                        <a:lnTo>
                          <a:pt x="20" y="15"/>
                        </a:lnTo>
                        <a:lnTo>
                          <a:pt x="24" y="14"/>
                        </a:lnTo>
                        <a:lnTo>
                          <a:pt x="24" y="14"/>
                        </a:lnTo>
                        <a:lnTo>
                          <a:pt x="28" y="15"/>
                        </a:lnTo>
                        <a:lnTo>
                          <a:pt x="31" y="17"/>
                        </a:lnTo>
                        <a:lnTo>
                          <a:pt x="33" y="20"/>
                        </a:lnTo>
                        <a:lnTo>
                          <a:pt x="33" y="23"/>
                        </a:lnTo>
                        <a:lnTo>
                          <a:pt x="33" y="23"/>
                        </a:lnTo>
                        <a:lnTo>
                          <a:pt x="33" y="27"/>
                        </a:lnTo>
                        <a:lnTo>
                          <a:pt x="31" y="30"/>
                        </a:lnTo>
                        <a:lnTo>
                          <a:pt x="28" y="32"/>
                        </a:lnTo>
                        <a:lnTo>
                          <a:pt x="24" y="33"/>
                        </a:lnTo>
                        <a:lnTo>
                          <a:pt x="24" y="33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/>
                  <a:ex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altLang="en-US" lang="ko-KR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21" name="Freeform 58"/>
                  <p:cNvSpPr>
                    <a:spLocks/>
                  </p:cNvSpPr>
                  <p:nvPr/>
                </p:nvSpPr>
                <p:spPr bwMode="auto">
                  <a:xfrm>
                    <a:off x="2921000" y="3421063"/>
                    <a:ext cx="165100" cy="163513"/>
                  </a:xfrm>
                  <a:custGeom>
                    <a:avLst/>
                    <a:gdLst>
                      <a:gd fmla="*/ 104 w 104" name="T0"/>
                      <a:gd fmla="*/ 14 h 103" name="T1"/>
                      <a:gd fmla="*/ 104 w 104" name="T2"/>
                      <a:gd fmla="*/ 0 h 103" name="T3"/>
                      <a:gd fmla="*/ 104 w 104" name="T4"/>
                      <a:gd fmla="*/ 0 h 103" name="T5"/>
                      <a:gd fmla="*/ 93 w 104" name="T6"/>
                      <a:gd fmla="*/ 0 h 103" name="T7"/>
                      <a:gd fmla="*/ 83 w 104" name="T8"/>
                      <a:gd fmla="*/ 2 h 103" name="T9"/>
                      <a:gd fmla="*/ 73 w 104" name="T10"/>
                      <a:gd fmla="*/ 4 h 103" name="T11"/>
                      <a:gd fmla="*/ 64 w 104" name="T12"/>
                      <a:gd fmla="*/ 7 h 103" name="T13"/>
                      <a:gd fmla="*/ 54 w 104" name="T14"/>
                      <a:gd fmla="*/ 11 h 103" name="T15"/>
                      <a:gd fmla="*/ 45 w 104" name="T16"/>
                      <a:gd fmla="*/ 17 h 103" name="T17"/>
                      <a:gd fmla="*/ 38 w 104" name="T18"/>
                      <a:gd fmla="*/ 23 h 103" name="T19"/>
                      <a:gd fmla="*/ 30 w 104" name="T20"/>
                      <a:gd fmla="*/ 30 h 103" name="T21"/>
                      <a:gd fmla="*/ 24 w 104" name="T22"/>
                      <a:gd fmla="*/ 37 h 103" name="T23"/>
                      <a:gd fmla="*/ 17 w 104" name="T24"/>
                      <a:gd fmla="*/ 45 h 103" name="T25"/>
                      <a:gd fmla="*/ 13 w 104" name="T26"/>
                      <a:gd fmla="*/ 54 h 103" name="T27"/>
                      <a:gd fmla="*/ 7 w 104" name="T28"/>
                      <a:gd fmla="*/ 62 h 103" name="T29"/>
                      <a:gd fmla="*/ 4 w 104" name="T30"/>
                      <a:gd fmla="*/ 72 h 103" name="T31"/>
                      <a:gd fmla="*/ 2 w 104" name="T32"/>
                      <a:gd fmla="*/ 82 h 103" name="T33"/>
                      <a:gd fmla="*/ 0 w 104" name="T34"/>
                      <a:gd fmla="*/ 92 h 103" name="T35"/>
                      <a:gd fmla="*/ 0 w 104" name="T36"/>
                      <a:gd fmla="*/ 103 h 103" name="T37"/>
                      <a:gd fmla="*/ 14 w 104" name="T38"/>
                      <a:gd fmla="*/ 103 h 103" name="T39"/>
                      <a:gd fmla="*/ 14 w 104" name="T40"/>
                      <a:gd fmla="*/ 103 h 103" name="T41"/>
                      <a:gd fmla="*/ 14 w 104" name="T42"/>
                      <a:gd fmla="*/ 94 h 103" name="T43"/>
                      <a:gd fmla="*/ 16 w 104" name="T44"/>
                      <a:gd fmla="*/ 85 h 103" name="T45"/>
                      <a:gd fmla="*/ 18 w 104" name="T46"/>
                      <a:gd fmla="*/ 76 h 103" name="T47"/>
                      <a:gd fmla="*/ 21 w 104" name="T48"/>
                      <a:gd fmla="*/ 68 h 103" name="T49"/>
                      <a:gd fmla="*/ 25 w 104" name="T50"/>
                      <a:gd fmla="*/ 60 h 103" name="T51"/>
                      <a:gd fmla="*/ 29 w 104" name="T52"/>
                      <a:gd fmla="*/ 53 h 103" name="T53"/>
                      <a:gd fmla="*/ 34 w 104" name="T54"/>
                      <a:gd fmla="*/ 46 h 103" name="T55"/>
                      <a:gd fmla="*/ 40 w 104" name="T56"/>
                      <a:gd fmla="*/ 40 h 103" name="T57"/>
                      <a:gd fmla="*/ 46 w 104" name="T58"/>
                      <a:gd fmla="*/ 34 h 103" name="T59"/>
                      <a:gd fmla="*/ 54 w 104" name="T60"/>
                      <a:gd fmla="*/ 29 h 103" name="T61"/>
                      <a:gd fmla="*/ 61 w 104" name="T62"/>
                      <a:gd fmla="*/ 24 h 103" name="T63"/>
                      <a:gd fmla="*/ 69 w 104" name="T64"/>
                      <a:gd fmla="*/ 20 h 103" name="T65"/>
                      <a:gd fmla="*/ 77 w 104" name="T66"/>
                      <a:gd fmla="*/ 17 h 103" name="T67"/>
                      <a:gd fmla="*/ 85 w 104" name="T68"/>
                      <a:gd fmla="*/ 15 h 103" name="T69"/>
                      <a:gd fmla="*/ 95 w 104" name="T70"/>
                      <a:gd fmla="*/ 14 h 103" name="T71"/>
                      <a:gd fmla="*/ 104 w 104" name="T72"/>
                      <a:gd fmla="*/ 14 h 103" name="T73"/>
                      <a:gd fmla="*/ 104 w 104" name="T74"/>
                      <a:gd fmla="*/ 14 h 103" name="T7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b="b" l="0" r="r" t="0"/>
                    <a:pathLst>
                      <a:path h="103" w="104">
                        <a:moveTo>
                          <a:pt x="104" y="14"/>
                        </a:moveTo>
                        <a:lnTo>
                          <a:pt x="104" y="0"/>
                        </a:lnTo>
                        <a:lnTo>
                          <a:pt x="104" y="0"/>
                        </a:lnTo>
                        <a:lnTo>
                          <a:pt x="93" y="0"/>
                        </a:lnTo>
                        <a:lnTo>
                          <a:pt x="83" y="2"/>
                        </a:lnTo>
                        <a:lnTo>
                          <a:pt x="73" y="4"/>
                        </a:lnTo>
                        <a:lnTo>
                          <a:pt x="64" y="7"/>
                        </a:lnTo>
                        <a:lnTo>
                          <a:pt x="54" y="11"/>
                        </a:lnTo>
                        <a:lnTo>
                          <a:pt x="45" y="17"/>
                        </a:lnTo>
                        <a:lnTo>
                          <a:pt x="38" y="23"/>
                        </a:lnTo>
                        <a:lnTo>
                          <a:pt x="30" y="30"/>
                        </a:lnTo>
                        <a:lnTo>
                          <a:pt x="24" y="37"/>
                        </a:lnTo>
                        <a:lnTo>
                          <a:pt x="17" y="45"/>
                        </a:lnTo>
                        <a:lnTo>
                          <a:pt x="13" y="54"/>
                        </a:lnTo>
                        <a:lnTo>
                          <a:pt x="7" y="62"/>
                        </a:lnTo>
                        <a:lnTo>
                          <a:pt x="4" y="72"/>
                        </a:lnTo>
                        <a:lnTo>
                          <a:pt x="2" y="82"/>
                        </a:lnTo>
                        <a:lnTo>
                          <a:pt x="0" y="92"/>
                        </a:lnTo>
                        <a:lnTo>
                          <a:pt x="0" y="103"/>
                        </a:lnTo>
                        <a:lnTo>
                          <a:pt x="14" y="103"/>
                        </a:lnTo>
                        <a:lnTo>
                          <a:pt x="14" y="103"/>
                        </a:lnTo>
                        <a:lnTo>
                          <a:pt x="14" y="94"/>
                        </a:lnTo>
                        <a:lnTo>
                          <a:pt x="16" y="85"/>
                        </a:lnTo>
                        <a:lnTo>
                          <a:pt x="18" y="76"/>
                        </a:lnTo>
                        <a:lnTo>
                          <a:pt x="21" y="68"/>
                        </a:lnTo>
                        <a:lnTo>
                          <a:pt x="25" y="60"/>
                        </a:lnTo>
                        <a:lnTo>
                          <a:pt x="29" y="53"/>
                        </a:lnTo>
                        <a:lnTo>
                          <a:pt x="34" y="46"/>
                        </a:lnTo>
                        <a:lnTo>
                          <a:pt x="40" y="40"/>
                        </a:lnTo>
                        <a:lnTo>
                          <a:pt x="46" y="34"/>
                        </a:lnTo>
                        <a:lnTo>
                          <a:pt x="54" y="29"/>
                        </a:lnTo>
                        <a:lnTo>
                          <a:pt x="61" y="24"/>
                        </a:lnTo>
                        <a:lnTo>
                          <a:pt x="69" y="20"/>
                        </a:lnTo>
                        <a:lnTo>
                          <a:pt x="77" y="17"/>
                        </a:lnTo>
                        <a:lnTo>
                          <a:pt x="85" y="15"/>
                        </a:lnTo>
                        <a:lnTo>
                          <a:pt x="95" y="14"/>
                        </a:lnTo>
                        <a:lnTo>
                          <a:pt x="104" y="14"/>
                        </a:lnTo>
                        <a:lnTo>
                          <a:pt x="104" y="14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/>
                  <a:ex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altLang="en-US" lang="ko-KR">
                      <a:solidFill>
                        <a:schemeClr val="lt1"/>
                      </a:solidFill>
                    </a:endParaRPr>
                  </a:p>
                </p:txBody>
              </p:sp>
            </p:grpSp>
          </p:grpSp>
        </p:grpSp>
        <p:sp>
          <p:nvSpPr>
            <p:cNvPr id="35" name="Arc 6"/>
            <p:cNvSpPr/>
            <p:nvPr/>
          </p:nvSpPr>
          <p:spPr>
            <a:xfrm flipV="1" rot="5400000">
              <a:off x="2521170" y="1692518"/>
              <a:ext cx="4022239" cy="4022239"/>
            </a:xfrm>
            <a:prstGeom prst="arc">
              <a:avLst>
                <a:gd fmla="val 3564696" name="adj1"/>
                <a:gd fmla="val 4722046" name="adj2"/>
              </a:avLst>
            </a:prstGeom>
            <a:noFill/>
            <a:ln w="12700">
              <a:gradFill flip="none" rotWithShape="1">
                <a:gsLst>
                  <a:gs pos="0">
                    <a:srgbClr val="54D0CA"/>
                  </a:gs>
                  <a:gs pos="100000">
                    <a:srgbClr val="2A9995"/>
                  </a:gs>
                </a:gsLst>
                <a:lin ang="0" scaled="1"/>
                <a:tileRect/>
              </a:gradFill>
              <a:headEnd type="oval"/>
              <a:tailEnd type="oval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ko-KR">
                <a:solidFill>
                  <a:schemeClr val="lt1"/>
                </a:solidFill>
              </a:endParaRPr>
            </a:p>
          </p:txBody>
        </p:sp>
        <p:sp>
          <p:nvSpPr>
            <p:cNvPr id="36" name="Arc 6"/>
            <p:cNvSpPr/>
            <p:nvPr/>
          </p:nvSpPr>
          <p:spPr>
            <a:xfrm flipV="1" rot="5400000">
              <a:off x="2521170" y="1692518"/>
              <a:ext cx="4022239" cy="4022239"/>
            </a:xfrm>
            <a:prstGeom prst="arc">
              <a:avLst>
                <a:gd fmla="val 432948" name="adj1"/>
                <a:gd fmla="val 2146174" name="adj2"/>
              </a:avLst>
            </a:prstGeom>
            <a:noFill/>
            <a:ln w="12700">
              <a:gradFill flip="none" rotWithShape="1">
                <a:gsLst>
                  <a:gs pos="0">
                    <a:srgbClr val="54D0CA"/>
                  </a:gs>
                  <a:gs pos="100000">
                    <a:srgbClr val="2A9995"/>
                  </a:gs>
                </a:gsLst>
                <a:lin ang="0" scaled="1"/>
                <a:tileRect/>
              </a:gradFill>
              <a:headEnd type="oval"/>
              <a:tailEnd type="oval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ko-KR">
                <a:solidFill>
                  <a:schemeClr val="lt1"/>
                </a:solidFill>
              </a:endParaRPr>
            </a:p>
          </p:txBody>
        </p:sp>
        <p:sp>
          <p:nvSpPr>
            <p:cNvPr id="37" name="Arc 6"/>
            <p:cNvSpPr/>
            <p:nvPr/>
          </p:nvSpPr>
          <p:spPr>
            <a:xfrm flipV="1" rot="5400000">
              <a:off x="2521170" y="1692518"/>
              <a:ext cx="4022239" cy="4022239"/>
            </a:xfrm>
            <a:prstGeom prst="arc">
              <a:avLst>
                <a:gd fmla="val 6008777" name="adj1"/>
                <a:gd fmla="val 7265912" name="adj2"/>
              </a:avLst>
            </a:prstGeom>
            <a:noFill/>
            <a:ln w="12700">
              <a:gradFill flip="none" rotWithShape="1">
                <a:gsLst>
                  <a:gs pos="0">
                    <a:srgbClr val="54D0CA"/>
                  </a:gs>
                  <a:gs pos="100000">
                    <a:srgbClr val="2A9995"/>
                  </a:gs>
                </a:gsLst>
                <a:lin ang="0" scaled="1"/>
                <a:tileRect/>
              </a:gradFill>
              <a:headEnd type="oval"/>
              <a:tailEnd type="oval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ko-KR">
                <a:solidFill>
                  <a:schemeClr val="lt1"/>
                </a:solidFill>
              </a:endParaRPr>
            </a:p>
          </p:txBody>
        </p:sp>
      </p:grpSp>
      <p:sp>
        <p:nvSpPr>
          <p:cNvPr id="43" name="矩形 42"/>
          <p:cNvSpPr/>
          <p:nvPr/>
        </p:nvSpPr>
        <p:spPr>
          <a:xfrm>
            <a:off x="330480" y="212915"/>
            <a:ext cx="2993127" cy="461665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indent="-342900" marL="342900">
              <a:buFont charset="2" panose="05000000000000000000" pitchFamily="2" typeface="Wingdings"/>
              <a:buChar char="Ø"/>
            </a:pPr>
            <a:r>
              <a:rPr altLang="en-US" dirty="0" lang="zh-CN" smtClean="0" sz="2400">
                <a:gradFill>
                  <a:gsLst>
                    <a:gs pos="0">
                      <a:schemeClr val="bg1"/>
                    </a:gs>
                    <a:gs pos="100000">
                      <a:srgbClr val="2A9995"/>
                    </a:gs>
                  </a:gsLst>
                  <a:lin ang="5400000" scaled="1"/>
                </a:gradFill>
                <a:effectLst>
                  <a:glow rad="88900">
                    <a:srgbClr val="073780">
                      <a:alpha val="58000"/>
                    </a:srgbClr>
                  </a:glow>
                </a:effectLst>
                <a:latin charset="-122" panose="02010609000101010101" pitchFamily="49" typeface="经典综艺体简"/>
                <a:ea charset="-122" panose="02010609000101010101" pitchFamily="49" typeface="经典综艺体简"/>
                <a:cs charset="-122" panose="02010609000101010101" pitchFamily="49" typeface="经典综艺体简"/>
              </a:rPr>
              <a:t>单击此处添加目录</a:t>
            </a:r>
            <a:endParaRPr altLang="en-US" dirty="0" lang="zh-CN" sz="2400">
              <a:gradFill>
                <a:gsLst>
                  <a:gs pos="0">
                    <a:schemeClr val="bg1"/>
                  </a:gs>
                  <a:gs pos="100000">
                    <a:srgbClr val="2A9995"/>
                  </a:gs>
                </a:gsLst>
                <a:lin ang="5400000" scaled="1"/>
              </a:gradFill>
              <a:effectLst>
                <a:glow rad="88900">
                  <a:srgbClr val="073780">
                    <a:alpha val="58000"/>
                  </a:srgbClr>
                </a:glow>
              </a:effectLst>
              <a:latin charset="-122" panose="02010609000101010101" pitchFamily="49" typeface="经典综艺体简"/>
              <a:ea charset="-122" panose="02010609000101010101" pitchFamily="49" typeface="经典综艺体简"/>
              <a:cs charset="-122" panose="02010609000101010101" pitchFamily="49" typeface="经典综艺体简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3279157" y="406302"/>
            <a:ext cx="240039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 lvl="0"/>
            <a:r>
              <a:rPr altLang="zh-CN" dirty="0" i="1" lang="en-US" smtClean="0" sz="1050">
                <a:solidFill>
                  <a:schemeClr val="bg1">
                    <a:alpha val="7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604020202020204" pitchFamily="34" typeface="Arial"/>
                <a:cs charset="0" panose="020B0604020202020204" pitchFamily="34" typeface="Arial"/>
              </a:rPr>
              <a:t>DAN </a:t>
            </a:r>
            <a:r>
              <a:rPr altLang="zh-CN" dirty="0" err="1" i="1" lang="en-US" smtClean="0" sz="1050">
                <a:solidFill>
                  <a:schemeClr val="bg1">
                    <a:alpha val="7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604020202020204" pitchFamily="34" typeface="Arial"/>
                <a:cs charset="0" panose="020B0604020202020204" pitchFamily="34" typeface="Arial"/>
              </a:rPr>
              <a:t>JI</a:t>
            </a:r>
            <a:r>
              <a:rPr altLang="zh-CN" dirty="0" i="1" lang="en-US" smtClean="0" sz="1050">
                <a:solidFill>
                  <a:schemeClr val="bg1">
                    <a:alpha val="7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604020202020204" pitchFamily="34" typeface="Arial"/>
                <a:cs charset="0" panose="020B0604020202020204" pitchFamily="34" typeface="Arial"/>
              </a:rPr>
              <a:t> CI CHU </a:t>
            </a:r>
            <a:r>
              <a:rPr altLang="zh-CN" dirty="0" err="1" i="1" lang="en-US" smtClean="0" sz="1050">
                <a:solidFill>
                  <a:schemeClr val="bg1">
                    <a:alpha val="7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604020202020204" pitchFamily="34" typeface="Arial"/>
                <a:cs charset="0" panose="020B0604020202020204" pitchFamily="34" typeface="Arial"/>
              </a:rPr>
              <a:t>TIAN</a:t>
            </a:r>
            <a:r>
              <a:rPr altLang="zh-CN" dirty="0" i="1" lang="en-US" smtClean="0" sz="1050">
                <a:solidFill>
                  <a:schemeClr val="bg1">
                    <a:alpha val="7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604020202020204" pitchFamily="34" typeface="Arial"/>
                <a:cs charset="0" panose="020B0604020202020204" pitchFamily="34" typeface="Arial"/>
              </a:rPr>
              <a:t> </a:t>
            </a:r>
            <a:r>
              <a:rPr altLang="zh-CN" dirty="0" err="1" i="1" lang="en-US" smtClean="0" sz="1050">
                <a:solidFill>
                  <a:schemeClr val="bg1">
                    <a:alpha val="7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604020202020204" pitchFamily="34" typeface="Arial"/>
                <a:cs charset="0" panose="020B0604020202020204" pitchFamily="34" typeface="Arial"/>
              </a:rPr>
              <a:t>JIA</a:t>
            </a:r>
            <a:r>
              <a:rPr altLang="zh-CN" dirty="0" i="1" lang="en-US" smtClean="0" sz="1050">
                <a:solidFill>
                  <a:schemeClr val="bg1">
                    <a:alpha val="7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604020202020204" pitchFamily="34" typeface="Arial"/>
                <a:cs charset="0" panose="020B0604020202020204" pitchFamily="34" typeface="Arial"/>
              </a:rPr>
              <a:t> YING WEN</a:t>
            </a:r>
            <a:endParaRPr altLang="en-US" dirty="0" i="1" lang="zh-CN" sz="1050">
              <a:solidFill>
                <a:schemeClr val="bg1">
                  <a:alpha val="70000"/>
                </a:schemeClr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charset="0" panose="020B0604020202020204" pitchFamily="34" typeface="Arial"/>
              <a:cs charset="0" panose="020B0604020202020204" pitchFamily="34" typeface="Arial"/>
            </a:endParaRPr>
          </a:p>
        </p:txBody>
      </p:sp>
      <p:cxnSp>
        <p:nvCxnSpPr>
          <p:cNvPr id="45" name="直接连接符 44"/>
          <p:cNvCxnSpPr/>
          <p:nvPr/>
        </p:nvCxnSpPr>
        <p:spPr>
          <a:xfrm>
            <a:off x="0" y="935079"/>
            <a:ext cx="11273869" cy="0"/>
          </a:xfrm>
          <a:prstGeom prst="line">
            <a:avLst/>
          </a:prstGeom>
          <a:ln w="12700">
            <a:gradFill flip="none" rotWithShape="1">
              <a:gsLst>
                <a:gs pos="59000">
                  <a:schemeClr val="bg1">
                    <a:alpha val="21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组合 45"/>
          <p:cNvGrpSpPr/>
          <p:nvPr/>
        </p:nvGrpSpPr>
        <p:grpSpPr>
          <a:xfrm flipH="1">
            <a:off x="0" y="780260"/>
            <a:ext cx="5724000" cy="78378"/>
            <a:chOff x="6911145" y="6507480"/>
            <a:chExt cx="4984946" cy="78378"/>
          </a:xfrm>
        </p:grpSpPr>
        <p:sp>
          <p:nvSpPr>
            <p:cNvPr id="47" name="任意多边形 46"/>
            <p:cNvSpPr/>
            <p:nvPr/>
          </p:nvSpPr>
          <p:spPr>
            <a:xfrm flipH="1" flipV="1">
              <a:off x="10182596" y="6507480"/>
              <a:ext cx="1713495" cy="78378"/>
            </a:xfrm>
            <a:custGeom>
              <a:avLst/>
              <a:gdLst>
                <a:gd fmla="*/ 1585578 w 1713495" name="connsiteX0"/>
                <a:gd fmla="*/ 78378 h 78378" name="connsiteY0"/>
                <a:gd fmla="*/ 0 w 1713495" name="connsiteX1"/>
                <a:gd fmla="*/ 78378 h 78378" name="connsiteY1"/>
                <a:gd fmla="*/ 0 w 1713495" name="connsiteX2"/>
                <a:gd fmla="*/ 0 h 78378" name="connsiteY2"/>
                <a:gd fmla="*/ 1713495 w 1713495" name="connsiteX3"/>
                <a:gd fmla="*/ 0 h 78378" name="connsiteY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78378" w="1713495">
                  <a:moveTo>
                    <a:pt x="1585578" y="78378"/>
                  </a:moveTo>
                  <a:lnTo>
                    <a:pt x="0" y="78378"/>
                  </a:lnTo>
                  <a:lnTo>
                    <a:pt x="0" y="0"/>
                  </a:lnTo>
                  <a:lnTo>
                    <a:pt x="1713495" y="0"/>
                  </a:lnTo>
                  <a:close/>
                </a:path>
              </a:pathLst>
            </a:custGeom>
            <a:solidFill>
              <a:srgbClr val="61D6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8" name="平行四边形 47"/>
            <p:cNvSpPr/>
            <p:nvPr/>
          </p:nvSpPr>
          <p:spPr>
            <a:xfrm flipH="1" flipV="1">
              <a:off x="8909105" y="6507480"/>
              <a:ext cx="1296000" cy="78378"/>
            </a:xfrm>
            <a:prstGeom prst="parallelogram">
              <a:avLst>
                <a:gd fmla="val 163205" name="adj"/>
              </a:avLst>
            </a:prstGeom>
            <a:solidFill>
              <a:srgbClr val="61D6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9" name="平行四边形 48"/>
            <p:cNvSpPr/>
            <p:nvPr/>
          </p:nvSpPr>
          <p:spPr>
            <a:xfrm flipH="1" flipV="1">
              <a:off x="8031615" y="6507480"/>
              <a:ext cx="900000" cy="78378"/>
            </a:xfrm>
            <a:prstGeom prst="parallelogram">
              <a:avLst>
                <a:gd fmla="val 163205" name="adj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0" name="平行四边形 49"/>
            <p:cNvSpPr/>
            <p:nvPr/>
          </p:nvSpPr>
          <p:spPr>
            <a:xfrm flipH="1" flipV="1">
              <a:off x="7658125" y="6507480"/>
              <a:ext cx="396000" cy="78378"/>
            </a:xfrm>
            <a:prstGeom prst="parallelogram">
              <a:avLst>
                <a:gd fmla="val 163205" name="adj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1" name="平行四边形 50"/>
            <p:cNvSpPr/>
            <p:nvPr/>
          </p:nvSpPr>
          <p:spPr>
            <a:xfrm flipH="1" flipV="1">
              <a:off x="7284635" y="6507480"/>
              <a:ext cx="396000" cy="78378"/>
            </a:xfrm>
            <a:prstGeom prst="parallelogram">
              <a:avLst>
                <a:gd fmla="val 163205" name="adj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2" name="平行四边形 51"/>
            <p:cNvSpPr/>
            <p:nvPr/>
          </p:nvSpPr>
          <p:spPr>
            <a:xfrm flipH="1" flipV="1">
              <a:off x="6911145" y="6507480"/>
              <a:ext cx="396000" cy="78378"/>
            </a:xfrm>
            <a:prstGeom prst="parallelogram">
              <a:avLst>
                <a:gd fmla="val 163205" name="adj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</p:spTree>
    <p:extLst>
      <p:ext uri="{BB962C8B-B14F-4D97-AF65-F5344CB8AC3E}">
        <p14:creationId xmlns:p14="http://schemas.microsoft.com/office/powerpoint/2010/main" val="203604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600" spd="slow">
        <p14:conveyor dir="l"/>
      </p:transition>
    </mc:Choice>
    <mc:Fallback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dur="indefinite" id="1" nodeType="tmRoot" restart="never">
              <p:childTnLst>
                <p:seq concurrent="1" nextAc="seek">
                  <p:cTn dur="indefinite" id="2" nodeType="mainSeq">
                    <p:childTnLst>
                      <p:par>
                        <p:cTn fill="hold" id="3">
                          <p:stCondLst>
                            <p:cond delay="indefinite"/>
                            <p:cond delay="0" evt="onBegin">
                              <p:tn val="2"/>
                            </p:cond>
                          </p:stCondLst>
                          <p:childTnLst>
                            <p:par>
                              <p:cTn fill="hold" id="4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fill="hold" id="5" nodeType="afterEffect" presetClass="entr" presetID="53" presetSubtype="16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dur="1" fill="hold" id="6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dur="500" fill="hold" id="7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dur="500" fill="hold" id="8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filter="fade" transition="in">
                                          <p:cBhvr>
                                            <p:cTn dur="500" id="9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fill="hold" id="10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fill="hold" id="11" nodeType="afterEffect" presetClass="entr" presetID="22" presetSubtype="1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dur="1" fill="hold" id="12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filter="wipe(up)" transition="in">
                                          <p:cBhvr>
                                            <p:cTn dur="500" id="13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fill="hold" id="14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fill="hold" id="15" nodeType="afterEffect" p14:presetBounceEnd="54000" presetClass="entr" presetID="2" presetSubtype="2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dur="1" fill="hold" id="16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p14:bounceEnd="54000" valueType="num">
                                          <p:cBhvr additive="base">
                                            <p:cTn dur="1000" fill="hold" id="17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p14:bounceEnd="54000" valueType="num">
                                          <p:cBhvr additive="base">
                                            <p:cTn dur="1000" fill="hold" id="18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fill="hold" id="19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fill="hold" id="20" nodeType="afterEffect" p14:presetBounceEnd="54000" presetClass="entr" presetID="2" presetSubtype="2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dur="1" fill="hold" id="21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p14:bounceEnd="54000" valueType="num">
                                          <p:cBhvr additive="base">
                                            <p:cTn dur="1000" fill="hold" id="22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p14:bounceEnd="54000" valueType="num">
                                          <p:cBhvr additive="base">
                                            <p:cTn dur="1000" fill="hold" id="23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fill="hold" id="24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fill="hold" id="25" nodeType="afterEffect" p14:presetBounceEnd="54000" presetClass="entr" presetID="2" presetSubtype="2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dur="1" fill="hold" id="26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p14:bounceEnd="54000" valueType="num">
                                          <p:cBhvr additive="base">
                                            <p:cTn dur="1000" fill="hold" id="27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p14:bounceEnd="54000" valueType="num">
                                          <p:cBhvr additive="base">
                                            <p:cTn dur="1000" fill="hold" id="28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delay="0" evt="onPrev">
                      <p:tgtEl>
                        <p:sldTgt/>
                      </p:tgtEl>
                    </p:cond>
                  </p:prevCondLst>
                  <p:nextCondLst>
                    <p:cond delay="0" evt="onNext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dur="indefinite" id="1" nodeType="tmRoot" restart="never">
              <p:childTnLst>
                <p:seq concurrent="1" nextAc="seek">
                  <p:cTn dur="indefinite" id="2" nodeType="mainSeq">
                    <p:childTnLst>
                      <p:par>
                        <p:cTn fill="hold" id="3">
                          <p:stCondLst>
                            <p:cond delay="indefinite"/>
                            <p:cond delay="0" evt="onBegin">
                              <p:tn val="2"/>
                            </p:cond>
                          </p:stCondLst>
                          <p:childTnLst>
                            <p:par>
                              <p:cTn fill="hold" id="4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fill="hold" id="5" nodeType="afterEffect" presetClass="entr" presetID="53" presetSubtype="16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dur="1" fill="hold" id="6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dur="500" fill="hold" id="7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dur="500" fill="hold" id="8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filter="fade" transition="in">
                                          <p:cBhvr>
                                            <p:cTn dur="500" id="9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fill="hold" id="10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fill="hold" id="11" nodeType="afterEffect" presetClass="entr" presetID="22" presetSubtype="1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dur="1" fill="hold" id="12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filter="wipe(up)" transition="in">
                                          <p:cBhvr>
                                            <p:cTn dur="500" id="13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fill="hold" id="14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fill="hold" id="15" nodeType="afterEffect" presetClass="entr" presetID="2" presetSubtype="2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dur="1" fill="hold" id="16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dur="1000" fill="hold" id="17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dur="1000" fill="hold" id="18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fill="hold" id="19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fill="hold" id="20" nodeType="afterEffect" presetClass="entr" presetID="2" presetSubtype="2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dur="1" fill="hold" id="21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dur="1000" fill="hold" id="22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dur="1000" fill="hold" id="23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fill="hold" id="24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fill="hold" id="25" nodeType="afterEffect" presetClass="entr" presetID="2" presetSubtype="2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dur="1" fill="hold" id="26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dur="1000" fill="hold" id="27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dur="1000" fill="hold" id="28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delay="0" evt="onPrev">
                      <p:tgtEl>
                        <p:sldTgt/>
                      </p:tgtEl>
                    </p:cond>
                  </p:prevCondLst>
                  <p:nextCondLst>
                    <p:cond delay="0" evt="onNext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descr="e7d195523061f1c0f55f9af68525816972d868573ada39bc763F3977967589A5F92C178830C92595A6CE4D0132F8C206B2B04C416AAA86B7FD80AB023F78DAEB544E2F013E11B2B95AD21703D1C90034A379EC9026EFAAF5D8D3F6EDD7215B01F6CA9944DC1B7CBB028981B370EBF586AED39B972DC52CE5F004550FAC6E8C155833999AD58B7FAEA0473D6F778E738E" id="2" name="Group 78"/>
          <p:cNvGrpSpPr/>
          <p:nvPr/>
        </p:nvGrpSpPr>
        <p:grpSpPr>
          <a:xfrm>
            <a:off x="1449652" y="2320203"/>
            <a:ext cx="4724869" cy="2719152"/>
            <a:chOff x="8440747" y="4796156"/>
            <a:chExt cx="2786063" cy="1603375"/>
          </a:xfrm>
        </p:grpSpPr>
        <p:sp>
          <p:nvSpPr>
            <p:cNvPr id="3" name="Freeform 45"/>
            <p:cNvSpPr>
              <a:spLocks/>
            </p:cNvSpPr>
            <p:nvPr/>
          </p:nvSpPr>
          <p:spPr bwMode="auto">
            <a:xfrm>
              <a:off x="8440747" y="6337618"/>
              <a:ext cx="1403350" cy="61913"/>
            </a:xfrm>
            <a:custGeom>
              <a:avLst/>
              <a:gdLst>
                <a:gd fmla="*/ 0 w 885" name="T0"/>
                <a:gd fmla="*/ 16 h 39" name="T1"/>
                <a:gd fmla="*/ 78 w 885" name="T2"/>
                <a:gd fmla="*/ 39 h 39" name="T3"/>
                <a:gd fmla="*/ 885 w 885" name="T4"/>
                <a:gd fmla="*/ 39 h 39" name="T5"/>
                <a:gd fmla="*/ 885 w 885" name="T6"/>
                <a:gd fmla="*/ 0 h 39" name="T7"/>
                <a:gd fmla="*/ 0 w 885" name="T8"/>
                <a:gd fmla="*/ 0 h 39" name="T9"/>
                <a:gd fmla="*/ 0 w 885" name="T10"/>
                <a:gd fmla="*/ 16 h 39" name="T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39" w="885">
                  <a:moveTo>
                    <a:pt x="0" y="16"/>
                  </a:moveTo>
                  <a:cubicBezTo>
                    <a:pt x="0" y="23"/>
                    <a:pt x="30" y="39"/>
                    <a:pt x="78" y="39"/>
                  </a:cubicBezTo>
                  <a:cubicBezTo>
                    <a:pt x="126" y="39"/>
                    <a:pt x="885" y="39"/>
                    <a:pt x="885" y="39"/>
                  </a:cubicBezTo>
                  <a:cubicBezTo>
                    <a:pt x="885" y="0"/>
                    <a:pt x="885" y="0"/>
                    <a:pt x="885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B3B4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" name="Freeform 46"/>
            <p:cNvSpPr>
              <a:spLocks/>
            </p:cNvSpPr>
            <p:nvPr/>
          </p:nvSpPr>
          <p:spPr bwMode="auto">
            <a:xfrm>
              <a:off x="9823459" y="6337618"/>
              <a:ext cx="1403350" cy="61913"/>
            </a:xfrm>
            <a:custGeom>
              <a:avLst/>
              <a:gdLst>
                <a:gd fmla="*/ 884 w 884" name="T0"/>
                <a:gd fmla="*/ 16 h 39" name="T1"/>
                <a:gd fmla="*/ 806 w 884" name="T2"/>
                <a:gd fmla="*/ 39 h 39" name="T3"/>
                <a:gd fmla="*/ 0 w 884" name="T4"/>
                <a:gd fmla="*/ 39 h 39" name="T5"/>
                <a:gd fmla="*/ 0 w 884" name="T6"/>
                <a:gd fmla="*/ 0 h 39" name="T7"/>
                <a:gd fmla="*/ 884 w 884" name="T8"/>
                <a:gd fmla="*/ 0 h 39" name="T9"/>
                <a:gd fmla="*/ 884 w 884" name="T10"/>
                <a:gd fmla="*/ 16 h 39" name="T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39" w="884">
                  <a:moveTo>
                    <a:pt x="884" y="16"/>
                  </a:moveTo>
                  <a:cubicBezTo>
                    <a:pt x="884" y="23"/>
                    <a:pt x="854" y="39"/>
                    <a:pt x="806" y="39"/>
                  </a:cubicBezTo>
                  <a:cubicBezTo>
                    <a:pt x="758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84" y="0"/>
                    <a:pt x="884" y="0"/>
                    <a:pt x="884" y="0"/>
                  </a:cubicBezTo>
                  <a:lnTo>
                    <a:pt x="884" y="16"/>
                  </a:lnTo>
                  <a:close/>
                </a:path>
              </a:pathLst>
            </a:custGeom>
            <a:solidFill>
              <a:srgbClr val="B3B4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" name="Freeform 47"/>
            <p:cNvSpPr>
              <a:spLocks/>
            </p:cNvSpPr>
            <p:nvPr/>
          </p:nvSpPr>
          <p:spPr bwMode="auto">
            <a:xfrm>
              <a:off x="8715384" y="4796156"/>
              <a:ext cx="2257425" cy="1546225"/>
            </a:xfrm>
            <a:custGeom>
              <a:avLst/>
              <a:gdLst>
                <a:gd fmla="*/ 1378 w 1423" name="T0"/>
                <a:gd fmla="*/ 0 h 974" name="T1"/>
                <a:gd fmla="*/ 45 w 1423" name="T2"/>
                <a:gd fmla="*/ 0 h 974" name="T3"/>
                <a:gd fmla="*/ 0 w 1423" name="T4"/>
                <a:gd fmla="*/ 45 h 974" name="T5"/>
                <a:gd fmla="*/ 0 w 1423" name="T6"/>
                <a:gd fmla="*/ 218 h 974" name="T7"/>
                <a:gd fmla="*/ 0 w 1423" name="T8"/>
                <a:gd fmla="*/ 929 h 974" name="T9"/>
                <a:gd fmla="*/ 45 w 1423" name="T10"/>
                <a:gd fmla="*/ 974 h 974" name="T11"/>
                <a:gd fmla="*/ 1378 w 1423" name="T12"/>
                <a:gd fmla="*/ 974 h 974" name="T13"/>
                <a:gd fmla="*/ 1423 w 1423" name="T14"/>
                <a:gd fmla="*/ 929 h 974" name="T15"/>
                <a:gd fmla="*/ 1423 w 1423" name="T16"/>
                <a:gd fmla="*/ 45 h 974" name="T17"/>
                <a:gd fmla="*/ 1378 w 1423" name="T18"/>
                <a:gd fmla="*/ 0 h 974" name="T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974" w="1423">
                  <a:moveTo>
                    <a:pt x="1378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218"/>
                    <a:pt x="0" y="218"/>
                    <a:pt x="0" y="218"/>
                  </a:cubicBezTo>
                  <a:cubicBezTo>
                    <a:pt x="0" y="929"/>
                    <a:pt x="0" y="929"/>
                    <a:pt x="0" y="929"/>
                  </a:cubicBezTo>
                  <a:cubicBezTo>
                    <a:pt x="0" y="954"/>
                    <a:pt x="20" y="974"/>
                    <a:pt x="45" y="974"/>
                  </a:cubicBezTo>
                  <a:cubicBezTo>
                    <a:pt x="1378" y="974"/>
                    <a:pt x="1378" y="974"/>
                    <a:pt x="1378" y="974"/>
                  </a:cubicBezTo>
                  <a:cubicBezTo>
                    <a:pt x="1403" y="974"/>
                    <a:pt x="1423" y="954"/>
                    <a:pt x="1423" y="929"/>
                  </a:cubicBezTo>
                  <a:cubicBezTo>
                    <a:pt x="1423" y="45"/>
                    <a:pt x="1423" y="45"/>
                    <a:pt x="1423" y="45"/>
                  </a:cubicBezTo>
                  <a:cubicBezTo>
                    <a:pt x="1423" y="20"/>
                    <a:pt x="1403" y="0"/>
                    <a:pt x="1378" y="0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" name="Freeform 48"/>
            <p:cNvSpPr>
              <a:spLocks/>
            </p:cNvSpPr>
            <p:nvPr/>
          </p:nvSpPr>
          <p:spPr bwMode="auto">
            <a:xfrm>
              <a:off x="8723322" y="4804093"/>
              <a:ext cx="2243138" cy="1530350"/>
            </a:xfrm>
            <a:custGeom>
              <a:avLst/>
              <a:gdLst>
                <a:gd fmla="*/ 40 w 1414" name="T0"/>
                <a:gd fmla="*/ 964 h 964" name="T1"/>
                <a:gd fmla="*/ 0 w 1414" name="T2"/>
                <a:gd fmla="*/ 924 h 964" name="T3"/>
                <a:gd fmla="*/ 0 w 1414" name="T4"/>
                <a:gd fmla="*/ 40 h 964" name="T5"/>
                <a:gd fmla="*/ 40 w 1414" name="T6"/>
                <a:gd fmla="*/ 0 h 964" name="T7"/>
                <a:gd fmla="*/ 1373 w 1414" name="T8"/>
                <a:gd fmla="*/ 0 h 964" name="T9"/>
                <a:gd fmla="*/ 1414 w 1414" name="T10"/>
                <a:gd fmla="*/ 40 h 964" name="T11"/>
                <a:gd fmla="*/ 1414 w 1414" name="T12"/>
                <a:gd fmla="*/ 924 h 964" name="T13"/>
                <a:gd fmla="*/ 1373 w 1414" name="T14"/>
                <a:gd fmla="*/ 964 h 964" name="T15"/>
                <a:gd fmla="*/ 40 w 1414" name="T16"/>
                <a:gd fmla="*/ 964 h 964" name="T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964" w="1414">
                  <a:moveTo>
                    <a:pt x="40" y="964"/>
                  </a:moveTo>
                  <a:cubicBezTo>
                    <a:pt x="18" y="964"/>
                    <a:pt x="0" y="946"/>
                    <a:pt x="0" y="924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1373" y="0"/>
                    <a:pt x="1373" y="0"/>
                    <a:pt x="1373" y="0"/>
                  </a:cubicBezTo>
                  <a:cubicBezTo>
                    <a:pt x="1396" y="0"/>
                    <a:pt x="1414" y="18"/>
                    <a:pt x="1414" y="40"/>
                  </a:cubicBezTo>
                  <a:cubicBezTo>
                    <a:pt x="1414" y="924"/>
                    <a:pt x="1414" y="924"/>
                    <a:pt x="1414" y="924"/>
                  </a:cubicBezTo>
                  <a:cubicBezTo>
                    <a:pt x="1414" y="946"/>
                    <a:pt x="1396" y="964"/>
                    <a:pt x="1373" y="964"/>
                  </a:cubicBezTo>
                  <a:lnTo>
                    <a:pt x="40" y="964"/>
                  </a:ln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" name="Freeform 49"/>
            <p:cNvSpPr>
              <a:spLocks/>
            </p:cNvSpPr>
            <p:nvPr/>
          </p:nvSpPr>
          <p:spPr bwMode="auto">
            <a:xfrm>
              <a:off x="8723322" y="6269356"/>
              <a:ext cx="2243138" cy="65088"/>
            </a:xfrm>
            <a:custGeom>
              <a:avLst/>
              <a:gdLst>
                <a:gd fmla="*/ 1414 w 1414" name="T0"/>
                <a:gd fmla="*/ 0 h 41" name="T1"/>
                <a:gd fmla="*/ 1396 w 1414" name="T2"/>
                <a:gd fmla="*/ 9 h 41" name="T3"/>
                <a:gd fmla="*/ 18 w 1414" name="T4"/>
                <a:gd fmla="*/ 9 h 41" name="T5"/>
                <a:gd fmla="*/ 0 w 1414" name="T6"/>
                <a:gd fmla="*/ 0 h 41" name="T7"/>
                <a:gd fmla="*/ 0 w 1414" name="T8"/>
                <a:gd fmla="*/ 1 h 41" name="T9"/>
                <a:gd fmla="*/ 40 w 1414" name="T10"/>
                <a:gd fmla="*/ 41 h 41" name="T11"/>
                <a:gd fmla="*/ 1373 w 1414" name="T12"/>
                <a:gd fmla="*/ 41 h 41" name="T13"/>
                <a:gd fmla="*/ 1414 w 1414" name="T14"/>
                <a:gd fmla="*/ 1 h 41" name="T15"/>
                <a:gd fmla="*/ 1414 w 1414" name="T16"/>
                <a:gd fmla="*/ 0 h 41" name="T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41" w="1414">
                  <a:moveTo>
                    <a:pt x="1414" y="0"/>
                  </a:moveTo>
                  <a:cubicBezTo>
                    <a:pt x="1409" y="6"/>
                    <a:pt x="1403" y="9"/>
                    <a:pt x="1396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0" y="9"/>
                    <a:pt x="4" y="6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3"/>
                    <a:pt x="18" y="41"/>
                    <a:pt x="40" y="41"/>
                  </a:cubicBezTo>
                  <a:cubicBezTo>
                    <a:pt x="1373" y="41"/>
                    <a:pt x="1373" y="41"/>
                    <a:pt x="1373" y="41"/>
                  </a:cubicBezTo>
                  <a:cubicBezTo>
                    <a:pt x="1396" y="41"/>
                    <a:pt x="1414" y="23"/>
                    <a:pt x="1414" y="1"/>
                  </a:cubicBezTo>
                  <a:lnTo>
                    <a:pt x="1414" y="0"/>
                  </a:lnTo>
                  <a:close/>
                </a:path>
              </a:pathLst>
            </a:custGeom>
            <a:solidFill>
              <a:srgbClr val="0C0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" name="Rectangle 50"/>
            <p:cNvSpPr>
              <a:spLocks noChangeArrowheads="1"/>
            </p:cNvSpPr>
            <p:nvPr/>
          </p:nvSpPr>
          <p:spPr bwMode="auto">
            <a:xfrm>
              <a:off x="8440747" y="6312218"/>
              <a:ext cx="2786063" cy="50800"/>
            </a:xfrm>
            <a:prstGeom prst="rect">
              <a:avLst/>
            </a:prstGeom>
            <a:solidFill>
              <a:srgbClr val="D2D6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" name="Freeform 51"/>
            <p:cNvSpPr>
              <a:spLocks/>
            </p:cNvSpPr>
            <p:nvPr/>
          </p:nvSpPr>
          <p:spPr bwMode="auto">
            <a:xfrm>
              <a:off x="9632959" y="6312218"/>
              <a:ext cx="400050" cy="28575"/>
            </a:xfrm>
            <a:custGeom>
              <a:avLst/>
              <a:gdLst>
                <a:gd fmla="*/ 0 w 252" name="T0"/>
                <a:gd fmla="*/ 0 h 18" name="T1"/>
                <a:gd fmla="*/ 22 w 252" name="T2"/>
                <a:gd fmla="*/ 18 h 18" name="T3"/>
                <a:gd fmla="*/ 230 w 252" name="T4"/>
                <a:gd fmla="*/ 18 h 18" name="T5"/>
                <a:gd fmla="*/ 252 w 252" name="T6"/>
                <a:gd fmla="*/ 0 h 18" name="T7"/>
                <a:gd fmla="*/ 0 w 252" name="T8"/>
                <a:gd fmla="*/ 0 h 18" name="T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8" w="252">
                  <a:moveTo>
                    <a:pt x="0" y="0"/>
                  </a:moveTo>
                  <a:cubicBezTo>
                    <a:pt x="2" y="10"/>
                    <a:pt x="11" y="18"/>
                    <a:pt x="22" y="18"/>
                  </a:cubicBezTo>
                  <a:cubicBezTo>
                    <a:pt x="230" y="18"/>
                    <a:pt x="230" y="18"/>
                    <a:pt x="230" y="18"/>
                  </a:cubicBezTo>
                  <a:cubicBezTo>
                    <a:pt x="241" y="18"/>
                    <a:pt x="250" y="10"/>
                    <a:pt x="25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3B4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" name="Rectangle 52"/>
            <p:cNvSpPr>
              <a:spLocks noChangeArrowheads="1"/>
            </p:cNvSpPr>
            <p:nvPr/>
          </p:nvSpPr>
          <p:spPr bwMode="auto">
            <a:xfrm>
              <a:off x="8797934" y="4900931"/>
              <a:ext cx="2093913" cy="1322388"/>
            </a:xfrm>
            <a:prstGeom prst="rect">
              <a:avLst/>
            </a:prstGeom>
            <a:solidFill>
              <a:srgbClr val="0C0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" name="Rectangle 53"/>
            <p:cNvSpPr>
              <a:spLocks noChangeArrowheads="1"/>
            </p:cNvSpPr>
            <p:nvPr/>
          </p:nvSpPr>
          <p:spPr bwMode="auto">
            <a:xfrm>
              <a:off x="8804284" y="4908868"/>
              <a:ext cx="2079625" cy="1308100"/>
            </a:xfrm>
            <a:prstGeom prst="rect">
              <a:avLst/>
            </a:pr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" name="Oval 54"/>
            <p:cNvSpPr>
              <a:spLocks noChangeArrowheads="1"/>
            </p:cNvSpPr>
            <p:nvPr/>
          </p:nvSpPr>
          <p:spPr bwMode="auto">
            <a:xfrm>
              <a:off x="9831397" y="4845368"/>
              <a:ext cx="23813" cy="23813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" name="Oval 55"/>
            <p:cNvSpPr>
              <a:spLocks noChangeArrowheads="1"/>
            </p:cNvSpPr>
            <p:nvPr/>
          </p:nvSpPr>
          <p:spPr bwMode="auto">
            <a:xfrm>
              <a:off x="9831397" y="4843781"/>
              <a:ext cx="23813" cy="22225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Oval 56"/>
            <p:cNvSpPr>
              <a:spLocks noChangeArrowheads="1"/>
            </p:cNvSpPr>
            <p:nvPr/>
          </p:nvSpPr>
          <p:spPr bwMode="auto">
            <a:xfrm>
              <a:off x="9836159" y="4846956"/>
              <a:ext cx="14288" cy="1587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" name="Oval 57"/>
            <p:cNvSpPr>
              <a:spLocks noChangeArrowheads="1"/>
            </p:cNvSpPr>
            <p:nvPr/>
          </p:nvSpPr>
          <p:spPr bwMode="auto">
            <a:xfrm>
              <a:off x="9839334" y="4851718"/>
              <a:ext cx="7938" cy="7938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" name="Freeform 58"/>
            <p:cNvSpPr>
              <a:spLocks/>
            </p:cNvSpPr>
            <p:nvPr/>
          </p:nvSpPr>
          <p:spPr bwMode="auto">
            <a:xfrm>
              <a:off x="9842509" y="4853306"/>
              <a:ext cx="1588" cy="3175"/>
            </a:xfrm>
            <a:custGeom>
              <a:avLst/>
              <a:gdLst>
                <a:gd fmla="*/ 1 w 1" name="T0"/>
                <a:gd fmla="*/ 1 h 2" name="T1"/>
                <a:gd fmla="*/ 1 w 1" name="T2"/>
                <a:gd fmla="*/ 2 h 2" name="T3"/>
                <a:gd fmla="*/ 0 w 1" name="T4"/>
                <a:gd fmla="*/ 1 h 2" name="T5"/>
                <a:gd fmla="*/ 1 w 1" name="T6"/>
                <a:gd fmla="*/ 0 h 2" name="T7"/>
                <a:gd fmla="*/ 1 w 1" name="T8"/>
                <a:gd fmla="*/ 1 h 2" name="T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" w="1">
                  <a:moveTo>
                    <a:pt x="1" y="1"/>
                  </a:move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descr="e7d195523061f1c0f55f9af68525816972d868573ada39bc763F3977967589A5F92C178830C92595A6CE4D0132F8C206B2B04C416AAA86B7FD80AB023F78DAEB544E2F013E11B2B95AD21703D1C90034A379EC9026EFAAF5D8D3F6EDD7215B01F6CA9944DC1B7CBB028981B370EBF586AED39B972DC52CE5F004550FAC6E8C155833999AD58B7FAEA0473D6F778E738E" id="17" name="Rectangle 93"/>
          <p:cNvSpPr/>
          <p:nvPr/>
        </p:nvSpPr>
        <p:spPr>
          <a:xfrm>
            <a:off x="2066172" y="2508657"/>
            <a:ext cx="3526826" cy="555507"/>
          </a:xfrm>
          <a:prstGeom prst="rect">
            <a:avLst/>
          </a:prstGeom>
          <a:solidFill>
            <a:srgbClr val="2A99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lIns="252000" rtlCol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altLang="en-US" dirty="0" lang="zh-CN" sz="1600">
                <a:solidFill>
                  <a:schemeClr val="tx1"/>
                </a:solidFill>
                <a:latin charset="0" panose="00000700000000000000" pitchFamily="50" typeface="Fira Sans SemiBold Italic"/>
                <a:ea charset="0" panose="00000700000000000000" pitchFamily="50" typeface="Fira Sans SemiBold Italic"/>
                <a:cs charset="0" panose="020B0503030202020304" pitchFamily="34" typeface="Clear Sans"/>
              </a:rPr>
              <a:t>点击添加标题</a:t>
            </a:r>
          </a:p>
        </p:txBody>
      </p:sp>
      <p:sp>
        <p:nvSpPr>
          <p:cNvPr descr="e7d195523061f1c0f55f9af68525816972d868573ada39bc763F3977967589A5F92C178830C92595A6CE4D0132F8C206B2B04C416AAA86B7FD80AB023F78DAEB544E2F013E11B2B95AD21703D1C90034A379EC9026EFAAF5D8D3F6EDD7215B01F6CA9944DC1B7CBB028981B370EBF586AED39B972DC52CE5F004550FAC6E8C155833999AD58B7FAEA0473D6F778E738E" id="18" name="Rectangle 94"/>
          <p:cNvSpPr/>
          <p:nvPr/>
        </p:nvSpPr>
        <p:spPr>
          <a:xfrm>
            <a:off x="2066172" y="3064164"/>
            <a:ext cx="3526826" cy="555507"/>
          </a:xfrm>
          <a:prstGeom prst="rect">
            <a:avLst/>
          </a:prstGeom>
          <a:solidFill>
            <a:srgbClr val="54D0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lIns="252000" rtlCol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altLang="en-US" dirty="0" lang="zh-CN" sz="1600">
                <a:solidFill>
                  <a:schemeClr val="tx1"/>
                </a:solidFill>
                <a:latin charset="0" panose="00000700000000000000" pitchFamily="50" typeface="Fira Sans SemiBold Italic"/>
                <a:ea charset="0" panose="00000700000000000000" pitchFamily="50" typeface="Fira Sans SemiBold Italic"/>
                <a:cs charset="0" panose="020B0503030202020304" pitchFamily="34" typeface="Clear Sans"/>
              </a:rPr>
              <a:t>点击添加标题</a:t>
            </a:r>
          </a:p>
        </p:txBody>
      </p:sp>
      <p:sp>
        <p:nvSpPr>
          <p:cNvPr descr="e7d195523061f1c0f55f9af68525816972d868573ada39bc763F3977967589A5F92C178830C92595A6CE4D0132F8C206B2B04C416AAA86B7FD80AB023F78DAEB544E2F013E11B2B95AD21703D1C90034A379EC9026EFAAF5D8D3F6EDD7215B01F6CA9944DC1B7CBB028981B370EBF586AED39B972DC52CE5F004550FAC6E8C155833999AD58B7FAEA0473D6F778E738E" id="19" name="Rectangle 95"/>
          <p:cNvSpPr/>
          <p:nvPr/>
        </p:nvSpPr>
        <p:spPr>
          <a:xfrm>
            <a:off x="2066172" y="3618735"/>
            <a:ext cx="3526826" cy="555507"/>
          </a:xfrm>
          <a:prstGeom prst="rect">
            <a:avLst/>
          </a:prstGeom>
          <a:solidFill>
            <a:srgbClr val="2A99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lIns="252000" rtlCol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altLang="en-US" dirty="0" lang="zh-CN" sz="1600">
                <a:solidFill>
                  <a:schemeClr val="tx1"/>
                </a:solidFill>
                <a:latin charset="0" panose="00000700000000000000" pitchFamily="50" typeface="Fira Sans SemiBold Italic"/>
                <a:ea charset="0" panose="00000700000000000000" pitchFamily="50" typeface="Fira Sans SemiBold Italic"/>
                <a:cs charset="0" panose="020B0503030202020304" pitchFamily="34" typeface="Clear Sans"/>
              </a:rPr>
              <a:t>点击添加标题</a:t>
            </a:r>
          </a:p>
        </p:txBody>
      </p:sp>
      <p:sp>
        <p:nvSpPr>
          <p:cNvPr descr="e7d195523061f1c0f55f9af68525816972d868573ada39bc763F3977967589A5F92C178830C92595A6CE4D0132F8C206B2B04C416AAA86B7FD80AB023F78DAEB544E2F013E11B2B95AD21703D1C90034A379EC9026EFAAF5D8D3F6EDD7215B01F6CA9944DC1B7CBB028981B370EBF586AED39B972DC52CE5F004550FAC6E8C155833999AD58B7FAEA0473D6F778E738E" id="20" name="Rectangle 96"/>
          <p:cNvSpPr/>
          <p:nvPr/>
        </p:nvSpPr>
        <p:spPr>
          <a:xfrm>
            <a:off x="2066172" y="4174241"/>
            <a:ext cx="3526826" cy="555507"/>
          </a:xfrm>
          <a:prstGeom prst="rect">
            <a:avLst/>
          </a:prstGeom>
          <a:solidFill>
            <a:srgbClr val="54D0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lIns="252000" rtlCol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altLang="en-US" dirty="0" lang="zh-CN" sz="1600">
                <a:solidFill>
                  <a:schemeClr val="tx1"/>
                </a:solidFill>
                <a:latin charset="0" panose="00000700000000000000" pitchFamily="50" typeface="Fira Sans SemiBold Italic"/>
                <a:ea charset="0" panose="00000700000000000000" pitchFamily="50" typeface="Fira Sans SemiBold Italic"/>
                <a:cs charset="0" panose="020B0503030202020304" pitchFamily="34" typeface="Clear Sans"/>
              </a:rPr>
              <a:t>点击添加标题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6629711" y="1724790"/>
            <a:ext cx="4685989" cy="713871"/>
            <a:chOff x="6413811" y="1974641"/>
            <a:chExt cx="4685989" cy="713871"/>
          </a:xfrm>
        </p:grpSpPr>
        <p:sp>
          <p:nvSpPr>
            <p:cNvPr id="21" name="TextBox 62"/>
            <p:cNvSpPr txBox="1"/>
            <p:nvPr/>
          </p:nvSpPr>
          <p:spPr>
            <a:xfrm>
              <a:off x="6413811" y="1974641"/>
              <a:ext cx="4685989" cy="369332"/>
            </a:xfrm>
            <a:prstGeom prst="rect">
              <a:avLst/>
            </a:prstGeom>
          </p:spPr>
          <p:txBody>
            <a:bodyPr rtlCol="0" wrap="square">
              <a:spAutoFit/>
            </a:bodyPr>
            <a:lstStyle/>
            <a:p>
              <a:pPr>
                <a:buClr>
                  <a:srgbClr val="C35954"/>
                </a:buClr>
                <a:buSzPct val="120000"/>
              </a:pPr>
              <a:r>
                <a:rPr altLang="en-US" b="1" dirty="0" lang="zh-CN" smtClean="0">
                  <a:solidFill>
                    <a:srgbClr val="54D0CA"/>
                  </a:solidFill>
                  <a:latin charset="0" panose="020F0502020204030204" pitchFamily="34" typeface="Calibri"/>
                </a:rPr>
                <a:t>点击添加标题</a:t>
              </a:r>
            </a:p>
          </p:txBody>
        </p:sp>
        <p:sp>
          <p:nvSpPr>
            <p:cNvPr id="22" name="Rectangle 3"/>
            <p:cNvSpPr txBox="1">
              <a:spLocks noChangeArrowheads="1"/>
            </p:cNvSpPr>
            <p:nvPr/>
          </p:nvSpPr>
          <p:spPr bwMode="auto">
            <a:xfrm>
              <a:off x="6528111" y="2337647"/>
              <a:ext cx="3427791" cy="3508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/>
          </p:spPr>
          <p:txBody>
            <a:bodyPr anchor="t" anchorCtr="0" bIns="0" lIns="0" rIns="0" tIns="0" wrap="square">
              <a:spAutoFit/>
              <a:scene3d>
                <a:camera prst="orthographicFront"/>
                <a:lightRig dir="t" rig="threePt"/>
              </a:scene3d>
              <a:sp3d>
                <a:bevelT h="0" w="0"/>
              </a:sp3d>
            </a:bodyPr>
            <a:lstStyle>
              <a:defPPr>
                <a:defRPr lang="zh-CN"/>
              </a:defPPr>
              <a:lvl1pPr fontAlgn="auto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Font charset="0" typeface="Arial"/>
                <a:buNone/>
                <a:defRPr kumimoji="0" sz="1000">
                  <a:solidFill>
                    <a:schemeClr val="bg1">
                      <a:lumMod val="85000"/>
                    </a:schemeClr>
                  </a:solidFill>
                  <a:latin typeface="+mj-ea"/>
                  <a:ea typeface="+mj-ea"/>
                  <a:cs charset="0" pitchFamily="34" typeface="Tahoma"/>
                </a:defRPr>
              </a:lvl1pPr>
            </a:lstStyle>
            <a:p>
              <a:r>
                <a:rPr altLang="en-US" dirty="0" lang="zh-CN"/>
                <a:t>您的内容打在这里，或者通过复制您的文本后，在此框中选择粘贴，并选择只保留文字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629711" y="2663341"/>
            <a:ext cx="4685989" cy="713871"/>
            <a:chOff x="6413811" y="1974641"/>
            <a:chExt cx="4685989" cy="713871"/>
          </a:xfrm>
        </p:grpSpPr>
        <p:sp>
          <p:nvSpPr>
            <p:cNvPr id="25" name="TextBox 62"/>
            <p:cNvSpPr txBox="1"/>
            <p:nvPr/>
          </p:nvSpPr>
          <p:spPr>
            <a:xfrm>
              <a:off x="6413811" y="1974641"/>
              <a:ext cx="4685989" cy="369332"/>
            </a:xfrm>
            <a:prstGeom prst="rect">
              <a:avLst/>
            </a:prstGeom>
          </p:spPr>
          <p:txBody>
            <a:bodyPr rtlCol="0" wrap="square">
              <a:spAutoFit/>
            </a:bodyPr>
            <a:lstStyle/>
            <a:p>
              <a:pPr>
                <a:buClr>
                  <a:srgbClr val="C35954"/>
                </a:buClr>
                <a:buSzPct val="120000"/>
              </a:pPr>
              <a:r>
                <a:rPr altLang="en-US" b="1" dirty="0" lang="zh-CN" smtClean="0">
                  <a:solidFill>
                    <a:srgbClr val="54D0CA"/>
                  </a:solidFill>
                  <a:latin charset="0" panose="020F0502020204030204" pitchFamily="34" typeface="Calibri"/>
                </a:rPr>
                <a:t>点击添加标题</a:t>
              </a:r>
            </a:p>
          </p:txBody>
        </p:sp>
        <p:sp>
          <p:nvSpPr>
            <p:cNvPr id="26" name="Rectangle 3"/>
            <p:cNvSpPr txBox="1">
              <a:spLocks noChangeArrowheads="1"/>
            </p:cNvSpPr>
            <p:nvPr/>
          </p:nvSpPr>
          <p:spPr bwMode="auto">
            <a:xfrm>
              <a:off x="6528111" y="2337647"/>
              <a:ext cx="3427791" cy="3508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/>
          </p:spPr>
          <p:txBody>
            <a:bodyPr anchor="t" anchorCtr="0" bIns="0" lIns="0" rIns="0" tIns="0" wrap="square">
              <a:spAutoFit/>
              <a:scene3d>
                <a:camera prst="orthographicFront"/>
                <a:lightRig dir="t" rig="threePt"/>
              </a:scene3d>
              <a:sp3d>
                <a:bevelT h="0" w="0"/>
              </a:sp3d>
            </a:bodyPr>
            <a:lstStyle>
              <a:defPPr>
                <a:defRPr lang="zh-CN"/>
              </a:defPPr>
              <a:lvl1pPr fontAlgn="auto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Font charset="0" typeface="Arial"/>
                <a:buNone/>
                <a:defRPr kumimoji="0" sz="1000">
                  <a:solidFill>
                    <a:schemeClr val="bg1">
                      <a:lumMod val="85000"/>
                    </a:schemeClr>
                  </a:solidFill>
                  <a:latin typeface="+mj-ea"/>
                  <a:ea typeface="+mj-ea"/>
                  <a:cs charset="0" pitchFamily="34" typeface="Tahoma"/>
                </a:defRPr>
              </a:lvl1pPr>
            </a:lstStyle>
            <a:p>
              <a:r>
                <a:rPr altLang="en-US" dirty="0" lang="zh-CN"/>
                <a:t>您的内容打在这里，或者通过复制您的文本后，在此框中选择粘贴，并选择只保留文字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6629711" y="3601892"/>
            <a:ext cx="4685989" cy="713871"/>
            <a:chOff x="6413811" y="1974641"/>
            <a:chExt cx="4685989" cy="713871"/>
          </a:xfrm>
        </p:grpSpPr>
        <p:sp>
          <p:nvSpPr>
            <p:cNvPr id="28" name="TextBox 62"/>
            <p:cNvSpPr txBox="1"/>
            <p:nvPr/>
          </p:nvSpPr>
          <p:spPr>
            <a:xfrm>
              <a:off x="6413811" y="1974641"/>
              <a:ext cx="4685989" cy="369332"/>
            </a:xfrm>
            <a:prstGeom prst="rect">
              <a:avLst/>
            </a:prstGeom>
          </p:spPr>
          <p:txBody>
            <a:bodyPr rtlCol="0" wrap="square">
              <a:spAutoFit/>
            </a:bodyPr>
            <a:lstStyle/>
            <a:p>
              <a:pPr>
                <a:buClr>
                  <a:srgbClr val="C35954"/>
                </a:buClr>
                <a:buSzPct val="120000"/>
              </a:pPr>
              <a:r>
                <a:rPr altLang="en-US" b="1" dirty="0" lang="zh-CN" smtClean="0">
                  <a:solidFill>
                    <a:srgbClr val="54D0CA"/>
                  </a:solidFill>
                  <a:latin charset="0" panose="020F0502020204030204" pitchFamily="34" typeface="Calibri"/>
                </a:rPr>
                <a:t>点击添加标题</a:t>
              </a:r>
            </a:p>
          </p:txBody>
        </p:sp>
        <p:sp>
          <p:nvSpPr>
            <p:cNvPr id="29" name="Rectangle 3"/>
            <p:cNvSpPr txBox="1">
              <a:spLocks noChangeArrowheads="1"/>
            </p:cNvSpPr>
            <p:nvPr/>
          </p:nvSpPr>
          <p:spPr bwMode="auto">
            <a:xfrm>
              <a:off x="6528111" y="2337647"/>
              <a:ext cx="3427791" cy="3508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/>
          </p:spPr>
          <p:txBody>
            <a:bodyPr anchor="t" anchorCtr="0" bIns="0" lIns="0" rIns="0" tIns="0" wrap="square">
              <a:spAutoFit/>
              <a:scene3d>
                <a:camera prst="orthographicFront"/>
                <a:lightRig dir="t" rig="threePt"/>
              </a:scene3d>
              <a:sp3d>
                <a:bevelT h="0" w="0"/>
              </a:sp3d>
            </a:bodyPr>
            <a:lstStyle>
              <a:defPPr>
                <a:defRPr lang="zh-CN"/>
              </a:defPPr>
              <a:lvl1pPr fontAlgn="auto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Font charset="0" typeface="Arial"/>
                <a:buNone/>
                <a:defRPr kumimoji="0" sz="1000">
                  <a:solidFill>
                    <a:schemeClr val="bg1">
                      <a:lumMod val="85000"/>
                    </a:schemeClr>
                  </a:solidFill>
                  <a:latin typeface="+mj-ea"/>
                  <a:ea typeface="+mj-ea"/>
                  <a:cs charset="0" pitchFamily="34" typeface="Tahoma"/>
                </a:defRPr>
              </a:lvl1pPr>
            </a:lstStyle>
            <a:p>
              <a:r>
                <a:rPr altLang="en-US" dirty="0" lang="zh-CN"/>
                <a:t>您的内容打在这里，或者通过复制您的文本后，在此框中选择粘贴，并选择只保留文字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6629711" y="4540443"/>
            <a:ext cx="4685989" cy="713871"/>
            <a:chOff x="6413811" y="1974641"/>
            <a:chExt cx="4685989" cy="713871"/>
          </a:xfrm>
        </p:grpSpPr>
        <p:sp>
          <p:nvSpPr>
            <p:cNvPr id="31" name="TextBox 62"/>
            <p:cNvSpPr txBox="1"/>
            <p:nvPr/>
          </p:nvSpPr>
          <p:spPr>
            <a:xfrm>
              <a:off x="6413811" y="1974641"/>
              <a:ext cx="4685989" cy="369332"/>
            </a:xfrm>
            <a:prstGeom prst="rect">
              <a:avLst/>
            </a:prstGeom>
          </p:spPr>
          <p:txBody>
            <a:bodyPr rtlCol="0" wrap="square">
              <a:spAutoFit/>
            </a:bodyPr>
            <a:lstStyle/>
            <a:p>
              <a:pPr>
                <a:buClr>
                  <a:srgbClr val="C35954"/>
                </a:buClr>
                <a:buSzPct val="120000"/>
              </a:pPr>
              <a:r>
                <a:rPr altLang="en-US" b="1" dirty="0" lang="zh-CN" smtClean="0">
                  <a:solidFill>
                    <a:srgbClr val="54D0CA"/>
                  </a:solidFill>
                  <a:latin charset="0" panose="020F0502020204030204" pitchFamily="34" typeface="Calibri"/>
                </a:rPr>
                <a:t>点击添加标题</a:t>
              </a:r>
            </a:p>
          </p:txBody>
        </p:sp>
        <p:sp>
          <p:nvSpPr>
            <p:cNvPr id="32" name="Rectangle 3"/>
            <p:cNvSpPr txBox="1">
              <a:spLocks noChangeArrowheads="1"/>
            </p:cNvSpPr>
            <p:nvPr/>
          </p:nvSpPr>
          <p:spPr bwMode="auto">
            <a:xfrm>
              <a:off x="6528111" y="2337647"/>
              <a:ext cx="3427791" cy="3508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/>
          </p:spPr>
          <p:txBody>
            <a:bodyPr anchor="t" anchorCtr="0" bIns="0" lIns="0" rIns="0" tIns="0" wrap="square">
              <a:spAutoFit/>
              <a:scene3d>
                <a:camera prst="orthographicFront"/>
                <a:lightRig dir="t" rig="threePt"/>
              </a:scene3d>
              <a:sp3d>
                <a:bevelT h="0" w="0"/>
              </a:sp3d>
            </a:bodyPr>
            <a:lstStyle>
              <a:defPPr>
                <a:defRPr lang="zh-CN"/>
              </a:defPPr>
              <a:lvl1pPr fontAlgn="auto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Font charset="0" typeface="Arial"/>
                <a:buNone/>
                <a:defRPr kumimoji="0" sz="1000">
                  <a:solidFill>
                    <a:schemeClr val="bg1">
                      <a:lumMod val="85000"/>
                    </a:schemeClr>
                  </a:solidFill>
                  <a:latin typeface="+mj-ea"/>
                  <a:ea typeface="+mj-ea"/>
                  <a:cs charset="0" pitchFamily="34" typeface="Tahoma"/>
                </a:defRPr>
              </a:lvl1pPr>
            </a:lstStyle>
            <a:p>
              <a:r>
                <a:rPr altLang="en-US" dirty="0" lang="zh-CN"/>
                <a:t>您的内容打在这里，或者通过复制您的文本后，在此框中选择粘贴，并选择只保留文字</a:t>
              </a:r>
            </a:p>
          </p:txBody>
        </p:sp>
      </p:grpSp>
      <p:sp>
        <p:nvSpPr>
          <p:cNvPr id="38" name="矩形 37"/>
          <p:cNvSpPr/>
          <p:nvPr/>
        </p:nvSpPr>
        <p:spPr>
          <a:xfrm>
            <a:off x="330480" y="212915"/>
            <a:ext cx="2993127" cy="461665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indent="-342900" marL="342900">
              <a:buFont charset="2" panose="05000000000000000000" pitchFamily="2" typeface="Wingdings"/>
              <a:buChar char="Ø"/>
            </a:pPr>
            <a:r>
              <a:rPr altLang="en-US" dirty="0" lang="zh-CN" smtClean="0" sz="2400">
                <a:gradFill>
                  <a:gsLst>
                    <a:gs pos="0">
                      <a:schemeClr val="bg1"/>
                    </a:gs>
                    <a:gs pos="100000">
                      <a:srgbClr val="2A9995"/>
                    </a:gs>
                  </a:gsLst>
                  <a:lin ang="5400000" scaled="1"/>
                </a:gradFill>
                <a:effectLst>
                  <a:glow rad="88900">
                    <a:srgbClr val="073780">
                      <a:alpha val="58000"/>
                    </a:srgbClr>
                  </a:glow>
                </a:effectLst>
                <a:latin charset="-122" panose="02010609000101010101" pitchFamily="49" typeface="经典综艺体简"/>
                <a:ea charset="-122" panose="02010609000101010101" pitchFamily="49" typeface="经典综艺体简"/>
                <a:cs charset="-122" panose="02010609000101010101" pitchFamily="49" typeface="经典综艺体简"/>
              </a:rPr>
              <a:t>单击此处添加目录</a:t>
            </a:r>
            <a:endParaRPr altLang="en-US" dirty="0" lang="zh-CN" sz="2400">
              <a:gradFill>
                <a:gsLst>
                  <a:gs pos="0">
                    <a:schemeClr val="bg1"/>
                  </a:gs>
                  <a:gs pos="100000">
                    <a:srgbClr val="2A9995"/>
                  </a:gs>
                </a:gsLst>
                <a:lin ang="5400000" scaled="1"/>
              </a:gradFill>
              <a:effectLst>
                <a:glow rad="88900">
                  <a:srgbClr val="073780">
                    <a:alpha val="58000"/>
                  </a:srgbClr>
                </a:glow>
              </a:effectLst>
              <a:latin charset="-122" panose="02010609000101010101" pitchFamily="49" typeface="经典综艺体简"/>
              <a:ea charset="-122" panose="02010609000101010101" pitchFamily="49" typeface="经典综艺体简"/>
              <a:cs charset="-122" panose="02010609000101010101" pitchFamily="49" typeface="经典综艺体简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3279157" y="406302"/>
            <a:ext cx="240039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 lvl="0"/>
            <a:r>
              <a:rPr altLang="zh-CN" dirty="0" i="1" lang="en-US" smtClean="0" sz="1050">
                <a:solidFill>
                  <a:schemeClr val="bg1">
                    <a:alpha val="7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604020202020204" pitchFamily="34" typeface="Arial"/>
                <a:cs charset="0" panose="020B0604020202020204" pitchFamily="34" typeface="Arial"/>
              </a:rPr>
              <a:t>DAN </a:t>
            </a:r>
            <a:r>
              <a:rPr altLang="zh-CN" dirty="0" err="1" i="1" lang="en-US" smtClean="0" sz="1050">
                <a:solidFill>
                  <a:schemeClr val="bg1">
                    <a:alpha val="7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604020202020204" pitchFamily="34" typeface="Arial"/>
                <a:cs charset="0" panose="020B0604020202020204" pitchFamily="34" typeface="Arial"/>
              </a:rPr>
              <a:t>JI</a:t>
            </a:r>
            <a:r>
              <a:rPr altLang="zh-CN" dirty="0" i="1" lang="en-US" smtClean="0" sz="1050">
                <a:solidFill>
                  <a:schemeClr val="bg1">
                    <a:alpha val="7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604020202020204" pitchFamily="34" typeface="Arial"/>
                <a:cs charset="0" panose="020B0604020202020204" pitchFamily="34" typeface="Arial"/>
              </a:rPr>
              <a:t> CI CHU </a:t>
            </a:r>
            <a:r>
              <a:rPr altLang="zh-CN" dirty="0" err="1" i="1" lang="en-US" smtClean="0" sz="1050">
                <a:solidFill>
                  <a:schemeClr val="bg1">
                    <a:alpha val="7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604020202020204" pitchFamily="34" typeface="Arial"/>
                <a:cs charset="0" panose="020B0604020202020204" pitchFamily="34" typeface="Arial"/>
              </a:rPr>
              <a:t>TIAN</a:t>
            </a:r>
            <a:r>
              <a:rPr altLang="zh-CN" dirty="0" i="1" lang="en-US" smtClean="0" sz="1050">
                <a:solidFill>
                  <a:schemeClr val="bg1">
                    <a:alpha val="7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604020202020204" pitchFamily="34" typeface="Arial"/>
                <a:cs charset="0" panose="020B0604020202020204" pitchFamily="34" typeface="Arial"/>
              </a:rPr>
              <a:t> </a:t>
            </a:r>
            <a:r>
              <a:rPr altLang="zh-CN" dirty="0" err="1" i="1" lang="en-US" smtClean="0" sz="1050">
                <a:solidFill>
                  <a:schemeClr val="bg1">
                    <a:alpha val="7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604020202020204" pitchFamily="34" typeface="Arial"/>
                <a:cs charset="0" panose="020B0604020202020204" pitchFamily="34" typeface="Arial"/>
              </a:rPr>
              <a:t>JIA</a:t>
            </a:r>
            <a:r>
              <a:rPr altLang="zh-CN" dirty="0" i="1" lang="en-US" smtClean="0" sz="1050">
                <a:solidFill>
                  <a:schemeClr val="bg1">
                    <a:alpha val="7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604020202020204" pitchFamily="34" typeface="Arial"/>
                <a:cs charset="0" panose="020B0604020202020204" pitchFamily="34" typeface="Arial"/>
              </a:rPr>
              <a:t> YING WEN</a:t>
            </a:r>
            <a:endParaRPr altLang="en-US" dirty="0" i="1" lang="zh-CN" sz="1050">
              <a:solidFill>
                <a:schemeClr val="bg1">
                  <a:alpha val="70000"/>
                </a:schemeClr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charset="0" panose="020B0604020202020204" pitchFamily="34" typeface="Arial"/>
              <a:cs charset="0" panose="020B0604020202020204" pitchFamily="34" typeface="Arial"/>
            </a:endParaRPr>
          </a:p>
        </p:txBody>
      </p:sp>
      <p:cxnSp>
        <p:nvCxnSpPr>
          <p:cNvPr id="40" name="直接连接符 39"/>
          <p:cNvCxnSpPr/>
          <p:nvPr/>
        </p:nvCxnSpPr>
        <p:spPr>
          <a:xfrm>
            <a:off x="0" y="935079"/>
            <a:ext cx="11273869" cy="0"/>
          </a:xfrm>
          <a:prstGeom prst="line">
            <a:avLst/>
          </a:prstGeom>
          <a:ln w="12700">
            <a:gradFill flip="none" rotWithShape="1">
              <a:gsLst>
                <a:gs pos="59000">
                  <a:schemeClr val="bg1">
                    <a:alpha val="21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组合 40"/>
          <p:cNvGrpSpPr/>
          <p:nvPr/>
        </p:nvGrpSpPr>
        <p:grpSpPr>
          <a:xfrm flipH="1">
            <a:off x="0" y="780260"/>
            <a:ext cx="5724000" cy="78378"/>
            <a:chOff x="6911145" y="6507480"/>
            <a:chExt cx="4984946" cy="78378"/>
          </a:xfrm>
        </p:grpSpPr>
        <p:sp>
          <p:nvSpPr>
            <p:cNvPr id="42" name="任意多边形 41"/>
            <p:cNvSpPr/>
            <p:nvPr/>
          </p:nvSpPr>
          <p:spPr>
            <a:xfrm flipH="1" flipV="1">
              <a:off x="10182596" y="6507480"/>
              <a:ext cx="1713495" cy="78378"/>
            </a:xfrm>
            <a:custGeom>
              <a:avLst/>
              <a:gdLst>
                <a:gd fmla="*/ 1585578 w 1713495" name="connsiteX0"/>
                <a:gd fmla="*/ 78378 h 78378" name="connsiteY0"/>
                <a:gd fmla="*/ 0 w 1713495" name="connsiteX1"/>
                <a:gd fmla="*/ 78378 h 78378" name="connsiteY1"/>
                <a:gd fmla="*/ 0 w 1713495" name="connsiteX2"/>
                <a:gd fmla="*/ 0 h 78378" name="connsiteY2"/>
                <a:gd fmla="*/ 1713495 w 1713495" name="connsiteX3"/>
                <a:gd fmla="*/ 0 h 78378" name="connsiteY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78378" w="1713495">
                  <a:moveTo>
                    <a:pt x="1585578" y="78378"/>
                  </a:moveTo>
                  <a:lnTo>
                    <a:pt x="0" y="78378"/>
                  </a:lnTo>
                  <a:lnTo>
                    <a:pt x="0" y="0"/>
                  </a:lnTo>
                  <a:lnTo>
                    <a:pt x="1713495" y="0"/>
                  </a:lnTo>
                  <a:close/>
                </a:path>
              </a:pathLst>
            </a:custGeom>
            <a:solidFill>
              <a:srgbClr val="61D6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3" name="平行四边形 42"/>
            <p:cNvSpPr/>
            <p:nvPr/>
          </p:nvSpPr>
          <p:spPr>
            <a:xfrm flipH="1" flipV="1">
              <a:off x="8909105" y="6507480"/>
              <a:ext cx="1296000" cy="78378"/>
            </a:xfrm>
            <a:prstGeom prst="parallelogram">
              <a:avLst>
                <a:gd fmla="val 163205" name="adj"/>
              </a:avLst>
            </a:prstGeom>
            <a:solidFill>
              <a:srgbClr val="61D6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4" name="平行四边形 43"/>
            <p:cNvSpPr/>
            <p:nvPr/>
          </p:nvSpPr>
          <p:spPr>
            <a:xfrm flipH="1" flipV="1">
              <a:off x="8031615" y="6507480"/>
              <a:ext cx="900000" cy="78378"/>
            </a:xfrm>
            <a:prstGeom prst="parallelogram">
              <a:avLst>
                <a:gd fmla="val 163205" name="adj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5" name="平行四边形 44"/>
            <p:cNvSpPr/>
            <p:nvPr/>
          </p:nvSpPr>
          <p:spPr>
            <a:xfrm flipH="1" flipV="1">
              <a:off x="7658125" y="6507480"/>
              <a:ext cx="396000" cy="78378"/>
            </a:xfrm>
            <a:prstGeom prst="parallelogram">
              <a:avLst>
                <a:gd fmla="val 163205" name="adj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6" name="平行四边形 45"/>
            <p:cNvSpPr/>
            <p:nvPr/>
          </p:nvSpPr>
          <p:spPr>
            <a:xfrm flipH="1" flipV="1">
              <a:off x="7284635" y="6507480"/>
              <a:ext cx="396000" cy="78378"/>
            </a:xfrm>
            <a:prstGeom prst="parallelogram">
              <a:avLst>
                <a:gd fmla="val 163205" name="adj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7" name="平行四边形 46"/>
            <p:cNvSpPr/>
            <p:nvPr/>
          </p:nvSpPr>
          <p:spPr>
            <a:xfrm flipH="1" flipV="1">
              <a:off x="6911145" y="6507480"/>
              <a:ext cx="396000" cy="78378"/>
            </a:xfrm>
            <a:prstGeom prst="parallelogram">
              <a:avLst>
                <a:gd fmla="val 163205" name="adj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</p:spTree>
    <p:extLst>
      <p:ext uri="{BB962C8B-B14F-4D97-AF65-F5344CB8AC3E}">
        <p14:creationId xmlns:p14="http://schemas.microsoft.com/office/powerpoint/2010/main" val="408797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600" spd="slow">
        <p14:conveyor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5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7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9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1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3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>
                            <p:stCondLst>
                              <p:cond delay="2500"/>
                            </p:stCondLst>
                            <p:childTnLst>
                              <p:par>
                                <p:cTn fill="hold" id="2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7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>
                            <p:stCondLst>
                              <p:cond delay="3000"/>
                            </p:stCondLst>
                            <p:childTnLst>
                              <p:par>
                                <p:cTn fill="hold" id="2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>
                            <p:stCondLst>
                              <p:cond delay="3500"/>
                            </p:stCondLst>
                            <p:childTnLst>
                              <p:par>
                                <p:cTn fill="hold" id="3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5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>
                            <p:stCondLst>
                              <p:cond delay="4000"/>
                            </p:stCondLst>
                            <p:childTnLst>
                              <p:par>
                                <p:cTn fill="hold" id="3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9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nimBg="1" grpId="0" spid="17"/>
      <p:bldP animBg="1" grpId="0" spid="18"/>
      <p:bldP animBg="1" grpId="0" spid="19"/>
      <p:bldP animBg="1" grpId="0" spid="20"/>
    </p:bld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组合 60"/>
          <p:cNvGrpSpPr/>
          <p:nvPr/>
        </p:nvGrpSpPr>
        <p:grpSpPr>
          <a:xfrm>
            <a:off x="3139125" y="2419759"/>
            <a:ext cx="1709886" cy="1709885"/>
            <a:chOff x="1413324" y="1664562"/>
            <a:chExt cx="1381545" cy="1381544"/>
          </a:xfrm>
        </p:grpSpPr>
        <p:sp>
          <p:nvSpPr>
            <p:cNvPr id="2" name="椭圆 1"/>
            <p:cNvSpPr/>
            <p:nvPr/>
          </p:nvSpPr>
          <p:spPr>
            <a:xfrm>
              <a:off x="1413324" y="1664562"/>
              <a:ext cx="1381545" cy="1381544"/>
            </a:xfrm>
            <a:prstGeom prst="ellipse">
              <a:avLst/>
            </a:prstGeom>
            <a:gradFill flip="none" rotWithShape="1">
              <a:gsLst>
                <a:gs pos="65000">
                  <a:srgbClr val="01E2BC">
                    <a:alpha val="0"/>
                  </a:srgbClr>
                </a:gs>
                <a:gs pos="100000">
                  <a:srgbClr val="01E2BC"/>
                </a:gs>
              </a:gsLst>
              <a:path path="circle">
                <a:fillToRect b="50000" l="50000" r="50000" t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 sz="2800">
                <a:solidFill>
                  <a:prstClr val="white"/>
                </a:solidFill>
              </a:endParaRPr>
            </a:p>
          </p:txBody>
        </p:sp>
        <p:sp>
          <p:nvSpPr>
            <p:cNvPr id="3" name="椭圆 2"/>
            <p:cNvSpPr/>
            <p:nvPr/>
          </p:nvSpPr>
          <p:spPr>
            <a:xfrm>
              <a:off x="1516201" y="1767441"/>
              <a:ext cx="1175791" cy="1175790"/>
            </a:xfrm>
            <a:prstGeom prst="ellipse">
              <a:avLst/>
            </a:prstGeom>
            <a:noFill/>
            <a:ln>
              <a:solidFill>
                <a:srgbClr val="2A9995"/>
              </a:solidFill>
            </a:ln>
            <a:effectLst>
              <a:glow rad="38100">
                <a:srgbClr val="01E2BC">
                  <a:alpha val="1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 sz="2800">
                <a:solidFill>
                  <a:prstClr val="white"/>
                </a:solidFill>
              </a:endParaRPr>
            </a:p>
          </p:txBody>
        </p:sp>
        <p:grpSp>
          <p:nvGrpSpPr>
            <p:cNvPr id="56" name="组合 55"/>
            <p:cNvGrpSpPr/>
            <p:nvPr/>
          </p:nvGrpSpPr>
          <p:grpSpPr>
            <a:xfrm>
              <a:off x="1600082" y="1814734"/>
              <a:ext cx="1008029" cy="1081197"/>
              <a:chOff x="4981968" y="4909761"/>
              <a:chExt cx="561350" cy="602097"/>
            </a:xfrm>
            <a:solidFill>
              <a:schemeClr val="bg1"/>
            </a:solidFill>
            <a:effectLst>
              <a:glow rad="50800">
                <a:schemeClr val="bg1">
                  <a:alpha val="10000"/>
                </a:schemeClr>
              </a:glow>
            </a:effectLst>
          </p:grpSpPr>
          <p:sp>
            <p:nvSpPr>
              <p:cNvPr id="57" name="任意多边形 56"/>
              <p:cNvSpPr/>
              <p:nvPr/>
            </p:nvSpPr>
            <p:spPr>
              <a:xfrm>
                <a:off x="4981968" y="4909761"/>
                <a:ext cx="561350" cy="194436"/>
              </a:xfrm>
              <a:custGeom>
                <a:avLst/>
                <a:gdLst>
                  <a:gd fmla="*/ 280675 w 561350" name="connsiteX0"/>
                  <a:gd fmla="*/ 0 h 194436" name="connsiteY0"/>
                  <a:gd fmla="*/ 558070 w 561350" name="connsiteX1"/>
                  <a:gd fmla="*/ 183869 h 194436" name="connsiteY1"/>
                  <a:gd fmla="*/ 561350 w 561350" name="connsiteX2"/>
                  <a:gd fmla="*/ 194436 h 194436" name="connsiteY2"/>
                  <a:gd fmla="*/ 528660 w 561350" name="connsiteX3"/>
                  <a:gd fmla="*/ 194436 h 194436" name="connsiteY3"/>
                  <a:gd fmla="*/ 504584 w 561350" name="connsiteX4"/>
                  <a:gd fmla="*/ 150079 h 194436" name="connsiteY4"/>
                  <a:gd fmla="*/ 280675 w 561350" name="connsiteX5"/>
                  <a:gd fmla="*/ 31028 h 194436" name="connsiteY5"/>
                  <a:gd fmla="*/ 56766 w 561350" name="connsiteX6"/>
                  <a:gd fmla="*/ 150079 h 194436" name="connsiteY6"/>
                  <a:gd fmla="*/ 32690 w 561350" name="connsiteX7"/>
                  <a:gd fmla="*/ 194436 h 194436" name="connsiteY7"/>
                  <a:gd fmla="*/ 0 w 561350" name="connsiteX8"/>
                  <a:gd fmla="*/ 194436 h 194436" name="connsiteY8"/>
                  <a:gd fmla="*/ 3280 w 561350" name="connsiteX9"/>
                  <a:gd fmla="*/ 183869 h 194436" name="connsiteY9"/>
                  <a:gd fmla="*/ 280675 w 561350" name="connsiteX10"/>
                  <a:gd fmla="*/ 0 h 194436" name="connsiteY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b="b" l="l" r="r" t="t"/>
                <a:pathLst>
                  <a:path h="194436" w="561350">
                    <a:moveTo>
                      <a:pt x="280675" y="0"/>
                    </a:moveTo>
                    <a:cubicBezTo>
                      <a:pt x="405375" y="0"/>
                      <a:pt x="512368" y="75817"/>
                      <a:pt x="558070" y="183869"/>
                    </a:cubicBezTo>
                    <a:lnTo>
                      <a:pt x="561350" y="194436"/>
                    </a:lnTo>
                    <a:lnTo>
                      <a:pt x="528660" y="194436"/>
                    </a:lnTo>
                    <a:lnTo>
                      <a:pt x="504584" y="150079"/>
                    </a:lnTo>
                    <a:cubicBezTo>
                      <a:pt x="456059" y="78252"/>
                      <a:pt x="373882" y="31028"/>
                      <a:pt x="280675" y="31028"/>
                    </a:cubicBezTo>
                    <a:cubicBezTo>
                      <a:pt x="187468" y="31028"/>
                      <a:pt x="105292" y="78252"/>
                      <a:pt x="56766" y="150079"/>
                    </a:cubicBezTo>
                    <a:lnTo>
                      <a:pt x="32690" y="194436"/>
                    </a:lnTo>
                    <a:lnTo>
                      <a:pt x="0" y="194436"/>
                    </a:lnTo>
                    <a:lnTo>
                      <a:pt x="3280" y="183869"/>
                    </a:lnTo>
                    <a:cubicBezTo>
                      <a:pt x="48983" y="75817"/>
                      <a:pt x="155975" y="0"/>
                      <a:pt x="28067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b="1" lang="zh-CN" sz="2800">
                  <a:solidFill>
                    <a:prstClr val="white"/>
                  </a:solidFill>
                </a:endParaRPr>
              </a:p>
            </p:txBody>
          </p:sp>
          <p:sp>
            <p:nvSpPr>
              <p:cNvPr id="58" name="任意多边形 57"/>
              <p:cNvSpPr/>
              <p:nvPr/>
            </p:nvSpPr>
            <p:spPr>
              <a:xfrm>
                <a:off x="5028091" y="5397417"/>
                <a:ext cx="132191" cy="92909"/>
              </a:xfrm>
              <a:custGeom>
                <a:avLst/>
                <a:gdLst>
                  <a:gd fmla="*/ 0 w 132191" name="connsiteX0"/>
                  <a:gd fmla="*/ 0 h 92909" name="connsiteY0"/>
                  <a:gd fmla="*/ 40042 w 132191" name="connsiteX1"/>
                  <a:gd fmla="*/ 0 h 92909" name="connsiteY1"/>
                  <a:gd fmla="*/ 43618 w 132191" name="connsiteX2"/>
                  <a:gd fmla="*/ 4334 h 92909" name="connsiteY2"/>
                  <a:gd fmla="*/ 129449 w 132191" name="connsiteX3"/>
                  <a:gd fmla="*/ 62202 h 92909" name="connsiteY3"/>
                  <a:gd fmla="*/ 132191 w 132191" name="connsiteX4"/>
                  <a:gd fmla="*/ 63053 h 92909" name="connsiteY4"/>
                  <a:gd fmla="*/ 124191 w 132191" name="connsiteX5"/>
                  <a:gd fmla="*/ 92909 h 92909" name="connsiteY5"/>
                  <a:gd fmla="*/ 117372 w 132191" name="connsiteX6"/>
                  <a:gd fmla="*/ 90792 h 92909" name="connsiteY6"/>
                  <a:gd fmla="*/ 21678 w 132191" name="connsiteX7"/>
                  <a:gd fmla="*/ 26274 h 92909" name="connsiteY7"/>
                  <a:gd fmla="*/ 0 w 132191" name="connsiteX8"/>
                  <a:gd fmla="*/ 0 h 92909" name="connsiteY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b="b" l="l" r="r" t="t"/>
                <a:pathLst>
                  <a:path h="92909" w="132191">
                    <a:moveTo>
                      <a:pt x="0" y="0"/>
                    </a:moveTo>
                    <a:lnTo>
                      <a:pt x="40042" y="0"/>
                    </a:lnTo>
                    <a:lnTo>
                      <a:pt x="43618" y="4334"/>
                    </a:lnTo>
                    <a:cubicBezTo>
                      <a:pt x="68051" y="28767"/>
                      <a:pt x="97144" y="48539"/>
                      <a:pt x="129449" y="62202"/>
                    </a:cubicBezTo>
                    <a:lnTo>
                      <a:pt x="132191" y="63053"/>
                    </a:lnTo>
                    <a:lnTo>
                      <a:pt x="124191" y="92909"/>
                    </a:lnTo>
                    <a:lnTo>
                      <a:pt x="117372" y="90792"/>
                    </a:lnTo>
                    <a:cubicBezTo>
                      <a:pt x="81354" y="75558"/>
                      <a:pt x="48918" y="53514"/>
                      <a:pt x="21678" y="26274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b="1" lang="zh-CN" sz="2800">
                  <a:solidFill>
                    <a:prstClr val="white"/>
                  </a:solidFill>
                </a:endParaRPr>
              </a:p>
            </p:txBody>
          </p:sp>
          <p:sp>
            <p:nvSpPr>
              <p:cNvPr id="59" name="任意多边形 58"/>
              <p:cNvSpPr/>
              <p:nvPr/>
            </p:nvSpPr>
            <p:spPr>
              <a:xfrm>
                <a:off x="5195981" y="5397408"/>
                <a:ext cx="301221" cy="114450"/>
              </a:xfrm>
              <a:custGeom>
                <a:avLst/>
                <a:gdLst>
                  <a:gd fmla="*/ 261179 w 301221" name="connsiteX0"/>
                  <a:gd fmla="*/ 0 h 114450" name="connsiteY0"/>
                  <a:gd fmla="*/ 301221 w 301221" name="connsiteX1"/>
                  <a:gd fmla="*/ 0 h 114450" name="connsiteY1"/>
                  <a:gd fmla="*/ 279543 w 301221" name="connsiteX2"/>
                  <a:gd fmla="*/ 26274 h 114450" name="connsiteY2"/>
                  <a:gd fmla="*/ 66666 w 301221" name="connsiteX3"/>
                  <a:gd fmla="*/ 114450 h 114450" name="connsiteY3"/>
                  <a:gd fmla="*/ 5993 w 301221" name="connsiteX4"/>
                  <a:gd fmla="*/ 108334 h 114450" name="connsiteY4"/>
                  <a:gd fmla="*/ 0 w 301221" name="connsiteX5"/>
                  <a:gd fmla="*/ 106474 h 114450" name="connsiteY5"/>
                  <a:gd fmla="*/ 8000 w 301221" name="connsiteX6"/>
                  <a:gd fmla="*/ 76618 h 114450" name="connsiteY6"/>
                  <a:gd fmla="*/ 12247 w 301221" name="connsiteX7"/>
                  <a:gd fmla="*/ 77936 h 114450" name="connsiteY7"/>
                  <a:gd fmla="*/ 66666 w 301221" name="connsiteX8"/>
                  <a:gd fmla="*/ 83422 h 114450" name="connsiteY8"/>
                  <a:gd fmla="*/ 257603 w 301221" name="connsiteX9"/>
                  <a:gd fmla="*/ 4334 h 114450" name="connsiteY9"/>
                  <a:gd fmla="*/ 261179 w 301221" name="connsiteX10"/>
                  <a:gd fmla="*/ 0 h 114450" name="connsiteY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b="b" l="l" r="r" t="t"/>
                <a:pathLst>
                  <a:path h="114450" w="301221">
                    <a:moveTo>
                      <a:pt x="261179" y="0"/>
                    </a:moveTo>
                    <a:lnTo>
                      <a:pt x="301221" y="0"/>
                    </a:lnTo>
                    <a:lnTo>
                      <a:pt x="279543" y="26274"/>
                    </a:lnTo>
                    <a:cubicBezTo>
                      <a:pt x="225063" y="80754"/>
                      <a:pt x="149800" y="114450"/>
                      <a:pt x="66666" y="114450"/>
                    </a:cubicBezTo>
                    <a:cubicBezTo>
                      <a:pt x="45883" y="114450"/>
                      <a:pt x="25592" y="112344"/>
                      <a:pt x="5993" y="108334"/>
                    </a:cubicBezTo>
                    <a:lnTo>
                      <a:pt x="0" y="106474"/>
                    </a:lnTo>
                    <a:lnTo>
                      <a:pt x="8000" y="76618"/>
                    </a:lnTo>
                    <a:lnTo>
                      <a:pt x="12247" y="77936"/>
                    </a:lnTo>
                    <a:cubicBezTo>
                      <a:pt x="29825" y="81533"/>
                      <a:pt x="48025" y="83422"/>
                      <a:pt x="66666" y="83422"/>
                    </a:cubicBezTo>
                    <a:cubicBezTo>
                      <a:pt x="141232" y="83422"/>
                      <a:pt x="208738" y="53199"/>
                      <a:pt x="257603" y="4334"/>
                    </a:cubicBezTo>
                    <a:lnTo>
                      <a:pt x="261179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b="1" lang="zh-CN" sz="28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60" name="文本框 59"/>
            <p:cNvSpPr txBox="1"/>
            <p:nvPr/>
          </p:nvSpPr>
          <p:spPr>
            <a:xfrm>
              <a:off x="1754599" y="2018538"/>
              <a:ext cx="703545" cy="671425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b="1" dirty="0" lang="en-US" smtClean="0" sz="4800">
                  <a:solidFill>
                    <a:prstClr val="white"/>
                  </a:solidFill>
                  <a:latin charset="0" panose="020B0604020202020204" pitchFamily="34" typeface="Arial"/>
                  <a:ea charset="-122" panose="02010604000000000000" pitchFamily="2" typeface="锐字锐线俏皮简1.0"/>
                  <a:cs charset="0" panose="020B0604020202020204" pitchFamily="34" typeface="Arial"/>
                </a:rPr>
                <a:t>04</a:t>
              </a:r>
              <a:endParaRPr altLang="en-US" b="1" dirty="0" lang="zh-CN" sz="4800">
                <a:solidFill>
                  <a:srgbClr val="01E2BC"/>
                </a:solidFill>
                <a:latin charset="0" panose="020B0604020202020204" pitchFamily="34" typeface="Arial"/>
                <a:ea charset="-122" panose="02010604000000000000" pitchFamily="2" typeface="锐字锐线俏皮简1.0"/>
                <a:cs charset="0" panose="020B0604020202020204" pitchFamily="34" typeface="Arial"/>
              </a:endParaRPr>
            </a:p>
          </p:txBody>
        </p:sp>
      </p:grpSp>
      <p:sp>
        <p:nvSpPr>
          <p:cNvPr id="62" name="Rectangle 3"/>
          <p:cNvSpPr txBox="1">
            <a:spLocks noChangeArrowheads="1"/>
          </p:cNvSpPr>
          <p:nvPr/>
        </p:nvSpPr>
        <p:spPr bwMode="auto">
          <a:xfrm>
            <a:off x="5016740" y="2789121"/>
            <a:ext cx="3688606" cy="584775"/>
          </a:xfrm>
          <a:prstGeom prst="rect">
            <a:avLst/>
          </a:prstGeom>
          <a:noFill/>
          <a:extLst/>
        </p:spPr>
        <p:txBody>
          <a:bodyPr rtlCol="0" wrap="square">
            <a:spAutoFit/>
          </a:bodyPr>
          <a:lstStyle>
            <a:defPPr>
              <a:defRPr lang="zh-CN"/>
            </a:defPPr>
            <a:lvl1pPr indent="-342900" marL="342900">
              <a:buFont charset="2" panose="05000000000000000000" pitchFamily="2" typeface="Wingdings"/>
              <a:buChar char="Ø"/>
              <a:defRPr sz="2400">
                <a:gradFill>
                  <a:gsLst>
                    <a:gs pos="0">
                      <a:schemeClr val="bg1"/>
                    </a:gs>
                    <a:gs pos="100000">
                      <a:srgbClr val="2A9995"/>
                    </a:gs>
                  </a:gsLst>
                  <a:lin ang="5400000" scaled="1"/>
                </a:gradFill>
                <a:effectLst>
                  <a:glow rad="88900">
                    <a:srgbClr val="073780">
                      <a:alpha val="58000"/>
                    </a:srgbClr>
                  </a:glow>
                </a:effectLst>
                <a:latin charset="-122" panose="02010609000101010101" pitchFamily="49" typeface="经典综艺体简"/>
                <a:ea charset="-122" panose="02010609000101010101" pitchFamily="49" typeface="经典综艺体简"/>
                <a:cs charset="-122" panose="02010609000101010101" pitchFamily="49" typeface="经典综艺体简"/>
              </a:defRPr>
            </a:lvl1pPr>
          </a:lstStyle>
          <a:p>
            <a:pPr algn="dist"/>
            <a:r>
              <a:rPr altLang="en-US" dirty="0" lang="zh-CN" sz="3200">
                <a:gradFill>
                  <a:gsLst>
                    <a:gs pos="0">
                      <a:prstClr val="white"/>
                    </a:gs>
                    <a:gs pos="100000">
                      <a:srgbClr val="2A9995"/>
                    </a:gs>
                  </a:gsLst>
                  <a:lin ang="5400000" scaled="1"/>
                </a:gradFill>
              </a:rPr>
              <a:t>工作不足之处</a:t>
            </a:r>
          </a:p>
        </p:txBody>
      </p:sp>
      <p:cxnSp>
        <p:nvCxnSpPr>
          <p:cNvPr id="63" name="Straight Connector 4"/>
          <p:cNvCxnSpPr/>
          <p:nvPr/>
        </p:nvCxnSpPr>
        <p:spPr>
          <a:xfrm>
            <a:off x="5092940" y="3457923"/>
            <a:ext cx="3612406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3"/>
          <p:cNvSpPr txBox="1">
            <a:spLocks noChangeArrowheads="1"/>
          </p:cNvSpPr>
          <p:nvPr/>
        </p:nvSpPr>
        <p:spPr bwMode="auto">
          <a:xfrm>
            <a:off x="5428470" y="3625977"/>
            <a:ext cx="3927476" cy="309958"/>
          </a:xfrm>
          <a:prstGeom prst="rect">
            <a:avLst/>
          </a:prstGeom>
          <a:noFill/>
          <a:extLst/>
        </p:spPr>
        <p:txBody>
          <a:bodyPr bIns="46800" lIns="90000" rIns="90000" tIns="46800" wrap="square">
            <a:spAutoFit/>
          </a:bodyPr>
          <a:lstStyle>
            <a:lvl1pPr algn="ctr">
              <a:spcBef>
                <a:spcPct val="0"/>
              </a:spcBef>
              <a:buNone/>
              <a:defRPr altLang="en-US" b="1" baseline="0" dirty="0" lang="ko-KR" sz="4400">
                <a:solidFill>
                  <a:schemeClr val="bg1"/>
                </a:solidFill>
                <a:effectLst>
                  <a:outerShdw algn="t" blurRad="12700" dir="5400000" dist="25400" rotWithShape="0">
                    <a:prstClr val="black">
                      <a:alpha val="50000"/>
                    </a:prstClr>
                  </a:outerShdw>
                </a:effectLst>
                <a:latin charset="0" pitchFamily="34" typeface="Tahoma"/>
                <a:ea charset="0" pitchFamily="34" typeface="Tahoma"/>
                <a:cs charset="0" pitchFamily="34" typeface="Tahoma"/>
              </a:defRPr>
            </a:lvl1pPr>
          </a:lstStyle>
          <a:p>
            <a:pPr algn="l"/>
            <a:r>
              <a:rPr altLang="ko-KR" b="0" lang="en-US" sz="1400">
                <a:solidFill>
                  <a:prstClr val="white">
                    <a:lumMod val="95000"/>
                  </a:prstClr>
                </a:solidFill>
                <a:effectLst/>
                <a:latin charset="0" panose="020F0502020204030204" pitchFamily="34" typeface="Calibri"/>
              </a:rPr>
              <a:t>01-1. </a:t>
            </a:r>
            <a:r>
              <a:rPr b="0" lang="zh-CN" sz="1400">
                <a:solidFill>
                  <a:prstClr val="white">
                    <a:lumMod val="95000"/>
                  </a:prstClr>
                </a:solidFill>
                <a:effectLst/>
                <a:latin charset="0" panose="020F0502020204030204" pitchFamily="34" typeface="Calibri"/>
              </a:rPr>
              <a:t>您的内容打在这里</a:t>
            </a:r>
            <a:endParaRPr altLang="ko-KR" b="0" lang="en-US" sz="1400">
              <a:solidFill>
                <a:prstClr val="white">
                  <a:lumMod val="95000"/>
                </a:prstClr>
              </a:solidFill>
              <a:effectLst/>
              <a:latin charset="0" panose="020F0502020204030204" pitchFamily="34" typeface="Calibri"/>
            </a:endParaRPr>
          </a:p>
        </p:txBody>
      </p:sp>
      <p:sp>
        <p:nvSpPr>
          <p:cNvPr id="65" name="Rectangle 3"/>
          <p:cNvSpPr txBox="1">
            <a:spLocks noChangeArrowheads="1"/>
          </p:cNvSpPr>
          <p:nvPr/>
        </p:nvSpPr>
        <p:spPr bwMode="auto">
          <a:xfrm>
            <a:off x="5428470" y="3993741"/>
            <a:ext cx="3927476" cy="309958"/>
          </a:xfrm>
          <a:prstGeom prst="rect">
            <a:avLst/>
          </a:prstGeom>
          <a:noFill/>
          <a:extLst/>
        </p:spPr>
        <p:txBody>
          <a:bodyPr bIns="46800" lIns="90000" rIns="90000" tIns="46800" wrap="square">
            <a:spAutoFit/>
          </a:bodyPr>
          <a:lstStyle>
            <a:lvl1pPr algn="ctr">
              <a:spcBef>
                <a:spcPct val="0"/>
              </a:spcBef>
              <a:buNone/>
              <a:defRPr altLang="en-US" b="1" baseline="0" dirty="0" lang="ko-KR" sz="4400">
                <a:solidFill>
                  <a:schemeClr val="bg1"/>
                </a:solidFill>
                <a:effectLst>
                  <a:outerShdw algn="t" blurRad="12700" dir="5400000" dist="25400" rotWithShape="0">
                    <a:prstClr val="black">
                      <a:alpha val="50000"/>
                    </a:prstClr>
                  </a:outerShdw>
                </a:effectLst>
                <a:latin charset="0" pitchFamily="34" typeface="Tahoma"/>
                <a:ea charset="0" pitchFamily="34" typeface="Tahoma"/>
                <a:cs charset="0" pitchFamily="34" typeface="Tahoma"/>
              </a:defRPr>
            </a:lvl1pPr>
          </a:lstStyle>
          <a:p>
            <a:pPr algn="l"/>
            <a:r>
              <a:rPr altLang="ko-KR" b="0" lang="en-US" sz="1400">
                <a:solidFill>
                  <a:prstClr val="white">
                    <a:lumMod val="95000"/>
                  </a:prstClr>
                </a:solidFill>
                <a:effectLst/>
                <a:latin charset="0" panose="020F0502020204030204" pitchFamily="34" typeface="Calibri"/>
              </a:rPr>
              <a:t>01-2. </a:t>
            </a:r>
            <a:r>
              <a:rPr b="0" lang="zh-CN" sz="1400">
                <a:solidFill>
                  <a:prstClr val="white">
                    <a:lumMod val="95000"/>
                  </a:prstClr>
                </a:solidFill>
                <a:effectLst/>
                <a:latin charset="0" panose="020F0502020204030204" pitchFamily="34" typeface="Calibri"/>
              </a:rPr>
              <a:t>您的内容打在这里</a:t>
            </a:r>
            <a:endParaRPr altLang="ko-KR" b="0" lang="en-US" sz="1400">
              <a:solidFill>
                <a:prstClr val="white">
                  <a:lumMod val="95000"/>
                </a:prstClr>
              </a:solidFill>
              <a:effectLst/>
              <a:latin charset="0" panose="020F0502020204030204" pitchFamily="34" typeface="Calibri"/>
            </a:endParaRPr>
          </a:p>
        </p:txBody>
      </p:sp>
      <p:sp>
        <p:nvSpPr>
          <p:cNvPr id="66" name="Rectangle 3"/>
          <p:cNvSpPr txBox="1">
            <a:spLocks noChangeArrowheads="1"/>
          </p:cNvSpPr>
          <p:nvPr/>
        </p:nvSpPr>
        <p:spPr bwMode="auto">
          <a:xfrm>
            <a:off x="5428470" y="4361505"/>
            <a:ext cx="3927476" cy="309958"/>
          </a:xfrm>
          <a:prstGeom prst="rect">
            <a:avLst/>
          </a:prstGeom>
          <a:noFill/>
          <a:extLst/>
        </p:spPr>
        <p:txBody>
          <a:bodyPr bIns="46800" lIns="90000" rIns="90000" tIns="46800" wrap="square">
            <a:spAutoFit/>
          </a:bodyPr>
          <a:lstStyle>
            <a:lvl1pPr algn="ctr">
              <a:spcBef>
                <a:spcPct val="0"/>
              </a:spcBef>
              <a:buNone/>
              <a:defRPr altLang="en-US" b="1" baseline="0" dirty="0" lang="ko-KR" sz="4400">
                <a:solidFill>
                  <a:schemeClr val="bg1"/>
                </a:solidFill>
                <a:effectLst>
                  <a:outerShdw algn="t" blurRad="12700" dir="5400000" dist="25400" rotWithShape="0">
                    <a:prstClr val="black">
                      <a:alpha val="50000"/>
                    </a:prstClr>
                  </a:outerShdw>
                </a:effectLst>
                <a:latin charset="0" pitchFamily="34" typeface="Tahoma"/>
                <a:ea charset="0" pitchFamily="34" typeface="Tahoma"/>
                <a:cs charset="0" pitchFamily="34" typeface="Tahoma"/>
              </a:defRPr>
            </a:lvl1pPr>
          </a:lstStyle>
          <a:p>
            <a:pPr algn="l"/>
            <a:r>
              <a:rPr altLang="ko-KR" b="0" lang="en-US" sz="1400">
                <a:solidFill>
                  <a:prstClr val="white">
                    <a:lumMod val="95000"/>
                  </a:prstClr>
                </a:solidFill>
                <a:effectLst/>
                <a:latin charset="0" panose="020F0502020204030204" pitchFamily="34" typeface="Calibri"/>
              </a:rPr>
              <a:t>01-3. </a:t>
            </a:r>
            <a:r>
              <a:rPr b="0" lang="zh-CN" sz="1400">
                <a:solidFill>
                  <a:prstClr val="white">
                    <a:lumMod val="95000"/>
                  </a:prstClr>
                </a:solidFill>
                <a:effectLst/>
                <a:latin charset="0" panose="020F0502020204030204" pitchFamily="34" typeface="Calibri"/>
              </a:rPr>
              <a:t>您的内容打在这里</a:t>
            </a:r>
            <a:endParaRPr altLang="ko-KR" b="0" lang="en-US" sz="1400">
              <a:solidFill>
                <a:prstClr val="white">
                  <a:lumMod val="95000"/>
                </a:prstClr>
              </a:solidFill>
              <a:effectLst/>
              <a:latin charset="0" panose="020F0502020204030204" pitchFamily="34" typeface="Calibri"/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330480" y="212915"/>
            <a:ext cx="2993127" cy="461665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indent="-342900" marL="342900">
              <a:buFont charset="2" panose="05000000000000000000" pitchFamily="2" typeface="Wingdings"/>
              <a:buChar char="Ø"/>
            </a:pPr>
            <a:r>
              <a:rPr altLang="en-US" dirty="0" lang="zh-CN" smtClean="0" sz="2400">
                <a:gradFill>
                  <a:gsLst>
                    <a:gs pos="0">
                      <a:prstClr val="white"/>
                    </a:gs>
                    <a:gs pos="100000">
                      <a:srgbClr val="2A9995"/>
                    </a:gs>
                  </a:gsLst>
                  <a:lin ang="5400000" scaled="1"/>
                </a:gradFill>
                <a:effectLst>
                  <a:glow rad="88900">
                    <a:srgbClr val="073780">
                      <a:alpha val="58000"/>
                    </a:srgbClr>
                  </a:glow>
                </a:effectLst>
                <a:latin charset="-122" panose="02010609000101010101" pitchFamily="49" typeface="经典综艺体简"/>
                <a:ea charset="-122" panose="02010609000101010101" pitchFamily="49" typeface="经典综艺体简"/>
                <a:cs charset="-122" panose="02010609000101010101" pitchFamily="49" typeface="经典综艺体简"/>
              </a:rPr>
              <a:t>单击此处添加目录</a:t>
            </a:r>
            <a:endParaRPr altLang="en-US" dirty="0" lang="zh-CN" sz="2400">
              <a:gradFill>
                <a:gsLst>
                  <a:gs pos="0">
                    <a:prstClr val="white"/>
                  </a:gs>
                  <a:gs pos="100000">
                    <a:srgbClr val="2A9995"/>
                  </a:gs>
                </a:gsLst>
                <a:lin ang="5400000" scaled="1"/>
              </a:gradFill>
              <a:effectLst>
                <a:glow rad="88900">
                  <a:srgbClr val="073780">
                    <a:alpha val="58000"/>
                  </a:srgbClr>
                </a:glow>
              </a:effectLst>
              <a:latin charset="-122" panose="02010609000101010101" pitchFamily="49" typeface="经典综艺体简"/>
              <a:ea charset="-122" panose="02010609000101010101" pitchFamily="49" typeface="经典综艺体简"/>
              <a:cs charset="-122" panose="02010609000101010101" pitchFamily="49" typeface="经典综艺体简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3279157" y="406302"/>
            <a:ext cx="240039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altLang="zh-CN" dirty="0" i="1" lang="en-US" smtClean="0" sz="1050">
                <a:solidFill>
                  <a:prstClr val="white">
                    <a:alpha val="70000"/>
                  </a:prst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604020202020204" pitchFamily="34" typeface="Arial"/>
                <a:cs charset="0" panose="020B0604020202020204" pitchFamily="34" typeface="Arial"/>
              </a:rPr>
              <a:t>DAN </a:t>
            </a:r>
            <a:r>
              <a:rPr altLang="zh-CN" dirty="0" err="1" i="1" lang="en-US" smtClean="0" sz="1050">
                <a:solidFill>
                  <a:prstClr val="white">
                    <a:alpha val="70000"/>
                  </a:prst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604020202020204" pitchFamily="34" typeface="Arial"/>
                <a:cs charset="0" panose="020B0604020202020204" pitchFamily="34" typeface="Arial"/>
              </a:rPr>
              <a:t>JI</a:t>
            </a:r>
            <a:r>
              <a:rPr altLang="zh-CN" dirty="0" i="1" lang="en-US" smtClean="0" sz="1050">
                <a:solidFill>
                  <a:prstClr val="white">
                    <a:alpha val="70000"/>
                  </a:prst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604020202020204" pitchFamily="34" typeface="Arial"/>
                <a:cs charset="0" panose="020B0604020202020204" pitchFamily="34" typeface="Arial"/>
              </a:rPr>
              <a:t> CI CHU </a:t>
            </a:r>
            <a:r>
              <a:rPr altLang="zh-CN" dirty="0" err="1" i="1" lang="en-US" smtClean="0" sz="1050">
                <a:solidFill>
                  <a:prstClr val="white">
                    <a:alpha val="70000"/>
                  </a:prst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604020202020204" pitchFamily="34" typeface="Arial"/>
                <a:cs charset="0" panose="020B0604020202020204" pitchFamily="34" typeface="Arial"/>
              </a:rPr>
              <a:t>TIAN</a:t>
            </a:r>
            <a:r>
              <a:rPr altLang="zh-CN" dirty="0" i="1" lang="en-US" smtClean="0" sz="1050">
                <a:solidFill>
                  <a:prstClr val="white">
                    <a:alpha val="70000"/>
                  </a:prst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604020202020204" pitchFamily="34" typeface="Arial"/>
                <a:cs charset="0" panose="020B0604020202020204" pitchFamily="34" typeface="Arial"/>
              </a:rPr>
              <a:t> </a:t>
            </a:r>
            <a:r>
              <a:rPr altLang="zh-CN" dirty="0" err="1" i="1" lang="en-US" smtClean="0" sz="1050">
                <a:solidFill>
                  <a:prstClr val="white">
                    <a:alpha val="70000"/>
                  </a:prst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604020202020204" pitchFamily="34" typeface="Arial"/>
                <a:cs charset="0" panose="020B0604020202020204" pitchFamily="34" typeface="Arial"/>
              </a:rPr>
              <a:t>JIA</a:t>
            </a:r>
            <a:r>
              <a:rPr altLang="zh-CN" dirty="0" i="1" lang="en-US" smtClean="0" sz="1050">
                <a:solidFill>
                  <a:prstClr val="white">
                    <a:alpha val="70000"/>
                  </a:prst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604020202020204" pitchFamily="34" typeface="Arial"/>
                <a:cs charset="0" panose="020B0604020202020204" pitchFamily="34" typeface="Arial"/>
              </a:rPr>
              <a:t> YING WEN</a:t>
            </a:r>
            <a:endParaRPr altLang="en-US" dirty="0" i="1" lang="zh-CN" sz="1050">
              <a:solidFill>
                <a:prstClr val="white">
                  <a:alpha val="70000"/>
                </a:prstClr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charset="0" panose="020B0604020202020204" pitchFamily="34" typeface="Arial"/>
              <a:cs charset="0" panose="020B0604020202020204" pitchFamily="34" typeface="Arial"/>
            </a:endParaRPr>
          </a:p>
        </p:txBody>
      </p:sp>
      <p:cxnSp>
        <p:nvCxnSpPr>
          <p:cNvPr id="69" name="直接连接符 68"/>
          <p:cNvCxnSpPr/>
          <p:nvPr/>
        </p:nvCxnSpPr>
        <p:spPr>
          <a:xfrm>
            <a:off x="0" y="935079"/>
            <a:ext cx="11273869" cy="0"/>
          </a:xfrm>
          <a:prstGeom prst="line">
            <a:avLst/>
          </a:prstGeom>
          <a:ln w="12700">
            <a:gradFill flip="none" rotWithShape="1">
              <a:gsLst>
                <a:gs pos="59000">
                  <a:schemeClr val="bg1">
                    <a:alpha val="21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组合 69"/>
          <p:cNvGrpSpPr/>
          <p:nvPr/>
        </p:nvGrpSpPr>
        <p:grpSpPr>
          <a:xfrm flipH="1">
            <a:off x="0" y="780260"/>
            <a:ext cx="5724000" cy="78378"/>
            <a:chOff x="6911145" y="6507480"/>
            <a:chExt cx="4984946" cy="78378"/>
          </a:xfrm>
        </p:grpSpPr>
        <p:sp>
          <p:nvSpPr>
            <p:cNvPr id="71" name="任意多边形 70"/>
            <p:cNvSpPr/>
            <p:nvPr/>
          </p:nvSpPr>
          <p:spPr>
            <a:xfrm flipH="1" flipV="1">
              <a:off x="10182596" y="6507480"/>
              <a:ext cx="1713495" cy="78378"/>
            </a:xfrm>
            <a:custGeom>
              <a:avLst/>
              <a:gdLst>
                <a:gd fmla="*/ 1585578 w 1713495" name="connsiteX0"/>
                <a:gd fmla="*/ 78378 h 78378" name="connsiteY0"/>
                <a:gd fmla="*/ 0 w 1713495" name="connsiteX1"/>
                <a:gd fmla="*/ 78378 h 78378" name="connsiteY1"/>
                <a:gd fmla="*/ 0 w 1713495" name="connsiteX2"/>
                <a:gd fmla="*/ 0 h 78378" name="connsiteY2"/>
                <a:gd fmla="*/ 1713495 w 1713495" name="connsiteX3"/>
                <a:gd fmla="*/ 0 h 78378" name="connsiteY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78378" w="1713495">
                  <a:moveTo>
                    <a:pt x="1585578" y="78378"/>
                  </a:moveTo>
                  <a:lnTo>
                    <a:pt x="0" y="78378"/>
                  </a:lnTo>
                  <a:lnTo>
                    <a:pt x="0" y="0"/>
                  </a:lnTo>
                  <a:lnTo>
                    <a:pt x="1713495" y="0"/>
                  </a:lnTo>
                  <a:close/>
                </a:path>
              </a:pathLst>
            </a:custGeom>
            <a:solidFill>
              <a:srgbClr val="61D6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72" name="平行四边形 71"/>
            <p:cNvSpPr/>
            <p:nvPr/>
          </p:nvSpPr>
          <p:spPr>
            <a:xfrm flipH="1" flipV="1">
              <a:off x="8909105" y="6507480"/>
              <a:ext cx="1296000" cy="78378"/>
            </a:xfrm>
            <a:prstGeom prst="parallelogram">
              <a:avLst>
                <a:gd fmla="val 163205" name="adj"/>
              </a:avLst>
            </a:prstGeom>
            <a:solidFill>
              <a:srgbClr val="61D6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73" name="平行四边形 72"/>
            <p:cNvSpPr/>
            <p:nvPr/>
          </p:nvSpPr>
          <p:spPr>
            <a:xfrm flipH="1" flipV="1">
              <a:off x="8031615" y="6507480"/>
              <a:ext cx="900000" cy="78378"/>
            </a:xfrm>
            <a:prstGeom prst="parallelogram">
              <a:avLst>
                <a:gd fmla="val 163205" name="adj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74" name="平行四边形 73"/>
            <p:cNvSpPr/>
            <p:nvPr/>
          </p:nvSpPr>
          <p:spPr>
            <a:xfrm flipH="1" flipV="1">
              <a:off x="7658125" y="6507480"/>
              <a:ext cx="396000" cy="78378"/>
            </a:xfrm>
            <a:prstGeom prst="parallelogram">
              <a:avLst>
                <a:gd fmla="val 163205" name="adj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75" name="平行四边形 74"/>
            <p:cNvSpPr/>
            <p:nvPr/>
          </p:nvSpPr>
          <p:spPr>
            <a:xfrm flipH="1" flipV="1">
              <a:off x="7284635" y="6507480"/>
              <a:ext cx="396000" cy="78378"/>
            </a:xfrm>
            <a:prstGeom prst="parallelogram">
              <a:avLst>
                <a:gd fmla="val 163205" name="adj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76" name="平行四边形 75"/>
            <p:cNvSpPr/>
            <p:nvPr/>
          </p:nvSpPr>
          <p:spPr>
            <a:xfrm flipH="1" flipV="1">
              <a:off x="6911145" y="6507480"/>
              <a:ext cx="396000" cy="78378"/>
            </a:xfrm>
            <a:prstGeom prst="parallelogram">
              <a:avLst>
                <a:gd fmla="val 163205" name="adj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2276472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2" nodeType="afterEffect" presetClass="entr" presetID="12" presetSubtype="1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4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15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>
                            <p:stCondLst>
                              <p:cond delay="1750"/>
                            </p:stCondLst>
                            <p:childTnLst>
                              <p:par>
                                <p:cTn fill="hold" id="1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9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21" nodeType="afterEffect" presetClass="entr" presetID="53" presetSubtype="16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53" presetSubtype="16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53" presetSubtype="16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2"/>
      <p:bldP grpId="0" spid="64"/>
      <p:bldP grpId="0" spid="65"/>
      <p:bldP grpId="0" spid="66"/>
    </p:bld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descr="e7d195523061f1c0f55f9af68525816972d868573ada39bc763F3977967589A5F92C178830C92595A6CE4D0132F8C206B2B04C416AAA86B7FD80AB023F78DAEB544E2F013E11B2B95AD21703D1C90034A379EC9026EFAAF5D8D3F6EDD7215B01F6CA9944DC1B7CBBDAA69CBEB3E97B6961AD0B84AF64FBDEE7BFD789234F86D611D00A1237AD43ED849A958CA111FA04" id="2" name="Group 76"/>
          <p:cNvGrpSpPr/>
          <p:nvPr/>
        </p:nvGrpSpPr>
        <p:grpSpPr>
          <a:xfrm>
            <a:off x="4773987" y="1657615"/>
            <a:ext cx="3277772" cy="1390445"/>
            <a:chOff x="4325816" y="1797315"/>
            <a:chExt cx="3277772" cy="1390445"/>
          </a:xfrm>
        </p:grpSpPr>
        <p:grpSp>
          <p:nvGrpSpPr>
            <p:cNvPr id="3" name="Group 77"/>
            <p:cNvGrpSpPr/>
            <p:nvPr/>
          </p:nvGrpSpPr>
          <p:grpSpPr>
            <a:xfrm>
              <a:off x="4325816" y="1797315"/>
              <a:ext cx="3277772" cy="1390445"/>
              <a:chOff x="4325816" y="1797315"/>
              <a:chExt cx="3277772" cy="1390445"/>
            </a:xfrm>
          </p:grpSpPr>
          <p:sp>
            <p:nvSpPr>
              <p:cNvPr id="14" name="Oval 88"/>
              <p:cNvSpPr/>
              <p:nvPr/>
            </p:nvSpPr>
            <p:spPr>
              <a:xfrm>
                <a:off x="4325816" y="1797315"/>
                <a:ext cx="3277772" cy="1390445"/>
              </a:xfrm>
              <a:prstGeom prst="ellipse">
                <a:avLst/>
              </a:prstGeom>
              <a:solidFill>
                <a:srgbClr val="54D0C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en-AU"/>
              </a:p>
            </p:txBody>
          </p:sp>
          <p:sp>
            <p:nvSpPr>
              <p:cNvPr id="15" name="Oval 89"/>
              <p:cNvSpPr/>
              <p:nvPr/>
            </p:nvSpPr>
            <p:spPr>
              <a:xfrm>
                <a:off x="5019120" y="2343697"/>
                <a:ext cx="1891163" cy="844063"/>
              </a:xfrm>
              <a:prstGeom prst="ellipse">
                <a:avLst/>
              </a:prstGeom>
              <a:solidFill>
                <a:srgbClr val="2A999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en-AU"/>
              </a:p>
            </p:txBody>
          </p:sp>
          <p:sp>
            <p:nvSpPr>
              <p:cNvPr id="16" name="Oval 90"/>
              <p:cNvSpPr/>
              <p:nvPr/>
            </p:nvSpPr>
            <p:spPr>
              <a:xfrm>
                <a:off x="5400470" y="2366779"/>
                <a:ext cx="1128462" cy="503655"/>
              </a:xfrm>
              <a:prstGeom prst="ellipse">
                <a:avLst/>
              </a:prstGeom>
              <a:solidFill>
                <a:srgbClr val="8EE0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en-AU"/>
              </a:p>
            </p:txBody>
          </p:sp>
          <p:sp>
            <p:nvSpPr>
              <p:cNvPr id="17" name="Freeform 91"/>
              <p:cNvSpPr/>
              <p:nvPr/>
            </p:nvSpPr>
            <p:spPr>
              <a:xfrm>
                <a:off x="5019120" y="2555415"/>
                <a:ext cx="1891164" cy="632345"/>
              </a:xfrm>
              <a:custGeom>
                <a:avLst/>
                <a:gdLst>
                  <a:gd fmla="*/ 1760866 w 1891164" name="connsiteX0"/>
                  <a:gd fmla="*/ 0 h 632345" name="connsiteY0"/>
                  <a:gd fmla="*/ 1816856 w 1891164" name="connsiteX1"/>
                  <a:gd fmla="*/ 46039 h 632345" name="connsiteY1"/>
                  <a:gd fmla="*/ 1891164 w 1891164" name="connsiteX2"/>
                  <a:gd fmla="*/ 210313 h 632345" name="connsiteY2"/>
                  <a:gd fmla="*/ 945582 w 1891164" name="connsiteX3"/>
                  <a:gd fmla="*/ 632345 h 632345" name="connsiteY3"/>
                  <a:gd fmla="*/ 0 w 1891164" name="connsiteX4"/>
                  <a:gd fmla="*/ 210313 h 632345" name="connsiteY4"/>
                  <a:gd fmla="*/ 74309 w 1891164" name="connsiteX5"/>
                  <a:gd fmla="*/ 46039 h 632345" name="connsiteY5"/>
                  <a:gd fmla="*/ 130297 w 1891164" name="connsiteX6"/>
                  <a:gd fmla="*/ 1 h 632345" name="connsiteY6"/>
                  <a:gd fmla="*/ 133159 w 1891164" name="connsiteX7"/>
                  <a:gd fmla="*/ 16625 h 632345" name="connsiteY7"/>
                  <a:gd fmla="*/ 945581 w 1891164" name="connsiteX8"/>
                  <a:gd fmla="*/ 404291 h 632345" name="connsiteY8"/>
                  <a:gd fmla="*/ 1758003 w 1891164" name="connsiteX9"/>
                  <a:gd fmla="*/ 16625 h 632345" name="connsiteY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b="b" l="l" r="r" t="t"/>
                <a:pathLst>
                  <a:path h="632345" w="1891164">
                    <a:moveTo>
                      <a:pt x="1760866" y="0"/>
                    </a:moveTo>
                    <a:lnTo>
                      <a:pt x="1816856" y="46039"/>
                    </a:lnTo>
                    <a:cubicBezTo>
                      <a:pt x="1864705" y="96530"/>
                      <a:pt x="1891164" y="152043"/>
                      <a:pt x="1891164" y="210313"/>
                    </a:cubicBezTo>
                    <a:cubicBezTo>
                      <a:pt x="1891164" y="443395"/>
                      <a:pt x="1467813" y="632345"/>
                      <a:pt x="945582" y="632345"/>
                    </a:cubicBezTo>
                    <a:cubicBezTo>
                      <a:pt x="423351" y="632345"/>
                      <a:pt x="0" y="443395"/>
                      <a:pt x="0" y="210313"/>
                    </a:cubicBezTo>
                    <a:cubicBezTo>
                      <a:pt x="0" y="152043"/>
                      <a:pt x="26460" y="96530"/>
                      <a:pt x="74309" y="46039"/>
                    </a:cubicBezTo>
                    <a:lnTo>
                      <a:pt x="130297" y="1"/>
                    </a:lnTo>
                    <a:lnTo>
                      <a:pt x="133159" y="16625"/>
                    </a:lnTo>
                    <a:cubicBezTo>
                      <a:pt x="210485" y="237866"/>
                      <a:pt x="544837" y="404291"/>
                      <a:pt x="945581" y="404291"/>
                    </a:cubicBezTo>
                    <a:cubicBezTo>
                      <a:pt x="1346325" y="404291"/>
                      <a:pt x="1680677" y="237866"/>
                      <a:pt x="1758003" y="16625"/>
                    </a:cubicBezTo>
                    <a:close/>
                  </a:path>
                </a:pathLst>
              </a:custGeom>
              <a:solidFill>
                <a:srgbClr val="0D13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en-AU"/>
              </a:p>
            </p:txBody>
          </p:sp>
        </p:grpSp>
        <p:grpSp>
          <p:nvGrpSpPr>
            <p:cNvPr id="4" name="Group 78"/>
            <p:cNvGrpSpPr/>
            <p:nvPr/>
          </p:nvGrpSpPr>
          <p:grpSpPr>
            <a:xfrm>
              <a:off x="4420941" y="1910632"/>
              <a:ext cx="3087519" cy="756953"/>
              <a:chOff x="4378425" y="1915956"/>
              <a:chExt cx="3087519" cy="756953"/>
            </a:xfrm>
          </p:grpSpPr>
          <p:sp>
            <p:nvSpPr>
              <p:cNvPr id="5" name="Oval 79"/>
              <p:cNvSpPr/>
              <p:nvPr/>
            </p:nvSpPr>
            <p:spPr>
              <a:xfrm>
                <a:off x="5876925" y="1915956"/>
                <a:ext cx="133350" cy="1333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en-AU"/>
              </a:p>
            </p:txBody>
          </p:sp>
          <p:grpSp>
            <p:nvGrpSpPr>
              <p:cNvPr id="6" name="Group 80"/>
              <p:cNvGrpSpPr/>
              <p:nvPr/>
            </p:nvGrpSpPr>
            <p:grpSpPr>
              <a:xfrm>
                <a:off x="4378425" y="2027874"/>
                <a:ext cx="755074" cy="645035"/>
                <a:chOff x="-1748054" y="1712119"/>
                <a:chExt cx="755074" cy="645035"/>
              </a:xfrm>
              <a:solidFill>
                <a:schemeClr val="accent2"/>
              </a:solidFill>
            </p:grpSpPr>
            <p:sp>
              <p:nvSpPr>
                <p:cNvPr id="11" name="Oval 85"/>
                <p:cNvSpPr/>
                <p:nvPr/>
              </p:nvSpPr>
              <p:spPr>
                <a:xfrm>
                  <a:off x="-1121568" y="1712119"/>
                  <a:ext cx="128588" cy="11853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12" name="Oval 86"/>
                <p:cNvSpPr/>
                <p:nvPr/>
              </p:nvSpPr>
              <p:spPr>
                <a:xfrm rot="2398821">
                  <a:off x="-1651793" y="2000249"/>
                  <a:ext cx="140493" cy="8890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13" name="Oval 87"/>
                <p:cNvSpPr/>
                <p:nvPr/>
              </p:nvSpPr>
              <p:spPr>
                <a:xfrm rot="2398821">
                  <a:off x="-1748054" y="2311435"/>
                  <a:ext cx="140493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lang="en-AU"/>
                </a:p>
              </p:txBody>
            </p:sp>
          </p:grpSp>
          <p:grpSp>
            <p:nvGrpSpPr>
              <p:cNvPr id="7" name="Group 81"/>
              <p:cNvGrpSpPr/>
              <p:nvPr/>
            </p:nvGrpSpPr>
            <p:grpSpPr>
              <a:xfrm flipH="1">
                <a:off x="6710870" y="2027874"/>
                <a:ext cx="755074" cy="645035"/>
                <a:chOff x="-1748054" y="1712119"/>
                <a:chExt cx="755074" cy="645035"/>
              </a:xfrm>
              <a:solidFill>
                <a:schemeClr val="accent2"/>
              </a:solidFill>
            </p:grpSpPr>
            <p:sp>
              <p:nvSpPr>
                <p:cNvPr id="8" name="Oval 82"/>
                <p:cNvSpPr/>
                <p:nvPr/>
              </p:nvSpPr>
              <p:spPr>
                <a:xfrm>
                  <a:off x="-1121568" y="1712119"/>
                  <a:ext cx="128588" cy="11853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9" name="Oval 83"/>
                <p:cNvSpPr/>
                <p:nvPr/>
              </p:nvSpPr>
              <p:spPr>
                <a:xfrm rot="2398821">
                  <a:off x="-1651793" y="2000249"/>
                  <a:ext cx="140493" cy="8890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10" name="Oval 84"/>
                <p:cNvSpPr/>
                <p:nvPr/>
              </p:nvSpPr>
              <p:spPr>
                <a:xfrm rot="2398821">
                  <a:off x="-1748054" y="2311435"/>
                  <a:ext cx="140493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lang="en-AU"/>
                </a:p>
              </p:txBody>
            </p:sp>
          </p:grpSp>
        </p:grpSp>
      </p:grpSp>
      <p:sp>
        <p:nvSpPr>
          <p:cNvPr descr="e7d195523061f1c0f55f9af68525816972d868573ada39bc763F3977967589A5F92C178830C92595A6CE4D0132F8C206B2B04C416AAA86B7FD80AB023F78DAEB544E2F013E11B2B95AD21703D1C90034A379EC9026EFAAF5D8D3F6EDD7215B01F6CA9944DC1B7CBBDAA69CBEB3E97B6961AD0B84AF64FBDEE7BFD789234F86D611D00A1237AD43ED849A958CA111FA04" id="20" name="Freeform 100"/>
          <p:cNvSpPr>
            <a:spLocks/>
          </p:cNvSpPr>
          <p:nvPr/>
        </p:nvSpPr>
        <p:spPr bwMode="auto">
          <a:xfrm rot="5400000">
            <a:off x="4182929" y="924714"/>
            <a:ext cx="4493884" cy="7086601"/>
          </a:xfrm>
          <a:custGeom>
            <a:avLst/>
            <a:gdLst>
              <a:gd fmla="*/ 0 w 4493884" name="connsiteX0"/>
              <a:gd fmla="*/ 3568321 h 7086601" name="connsiteY0"/>
              <a:gd fmla="*/ 306135 w 4493884" name="connsiteX1"/>
              <a:gd fmla="*/ 2645796 h 7086601" name="connsiteY1"/>
              <a:gd fmla="*/ 311877 w 4493884" name="connsiteX2"/>
              <a:gd fmla="*/ 2644375 h 7086601" name="connsiteY2"/>
              <a:gd fmla="*/ 311877 w 4493884" name="connsiteX3"/>
              <a:gd fmla="*/ 2625976 h 7086601" name="connsiteY3"/>
              <a:gd fmla="*/ 4493884 w 4493884" name="connsiteX4"/>
              <a:gd fmla="*/ 0 h 7086601" name="connsiteY4"/>
              <a:gd fmla="*/ 4493884 w 4493884" name="connsiteX5"/>
              <a:gd fmla="*/ 7086601 h 7086601" name="connsiteY5"/>
              <a:gd fmla="*/ 311877 w 4493884" name="connsiteX6"/>
              <a:gd fmla="*/ 4495282 h 7086601" name="connsiteY6"/>
              <a:gd fmla="*/ 311877 w 4493884" name="connsiteX7"/>
              <a:gd fmla="*/ 4492265 h 7086601" name="connsiteY7"/>
              <a:gd fmla="*/ 306135 w 4493884" name="connsiteX8"/>
              <a:gd fmla="*/ 4490843 h 7086601" name="connsiteY8"/>
              <a:gd fmla="*/ 0 w 4493884" name="connsiteX9"/>
              <a:gd fmla="*/ 3568321 h 7086601" name="connsiteY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b="b" l="l" r="r" t="t"/>
            <a:pathLst>
              <a:path h="7086601" w="4493884">
                <a:moveTo>
                  <a:pt x="0" y="3568321"/>
                </a:moveTo>
                <a:cubicBezTo>
                  <a:pt x="0" y="3113267"/>
                  <a:pt x="131425" y="2733602"/>
                  <a:pt x="306135" y="2645796"/>
                </a:cubicBezTo>
                <a:lnTo>
                  <a:pt x="311877" y="2644375"/>
                </a:lnTo>
                <a:lnTo>
                  <a:pt x="311877" y="2625976"/>
                </a:lnTo>
                <a:lnTo>
                  <a:pt x="4493884" y="0"/>
                </a:lnTo>
                <a:lnTo>
                  <a:pt x="4493884" y="7086601"/>
                </a:lnTo>
                <a:lnTo>
                  <a:pt x="311877" y="4495282"/>
                </a:lnTo>
                <a:lnTo>
                  <a:pt x="311877" y="4492265"/>
                </a:lnTo>
                <a:lnTo>
                  <a:pt x="306135" y="4490843"/>
                </a:lnTo>
                <a:cubicBezTo>
                  <a:pt x="131425" y="4403038"/>
                  <a:pt x="0" y="4023373"/>
                  <a:pt x="0" y="3568321"/>
                </a:cubicBezTo>
                <a:close/>
              </a:path>
            </a:pathLst>
          </a:custGeom>
          <a:gradFill flip="none" rotWithShape="0">
            <a:gsLst>
              <a:gs pos="100000">
                <a:srgbClr val="2A9995">
                  <a:alpha val="0"/>
                </a:srgbClr>
              </a:gs>
              <a:gs pos="0">
                <a:srgbClr val="8EE0DC">
                  <a:alpha val="10000"/>
                </a:srgbClr>
              </a:gs>
            </a:gsLst>
            <a:lin ang="5400000" scaled="1"/>
            <a:tileRect/>
          </a:gra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descr="e7d195523061f1c0f55f9af68525816972d868573ada39bc763F3977967589A5F92C178830C92595A6CE4D0132F8C206B2B04C416AAA86B7FD80AB023F78DAEB544E2F013E11B2B95AD21703D1C90034A379EC9026EFAAF5D8D3F6EDD7215B01F6CA9944DC1B7CBBDAA69CBEB3E97B6961AD0B84AF64FBDEE7BFD789234F86D611D00A1237AD43ED849A958CA111FA04" id="21" name="Freeform 31"/>
          <p:cNvSpPr>
            <a:spLocks/>
          </p:cNvSpPr>
          <p:nvPr/>
        </p:nvSpPr>
        <p:spPr bwMode="auto">
          <a:xfrm rot="5400000">
            <a:off x="4397408" y="2032103"/>
            <a:ext cx="4207107" cy="5194300"/>
          </a:xfrm>
          <a:custGeom>
            <a:avLst/>
            <a:gdLst>
              <a:gd fmla="*/ 0 w 3859485" name="connsiteX0"/>
              <a:gd fmla="*/ 5830420 h 8860933" name="connsiteY0"/>
              <a:gd fmla="*/ 0 w 3859485" name="connsiteX1"/>
              <a:gd fmla="*/ 4341049 h 8860933" name="connsiteY1"/>
              <a:gd fmla="*/ 0 w 3859485" name="connsiteX2"/>
              <a:gd fmla="*/ 3071041 h 8860933" name="connsiteY2"/>
              <a:gd fmla="*/ 3859485 w 3859485" name="connsiteX3"/>
              <a:gd fmla="*/ 0 h 8860933" name="connsiteY3"/>
              <a:gd fmla="*/ 3859485 w 3859485" name="connsiteX4"/>
              <a:gd fmla="*/ 8860933 h 8860933" name="connsiteY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8860933" w="3859485">
                <a:moveTo>
                  <a:pt x="0" y="5830420"/>
                </a:moveTo>
                <a:lnTo>
                  <a:pt x="0" y="4341049"/>
                </a:lnTo>
                <a:lnTo>
                  <a:pt x="0" y="3071041"/>
                </a:lnTo>
                <a:lnTo>
                  <a:pt x="3859485" y="0"/>
                </a:lnTo>
                <a:lnTo>
                  <a:pt x="3859485" y="8860933"/>
                </a:lnTo>
                <a:close/>
              </a:path>
            </a:pathLst>
          </a:custGeom>
          <a:gradFill flip="none" rotWithShape="0">
            <a:gsLst>
              <a:gs pos="100000">
                <a:srgbClr val="2A9995">
                  <a:alpha val="0"/>
                </a:srgbClr>
              </a:gs>
              <a:gs pos="0">
                <a:srgbClr val="8EE0DC">
                  <a:alpha val="17000"/>
                </a:srgbClr>
              </a:gs>
            </a:gsLst>
            <a:lin ang="5400000" scaled="1"/>
            <a:tileRect/>
          </a:gra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descr="e7d195523061f1c0f55f9af68525816972d868573ada39bc763F3977967589A5F92C178830C92595A6CE4D0132F8C206B2B04C416AAA86B7FD80AB023F78DAEB544E2F013E11B2B95AD21703D1C90034A379EC9026EFAAF5D8D3F6EDD7215B01F6CA9944DC1B7CBBDAA69CBEB3E97B6961AD0B84AF64FBDEE7BFD789234F86D611D00A1237AD43ED849A958CA111FA04" id="22" name="Freeform 32"/>
          <p:cNvSpPr>
            <a:spLocks/>
          </p:cNvSpPr>
          <p:nvPr/>
        </p:nvSpPr>
        <p:spPr bwMode="auto">
          <a:xfrm rot="5400000">
            <a:off x="4257066" y="2684373"/>
            <a:ext cx="4354441" cy="4043698"/>
          </a:xfrm>
          <a:custGeom>
            <a:avLst/>
            <a:gdLst>
              <a:gd fmla="*/ 0 w 3859485" name="connsiteX0"/>
              <a:gd fmla="*/ 5830420 h 8860933" name="connsiteY0"/>
              <a:gd fmla="*/ 0 w 3859485" name="connsiteX1"/>
              <a:gd fmla="*/ 4341049 h 8860933" name="connsiteY1"/>
              <a:gd fmla="*/ 0 w 3859485" name="connsiteX2"/>
              <a:gd fmla="*/ 3071041 h 8860933" name="connsiteY2"/>
              <a:gd fmla="*/ 3859485 w 3859485" name="connsiteX3"/>
              <a:gd fmla="*/ 0 h 8860933" name="connsiteY3"/>
              <a:gd fmla="*/ 3859485 w 3859485" name="connsiteX4"/>
              <a:gd fmla="*/ 8860933 h 8860933" name="connsiteY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8860933" w="3859485">
                <a:moveTo>
                  <a:pt x="0" y="5830420"/>
                </a:moveTo>
                <a:lnTo>
                  <a:pt x="0" y="4341049"/>
                </a:lnTo>
                <a:lnTo>
                  <a:pt x="0" y="3071041"/>
                </a:lnTo>
                <a:lnTo>
                  <a:pt x="3859485" y="0"/>
                </a:lnTo>
                <a:lnTo>
                  <a:pt x="3859485" y="8860933"/>
                </a:lnTo>
                <a:close/>
              </a:path>
            </a:pathLst>
          </a:custGeom>
          <a:gradFill flip="none" rotWithShape="0">
            <a:gsLst>
              <a:gs pos="100000">
                <a:srgbClr val="2A9995">
                  <a:alpha val="0"/>
                </a:srgbClr>
              </a:gs>
              <a:gs pos="0">
                <a:srgbClr val="8EE0DC">
                  <a:alpha val="27000"/>
                </a:srgbClr>
              </a:gs>
            </a:gsLst>
            <a:lin ang="5400000" scaled="1"/>
            <a:tileRect/>
          </a:gra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descr="e7d195523061f1c0f55f9af68525816972d868573ada39bc763F3977967589A5F92C178830C92595A6CE4D0132F8C206B2B04C416AAA86B7FD80AB023F78DAEB544E2F013E11B2B95AD21703D1C90034A379EC9026EFAAF5D8D3F6EDD7215B01F6CA9944DC1B7CBBDAA69CBEB3E97B6961AD0B84AF64FBDEE7BFD789234F86D611D00A1237AD43ED849A958CA111FA04" id="23" name="Freeform 33"/>
          <p:cNvSpPr>
            <a:spLocks/>
          </p:cNvSpPr>
          <p:nvPr/>
        </p:nvSpPr>
        <p:spPr bwMode="auto">
          <a:xfrm rot="5400000">
            <a:off x="4243388" y="3224973"/>
            <a:ext cx="4407482" cy="3015542"/>
          </a:xfrm>
          <a:custGeom>
            <a:avLst/>
            <a:gdLst>
              <a:gd fmla="*/ 0 w 3859485" name="connsiteX0"/>
              <a:gd fmla="*/ 5830420 h 8860933" name="connsiteY0"/>
              <a:gd fmla="*/ 0 w 3859485" name="connsiteX1"/>
              <a:gd fmla="*/ 4341049 h 8860933" name="connsiteY1"/>
              <a:gd fmla="*/ 0 w 3859485" name="connsiteX2"/>
              <a:gd fmla="*/ 3071041 h 8860933" name="connsiteY2"/>
              <a:gd fmla="*/ 3859485 w 3859485" name="connsiteX3"/>
              <a:gd fmla="*/ 0 h 8860933" name="connsiteY3"/>
              <a:gd fmla="*/ 3859485 w 3859485" name="connsiteX4"/>
              <a:gd fmla="*/ 8860933 h 8860933" name="connsiteY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8860933" w="3859485">
                <a:moveTo>
                  <a:pt x="0" y="5830420"/>
                </a:moveTo>
                <a:lnTo>
                  <a:pt x="0" y="4341049"/>
                </a:lnTo>
                <a:lnTo>
                  <a:pt x="0" y="3071041"/>
                </a:lnTo>
                <a:lnTo>
                  <a:pt x="3859485" y="0"/>
                </a:lnTo>
                <a:lnTo>
                  <a:pt x="3859485" y="8860933"/>
                </a:lnTo>
                <a:close/>
              </a:path>
            </a:pathLst>
          </a:custGeom>
          <a:gradFill flip="none" rotWithShape="0">
            <a:gsLst>
              <a:gs pos="100000">
                <a:srgbClr val="2A9995">
                  <a:alpha val="0"/>
                </a:srgbClr>
              </a:gs>
              <a:gs pos="0">
                <a:srgbClr val="8EE0DC">
                  <a:alpha val="47000"/>
                </a:srgbClr>
              </a:gs>
            </a:gsLst>
            <a:lin ang="5400000" scaled="1"/>
            <a:tileRect/>
          </a:gra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pSp>
        <p:nvGrpSpPr>
          <p:cNvPr id="24" name="组合 23"/>
          <p:cNvGrpSpPr/>
          <p:nvPr/>
        </p:nvGrpSpPr>
        <p:grpSpPr>
          <a:xfrm>
            <a:off x="8524651" y="3489834"/>
            <a:ext cx="2372654" cy="861324"/>
            <a:chOff x="8524651" y="3489834"/>
            <a:chExt cx="2372654" cy="861324"/>
          </a:xfrm>
        </p:grpSpPr>
        <p:sp>
          <p:nvSpPr>
            <p:cNvPr id="36" name="TextBox 64"/>
            <p:cNvSpPr txBox="1"/>
            <p:nvPr/>
          </p:nvSpPr>
          <p:spPr>
            <a:xfrm>
              <a:off x="8524651" y="3489834"/>
              <a:ext cx="2372654" cy="338554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altLang="en-US" b="1" dirty="0" lang="zh-CN" sz="1600">
                  <a:solidFill>
                    <a:srgbClr val="54D0CA"/>
                  </a:solidFill>
                  <a:latin typeface="+mj-lt"/>
                  <a:cs charset="0" panose="020B0503030202020304" pitchFamily="34" typeface="Clear Sans"/>
                </a:rPr>
                <a:t>点击添加标题</a:t>
              </a:r>
            </a:p>
          </p:txBody>
        </p:sp>
        <p:sp>
          <p:nvSpPr>
            <p:cNvPr id="37" name="Rectangle 65"/>
            <p:cNvSpPr/>
            <p:nvPr/>
          </p:nvSpPr>
          <p:spPr>
            <a:xfrm>
              <a:off x="8620122" y="3824860"/>
              <a:ext cx="2002803" cy="526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t" anchorCtr="0" bIns="0" lIns="0" rIns="0" tIns="0" wrap="square">
              <a:spAutoFit/>
              <a:scene3d>
                <a:camera prst="orthographicFront"/>
                <a:lightRig dir="t" rig="threePt"/>
              </a:scene3d>
              <a:sp3d>
                <a:bevelT h="0" w="0"/>
              </a:sp3d>
            </a:bodyPr>
            <a:lstStyle/>
            <a:p>
              <a:pPr>
                <a:lnSpc>
                  <a:spcPct val="114000"/>
                </a:lnSpc>
                <a:buFont charset="0" typeface="Arial"/>
                <a:buNone/>
              </a:pPr>
              <a:r>
                <a:rPr altLang="en-US" dirty="0" lang="zh-CN" sz="1000">
                  <a:solidFill>
                    <a:schemeClr val="bg1">
                      <a:lumMod val="85000"/>
                    </a:schemeClr>
                  </a:solidFill>
                  <a:latin typeface="+mj-ea"/>
                  <a:ea typeface="+mj-ea"/>
                  <a:cs charset="0" pitchFamily="34" typeface="Tahoma"/>
                </a:rPr>
                <a:t>的内容打在这里，或者通过复制您的文本后，在此框中选择粘贴，并选择只保留文字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7513297" y="4756665"/>
            <a:ext cx="629403" cy="629403"/>
            <a:chOff x="7513297" y="4756665"/>
            <a:chExt cx="629403" cy="629403"/>
          </a:xfrm>
        </p:grpSpPr>
        <p:sp>
          <p:nvSpPr>
            <p:cNvPr id="39" name="Oval 67"/>
            <p:cNvSpPr/>
            <p:nvPr/>
          </p:nvSpPr>
          <p:spPr>
            <a:xfrm>
              <a:off x="7513297" y="4756665"/>
              <a:ext cx="629403" cy="629403"/>
            </a:xfrm>
            <a:prstGeom prst="ellipse">
              <a:avLst/>
            </a:prstGeom>
            <a:gradFill flip="none" rotWithShape="1">
              <a:gsLst>
                <a:gs pos="87000">
                  <a:srgbClr val="2A9995">
                    <a:alpha val="40000"/>
                  </a:srgbClr>
                </a:gs>
                <a:gs pos="0">
                  <a:srgbClr val="8EE0DC">
                    <a:alpha val="78000"/>
                  </a:srgbClr>
                </a:gs>
              </a:gsLst>
              <a:lin ang="27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40" name="Group 704"/>
            <p:cNvGrpSpPr>
              <a:grpSpLocks/>
            </p:cNvGrpSpPr>
            <p:nvPr/>
          </p:nvGrpSpPr>
          <p:grpSpPr bwMode="auto">
            <a:xfrm>
              <a:off x="7720985" y="4911538"/>
              <a:ext cx="266023" cy="329146"/>
              <a:chOff x="0" y="0"/>
              <a:chExt cx="464" cy="573"/>
            </a:xfrm>
            <a:solidFill>
              <a:schemeClr val="bg1"/>
            </a:solidFill>
          </p:grpSpPr>
          <p:sp>
            <p:nvSpPr>
              <p:cNvPr id="41" name="AutoShape 702"/>
              <p:cNvSpPr>
                <a:spLocks/>
              </p:cNvSpPr>
              <p:nvPr/>
            </p:nvSpPr>
            <p:spPr bwMode="auto">
              <a:xfrm>
                <a:off x="88" y="24"/>
                <a:ext cx="376" cy="322"/>
              </a:xfrm>
              <a:custGeom>
                <a:avLst/>
                <a:gdLst>
                  <a:gd fmla="*/ 0 w 21115" name="T0"/>
                  <a:gd fmla="*/ 0 h 18556" name="T1"/>
                  <a:gd fmla="*/ 0 w 21115" name="T2"/>
                  <a:gd fmla="*/ 0 h 18556" name="T3"/>
                  <a:gd fmla="*/ 0 w 21115" name="T4"/>
                  <a:gd fmla="*/ 0 h 18556" name="T5"/>
                  <a:gd fmla="*/ 0 w 21115" name="T6"/>
                  <a:gd fmla="*/ 0 h 18556" name="T7"/>
                  <a:gd fmla="*/ 0 w 21115" name="T8"/>
                  <a:gd fmla="*/ 0 h 18556" name="T9"/>
                  <a:gd fmla="*/ 0 w 21115" name="T10"/>
                  <a:gd fmla="*/ 0 h 18556" name="T11"/>
                  <a:gd fmla="*/ 0 w 21115" name="T12"/>
                  <a:gd fmla="*/ 0 h 18556" name="T13"/>
                  <a:gd fmla="*/ 0 w 21115" name="T14"/>
                  <a:gd fmla="*/ 0 h 18556" name="T15"/>
                  <a:gd fmla="*/ 0 w 21115" name="T16"/>
                  <a:gd fmla="*/ 0 h 18556" name="T17"/>
                  <a:gd fmla="*/ 0 w 21115" name="T18"/>
                  <a:gd fmla="*/ 0 h 18556" name="T19"/>
                  <a:gd fmla="*/ 0 w 21115" name="T20"/>
                  <a:gd fmla="*/ 0 h 1855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  <a:gd fmla="*/ 0 60000 65536" name="T30"/>
                  <a:gd fmla="*/ 0 60000 65536" name="T31"/>
                  <a:gd fmla="*/ 0 60000 65536" name="T3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b="b" l="0" r="r" t="0"/>
                <a:pathLst>
                  <a:path h="18556" w="21115">
                    <a:moveTo>
                      <a:pt x="20779" y="3635"/>
                    </a:moveTo>
                    <a:cubicBezTo>
                      <a:pt x="20779" y="3635"/>
                      <a:pt x="16054" y="3835"/>
                      <a:pt x="13538" y="4151"/>
                    </a:cubicBezTo>
                    <a:cubicBezTo>
                      <a:pt x="12114" y="4330"/>
                      <a:pt x="13006" y="1476"/>
                      <a:pt x="13006" y="911"/>
                    </a:cubicBezTo>
                    <a:cubicBezTo>
                      <a:pt x="13006" y="-1684"/>
                      <a:pt x="0" y="2094"/>
                      <a:pt x="0" y="2094"/>
                    </a:cubicBezTo>
                    <a:lnTo>
                      <a:pt x="0" y="17384"/>
                    </a:lnTo>
                    <a:cubicBezTo>
                      <a:pt x="0" y="17384"/>
                      <a:pt x="988" y="17824"/>
                      <a:pt x="2373" y="17286"/>
                    </a:cubicBezTo>
                    <a:cubicBezTo>
                      <a:pt x="5889" y="15919"/>
                      <a:pt x="11968" y="13959"/>
                      <a:pt x="10988" y="17189"/>
                    </a:cubicBezTo>
                    <a:cubicBezTo>
                      <a:pt x="10160" y="19916"/>
                      <a:pt x="20491" y="17722"/>
                      <a:pt x="20491" y="17722"/>
                    </a:cubicBezTo>
                    <a:cubicBezTo>
                      <a:pt x="20491" y="17722"/>
                      <a:pt x="19749" y="12037"/>
                      <a:pt x="20675" y="8735"/>
                    </a:cubicBezTo>
                    <a:cubicBezTo>
                      <a:pt x="21600" y="5433"/>
                      <a:pt x="20779" y="3635"/>
                      <a:pt x="20779" y="3635"/>
                    </a:cubicBezTo>
                    <a:close/>
                    <a:moveTo>
                      <a:pt x="20779" y="3635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cap="flat" w="25400">
                    <a:solidFill>
                      <a:schemeClr val="tx1"/>
                    </a:solidFill>
                    <a:miter lim="800000"/>
                    <a:headEnd len="med" type="none" w="med"/>
                    <a:tailEnd len="med" type="none" w="med"/>
                  </a14:hiddenLine>
                </a:ext>
              </a:extLst>
            </p:spPr>
            <p:txBody>
              <a:bodyPr bIns="0" lIns="0" rIns="0" tIns="0"/>
              <a:lstStyle/>
              <a:p>
                <a:pPr defTabSz="609585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AutoShape 703"/>
              <p:cNvSpPr>
                <a:spLocks/>
              </p:cNvSpPr>
              <p:nvPr/>
            </p:nvSpPr>
            <p:spPr bwMode="auto">
              <a:xfrm>
                <a:off x="0" y="0"/>
                <a:ext cx="56" cy="573"/>
              </a:xfrm>
              <a:custGeom>
                <a:avLst/>
                <a:gdLst>
                  <a:gd fmla="*/ 0 w 21600" name="T0"/>
                  <a:gd fmla="*/ 0 h 21600" name="T1"/>
                  <a:gd fmla="*/ 0 w 21600" name="T2"/>
                  <a:gd fmla="*/ 0 h 21600" name="T3"/>
                  <a:gd fmla="*/ 0 w 21600" name="T4"/>
                  <a:gd fmla="*/ 0 h 21600" name="T5"/>
                  <a:gd fmla="*/ 0 w 21600" name="T6"/>
                  <a:gd fmla="*/ 0 h 21600" name="T7"/>
                  <a:gd fmla="*/ 0 w 21600" name="T8"/>
                  <a:gd fmla="*/ 0 h 21600" name="T9"/>
                  <a:gd fmla="*/ 0 w 21600" name="T10"/>
                  <a:gd fmla="*/ 0 h 21600" name="T11"/>
                  <a:gd fmla="*/ 0 w 21600" name="T12"/>
                  <a:gd fmla="*/ 0 h 21600" name="T13"/>
                  <a:gd fmla="*/ 0 60000 65536" name="T14"/>
                  <a:gd fmla="*/ 0 60000 65536" name="T15"/>
                  <a:gd fmla="*/ 0 60000 65536" name="T16"/>
                  <a:gd fmla="*/ 0 60000 65536" name="T17"/>
                  <a:gd fmla="*/ 0 60000 65536" name="T18"/>
                  <a:gd fmla="*/ 0 60000 65536" name="T19"/>
                  <a:gd fmla="*/ 0 60000 65536" name="T2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b="b" l="0" r="r" t="0"/>
                <a:pathLst>
                  <a:path h="21600" w="21600">
                    <a:moveTo>
                      <a:pt x="21600" y="1065"/>
                    </a:moveTo>
                    <a:cubicBezTo>
                      <a:pt x="21600" y="477"/>
                      <a:pt x="16763" y="0"/>
                      <a:pt x="10802" y="0"/>
                    </a:cubicBezTo>
                    <a:cubicBezTo>
                      <a:pt x="4834" y="0"/>
                      <a:pt x="0" y="477"/>
                      <a:pt x="0" y="1065"/>
                    </a:cubicBez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065"/>
                    </a:lnTo>
                    <a:close/>
                    <a:moveTo>
                      <a:pt x="21600" y="1065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cap="flat" w="25400">
                    <a:solidFill>
                      <a:schemeClr val="tx1"/>
                    </a:solidFill>
                    <a:miter lim="800000"/>
                    <a:headEnd len="med" type="none" w="med"/>
                    <a:tailEnd len="med" type="none" w="med"/>
                  </a14:hiddenLine>
                </a:ext>
              </a:extLst>
            </p:spPr>
            <p:txBody>
              <a:bodyPr bIns="0" lIns="0" rIns="0" tIns="0"/>
              <a:lstStyle/>
              <a:p>
                <a:pPr defTabSz="609585"/>
                <a:endParaRPr lang="en-US" sz="240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25" name="组合 24"/>
          <p:cNvGrpSpPr/>
          <p:nvPr/>
        </p:nvGrpSpPr>
        <p:grpSpPr>
          <a:xfrm>
            <a:off x="8526036" y="4785693"/>
            <a:ext cx="2372654" cy="861324"/>
            <a:chOff x="8526036" y="4785693"/>
            <a:chExt cx="2372654" cy="861324"/>
          </a:xfrm>
        </p:grpSpPr>
        <p:sp>
          <p:nvSpPr>
            <p:cNvPr id="44" name="TextBox 72"/>
            <p:cNvSpPr txBox="1"/>
            <p:nvPr/>
          </p:nvSpPr>
          <p:spPr>
            <a:xfrm>
              <a:off x="8526036" y="4785693"/>
              <a:ext cx="2372654" cy="338554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altLang="en-US" b="1" dirty="0" lang="zh-CN" sz="1600">
                  <a:solidFill>
                    <a:srgbClr val="54D0CA"/>
                  </a:solidFill>
                  <a:latin typeface="+mj-lt"/>
                  <a:cs charset="0" panose="020B0503030202020304" pitchFamily="34" typeface="Clear Sans"/>
                </a:rPr>
                <a:t>点击添加标题</a:t>
              </a:r>
            </a:p>
          </p:txBody>
        </p:sp>
        <p:sp>
          <p:nvSpPr>
            <p:cNvPr id="45" name="Rectangle 73"/>
            <p:cNvSpPr/>
            <p:nvPr/>
          </p:nvSpPr>
          <p:spPr>
            <a:xfrm>
              <a:off x="8621507" y="5120719"/>
              <a:ext cx="2002803" cy="526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t" anchorCtr="0" bIns="0" lIns="0" rIns="0" tIns="0" wrap="square">
              <a:spAutoFit/>
              <a:scene3d>
                <a:camera prst="orthographicFront"/>
                <a:lightRig dir="t" rig="threePt"/>
              </a:scene3d>
              <a:sp3d>
                <a:bevelT h="0" w="0"/>
              </a:sp3d>
            </a:bodyPr>
            <a:lstStyle/>
            <a:p>
              <a:pPr>
                <a:lnSpc>
                  <a:spcPct val="114000"/>
                </a:lnSpc>
                <a:buFont charset="0" typeface="Arial"/>
                <a:buNone/>
              </a:pPr>
              <a:r>
                <a:rPr altLang="en-US" dirty="0" lang="zh-CN" sz="1000">
                  <a:solidFill>
                    <a:schemeClr val="bg1">
                      <a:lumMod val="85000"/>
                    </a:schemeClr>
                  </a:solidFill>
                  <a:latin typeface="+mj-ea"/>
                  <a:ea typeface="+mj-ea"/>
                  <a:cs charset="0" pitchFamily="34" typeface="Tahoma"/>
                </a:rPr>
                <a:t>的内容打在这里，或者通过复制您的文本后，在此框中选择粘贴，并选择只保留文字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7511912" y="3460806"/>
            <a:ext cx="629403" cy="629403"/>
            <a:chOff x="7511912" y="3460806"/>
            <a:chExt cx="629403" cy="629403"/>
          </a:xfrm>
        </p:grpSpPr>
        <p:sp>
          <p:nvSpPr>
            <p:cNvPr id="48" name="Oval 59"/>
            <p:cNvSpPr/>
            <p:nvPr/>
          </p:nvSpPr>
          <p:spPr>
            <a:xfrm>
              <a:off x="7511912" y="3460806"/>
              <a:ext cx="629403" cy="629403"/>
            </a:xfrm>
            <a:prstGeom prst="ellipse">
              <a:avLst/>
            </a:prstGeom>
            <a:gradFill flip="none" rotWithShape="1">
              <a:gsLst>
                <a:gs pos="87000">
                  <a:srgbClr val="2A9995">
                    <a:alpha val="40000"/>
                  </a:srgbClr>
                </a:gs>
                <a:gs pos="0">
                  <a:srgbClr val="8EE0DC">
                    <a:alpha val="78000"/>
                  </a:srgbClr>
                </a:gs>
              </a:gsLst>
              <a:lin ang="27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49" name="Group 92"/>
            <p:cNvGrpSpPr/>
            <p:nvPr/>
          </p:nvGrpSpPr>
          <p:grpSpPr>
            <a:xfrm>
              <a:off x="7656795" y="3611517"/>
              <a:ext cx="339636" cy="292442"/>
              <a:chOff x="5888038" y="5661025"/>
              <a:chExt cx="1393826" cy="1200151"/>
            </a:xfrm>
            <a:solidFill>
              <a:schemeClr val="bg1"/>
            </a:solidFill>
          </p:grpSpPr>
          <p:sp>
            <p:nvSpPr>
              <p:cNvPr id="50" name="Oval 93"/>
              <p:cNvSpPr>
                <a:spLocks noChangeArrowheads="1"/>
              </p:cNvSpPr>
              <p:nvPr/>
            </p:nvSpPr>
            <p:spPr bwMode="auto">
              <a:xfrm>
                <a:off x="6192838" y="5859463"/>
                <a:ext cx="133350" cy="1254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51" name="Oval 94"/>
              <p:cNvSpPr>
                <a:spLocks noChangeArrowheads="1"/>
              </p:cNvSpPr>
              <p:nvPr/>
            </p:nvSpPr>
            <p:spPr bwMode="auto">
              <a:xfrm>
                <a:off x="6454776" y="5661025"/>
                <a:ext cx="230188" cy="21113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52" name="Oval 95"/>
              <p:cNvSpPr>
                <a:spLocks noChangeArrowheads="1"/>
              </p:cNvSpPr>
              <p:nvPr/>
            </p:nvSpPr>
            <p:spPr bwMode="auto">
              <a:xfrm>
                <a:off x="6837363" y="5862638"/>
                <a:ext cx="136525" cy="1238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53" name="Rectangle 96"/>
              <p:cNvSpPr>
                <a:spLocks noChangeArrowheads="1"/>
              </p:cNvSpPr>
              <p:nvPr/>
            </p:nvSpPr>
            <p:spPr bwMode="auto">
              <a:xfrm>
                <a:off x="6149976" y="6653213"/>
                <a:ext cx="839788" cy="2079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54" name="Oval 97"/>
              <p:cNvSpPr>
                <a:spLocks noChangeArrowheads="1"/>
              </p:cNvSpPr>
              <p:nvPr/>
            </p:nvSpPr>
            <p:spPr bwMode="auto">
              <a:xfrm>
                <a:off x="7048501" y="5797550"/>
                <a:ext cx="233363" cy="2079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55" name="Oval 98"/>
              <p:cNvSpPr>
                <a:spLocks noChangeArrowheads="1"/>
              </p:cNvSpPr>
              <p:nvPr/>
            </p:nvSpPr>
            <p:spPr bwMode="auto">
              <a:xfrm>
                <a:off x="5888038" y="5800725"/>
                <a:ext cx="233363" cy="21113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56" name="Freeform 99"/>
              <p:cNvSpPr>
                <a:spLocks/>
              </p:cNvSpPr>
              <p:nvPr/>
            </p:nvSpPr>
            <p:spPr bwMode="auto">
              <a:xfrm>
                <a:off x="6049963" y="5907088"/>
                <a:ext cx="1076325" cy="704850"/>
              </a:xfrm>
              <a:custGeom>
                <a:avLst/>
                <a:gdLst>
                  <a:gd fmla="*/ 316 w 346" name="T0"/>
                  <a:gd fmla="*/ 39 h 227" name="T1"/>
                  <a:gd fmla="*/ 265 w 346" name="T2"/>
                  <a:gd fmla="*/ 85 h 227" name="T3"/>
                  <a:gd fmla="*/ 269 w 346" name="T4"/>
                  <a:gd fmla="*/ 38 h 227" name="T5"/>
                  <a:gd fmla="*/ 253 w 346" name="T6"/>
                  <a:gd fmla="*/ 36 h 227" name="T7"/>
                  <a:gd fmla="*/ 222 w 346" name="T8"/>
                  <a:gd fmla="*/ 75 h 227" name="T9"/>
                  <a:gd fmla="*/ 182 w 346" name="T10"/>
                  <a:gd fmla="*/ 12 h 227" name="T11"/>
                  <a:gd fmla="*/ 152 w 346" name="T12"/>
                  <a:gd fmla="*/ 12 h 227" name="T13"/>
                  <a:gd fmla="*/ 113 w 346" name="T14"/>
                  <a:gd fmla="*/ 74 h 227" name="T15"/>
                  <a:gd fmla="*/ 86 w 346" name="T16"/>
                  <a:gd fmla="*/ 36 h 227" name="T17"/>
                  <a:gd fmla="*/ 71 w 346" name="T18"/>
                  <a:gd fmla="*/ 36 h 227" name="T19"/>
                  <a:gd fmla="*/ 73 w 346" name="T20"/>
                  <a:gd fmla="*/ 88 h 227" name="T21"/>
                  <a:gd fmla="*/ 23 w 346" name="T22"/>
                  <a:gd fmla="*/ 39 h 227" name="T23"/>
                  <a:gd fmla="*/ 0 w 346" name="T24"/>
                  <a:gd fmla="*/ 47 h 227" name="T25"/>
                  <a:gd fmla="*/ 32 w 346" name="T26"/>
                  <a:gd fmla="*/ 227 h 227" name="T27"/>
                  <a:gd fmla="*/ 301 w 346" name="T28"/>
                  <a:gd fmla="*/ 227 h 227" name="T29"/>
                  <a:gd fmla="*/ 346 w 346" name="T30"/>
                  <a:gd fmla="*/ 52 h 227" name="T31"/>
                  <a:gd fmla="*/ 316 w 346" name="T32"/>
                  <a:gd fmla="*/ 39 h 227" name="T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b="b" l="0" r="r" t="0"/>
                <a:pathLst>
                  <a:path h="227" w="346">
                    <a:moveTo>
                      <a:pt x="316" y="39"/>
                    </a:moveTo>
                    <a:cubicBezTo>
                      <a:pt x="265" y="85"/>
                      <a:pt x="265" y="85"/>
                      <a:pt x="265" y="85"/>
                    </a:cubicBezTo>
                    <a:cubicBezTo>
                      <a:pt x="269" y="38"/>
                      <a:pt x="269" y="38"/>
                      <a:pt x="269" y="38"/>
                    </a:cubicBezTo>
                    <a:cubicBezTo>
                      <a:pt x="269" y="38"/>
                      <a:pt x="262" y="27"/>
                      <a:pt x="253" y="36"/>
                    </a:cubicBezTo>
                    <a:cubicBezTo>
                      <a:pt x="222" y="75"/>
                      <a:pt x="222" y="75"/>
                      <a:pt x="222" y="75"/>
                    </a:cubicBezTo>
                    <a:cubicBezTo>
                      <a:pt x="182" y="12"/>
                      <a:pt x="182" y="12"/>
                      <a:pt x="182" y="12"/>
                    </a:cubicBezTo>
                    <a:cubicBezTo>
                      <a:pt x="182" y="12"/>
                      <a:pt x="171" y="0"/>
                      <a:pt x="152" y="12"/>
                    </a:cubicBezTo>
                    <a:cubicBezTo>
                      <a:pt x="113" y="74"/>
                      <a:pt x="113" y="74"/>
                      <a:pt x="113" y="74"/>
                    </a:cubicBezTo>
                    <a:cubicBezTo>
                      <a:pt x="86" y="36"/>
                      <a:pt x="86" y="36"/>
                      <a:pt x="86" y="36"/>
                    </a:cubicBezTo>
                    <a:cubicBezTo>
                      <a:pt x="86" y="36"/>
                      <a:pt x="79" y="25"/>
                      <a:pt x="71" y="36"/>
                    </a:cubicBezTo>
                    <a:cubicBezTo>
                      <a:pt x="73" y="88"/>
                      <a:pt x="73" y="88"/>
                      <a:pt x="73" y="88"/>
                    </a:cubicBezTo>
                    <a:cubicBezTo>
                      <a:pt x="23" y="39"/>
                      <a:pt x="23" y="39"/>
                      <a:pt x="23" y="39"/>
                    </a:cubicBezTo>
                    <a:cubicBezTo>
                      <a:pt x="23" y="39"/>
                      <a:pt x="7" y="32"/>
                      <a:pt x="0" y="47"/>
                    </a:cubicBezTo>
                    <a:cubicBezTo>
                      <a:pt x="32" y="227"/>
                      <a:pt x="32" y="227"/>
                      <a:pt x="32" y="227"/>
                    </a:cubicBezTo>
                    <a:cubicBezTo>
                      <a:pt x="301" y="227"/>
                      <a:pt x="301" y="227"/>
                      <a:pt x="301" y="227"/>
                    </a:cubicBezTo>
                    <a:cubicBezTo>
                      <a:pt x="346" y="52"/>
                      <a:pt x="346" y="52"/>
                      <a:pt x="346" y="52"/>
                    </a:cubicBezTo>
                    <a:cubicBezTo>
                      <a:pt x="346" y="52"/>
                      <a:pt x="341" y="29"/>
                      <a:pt x="316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</p:grpSp>
      </p:grpSp>
      <p:sp>
        <p:nvSpPr>
          <p:cNvPr id="57" name="矩形 56"/>
          <p:cNvSpPr/>
          <p:nvPr/>
        </p:nvSpPr>
        <p:spPr>
          <a:xfrm>
            <a:off x="1234800" y="2493092"/>
            <a:ext cx="3085342" cy="170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25000"/>
              </a:lnSpc>
            </a:pPr>
            <a:r>
              <a:rPr altLang="en-US" dirty="0" lang="zh-CN" sz="1400">
                <a:solidFill>
                  <a:schemeClr val="bg1">
                    <a:lumMod val="8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Lato Light"/>
              </a:rPr>
              <a:t>您的内容打在这里，或者通过复制您的文本后，在此框中选择粘贴，并选择只保留文字。您的内容打在这里，或者通过复制您的文本后，在此框中选择粘贴，并选择只保留</a:t>
            </a:r>
            <a:r>
              <a:rPr altLang="en-US" dirty="0" lang="zh-CN" smtClean="0" sz="1400">
                <a:solidFill>
                  <a:schemeClr val="bg1">
                    <a:lumMod val="8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Lato Light"/>
              </a:rPr>
              <a:t>文字您的内容打在这里</a:t>
            </a:r>
          </a:p>
        </p:txBody>
      </p:sp>
      <p:sp>
        <p:nvSpPr>
          <p:cNvPr id="63" name="矩形 62"/>
          <p:cNvSpPr/>
          <p:nvPr/>
        </p:nvSpPr>
        <p:spPr>
          <a:xfrm>
            <a:off x="330480" y="212915"/>
            <a:ext cx="2993127" cy="461665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indent="-342900" marL="342900">
              <a:buFont charset="2" panose="05000000000000000000" pitchFamily="2" typeface="Wingdings"/>
              <a:buChar char="Ø"/>
            </a:pPr>
            <a:r>
              <a:rPr altLang="en-US" dirty="0" lang="zh-CN" smtClean="0" sz="2400">
                <a:gradFill>
                  <a:gsLst>
                    <a:gs pos="0">
                      <a:schemeClr val="bg1"/>
                    </a:gs>
                    <a:gs pos="100000">
                      <a:srgbClr val="2A9995"/>
                    </a:gs>
                  </a:gsLst>
                  <a:lin ang="5400000" scaled="1"/>
                </a:gradFill>
                <a:effectLst>
                  <a:glow rad="88900">
                    <a:srgbClr val="073780">
                      <a:alpha val="58000"/>
                    </a:srgbClr>
                  </a:glow>
                </a:effectLst>
                <a:latin charset="-122" panose="02010609000101010101" pitchFamily="49" typeface="经典综艺体简"/>
                <a:ea charset="-122" panose="02010609000101010101" pitchFamily="49" typeface="经典综艺体简"/>
                <a:cs charset="-122" panose="02010609000101010101" pitchFamily="49" typeface="经典综艺体简"/>
              </a:rPr>
              <a:t>单击此处添加目录</a:t>
            </a:r>
            <a:endParaRPr altLang="en-US" dirty="0" lang="zh-CN" sz="2400">
              <a:gradFill>
                <a:gsLst>
                  <a:gs pos="0">
                    <a:schemeClr val="bg1"/>
                  </a:gs>
                  <a:gs pos="100000">
                    <a:srgbClr val="2A9995"/>
                  </a:gs>
                </a:gsLst>
                <a:lin ang="5400000" scaled="1"/>
              </a:gradFill>
              <a:effectLst>
                <a:glow rad="88900">
                  <a:srgbClr val="073780">
                    <a:alpha val="58000"/>
                  </a:srgbClr>
                </a:glow>
              </a:effectLst>
              <a:latin charset="-122" panose="02010609000101010101" pitchFamily="49" typeface="经典综艺体简"/>
              <a:ea charset="-122" panose="02010609000101010101" pitchFamily="49" typeface="经典综艺体简"/>
              <a:cs charset="-122" panose="02010609000101010101" pitchFamily="49" typeface="经典综艺体简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3279157" y="406302"/>
            <a:ext cx="240039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 lvl="0"/>
            <a:r>
              <a:rPr altLang="zh-CN" dirty="0" i="1" lang="en-US" smtClean="0" sz="1050">
                <a:solidFill>
                  <a:schemeClr val="bg1">
                    <a:alpha val="7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604020202020204" pitchFamily="34" typeface="Arial"/>
                <a:cs charset="0" panose="020B0604020202020204" pitchFamily="34" typeface="Arial"/>
              </a:rPr>
              <a:t>DAN </a:t>
            </a:r>
            <a:r>
              <a:rPr altLang="zh-CN" dirty="0" err="1" i="1" lang="en-US" smtClean="0" sz="1050">
                <a:solidFill>
                  <a:schemeClr val="bg1">
                    <a:alpha val="7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604020202020204" pitchFamily="34" typeface="Arial"/>
                <a:cs charset="0" panose="020B0604020202020204" pitchFamily="34" typeface="Arial"/>
              </a:rPr>
              <a:t>JI</a:t>
            </a:r>
            <a:r>
              <a:rPr altLang="zh-CN" dirty="0" i="1" lang="en-US" smtClean="0" sz="1050">
                <a:solidFill>
                  <a:schemeClr val="bg1">
                    <a:alpha val="7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604020202020204" pitchFamily="34" typeface="Arial"/>
                <a:cs charset="0" panose="020B0604020202020204" pitchFamily="34" typeface="Arial"/>
              </a:rPr>
              <a:t> CI CHU </a:t>
            </a:r>
            <a:r>
              <a:rPr altLang="zh-CN" dirty="0" err="1" i="1" lang="en-US" smtClean="0" sz="1050">
                <a:solidFill>
                  <a:schemeClr val="bg1">
                    <a:alpha val="7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604020202020204" pitchFamily="34" typeface="Arial"/>
                <a:cs charset="0" panose="020B0604020202020204" pitchFamily="34" typeface="Arial"/>
              </a:rPr>
              <a:t>TIAN</a:t>
            </a:r>
            <a:r>
              <a:rPr altLang="zh-CN" dirty="0" i="1" lang="en-US" smtClean="0" sz="1050">
                <a:solidFill>
                  <a:schemeClr val="bg1">
                    <a:alpha val="7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604020202020204" pitchFamily="34" typeface="Arial"/>
                <a:cs charset="0" panose="020B0604020202020204" pitchFamily="34" typeface="Arial"/>
              </a:rPr>
              <a:t> </a:t>
            </a:r>
            <a:r>
              <a:rPr altLang="zh-CN" dirty="0" err="1" i="1" lang="en-US" smtClean="0" sz="1050">
                <a:solidFill>
                  <a:schemeClr val="bg1">
                    <a:alpha val="7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604020202020204" pitchFamily="34" typeface="Arial"/>
                <a:cs charset="0" panose="020B0604020202020204" pitchFamily="34" typeface="Arial"/>
              </a:rPr>
              <a:t>JIA</a:t>
            </a:r>
            <a:r>
              <a:rPr altLang="zh-CN" dirty="0" i="1" lang="en-US" smtClean="0" sz="1050">
                <a:solidFill>
                  <a:schemeClr val="bg1">
                    <a:alpha val="7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604020202020204" pitchFamily="34" typeface="Arial"/>
                <a:cs charset="0" panose="020B0604020202020204" pitchFamily="34" typeface="Arial"/>
              </a:rPr>
              <a:t> YING WEN</a:t>
            </a:r>
            <a:endParaRPr altLang="en-US" dirty="0" i="1" lang="zh-CN" sz="1050">
              <a:solidFill>
                <a:schemeClr val="bg1">
                  <a:alpha val="70000"/>
                </a:schemeClr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charset="0" panose="020B0604020202020204" pitchFamily="34" typeface="Arial"/>
              <a:cs charset="0" panose="020B0604020202020204" pitchFamily="34" typeface="Arial"/>
            </a:endParaRPr>
          </a:p>
        </p:txBody>
      </p:sp>
      <p:cxnSp>
        <p:nvCxnSpPr>
          <p:cNvPr id="65" name="直接连接符 64"/>
          <p:cNvCxnSpPr/>
          <p:nvPr/>
        </p:nvCxnSpPr>
        <p:spPr>
          <a:xfrm>
            <a:off x="0" y="935079"/>
            <a:ext cx="11273869" cy="0"/>
          </a:xfrm>
          <a:prstGeom prst="line">
            <a:avLst/>
          </a:prstGeom>
          <a:ln w="12700">
            <a:gradFill flip="none" rotWithShape="1">
              <a:gsLst>
                <a:gs pos="59000">
                  <a:schemeClr val="bg1">
                    <a:alpha val="21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6" name="组合 65"/>
          <p:cNvGrpSpPr/>
          <p:nvPr/>
        </p:nvGrpSpPr>
        <p:grpSpPr>
          <a:xfrm flipH="1">
            <a:off x="0" y="780260"/>
            <a:ext cx="5724000" cy="78378"/>
            <a:chOff x="6911145" y="6507480"/>
            <a:chExt cx="4984946" cy="78378"/>
          </a:xfrm>
        </p:grpSpPr>
        <p:sp>
          <p:nvSpPr>
            <p:cNvPr id="67" name="任意多边形 66"/>
            <p:cNvSpPr/>
            <p:nvPr/>
          </p:nvSpPr>
          <p:spPr>
            <a:xfrm flipH="1" flipV="1">
              <a:off x="10182596" y="6507480"/>
              <a:ext cx="1713495" cy="78378"/>
            </a:xfrm>
            <a:custGeom>
              <a:avLst/>
              <a:gdLst>
                <a:gd fmla="*/ 1585578 w 1713495" name="connsiteX0"/>
                <a:gd fmla="*/ 78378 h 78378" name="connsiteY0"/>
                <a:gd fmla="*/ 0 w 1713495" name="connsiteX1"/>
                <a:gd fmla="*/ 78378 h 78378" name="connsiteY1"/>
                <a:gd fmla="*/ 0 w 1713495" name="connsiteX2"/>
                <a:gd fmla="*/ 0 h 78378" name="connsiteY2"/>
                <a:gd fmla="*/ 1713495 w 1713495" name="connsiteX3"/>
                <a:gd fmla="*/ 0 h 78378" name="connsiteY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78378" w="1713495">
                  <a:moveTo>
                    <a:pt x="1585578" y="78378"/>
                  </a:moveTo>
                  <a:lnTo>
                    <a:pt x="0" y="78378"/>
                  </a:lnTo>
                  <a:lnTo>
                    <a:pt x="0" y="0"/>
                  </a:lnTo>
                  <a:lnTo>
                    <a:pt x="1713495" y="0"/>
                  </a:lnTo>
                  <a:close/>
                </a:path>
              </a:pathLst>
            </a:custGeom>
            <a:solidFill>
              <a:srgbClr val="61D6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8" name="平行四边形 67"/>
            <p:cNvSpPr/>
            <p:nvPr/>
          </p:nvSpPr>
          <p:spPr>
            <a:xfrm flipH="1" flipV="1">
              <a:off x="8909105" y="6507480"/>
              <a:ext cx="1296000" cy="78378"/>
            </a:xfrm>
            <a:prstGeom prst="parallelogram">
              <a:avLst>
                <a:gd fmla="val 163205" name="adj"/>
              </a:avLst>
            </a:prstGeom>
            <a:solidFill>
              <a:srgbClr val="61D6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9" name="平行四边形 68"/>
            <p:cNvSpPr/>
            <p:nvPr/>
          </p:nvSpPr>
          <p:spPr>
            <a:xfrm flipH="1" flipV="1">
              <a:off x="8031615" y="6507480"/>
              <a:ext cx="900000" cy="78378"/>
            </a:xfrm>
            <a:prstGeom prst="parallelogram">
              <a:avLst>
                <a:gd fmla="val 163205" name="adj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0" name="平行四边形 69"/>
            <p:cNvSpPr/>
            <p:nvPr/>
          </p:nvSpPr>
          <p:spPr>
            <a:xfrm flipH="1" flipV="1">
              <a:off x="7658125" y="6507480"/>
              <a:ext cx="396000" cy="78378"/>
            </a:xfrm>
            <a:prstGeom prst="parallelogram">
              <a:avLst>
                <a:gd fmla="val 163205" name="adj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1" name="平行四边形 70"/>
            <p:cNvSpPr/>
            <p:nvPr/>
          </p:nvSpPr>
          <p:spPr>
            <a:xfrm flipH="1" flipV="1">
              <a:off x="7284635" y="6507480"/>
              <a:ext cx="396000" cy="78378"/>
            </a:xfrm>
            <a:prstGeom prst="parallelogram">
              <a:avLst>
                <a:gd fmla="val 163205" name="adj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2" name="平行四边形 71"/>
            <p:cNvSpPr/>
            <p:nvPr/>
          </p:nvSpPr>
          <p:spPr>
            <a:xfrm flipH="1" flipV="1">
              <a:off x="6911145" y="6507480"/>
              <a:ext cx="396000" cy="78378"/>
            </a:xfrm>
            <a:prstGeom prst="parallelogram">
              <a:avLst>
                <a:gd fmla="val 163205" name="adj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</p:spTree>
    <p:extLst>
      <p:ext uri="{BB962C8B-B14F-4D97-AF65-F5344CB8AC3E}">
        <p14:creationId xmlns:p14="http://schemas.microsoft.com/office/powerpoint/2010/main" val="2486396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250" spd="slow">
        <p15:prstTrans prst="airplane"/>
      </p:transition>
    </mc:Choice>
    <mc:Fallback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dur="indefinite" id="1" nodeType="tmRoot" restart="never">
              <p:childTnLst>
                <p:seq concurrent="1" nextAc="seek">
                  <p:cTn dur="indefinite" id="2" nodeType="mainSeq">
                    <p:childTnLst>
                      <p:par>
                        <p:cTn fill="hold" id="3">
                          <p:stCondLst>
                            <p:cond delay="indefinite"/>
                            <p:cond delay="0" evt="onBegin">
                              <p:tn val="2"/>
                            </p:cond>
                          </p:stCondLst>
                          <p:childTnLst>
                            <p:par>
                              <p:cTn fill="hold" id="4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fill="hold" grpId="0" id="5" nodeType="withEffect" presetClass="entr" presetID="42" presetSubtype="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dur="1" fill="hold" id="6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filter="fade" transition="in">
                                          <p:cBhvr>
                                            <p:cTn dur="1000" id="7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dur="1000" fill="hold" id="8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dur="1000" fill="hold" id="9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fill="hold" id="10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fill="hold" id="11" nodeType="afterEffect" presetClass="entr" presetID="2" presetSubtype="4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dur="1" fill="hold" id="12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dur="500" fill="hold" id="13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dur="500" fill="hold" id="14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fill="hold" id="15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fill="hold" grpId="0" id="16" nodeType="afterEffect" presetClass="entr" presetID="22" presetSubtype="1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dur="1" fill="hold" id="17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filter="wipe(up)" transition="in">
                                          <p:cBhvr>
                                            <p:cTn dur="500" id="18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fill="hold" id="19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fill="hold" grpId="0" id="20" nodeType="afterEffect" presetClass="entr" presetID="22" presetSubtype="1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dur="1" fill="hold" id="21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filter="wipe(up)" transition="in">
                                          <p:cBhvr>
                                            <p:cTn dur="500" id="22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fill="hold" id="23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fill="hold" grpId="0" id="24" nodeType="afterEffect" presetClass="entr" presetID="22" presetSubtype="1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dur="1" fill="hold" id="25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filter="wipe(up)" transition="in">
                                          <p:cBhvr>
                                            <p:cTn dur="500" id="26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fill="hold" id="27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fill="hold" grpId="0" id="28" nodeType="afterEffect" presetClass="entr" presetID="22" presetSubtype="1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dur="1" fill="hold" id="29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filter="wipe(up)" transition="in">
                                          <p:cBhvr>
                                            <p:cTn dur="500" id="3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fill="hold" id="31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fill="hold" id="32" nodeType="afterEffect" presetClass="entr" presetID="53" presetSubtype="16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dur="1" fill="hold" id="33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dur="500" fill="hold" id="34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dur="500" fill="hold" id="35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filter="fade" transition="in">
                                          <p:cBhvr>
                                            <p:cTn dur="500" id="36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fill="hold" id="37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fill="hold" id="38" nodeType="afterEffect" p14:presetBounceEnd="54000" presetClass="entr" presetID="2" presetSubtype="2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dur="1" fill="hold" id="39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p14:bounceEnd="54000" valueType="num">
                                          <p:cBhvr additive="base">
                                            <p:cTn dur="1000" fill="hold" id="4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p14:bounceEnd="54000" valueType="num">
                                          <p:cBhvr additive="base">
                                            <p:cTn dur="1000" fill="hold" id="41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fill="hold" id="42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fill="hold" id="43" nodeType="afterEffect" presetClass="entr" presetID="53" presetSubtype="16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dur="1" fill="hold" id="44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dur="500" fill="hold" id="45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dur="500" fill="hold" id="46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filter="fade" transition="in">
                                          <p:cBhvr>
                                            <p:cTn dur="500" id="47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fill="hold" id="48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fill="hold" id="49" nodeType="afterEffect" p14:presetBounceEnd="54000" presetClass="entr" presetID="2" presetSubtype="2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dur="1" fill="hold" id="5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p14:bounceEnd="54000" valueType="num">
                                          <p:cBhvr additive="base">
                                            <p:cTn dur="1000" fill="hold" id="51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p14:bounceEnd="54000" valueType="num">
                                          <p:cBhvr additive="base">
                                            <p:cTn dur="1000" fill="hold" id="52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delay="0" evt="onPrev">
                      <p:tgtEl>
                        <p:sldTgt/>
                      </p:tgtEl>
                    </p:cond>
                  </p:prevCondLst>
                  <p:nextCondLst>
                    <p:cond delay="0" evt="onNext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animBg="1" grpId="0" spid="20"/>
          <p:bldP animBg="1" grpId="0" spid="21"/>
          <p:bldP animBg="1" grpId="0" spid="22"/>
          <p:bldP animBg="1" grpId="0" spid="23"/>
          <p:bldP grpId="0" spid="57"/>
        </p:bldLst>
      </p:timing>
    </mc:Choice>
    <mc:Fallback>
      <p:timing>
        <p:tnLst>
          <p:par>
            <p:cTn dur="indefinite" id="1" nodeType="tmRoot" restart="never">
              <p:childTnLst>
                <p:seq concurrent="1" nextAc="seek">
                  <p:cTn dur="indefinite" id="2" nodeType="mainSeq">
                    <p:childTnLst>
                      <p:par>
                        <p:cTn fill="hold" id="3">
                          <p:stCondLst>
                            <p:cond delay="indefinite"/>
                            <p:cond delay="0" evt="onBegin">
                              <p:tn val="2"/>
                            </p:cond>
                          </p:stCondLst>
                          <p:childTnLst>
                            <p:par>
                              <p:cTn fill="hold" id="4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fill="hold" grpId="0" id="5" nodeType="withEffect" presetClass="entr" presetID="42" presetSubtype="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dur="1" fill="hold" id="6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filter="fade" transition="in">
                                          <p:cBhvr>
                                            <p:cTn dur="1000" id="7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dur="1000" fill="hold" id="8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dur="1000" fill="hold" id="9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fill="hold" id="10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fill="hold" id="11" nodeType="afterEffect" presetClass="entr" presetID="2" presetSubtype="4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dur="1" fill="hold" id="12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dur="500" fill="hold" id="13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dur="500" fill="hold" id="14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fill="hold" id="15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fill="hold" grpId="0" id="16" nodeType="afterEffect" presetClass="entr" presetID="22" presetSubtype="1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dur="1" fill="hold" id="17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filter="wipe(up)" transition="in">
                                          <p:cBhvr>
                                            <p:cTn dur="500" id="18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fill="hold" id="19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fill="hold" grpId="0" id="20" nodeType="afterEffect" presetClass="entr" presetID="22" presetSubtype="1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dur="1" fill="hold" id="21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filter="wipe(up)" transition="in">
                                          <p:cBhvr>
                                            <p:cTn dur="500" id="22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fill="hold" id="23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fill="hold" grpId="0" id="24" nodeType="afterEffect" presetClass="entr" presetID="22" presetSubtype="1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dur="1" fill="hold" id="25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filter="wipe(up)" transition="in">
                                          <p:cBhvr>
                                            <p:cTn dur="500" id="26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fill="hold" id="27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fill="hold" grpId="0" id="28" nodeType="afterEffect" presetClass="entr" presetID="22" presetSubtype="1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dur="1" fill="hold" id="29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filter="wipe(up)" transition="in">
                                          <p:cBhvr>
                                            <p:cTn dur="500" id="3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fill="hold" id="31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fill="hold" id="32" nodeType="afterEffect" presetClass="entr" presetID="53" presetSubtype="16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dur="1" fill="hold" id="33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dur="500" fill="hold" id="34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dur="500" fill="hold" id="35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filter="fade" transition="in">
                                          <p:cBhvr>
                                            <p:cTn dur="500" id="36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fill="hold" id="37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fill="hold" id="38" nodeType="afterEffect" presetClass="entr" presetID="2" presetSubtype="2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dur="1" fill="hold" id="39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dur="1000" fill="hold" id="4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dur="1000" fill="hold" id="41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fill="hold" id="42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fill="hold" id="43" nodeType="afterEffect" presetClass="entr" presetID="53" presetSubtype="16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dur="1" fill="hold" id="44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dur="500" fill="hold" id="45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dur="500" fill="hold" id="46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filter="fade" transition="in">
                                          <p:cBhvr>
                                            <p:cTn dur="500" id="47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fill="hold" id="48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fill="hold" id="49" nodeType="afterEffect" presetClass="entr" presetID="2" presetSubtype="2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dur="1" fill="hold" id="5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dur="1000" fill="hold" id="51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dur="1000" fill="hold" id="52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delay="0" evt="onPrev">
                      <p:tgtEl>
                        <p:sldTgt/>
                      </p:tgtEl>
                    </p:cond>
                  </p:prevCondLst>
                  <p:nextCondLst>
                    <p:cond delay="0" evt="onNext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animBg="1" grpId="0" spid="20"/>
          <p:bldP animBg="1" grpId="0" spid="21"/>
          <p:bldP animBg="1" grpId="0" spid="22"/>
          <p:bldP animBg="1" grpId="0" spid="23"/>
          <p:bldP grpId="0" spid="57"/>
        </p:bldLst>
      </p:timing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1382944" y="3557713"/>
            <a:ext cx="4560743" cy="4573107"/>
            <a:chOff x="4380056" y="2003619"/>
            <a:chExt cx="3431886" cy="3441190"/>
          </a:xfrm>
        </p:grpSpPr>
        <p:sp>
          <p:nvSpPr>
            <p:cNvPr id="3" name="椭圆 2"/>
            <p:cNvSpPr/>
            <p:nvPr/>
          </p:nvSpPr>
          <p:spPr>
            <a:xfrm>
              <a:off x="4380056" y="2012927"/>
              <a:ext cx="3431886" cy="3431882"/>
            </a:xfrm>
            <a:prstGeom prst="ellipse">
              <a:avLst/>
            </a:prstGeom>
            <a:noFill/>
            <a:ln w="6350">
              <a:solidFill>
                <a:srgbClr val="01E2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dirty="0" lang="zh-CN"/>
            </a:p>
          </p:txBody>
        </p:sp>
        <p:sp>
          <p:nvSpPr>
            <p:cNvPr id="4" name="Freeform 7"/>
            <p:cNvSpPr>
              <a:spLocks noEditPoints="1"/>
            </p:cNvSpPr>
            <p:nvPr/>
          </p:nvSpPr>
          <p:spPr bwMode="auto">
            <a:xfrm>
              <a:off x="4569035" y="2003619"/>
              <a:ext cx="3239860" cy="3367859"/>
            </a:xfrm>
            <a:custGeom>
              <a:avLst/>
              <a:gdLst>
                <a:gd fmla="*/ 563 w 1307" name="T0"/>
                <a:gd fmla="*/ 24 h 1359" name="T1"/>
                <a:gd fmla="*/ 543 w 1307" name="T2"/>
                <a:gd fmla="*/ 8 h 1359" name="T3"/>
                <a:gd fmla="*/ 817 w 1307" name="T4"/>
                <a:gd fmla="*/ 44 h 1359" name="T5"/>
                <a:gd fmla="*/ 562 w 1307" name="T6"/>
                <a:gd fmla="*/ 25 h 1359" name="T7"/>
                <a:gd fmla="*/ 800 w 1307" name="T8"/>
                <a:gd fmla="*/ 48 h 1359" name="T9"/>
                <a:gd fmla="*/ 309 w 1307" name="T10"/>
                <a:gd fmla="*/ 92 h 1359" name="T11"/>
                <a:gd fmla="*/ 809 w 1307" name="T12"/>
                <a:gd fmla="*/ 69 h 1359" name="T13"/>
                <a:gd fmla="*/ 1058 w 1307" name="T14"/>
                <a:gd fmla="*/ 162 h 1359" name="T15"/>
                <a:gd fmla="*/ 785 w 1307" name="T16"/>
                <a:gd fmla="*/ 78 h 1359" name="T17"/>
                <a:gd fmla="*/ 1036 w 1307" name="T18"/>
                <a:gd fmla="*/ 172 h 1359" name="T19"/>
                <a:gd fmla="*/ 380 w 1307" name="T20"/>
                <a:gd fmla="*/ 119 h 1359" name="T21"/>
                <a:gd fmla="*/ 1066 w 1307" name="T22"/>
                <a:gd fmla="*/ 199 h 1359" name="T23"/>
                <a:gd fmla="*/ 304 w 1307" name="T24"/>
                <a:gd fmla="*/ 203 h 1359" name="T25"/>
                <a:gd fmla="*/ 1055 w 1307" name="T26"/>
                <a:gd fmla="*/ 208 h 1359" name="T27"/>
                <a:gd fmla="*/ 272 w 1307" name="T28"/>
                <a:gd fmla="*/ 233 h 1359" name="T29"/>
                <a:gd fmla="*/ 1008 w 1307" name="T30"/>
                <a:gd fmla="*/ 244 h 1359" name="T31"/>
                <a:gd fmla="*/ 1193 w 1307" name="T32"/>
                <a:gd fmla="*/ 317 h 1359" name="T33"/>
                <a:gd fmla="*/ 341 w 1307" name="T34"/>
                <a:gd fmla="*/ 291 h 1359" name="T35"/>
                <a:gd fmla="*/ 937 w 1307" name="T36"/>
                <a:gd fmla="*/ 251 h 1359" name="T37"/>
                <a:gd fmla="*/ 1208 w 1307" name="T38"/>
                <a:gd fmla="*/ 366 h 1359" name="T39"/>
                <a:gd fmla="*/ 246 w 1307" name="T40"/>
                <a:gd fmla="*/ 336 h 1359" name="T41"/>
                <a:gd fmla="*/ 684 w 1307" name="T42"/>
                <a:gd fmla="*/ 276 h 1359" name="T43"/>
                <a:gd fmla="*/ 1111 w 1307" name="T44"/>
                <a:gd fmla="*/ 388 h 1359" name="T45"/>
                <a:gd fmla="*/ 1256 w 1307" name="T46"/>
                <a:gd fmla="*/ 427 h 1359" name="T47"/>
                <a:gd fmla="*/ 432 w 1307" name="T48"/>
                <a:gd fmla="*/ 371 h 1359" name="T49"/>
                <a:gd fmla="*/ 1163 w 1307" name="T50"/>
                <a:gd fmla="*/ 454 h 1359" name="T51"/>
                <a:gd fmla="*/ 68 w 1307" name="T52"/>
                <a:gd fmla="*/ 460 h 1359" name="T53"/>
                <a:gd fmla="*/ 357 w 1307" name="T54"/>
                <a:gd fmla="*/ 443 h 1359" name="T55"/>
                <a:gd fmla="*/ 1052 w 1307" name="T56"/>
                <a:gd fmla="*/ 463 h 1359" name="T57"/>
                <a:gd fmla="*/ 1270 w 1307" name="T58"/>
                <a:gd fmla="*/ 500 h 1359" name="T59"/>
                <a:gd fmla="*/ 192 w 1307" name="T60"/>
                <a:gd fmla="*/ 558 h 1359" name="T61"/>
                <a:gd fmla="*/ 909 w 1307" name="T62"/>
                <a:gd fmla="*/ 482 h 1359" name="T63"/>
                <a:gd fmla="*/ 2 w 1307" name="T64"/>
                <a:gd fmla="*/ 612 h 1359" name="T65"/>
                <a:gd fmla="*/ 247 w 1307" name="T66"/>
                <a:gd fmla="*/ 624 h 1359" name="T67"/>
                <a:gd fmla="*/ 1214 w 1307" name="T68"/>
                <a:gd fmla="*/ 582 h 1359" name="T69"/>
                <a:gd fmla="*/ 47 w 1307" name="T70"/>
                <a:gd fmla="*/ 697 h 1359" name="T71"/>
                <a:gd fmla="*/ 1094 w 1307" name="T72"/>
                <a:gd fmla="*/ 634 h 1359" name="T73"/>
                <a:gd fmla="*/ 1262 w 1307" name="T74"/>
                <a:gd fmla="*/ 671 h 1359" name="T75"/>
                <a:gd fmla="*/ 1095 w 1307" name="T76"/>
                <a:gd fmla="*/ 702 h 1359" name="T77"/>
                <a:gd fmla="*/ 1262 w 1307" name="T78"/>
                <a:gd fmla="*/ 727 h 1359" name="T79"/>
                <a:gd fmla="*/ 981 w 1307" name="T80"/>
                <a:gd fmla="*/ 775 h 1359" name="T81"/>
                <a:gd fmla="*/ 1214 w 1307" name="T82"/>
                <a:gd fmla="*/ 816 h 1359" name="T83"/>
                <a:gd fmla="*/ 140 w 1307" name="T84"/>
                <a:gd fmla="*/ 836 h 1359" name="T85"/>
                <a:gd fmla="*/ 1083 w 1307" name="T86"/>
                <a:gd fmla="*/ 897 h 1359" name="T87"/>
                <a:gd fmla="*/ 1267 w 1307" name="T88"/>
                <a:gd fmla="*/ 809 h 1359" name="T89"/>
                <a:gd fmla="*/ 1023 w 1307" name="T90"/>
                <a:gd fmla="*/ 969 h 1359" name="T91"/>
                <a:gd fmla="*/ 1236 w 1307" name="T92"/>
                <a:gd fmla="*/ 870 h 1359" name="T93"/>
                <a:gd fmla="*/ 300 w 1307" name="T94"/>
                <a:gd fmla="*/ 1014 h 1359" name="T95"/>
                <a:gd fmla="*/ 1206 w 1307" name="T96"/>
                <a:gd fmla="*/ 952 h 1359" name="T97"/>
                <a:gd fmla="*/ 217 w 1307" name="T98"/>
                <a:gd fmla="*/ 1031 h 1359" name="T99"/>
                <a:gd fmla="*/ 1173 w 1307" name="T100"/>
                <a:gd fmla="*/ 1031 h 1359" name="T101"/>
                <a:gd fmla="*/ 178 w 1307" name="T102"/>
                <a:gd fmla="*/ 1073 h 1359" name="T103"/>
                <a:gd fmla="*/ 512 w 1307" name="T104"/>
                <a:gd fmla="*/ 1149 h 1359" name="T105"/>
                <a:gd fmla="*/ 204 w 1307" name="T106"/>
                <a:gd fmla="*/ 1163 h 1359" name="T107"/>
                <a:gd fmla="*/ 545 w 1307" name="T108"/>
                <a:gd fmla="*/ 1177 h 1359" name="T109"/>
                <a:gd fmla="*/ 1209 w 1307" name="T110"/>
                <a:gd fmla="*/ 1052 h 1359" name="T111"/>
                <a:gd fmla="*/ 515 w 1307" name="T112"/>
                <a:gd fmla="*/ 1242 h 1359" name="T113"/>
                <a:gd fmla="*/ 371 w 1307" name="T114"/>
                <a:gd fmla="*/ 1244 h 1359" name="T115"/>
                <a:gd fmla="*/ 1150 w 1307" name="T116"/>
                <a:gd fmla="*/ 1141 h 1359" name="T117"/>
                <a:gd fmla="*/ 1128 w 1307" name="T118"/>
                <a:gd fmla="*/ 1164 h 1359" name="T119"/>
                <a:gd fmla="*/ 300 w 1307" name="T120"/>
                <a:gd fmla="*/ 1305 h 1359" name="T121"/>
                <a:gd fmla="*/ 395 w 1307" name="T122"/>
                <a:gd fmla="*/ 1348 h 1359" name="T123"/>
                <a:gd fmla="*/ 332 w 1307" name="T124"/>
                <a:gd fmla="*/ 353 h 1359" name="T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b="b" l="0" r="r" t="0"/>
              <a:pathLst>
                <a:path h="1359" w="1307">
                  <a:moveTo>
                    <a:pt x="495" y="15"/>
                  </a:moveTo>
                  <a:cubicBezTo>
                    <a:pt x="486" y="23"/>
                    <a:pt x="482" y="21"/>
                    <a:pt x="470" y="23"/>
                  </a:cubicBezTo>
                  <a:cubicBezTo>
                    <a:pt x="470" y="23"/>
                    <a:pt x="470" y="23"/>
                    <a:pt x="470" y="23"/>
                  </a:cubicBezTo>
                  <a:cubicBezTo>
                    <a:pt x="458" y="25"/>
                    <a:pt x="451" y="25"/>
                    <a:pt x="453" y="23"/>
                  </a:cubicBezTo>
                  <a:cubicBezTo>
                    <a:pt x="453" y="23"/>
                    <a:pt x="453" y="23"/>
                    <a:pt x="453" y="23"/>
                  </a:cubicBezTo>
                  <a:cubicBezTo>
                    <a:pt x="463" y="18"/>
                    <a:pt x="466" y="19"/>
                    <a:pt x="478" y="17"/>
                  </a:cubicBezTo>
                  <a:cubicBezTo>
                    <a:pt x="478" y="17"/>
                    <a:pt x="478" y="17"/>
                    <a:pt x="478" y="17"/>
                  </a:cubicBezTo>
                  <a:cubicBezTo>
                    <a:pt x="489" y="14"/>
                    <a:pt x="497" y="14"/>
                    <a:pt x="495" y="15"/>
                  </a:cubicBezTo>
                  <a:close/>
                  <a:moveTo>
                    <a:pt x="796" y="25"/>
                  </a:moveTo>
                  <a:cubicBezTo>
                    <a:pt x="796" y="25"/>
                    <a:pt x="796" y="25"/>
                    <a:pt x="796" y="25"/>
                  </a:cubicBezTo>
                  <a:cubicBezTo>
                    <a:pt x="785" y="22"/>
                    <a:pt x="771" y="17"/>
                    <a:pt x="781" y="23"/>
                  </a:cubicBezTo>
                  <a:cubicBezTo>
                    <a:pt x="781" y="23"/>
                    <a:pt x="781" y="23"/>
                    <a:pt x="781" y="23"/>
                  </a:cubicBezTo>
                  <a:cubicBezTo>
                    <a:pt x="783" y="25"/>
                    <a:pt x="794" y="28"/>
                    <a:pt x="806" y="31"/>
                  </a:cubicBezTo>
                  <a:cubicBezTo>
                    <a:pt x="806" y="31"/>
                    <a:pt x="806" y="31"/>
                    <a:pt x="806" y="31"/>
                  </a:cubicBezTo>
                  <a:cubicBezTo>
                    <a:pt x="818" y="34"/>
                    <a:pt x="830" y="40"/>
                    <a:pt x="821" y="33"/>
                  </a:cubicBezTo>
                  <a:cubicBezTo>
                    <a:pt x="818" y="31"/>
                    <a:pt x="807" y="28"/>
                    <a:pt x="796" y="25"/>
                  </a:cubicBezTo>
                  <a:close/>
                  <a:moveTo>
                    <a:pt x="824" y="34"/>
                  </a:moveTo>
                  <a:cubicBezTo>
                    <a:pt x="824" y="34"/>
                    <a:pt x="824" y="34"/>
                    <a:pt x="824" y="34"/>
                  </a:cubicBezTo>
                  <a:cubicBezTo>
                    <a:pt x="827" y="35"/>
                    <a:pt x="839" y="40"/>
                    <a:pt x="850" y="43"/>
                  </a:cubicBezTo>
                  <a:cubicBezTo>
                    <a:pt x="850" y="43"/>
                    <a:pt x="850" y="43"/>
                    <a:pt x="850" y="43"/>
                  </a:cubicBezTo>
                  <a:cubicBezTo>
                    <a:pt x="861" y="47"/>
                    <a:pt x="866" y="48"/>
                    <a:pt x="862" y="46"/>
                  </a:cubicBezTo>
                  <a:cubicBezTo>
                    <a:pt x="858" y="45"/>
                    <a:pt x="814" y="28"/>
                    <a:pt x="824" y="34"/>
                  </a:cubicBezTo>
                  <a:close/>
                  <a:moveTo>
                    <a:pt x="469" y="24"/>
                  </a:moveTo>
                  <a:cubicBezTo>
                    <a:pt x="469" y="24"/>
                    <a:pt x="469" y="24"/>
                    <a:pt x="469" y="24"/>
                  </a:cubicBezTo>
                  <a:cubicBezTo>
                    <a:pt x="457" y="26"/>
                    <a:pt x="446" y="30"/>
                    <a:pt x="443" y="33"/>
                  </a:cubicBezTo>
                  <a:cubicBezTo>
                    <a:pt x="443" y="33"/>
                    <a:pt x="443" y="33"/>
                    <a:pt x="443" y="33"/>
                  </a:cubicBezTo>
                  <a:cubicBezTo>
                    <a:pt x="441" y="37"/>
                    <a:pt x="448" y="38"/>
                    <a:pt x="461" y="35"/>
                  </a:cubicBezTo>
                  <a:cubicBezTo>
                    <a:pt x="461" y="35"/>
                    <a:pt x="461" y="35"/>
                    <a:pt x="461" y="35"/>
                  </a:cubicBezTo>
                  <a:cubicBezTo>
                    <a:pt x="474" y="33"/>
                    <a:pt x="481" y="35"/>
                    <a:pt x="488" y="25"/>
                  </a:cubicBezTo>
                  <a:cubicBezTo>
                    <a:pt x="489" y="22"/>
                    <a:pt x="481" y="21"/>
                    <a:pt x="469" y="24"/>
                  </a:cubicBezTo>
                  <a:close/>
                  <a:moveTo>
                    <a:pt x="517" y="16"/>
                  </a:moveTo>
                  <a:cubicBezTo>
                    <a:pt x="517" y="16"/>
                    <a:pt x="517" y="16"/>
                    <a:pt x="517" y="16"/>
                  </a:cubicBezTo>
                  <a:cubicBezTo>
                    <a:pt x="504" y="18"/>
                    <a:pt x="493" y="21"/>
                    <a:pt x="491" y="25"/>
                  </a:cubicBezTo>
                  <a:cubicBezTo>
                    <a:pt x="491" y="25"/>
                    <a:pt x="491" y="25"/>
                    <a:pt x="491" y="25"/>
                  </a:cubicBezTo>
                  <a:cubicBezTo>
                    <a:pt x="489" y="28"/>
                    <a:pt x="498" y="30"/>
                    <a:pt x="511" y="28"/>
                  </a:cubicBezTo>
                  <a:cubicBezTo>
                    <a:pt x="511" y="28"/>
                    <a:pt x="511" y="28"/>
                    <a:pt x="511" y="28"/>
                  </a:cubicBezTo>
                  <a:cubicBezTo>
                    <a:pt x="524" y="27"/>
                    <a:pt x="534" y="30"/>
                    <a:pt x="537" y="19"/>
                  </a:cubicBezTo>
                  <a:cubicBezTo>
                    <a:pt x="538" y="16"/>
                    <a:pt x="529" y="15"/>
                    <a:pt x="517" y="16"/>
                  </a:cubicBezTo>
                  <a:close/>
                  <a:moveTo>
                    <a:pt x="565" y="12"/>
                  </a:moveTo>
                  <a:cubicBezTo>
                    <a:pt x="565" y="12"/>
                    <a:pt x="565" y="12"/>
                    <a:pt x="565" y="12"/>
                  </a:cubicBezTo>
                  <a:cubicBezTo>
                    <a:pt x="552" y="13"/>
                    <a:pt x="538" y="16"/>
                    <a:pt x="541" y="19"/>
                  </a:cubicBezTo>
                  <a:cubicBezTo>
                    <a:pt x="543" y="22"/>
                    <a:pt x="549" y="24"/>
                    <a:pt x="563" y="24"/>
                  </a:cubicBezTo>
                  <a:cubicBezTo>
                    <a:pt x="563" y="24"/>
                    <a:pt x="563" y="24"/>
                    <a:pt x="563" y="24"/>
                  </a:cubicBezTo>
                  <a:cubicBezTo>
                    <a:pt x="576" y="23"/>
                    <a:pt x="590" y="20"/>
                    <a:pt x="587" y="16"/>
                  </a:cubicBezTo>
                  <a:cubicBezTo>
                    <a:pt x="585" y="12"/>
                    <a:pt x="578" y="12"/>
                    <a:pt x="565" y="12"/>
                  </a:cubicBezTo>
                  <a:close/>
                  <a:moveTo>
                    <a:pt x="615" y="10"/>
                  </a:moveTo>
                  <a:cubicBezTo>
                    <a:pt x="615" y="10"/>
                    <a:pt x="615" y="10"/>
                    <a:pt x="615" y="10"/>
                  </a:cubicBezTo>
                  <a:cubicBezTo>
                    <a:pt x="602" y="11"/>
                    <a:pt x="587" y="11"/>
                    <a:pt x="591" y="16"/>
                  </a:cubicBezTo>
                  <a:cubicBezTo>
                    <a:pt x="595" y="21"/>
                    <a:pt x="601" y="22"/>
                    <a:pt x="615" y="22"/>
                  </a:cubicBezTo>
                  <a:cubicBezTo>
                    <a:pt x="615" y="22"/>
                    <a:pt x="615" y="22"/>
                    <a:pt x="615" y="22"/>
                  </a:cubicBezTo>
                  <a:cubicBezTo>
                    <a:pt x="628" y="22"/>
                    <a:pt x="641" y="20"/>
                    <a:pt x="638" y="16"/>
                  </a:cubicBezTo>
                  <a:cubicBezTo>
                    <a:pt x="635" y="12"/>
                    <a:pt x="628" y="10"/>
                    <a:pt x="615" y="10"/>
                  </a:cubicBezTo>
                  <a:close/>
                  <a:moveTo>
                    <a:pt x="664" y="12"/>
                  </a:moveTo>
                  <a:cubicBezTo>
                    <a:pt x="664" y="12"/>
                    <a:pt x="664" y="12"/>
                    <a:pt x="664" y="12"/>
                  </a:cubicBezTo>
                  <a:cubicBezTo>
                    <a:pt x="652" y="11"/>
                    <a:pt x="638" y="13"/>
                    <a:pt x="642" y="16"/>
                  </a:cubicBezTo>
                  <a:cubicBezTo>
                    <a:pt x="646" y="19"/>
                    <a:pt x="653" y="23"/>
                    <a:pt x="667" y="23"/>
                  </a:cubicBezTo>
                  <a:cubicBezTo>
                    <a:pt x="667" y="23"/>
                    <a:pt x="667" y="23"/>
                    <a:pt x="667" y="23"/>
                  </a:cubicBezTo>
                  <a:cubicBezTo>
                    <a:pt x="680" y="24"/>
                    <a:pt x="690" y="22"/>
                    <a:pt x="689" y="18"/>
                  </a:cubicBezTo>
                  <a:cubicBezTo>
                    <a:pt x="688" y="15"/>
                    <a:pt x="677" y="12"/>
                    <a:pt x="664" y="12"/>
                  </a:cubicBezTo>
                  <a:close/>
                  <a:moveTo>
                    <a:pt x="713" y="16"/>
                  </a:moveTo>
                  <a:cubicBezTo>
                    <a:pt x="713" y="16"/>
                    <a:pt x="713" y="16"/>
                    <a:pt x="713" y="16"/>
                  </a:cubicBezTo>
                  <a:cubicBezTo>
                    <a:pt x="701" y="15"/>
                    <a:pt x="692" y="15"/>
                    <a:pt x="693" y="19"/>
                  </a:cubicBezTo>
                  <a:cubicBezTo>
                    <a:pt x="693" y="19"/>
                    <a:pt x="693" y="19"/>
                    <a:pt x="693" y="19"/>
                  </a:cubicBezTo>
                  <a:cubicBezTo>
                    <a:pt x="694" y="22"/>
                    <a:pt x="705" y="26"/>
                    <a:pt x="718" y="27"/>
                  </a:cubicBezTo>
                  <a:cubicBezTo>
                    <a:pt x="718" y="27"/>
                    <a:pt x="718" y="27"/>
                    <a:pt x="718" y="27"/>
                  </a:cubicBezTo>
                  <a:cubicBezTo>
                    <a:pt x="731" y="29"/>
                    <a:pt x="740" y="27"/>
                    <a:pt x="738" y="24"/>
                  </a:cubicBezTo>
                  <a:cubicBezTo>
                    <a:pt x="737" y="20"/>
                    <a:pt x="726" y="17"/>
                    <a:pt x="713" y="16"/>
                  </a:cubicBezTo>
                  <a:close/>
                  <a:moveTo>
                    <a:pt x="761" y="22"/>
                  </a:moveTo>
                  <a:cubicBezTo>
                    <a:pt x="761" y="22"/>
                    <a:pt x="761" y="22"/>
                    <a:pt x="761" y="22"/>
                  </a:cubicBezTo>
                  <a:cubicBezTo>
                    <a:pt x="749" y="20"/>
                    <a:pt x="736" y="15"/>
                    <a:pt x="742" y="24"/>
                  </a:cubicBezTo>
                  <a:cubicBezTo>
                    <a:pt x="742" y="24"/>
                    <a:pt x="742" y="24"/>
                    <a:pt x="742" y="24"/>
                  </a:cubicBezTo>
                  <a:cubicBezTo>
                    <a:pt x="744" y="28"/>
                    <a:pt x="756" y="32"/>
                    <a:pt x="768" y="34"/>
                  </a:cubicBezTo>
                  <a:cubicBezTo>
                    <a:pt x="768" y="34"/>
                    <a:pt x="768" y="34"/>
                    <a:pt x="768" y="34"/>
                  </a:cubicBezTo>
                  <a:cubicBezTo>
                    <a:pt x="781" y="36"/>
                    <a:pt x="789" y="35"/>
                    <a:pt x="787" y="32"/>
                  </a:cubicBezTo>
                  <a:cubicBezTo>
                    <a:pt x="784" y="28"/>
                    <a:pt x="773" y="25"/>
                    <a:pt x="761" y="22"/>
                  </a:cubicBezTo>
                  <a:close/>
                  <a:moveTo>
                    <a:pt x="520" y="8"/>
                  </a:moveTo>
                  <a:cubicBezTo>
                    <a:pt x="520" y="8"/>
                    <a:pt x="520" y="8"/>
                    <a:pt x="520" y="8"/>
                  </a:cubicBezTo>
                  <a:cubicBezTo>
                    <a:pt x="508" y="10"/>
                    <a:pt x="498" y="12"/>
                    <a:pt x="497" y="14"/>
                  </a:cubicBezTo>
                  <a:cubicBezTo>
                    <a:pt x="497" y="14"/>
                    <a:pt x="497" y="14"/>
                    <a:pt x="497" y="14"/>
                  </a:cubicBezTo>
                  <a:cubicBezTo>
                    <a:pt x="495" y="16"/>
                    <a:pt x="503" y="16"/>
                    <a:pt x="516" y="14"/>
                  </a:cubicBezTo>
                  <a:cubicBezTo>
                    <a:pt x="516" y="14"/>
                    <a:pt x="516" y="14"/>
                    <a:pt x="516" y="14"/>
                  </a:cubicBezTo>
                  <a:cubicBezTo>
                    <a:pt x="528" y="12"/>
                    <a:pt x="537" y="13"/>
                    <a:pt x="540" y="7"/>
                  </a:cubicBezTo>
                  <a:cubicBezTo>
                    <a:pt x="541" y="6"/>
                    <a:pt x="532" y="6"/>
                    <a:pt x="520" y="8"/>
                  </a:cubicBezTo>
                  <a:close/>
                  <a:moveTo>
                    <a:pt x="566" y="4"/>
                  </a:moveTo>
                  <a:cubicBezTo>
                    <a:pt x="566" y="4"/>
                    <a:pt x="566" y="4"/>
                    <a:pt x="566" y="4"/>
                  </a:cubicBezTo>
                  <a:cubicBezTo>
                    <a:pt x="554" y="5"/>
                    <a:pt x="547" y="3"/>
                    <a:pt x="543" y="8"/>
                  </a:cubicBezTo>
                  <a:cubicBezTo>
                    <a:pt x="543" y="8"/>
                    <a:pt x="543" y="8"/>
                    <a:pt x="543" y="8"/>
                  </a:cubicBezTo>
                  <a:cubicBezTo>
                    <a:pt x="542" y="10"/>
                    <a:pt x="551" y="10"/>
                    <a:pt x="564" y="10"/>
                  </a:cubicBezTo>
                  <a:cubicBezTo>
                    <a:pt x="564" y="10"/>
                    <a:pt x="564" y="10"/>
                    <a:pt x="564" y="10"/>
                  </a:cubicBezTo>
                  <a:cubicBezTo>
                    <a:pt x="576" y="9"/>
                    <a:pt x="586" y="11"/>
                    <a:pt x="587" y="5"/>
                  </a:cubicBezTo>
                  <a:cubicBezTo>
                    <a:pt x="588" y="4"/>
                    <a:pt x="578" y="4"/>
                    <a:pt x="566" y="4"/>
                  </a:cubicBezTo>
                  <a:close/>
                  <a:moveTo>
                    <a:pt x="614" y="3"/>
                  </a:moveTo>
                  <a:cubicBezTo>
                    <a:pt x="614" y="3"/>
                    <a:pt x="614" y="3"/>
                    <a:pt x="614" y="3"/>
                  </a:cubicBezTo>
                  <a:cubicBezTo>
                    <a:pt x="601" y="3"/>
                    <a:pt x="592" y="0"/>
                    <a:pt x="591" y="5"/>
                  </a:cubicBezTo>
                  <a:cubicBezTo>
                    <a:pt x="591" y="5"/>
                    <a:pt x="591" y="5"/>
                    <a:pt x="591" y="5"/>
                  </a:cubicBezTo>
                  <a:cubicBezTo>
                    <a:pt x="591" y="7"/>
                    <a:pt x="601" y="8"/>
                    <a:pt x="613" y="8"/>
                  </a:cubicBezTo>
                  <a:cubicBezTo>
                    <a:pt x="613" y="8"/>
                    <a:pt x="613" y="8"/>
                    <a:pt x="613" y="8"/>
                  </a:cubicBezTo>
                  <a:cubicBezTo>
                    <a:pt x="626" y="8"/>
                    <a:pt x="637" y="11"/>
                    <a:pt x="636" y="5"/>
                  </a:cubicBezTo>
                  <a:cubicBezTo>
                    <a:pt x="636" y="4"/>
                    <a:pt x="626" y="3"/>
                    <a:pt x="614" y="3"/>
                  </a:cubicBezTo>
                  <a:close/>
                  <a:moveTo>
                    <a:pt x="662" y="3"/>
                  </a:moveTo>
                  <a:cubicBezTo>
                    <a:pt x="662" y="3"/>
                    <a:pt x="662" y="3"/>
                    <a:pt x="662" y="3"/>
                  </a:cubicBezTo>
                  <a:cubicBezTo>
                    <a:pt x="649" y="3"/>
                    <a:pt x="639" y="0"/>
                    <a:pt x="640" y="5"/>
                  </a:cubicBezTo>
                  <a:cubicBezTo>
                    <a:pt x="640" y="5"/>
                    <a:pt x="640" y="5"/>
                    <a:pt x="640" y="5"/>
                  </a:cubicBezTo>
                  <a:cubicBezTo>
                    <a:pt x="640" y="7"/>
                    <a:pt x="651" y="9"/>
                    <a:pt x="664" y="9"/>
                  </a:cubicBezTo>
                  <a:cubicBezTo>
                    <a:pt x="664" y="9"/>
                    <a:pt x="664" y="9"/>
                    <a:pt x="664" y="9"/>
                  </a:cubicBezTo>
                  <a:cubicBezTo>
                    <a:pt x="677" y="9"/>
                    <a:pt x="686" y="8"/>
                    <a:pt x="685" y="6"/>
                  </a:cubicBezTo>
                  <a:cubicBezTo>
                    <a:pt x="684" y="5"/>
                    <a:pt x="674" y="3"/>
                    <a:pt x="662" y="3"/>
                  </a:cubicBezTo>
                  <a:close/>
                  <a:moveTo>
                    <a:pt x="709" y="7"/>
                  </a:moveTo>
                  <a:cubicBezTo>
                    <a:pt x="709" y="7"/>
                    <a:pt x="709" y="7"/>
                    <a:pt x="709" y="7"/>
                  </a:cubicBezTo>
                  <a:cubicBezTo>
                    <a:pt x="697" y="6"/>
                    <a:pt x="688" y="5"/>
                    <a:pt x="689" y="7"/>
                  </a:cubicBezTo>
                  <a:cubicBezTo>
                    <a:pt x="689" y="7"/>
                    <a:pt x="689" y="7"/>
                    <a:pt x="689" y="7"/>
                  </a:cubicBezTo>
                  <a:cubicBezTo>
                    <a:pt x="690" y="8"/>
                    <a:pt x="701" y="11"/>
                    <a:pt x="713" y="13"/>
                  </a:cubicBezTo>
                  <a:cubicBezTo>
                    <a:pt x="713" y="13"/>
                    <a:pt x="713" y="13"/>
                    <a:pt x="713" y="13"/>
                  </a:cubicBezTo>
                  <a:cubicBezTo>
                    <a:pt x="726" y="14"/>
                    <a:pt x="734" y="14"/>
                    <a:pt x="733" y="13"/>
                  </a:cubicBezTo>
                  <a:cubicBezTo>
                    <a:pt x="731" y="11"/>
                    <a:pt x="721" y="9"/>
                    <a:pt x="709" y="7"/>
                  </a:cubicBezTo>
                  <a:close/>
                  <a:moveTo>
                    <a:pt x="754" y="14"/>
                  </a:moveTo>
                  <a:cubicBezTo>
                    <a:pt x="754" y="14"/>
                    <a:pt x="754" y="14"/>
                    <a:pt x="754" y="14"/>
                  </a:cubicBezTo>
                  <a:cubicBezTo>
                    <a:pt x="744" y="13"/>
                    <a:pt x="733" y="9"/>
                    <a:pt x="738" y="14"/>
                  </a:cubicBezTo>
                  <a:cubicBezTo>
                    <a:pt x="738" y="14"/>
                    <a:pt x="738" y="14"/>
                    <a:pt x="738" y="14"/>
                  </a:cubicBezTo>
                  <a:cubicBezTo>
                    <a:pt x="740" y="15"/>
                    <a:pt x="749" y="18"/>
                    <a:pt x="760" y="20"/>
                  </a:cubicBezTo>
                  <a:cubicBezTo>
                    <a:pt x="760" y="20"/>
                    <a:pt x="760" y="20"/>
                    <a:pt x="760" y="20"/>
                  </a:cubicBezTo>
                  <a:cubicBezTo>
                    <a:pt x="771" y="22"/>
                    <a:pt x="778" y="22"/>
                    <a:pt x="776" y="20"/>
                  </a:cubicBezTo>
                  <a:cubicBezTo>
                    <a:pt x="774" y="19"/>
                    <a:pt x="765" y="16"/>
                    <a:pt x="754" y="14"/>
                  </a:cubicBezTo>
                  <a:close/>
                  <a:moveTo>
                    <a:pt x="807" y="32"/>
                  </a:moveTo>
                  <a:cubicBezTo>
                    <a:pt x="807" y="32"/>
                    <a:pt x="807" y="32"/>
                    <a:pt x="807" y="32"/>
                  </a:cubicBezTo>
                  <a:cubicBezTo>
                    <a:pt x="795" y="29"/>
                    <a:pt x="788" y="29"/>
                    <a:pt x="790" y="32"/>
                  </a:cubicBezTo>
                  <a:cubicBezTo>
                    <a:pt x="790" y="32"/>
                    <a:pt x="790" y="32"/>
                    <a:pt x="790" y="32"/>
                  </a:cubicBezTo>
                  <a:cubicBezTo>
                    <a:pt x="793" y="36"/>
                    <a:pt x="805" y="40"/>
                    <a:pt x="817" y="44"/>
                  </a:cubicBezTo>
                  <a:cubicBezTo>
                    <a:pt x="817" y="44"/>
                    <a:pt x="817" y="44"/>
                    <a:pt x="817" y="44"/>
                  </a:cubicBezTo>
                  <a:cubicBezTo>
                    <a:pt x="829" y="46"/>
                    <a:pt x="836" y="45"/>
                    <a:pt x="833" y="42"/>
                  </a:cubicBezTo>
                  <a:cubicBezTo>
                    <a:pt x="830" y="39"/>
                    <a:pt x="819" y="35"/>
                    <a:pt x="807" y="32"/>
                  </a:cubicBezTo>
                  <a:close/>
                  <a:moveTo>
                    <a:pt x="850" y="44"/>
                  </a:moveTo>
                  <a:cubicBezTo>
                    <a:pt x="850" y="44"/>
                    <a:pt x="850" y="44"/>
                    <a:pt x="850" y="44"/>
                  </a:cubicBezTo>
                  <a:cubicBezTo>
                    <a:pt x="840" y="41"/>
                    <a:pt x="833" y="40"/>
                    <a:pt x="836" y="43"/>
                  </a:cubicBezTo>
                  <a:cubicBezTo>
                    <a:pt x="836" y="43"/>
                    <a:pt x="836" y="43"/>
                    <a:pt x="836" y="43"/>
                  </a:cubicBezTo>
                  <a:cubicBezTo>
                    <a:pt x="839" y="47"/>
                    <a:pt x="851" y="53"/>
                    <a:pt x="863" y="56"/>
                  </a:cubicBezTo>
                  <a:cubicBezTo>
                    <a:pt x="863" y="56"/>
                    <a:pt x="863" y="56"/>
                    <a:pt x="863" y="56"/>
                  </a:cubicBezTo>
                  <a:cubicBezTo>
                    <a:pt x="874" y="59"/>
                    <a:pt x="880" y="59"/>
                    <a:pt x="876" y="56"/>
                  </a:cubicBezTo>
                  <a:cubicBezTo>
                    <a:pt x="873" y="53"/>
                    <a:pt x="862" y="48"/>
                    <a:pt x="850" y="44"/>
                  </a:cubicBezTo>
                  <a:close/>
                  <a:moveTo>
                    <a:pt x="891" y="59"/>
                  </a:moveTo>
                  <a:cubicBezTo>
                    <a:pt x="891" y="59"/>
                    <a:pt x="891" y="59"/>
                    <a:pt x="891" y="59"/>
                  </a:cubicBezTo>
                  <a:cubicBezTo>
                    <a:pt x="881" y="55"/>
                    <a:pt x="875" y="54"/>
                    <a:pt x="879" y="57"/>
                  </a:cubicBezTo>
                  <a:cubicBezTo>
                    <a:pt x="879" y="57"/>
                    <a:pt x="879" y="57"/>
                    <a:pt x="879" y="57"/>
                  </a:cubicBezTo>
                  <a:cubicBezTo>
                    <a:pt x="883" y="60"/>
                    <a:pt x="895" y="66"/>
                    <a:pt x="906" y="70"/>
                  </a:cubicBezTo>
                  <a:cubicBezTo>
                    <a:pt x="906" y="70"/>
                    <a:pt x="906" y="70"/>
                    <a:pt x="906" y="70"/>
                  </a:cubicBezTo>
                  <a:cubicBezTo>
                    <a:pt x="916" y="74"/>
                    <a:pt x="921" y="75"/>
                    <a:pt x="917" y="71"/>
                  </a:cubicBezTo>
                  <a:cubicBezTo>
                    <a:pt x="912" y="68"/>
                    <a:pt x="901" y="63"/>
                    <a:pt x="891" y="59"/>
                  </a:cubicBezTo>
                  <a:close/>
                  <a:moveTo>
                    <a:pt x="929" y="75"/>
                  </a:moveTo>
                  <a:cubicBezTo>
                    <a:pt x="929" y="75"/>
                    <a:pt x="929" y="75"/>
                    <a:pt x="929" y="75"/>
                  </a:cubicBezTo>
                  <a:cubicBezTo>
                    <a:pt x="920" y="71"/>
                    <a:pt x="916" y="69"/>
                    <a:pt x="920" y="72"/>
                  </a:cubicBezTo>
                  <a:cubicBezTo>
                    <a:pt x="920" y="72"/>
                    <a:pt x="920" y="72"/>
                    <a:pt x="920" y="72"/>
                  </a:cubicBezTo>
                  <a:cubicBezTo>
                    <a:pt x="924" y="76"/>
                    <a:pt x="936" y="82"/>
                    <a:pt x="945" y="87"/>
                  </a:cubicBezTo>
                  <a:cubicBezTo>
                    <a:pt x="945" y="87"/>
                    <a:pt x="945" y="87"/>
                    <a:pt x="945" y="87"/>
                  </a:cubicBezTo>
                  <a:cubicBezTo>
                    <a:pt x="955" y="91"/>
                    <a:pt x="958" y="92"/>
                    <a:pt x="954" y="89"/>
                  </a:cubicBezTo>
                  <a:cubicBezTo>
                    <a:pt x="949" y="86"/>
                    <a:pt x="938" y="80"/>
                    <a:pt x="929" y="75"/>
                  </a:cubicBezTo>
                  <a:close/>
                  <a:moveTo>
                    <a:pt x="461" y="37"/>
                  </a:moveTo>
                  <a:cubicBezTo>
                    <a:pt x="461" y="37"/>
                    <a:pt x="461" y="37"/>
                    <a:pt x="461" y="37"/>
                  </a:cubicBezTo>
                  <a:cubicBezTo>
                    <a:pt x="448" y="39"/>
                    <a:pt x="436" y="44"/>
                    <a:pt x="434" y="49"/>
                  </a:cubicBezTo>
                  <a:cubicBezTo>
                    <a:pt x="434" y="49"/>
                    <a:pt x="434" y="49"/>
                    <a:pt x="434" y="49"/>
                  </a:cubicBezTo>
                  <a:cubicBezTo>
                    <a:pt x="431" y="54"/>
                    <a:pt x="439" y="56"/>
                    <a:pt x="453" y="54"/>
                  </a:cubicBezTo>
                  <a:cubicBezTo>
                    <a:pt x="453" y="54"/>
                    <a:pt x="453" y="54"/>
                    <a:pt x="453" y="54"/>
                  </a:cubicBezTo>
                  <a:cubicBezTo>
                    <a:pt x="466" y="51"/>
                    <a:pt x="479" y="45"/>
                    <a:pt x="480" y="41"/>
                  </a:cubicBezTo>
                  <a:cubicBezTo>
                    <a:pt x="482" y="36"/>
                    <a:pt x="474" y="34"/>
                    <a:pt x="461" y="37"/>
                  </a:cubicBezTo>
                  <a:close/>
                  <a:moveTo>
                    <a:pt x="511" y="29"/>
                  </a:moveTo>
                  <a:cubicBezTo>
                    <a:pt x="511" y="29"/>
                    <a:pt x="511" y="29"/>
                    <a:pt x="511" y="29"/>
                  </a:cubicBezTo>
                  <a:cubicBezTo>
                    <a:pt x="498" y="31"/>
                    <a:pt x="486" y="36"/>
                    <a:pt x="484" y="40"/>
                  </a:cubicBezTo>
                  <a:cubicBezTo>
                    <a:pt x="484" y="40"/>
                    <a:pt x="484" y="40"/>
                    <a:pt x="484" y="40"/>
                  </a:cubicBezTo>
                  <a:cubicBezTo>
                    <a:pt x="482" y="45"/>
                    <a:pt x="492" y="48"/>
                    <a:pt x="505" y="46"/>
                  </a:cubicBezTo>
                  <a:cubicBezTo>
                    <a:pt x="505" y="46"/>
                    <a:pt x="505" y="46"/>
                    <a:pt x="505" y="46"/>
                  </a:cubicBezTo>
                  <a:cubicBezTo>
                    <a:pt x="519" y="44"/>
                    <a:pt x="531" y="40"/>
                    <a:pt x="532" y="35"/>
                  </a:cubicBezTo>
                  <a:cubicBezTo>
                    <a:pt x="534" y="30"/>
                    <a:pt x="524" y="28"/>
                    <a:pt x="511" y="29"/>
                  </a:cubicBezTo>
                  <a:close/>
                  <a:moveTo>
                    <a:pt x="562" y="25"/>
                  </a:moveTo>
                  <a:cubicBezTo>
                    <a:pt x="562" y="25"/>
                    <a:pt x="562" y="25"/>
                    <a:pt x="562" y="25"/>
                  </a:cubicBezTo>
                  <a:cubicBezTo>
                    <a:pt x="549" y="25"/>
                    <a:pt x="538" y="29"/>
                    <a:pt x="536" y="34"/>
                  </a:cubicBezTo>
                  <a:cubicBezTo>
                    <a:pt x="536" y="34"/>
                    <a:pt x="536" y="34"/>
                    <a:pt x="536" y="34"/>
                  </a:cubicBezTo>
                  <a:cubicBezTo>
                    <a:pt x="536" y="39"/>
                    <a:pt x="545" y="43"/>
                    <a:pt x="560" y="42"/>
                  </a:cubicBezTo>
                  <a:cubicBezTo>
                    <a:pt x="560" y="42"/>
                    <a:pt x="560" y="42"/>
                    <a:pt x="560" y="42"/>
                  </a:cubicBezTo>
                  <a:cubicBezTo>
                    <a:pt x="574" y="41"/>
                    <a:pt x="585" y="37"/>
                    <a:pt x="586" y="32"/>
                  </a:cubicBezTo>
                  <a:cubicBezTo>
                    <a:pt x="586" y="27"/>
                    <a:pt x="576" y="24"/>
                    <a:pt x="562" y="25"/>
                  </a:cubicBezTo>
                  <a:close/>
                  <a:moveTo>
                    <a:pt x="615" y="23"/>
                  </a:moveTo>
                  <a:cubicBezTo>
                    <a:pt x="615" y="23"/>
                    <a:pt x="615" y="23"/>
                    <a:pt x="615" y="23"/>
                  </a:cubicBezTo>
                  <a:cubicBezTo>
                    <a:pt x="601" y="23"/>
                    <a:pt x="590" y="26"/>
                    <a:pt x="590" y="31"/>
                  </a:cubicBezTo>
                  <a:cubicBezTo>
                    <a:pt x="590" y="31"/>
                    <a:pt x="590" y="31"/>
                    <a:pt x="590" y="31"/>
                  </a:cubicBezTo>
                  <a:cubicBezTo>
                    <a:pt x="590" y="36"/>
                    <a:pt x="600" y="40"/>
                    <a:pt x="614" y="40"/>
                  </a:cubicBezTo>
                  <a:cubicBezTo>
                    <a:pt x="614" y="40"/>
                    <a:pt x="614" y="40"/>
                    <a:pt x="614" y="40"/>
                  </a:cubicBezTo>
                  <a:cubicBezTo>
                    <a:pt x="629" y="40"/>
                    <a:pt x="640" y="36"/>
                    <a:pt x="639" y="31"/>
                  </a:cubicBezTo>
                  <a:cubicBezTo>
                    <a:pt x="639" y="26"/>
                    <a:pt x="628" y="24"/>
                    <a:pt x="615" y="23"/>
                  </a:cubicBezTo>
                  <a:close/>
                  <a:moveTo>
                    <a:pt x="667" y="24"/>
                  </a:moveTo>
                  <a:cubicBezTo>
                    <a:pt x="667" y="24"/>
                    <a:pt x="667" y="24"/>
                    <a:pt x="667" y="24"/>
                  </a:cubicBezTo>
                  <a:cubicBezTo>
                    <a:pt x="654" y="24"/>
                    <a:pt x="643" y="27"/>
                    <a:pt x="643" y="31"/>
                  </a:cubicBezTo>
                  <a:cubicBezTo>
                    <a:pt x="643" y="31"/>
                    <a:pt x="643" y="31"/>
                    <a:pt x="643" y="31"/>
                  </a:cubicBezTo>
                  <a:cubicBezTo>
                    <a:pt x="644" y="36"/>
                    <a:pt x="655" y="41"/>
                    <a:pt x="669" y="41"/>
                  </a:cubicBezTo>
                  <a:cubicBezTo>
                    <a:pt x="669" y="41"/>
                    <a:pt x="669" y="41"/>
                    <a:pt x="669" y="41"/>
                  </a:cubicBezTo>
                  <a:cubicBezTo>
                    <a:pt x="683" y="42"/>
                    <a:pt x="693" y="39"/>
                    <a:pt x="693" y="34"/>
                  </a:cubicBezTo>
                  <a:cubicBezTo>
                    <a:pt x="691" y="29"/>
                    <a:pt x="681" y="25"/>
                    <a:pt x="667" y="24"/>
                  </a:cubicBezTo>
                  <a:close/>
                  <a:moveTo>
                    <a:pt x="719" y="28"/>
                  </a:moveTo>
                  <a:cubicBezTo>
                    <a:pt x="719" y="28"/>
                    <a:pt x="719" y="28"/>
                    <a:pt x="719" y="28"/>
                  </a:cubicBezTo>
                  <a:cubicBezTo>
                    <a:pt x="705" y="27"/>
                    <a:pt x="696" y="29"/>
                    <a:pt x="697" y="34"/>
                  </a:cubicBezTo>
                  <a:cubicBezTo>
                    <a:pt x="697" y="34"/>
                    <a:pt x="697" y="34"/>
                    <a:pt x="697" y="34"/>
                  </a:cubicBezTo>
                  <a:cubicBezTo>
                    <a:pt x="698" y="39"/>
                    <a:pt x="710" y="44"/>
                    <a:pt x="724" y="45"/>
                  </a:cubicBezTo>
                  <a:cubicBezTo>
                    <a:pt x="724" y="45"/>
                    <a:pt x="724" y="45"/>
                    <a:pt x="724" y="45"/>
                  </a:cubicBezTo>
                  <a:cubicBezTo>
                    <a:pt x="737" y="47"/>
                    <a:pt x="747" y="44"/>
                    <a:pt x="745" y="39"/>
                  </a:cubicBezTo>
                  <a:cubicBezTo>
                    <a:pt x="743" y="34"/>
                    <a:pt x="732" y="30"/>
                    <a:pt x="719" y="28"/>
                  </a:cubicBezTo>
                  <a:close/>
                  <a:moveTo>
                    <a:pt x="769" y="35"/>
                  </a:moveTo>
                  <a:cubicBezTo>
                    <a:pt x="769" y="35"/>
                    <a:pt x="769" y="35"/>
                    <a:pt x="769" y="35"/>
                  </a:cubicBezTo>
                  <a:cubicBezTo>
                    <a:pt x="756" y="33"/>
                    <a:pt x="747" y="35"/>
                    <a:pt x="749" y="40"/>
                  </a:cubicBezTo>
                  <a:cubicBezTo>
                    <a:pt x="749" y="40"/>
                    <a:pt x="749" y="40"/>
                    <a:pt x="749" y="40"/>
                  </a:cubicBezTo>
                  <a:cubicBezTo>
                    <a:pt x="751" y="44"/>
                    <a:pt x="763" y="50"/>
                    <a:pt x="776" y="52"/>
                  </a:cubicBezTo>
                  <a:cubicBezTo>
                    <a:pt x="776" y="52"/>
                    <a:pt x="776" y="52"/>
                    <a:pt x="776" y="52"/>
                  </a:cubicBezTo>
                  <a:cubicBezTo>
                    <a:pt x="790" y="54"/>
                    <a:pt x="798" y="52"/>
                    <a:pt x="796" y="47"/>
                  </a:cubicBezTo>
                  <a:cubicBezTo>
                    <a:pt x="793" y="42"/>
                    <a:pt x="782" y="37"/>
                    <a:pt x="769" y="35"/>
                  </a:cubicBezTo>
                  <a:close/>
                  <a:moveTo>
                    <a:pt x="817" y="45"/>
                  </a:moveTo>
                  <a:cubicBezTo>
                    <a:pt x="817" y="45"/>
                    <a:pt x="817" y="45"/>
                    <a:pt x="817" y="45"/>
                  </a:cubicBezTo>
                  <a:cubicBezTo>
                    <a:pt x="805" y="42"/>
                    <a:pt x="797" y="43"/>
                    <a:pt x="800" y="48"/>
                  </a:cubicBezTo>
                  <a:cubicBezTo>
                    <a:pt x="800" y="48"/>
                    <a:pt x="800" y="48"/>
                    <a:pt x="800" y="48"/>
                  </a:cubicBezTo>
                  <a:cubicBezTo>
                    <a:pt x="802" y="53"/>
                    <a:pt x="814" y="59"/>
                    <a:pt x="827" y="62"/>
                  </a:cubicBezTo>
                  <a:cubicBezTo>
                    <a:pt x="827" y="62"/>
                    <a:pt x="827" y="62"/>
                    <a:pt x="827" y="62"/>
                  </a:cubicBezTo>
                  <a:cubicBezTo>
                    <a:pt x="840" y="64"/>
                    <a:pt x="847" y="62"/>
                    <a:pt x="845" y="58"/>
                  </a:cubicBezTo>
                  <a:cubicBezTo>
                    <a:pt x="841" y="53"/>
                    <a:pt x="830" y="47"/>
                    <a:pt x="817" y="45"/>
                  </a:cubicBezTo>
                  <a:close/>
                  <a:moveTo>
                    <a:pt x="864" y="57"/>
                  </a:moveTo>
                  <a:cubicBezTo>
                    <a:pt x="864" y="57"/>
                    <a:pt x="864" y="57"/>
                    <a:pt x="864" y="57"/>
                  </a:cubicBezTo>
                  <a:cubicBezTo>
                    <a:pt x="852" y="53"/>
                    <a:pt x="845" y="54"/>
                    <a:pt x="848" y="59"/>
                  </a:cubicBezTo>
                  <a:cubicBezTo>
                    <a:pt x="848" y="59"/>
                    <a:pt x="848" y="59"/>
                    <a:pt x="848" y="59"/>
                  </a:cubicBezTo>
                  <a:cubicBezTo>
                    <a:pt x="851" y="64"/>
                    <a:pt x="864" y="70"/>
                    <a:pt x="876" y="74"/>
                  </a:cubicBezTo>
                  <a:cubicBezTo>
                    <a:pt x="876" y="74"/>
                    <a:pt x="876" y="74"/>
                    <a:pt x="876" y="74"/>
                  </a:cubicBezTo>
                  <a:cubicBezTo>
                    <a:pt x="888" y="77"/>
                    <a:pt x="894" y="76"/>
                    <a:pt x="890" y="71"/>
                  </a:cubicBezTo>
                  <a:cubicBezTo>
                    <a:pt x="887" y="66"/>
                    <a:pt x="875" y="60"/>
                    <a:pt x="864" y="57"/>
                  </a:cubicBezTo>
                  <a:close/>
                  <a:moveTo>
                    <a:pt x="907" y="71"/>
                  </a:moveTo>
                  <a:cubicBezTo>
                    <a:pt x="907" y="71"/>
                    <a:pt x="907" y="71"/>
                    <a:pt x="907" y="71"/>
                  </a:cubicBezTo>
                  <a:cubicBezTo>
                    <a:pt x="896" y="67"/>
                    <a:pt x="890" y="67"/>
                    <a:pt x="894" y="72"/>
                  </a:cubicBezTo>
                  <a:cubicBezTo>
                    <a:pt x="894" y="72"/>
                    <a:pt x="894" y="72"/>
                    <a:pt x="894" y="72"/>
                  </a:cubicBezTo>
                  <a:cubicBezTo>
                    <a:pt x="898" y="77"/>
                    <a:pt x="909" y="84"/>
                    <a:pt x="921" y="88"/>
                  </a:cubicBezTo>
                  <a:cubicBezTo>
                    <a:pt x="921" y="88"/>
                    <a:pt x="921" y="88"/>
                    <a:pt x="921" y="88"/>
                  </a:cubicBezTo>
                  <a:cubicBezTo>
                    <a:pt x="932" y="91"/>
                    <a:pt x="937" y="91"/>
                    <a:pt x="933" y="86"/>
                  </a:cubicBezTo>
                  <a:cubicBezTo>
                    <a:pt x="929" y="81"/>
                    <a:pt x="917" y="75"/>
                    <a:pt x="907" y="71"/>
                  </a:cubicBezTo>
                  <a:close/>
                  <a:moveTo>
                    <a:pt x="946" y="88"/>
                  </a:moveTo>
                  <a:cubicBezTo>
                    <a:pt x="946" y="88"/>
                    <a:pt x="946" y="88"/>
                    <a:pt x="946" y="88"/>
                  </a:cubicBezTo>
                  <a:cubicBezTo>
                    <a:pt x="937" y="83"/>
                    <a:pt x="932" y="83"/>
                    <a:pt x="936" y="87"/>
                  </a:cubicBezTo>
                  <a:cubicBezTo>
                    <a:pt x="936" y="87"/>
                    <a:pt x="936" y="87"/>
                    <a:pt x="936" y="87"/>
                  </a:cubicBezTo>
                  <a:cubicBezTo>
                    <a:pt x="940" y="92"/>
                    <a:pt x="952" y="100"/>
                    <a:pt x="962" y="104"/>
                  </a:cubicBezTo>
                  <a:cubicBezTo>
                    <a:pt x="962" y="104"/>
                    <a:pt x="962" y="104"/>
                    <a:pt x="962" y="104"/>
                  </a:cubicBezTo>
                  <a:cubicBezTo>
                    <a:pt x="972" y="108"/>
                    <a:pt x="976" y="108"/>
                    <a:pt x="972" y="103"/>
                  </a:cubicBezTo>
                  <a:cubicBezTo>
                    <a:pt x="967" y="99"/>
                    <a:pt x="956" y="93"/>
                    <a:pt x="946" y="88"/>
                  </a:cubicBezTo>
                  <a:close/>
                  <a:moveTo>
                    <a:pt x="982" y="106"/>
                  </a:moveTo>
                  <a:cubicBezTo>
                    <a:pt x="982" y="106"/>
                    <a:pt x="982" y="106"/>
                    <a:pt x="982" y="106"/>
                  </a:cubicBezTo>
                  <a:cubicBezTo>
                    <a:pt x="973" y="101"/>
                    <a:pt x="970" y="100"/>
                    <a:pt x="975" y="105"/>
                  </a:cubicBezTo>
                  <a:cubicBezTo>
                    <a:pt x="975" y="105"/>
                    <a:pt x="975" y="105"/>
                    <a:pt x="975" y="105"/>
                  </a:cubicBezTo>
                  <a:cubicBezTo>
                    <a:pt x="979" y="109"/>
                    <a:pt x="991" y="117"/>
                    <a:pt x="1000" y="122"/>
                  </a:cubicBezTo>
                  <a:cubicBezTo>
                    <a:pt x="1000" y="122"/>
                    <a:pt x="1000" y="122"/>
                    <a:pt x="1000" y="122"/>
                  </a:cubicBezTo>
                  <a:cubicBezTo>
                    <a:pt x="1009" y="127"/>
                    <a:pt x="1012" y="127"/>
                    <a:pt x="1007" y="122"/>
                  </a:cubicBezTo>
                  <a:cubicBezTo>
                    <a:pt x="1002" y="118"/>
                    <a:pt x="991" y="111"/>
                    <a:pt x="982" y="106"/>
                  </a:cubicBezTo>
                  <a:close/>
                  <a:moveTo>
                    <a:pt x="1009" y="124"/>
                  </a:moveTo>
                  <a:cubicBezTo>
                    <a:pt x="1009" y="124"/>
                    <a:pt x="1009" y="124"/>
                    <a:pt x="1009" y="124"/>
                  </a:cubicBezTo>
                  <a:cubicBezTo>
                    <a:pt x="1015" y="128"/>
                    <a:pt x="1026" y="136"/>
                    <a:pt x="1033" y="142"/>
                  </a:cubicBezTo>
                  <a:cubicBezTo>
                    <a:pt x="1033" y="142"/>
                    <a:pt x="1033" y="142"/>
                    <a:pt x="1033" y="142"/>
                  </a:cubicBezTo>
                  <a:cubicBezTo>
                    <a:pt x="1041" y="147"/>
                    <a:pt x="1043" y="147"/>
                    <a:pt x="1038" y="143"/>
                  </a:cubicBezTo>
                  <a:cubicBezTo>
                    <a:pt x="1032" y="139"/>
                    <a:pt x="1004" y="120"/>
                    <a:pt x="1009" y="124"/>
                  </a:cubicBezTo>
                  <a:close/>
                  <a:moveTo>
                    <a:pt x="309" y="92"/>
                  </a:moveTo>
                  <a:cubicBezTo>
                    <a:pt x="309" y="92"/>
                    <a:pt x="309" y="92"/>
                    <a:pt x="309" y="92"/>
                  </a:cubicBezTo>
                  <a:cubicBezTo>
                    <a:pt x="297" y="96"/>
                    <a:pt x="286" y="103"/>
                    <a:pt x="282" y="109"/>
                  </a:cubicBezTo>
                  <a:cubicBezTo>
                    <a:pt x="282" y="109"/>
                    <a:pt x="282" y="109"/>
                    <a:pt x="282" y="109"/>
                  </a:cubicBezTo>
                  <a:cubicBezTo>
                    <a:pt x="278" y="115"/>
                    <a:pt x="283" y="117"/>
                    <a:pt x="295" y="113"/>
                  </a:cubicBezTo>
                  <a:cubicBezTo>
                    <a:pt x="295" y="113"/>
                    <a:pt x="295" y="113"/>
                    <a:pt x="295" y="113"/>
                  </a:cubicBezTo>
                  <a:cubicBezTo>
                    <a:pt x="306" y="109"/>
                    <a:pt x="319" y="101"/>
                    <a:pt x="322" y="95"/>
                  </a:cubicBezTo>
                  <a:cubicBezTo>
                    <a:pt x="326" y="89"/>
                    <a:pt x="320" y="88"/>
                    <a:pt x="309" y="92"/>
                  </a:cubicBezTo>
                  <a:close/>
                  <a:moveTo>
                    <a:pt x="452" y="55"/>
                  </a:moveTo>
                  <a:cubicBezTo>
                    <a:pt x="452" y="55"/>
                    <a:pt x="452" y="55"/>
                    <a:pt x="452" y="55"/>
                  </a:cubicBezTo>
                  <a:cubicBezTo>
                    <a:pt x="439" y="57"/>
                    <a:pt x="427" y="63"/>
                    <a:pt x="424" y="70"/>
                  </a:cubicBezTo>
                  <a:cubicBezTo>
                    <a:pt x="424" y="70"/>
                    <a:pt x="424" y="70"/>
                    <a:pt x="424" y="70"/>
                  </a:cubicBezTo>
                  <a:cubicBezTo>
                    <a:pt x="422" y="76"/>
                    <a:pt x="431" y="79"/>
                    <a:pt x="444" y="77"/>
                  </a:cubicBezTo>
                  <a:cubicBezTo>
                    <a:pt x="444" y="77"/>
                    <a:pt x="444" y="77"/>
                    <a:pt x="444" y="77"/>
                  </a:cubicBezTo>
                  <a:cubicBezTo>
                    <a:pt x="458" y="75"/>
                    <a:pt x="471" y="68"/>
                    <a:pt x="473" y="62"/>
                  </a:cubicBezTo>
                  <a:cubicBezTo>
                    <a:pt x="475" y="56"/>
                    <a:pt x="466" y="53"/>
                    <a:pt x="452" y="55"/>
                  </a:cubicBezTo>
                  <a:close/>
                  <a:moveTo>
                    <a:pt x="669" y="43"/>
                  </a:moveTo>
                  <a:cubicBezTo>
                    <a:pt x="669" y="43"/>
                    <a:pt x="669" y="43"/>
                    <a:pt x="669" y="43"/>
                  </a:cubicBezTo>
                  <a:cubicBezTo>
                    <a:pt x="655" y="43"/>
                    <a:pt x="644" y="47"/>
                    <a:pt x="645" y="53"/>
                  </a:cubicBezTo>
                  <a:cubicBezTo>
                    <a:pt x="645" y="53"/>
                    <a:pt x="645" y="53"/>
                    <a:pt x="645" y="53"/>
                  </a:cubicBezTo>
                  <a:cubicBezTo>
                    <a:pt x="645" y="59"/>
                    <a:pt x="657" y="65"/>
                    <a:pt x="672" y="65"/>
                  </a:cubicBezTo>
                  <a:cubicBezTo>
                    <a:pt x="672" y="65"/>
                    <a:pt x="672" y="65"/>
                    <a:pt x="672" y="65"/>
                  </a:cubicBezTo>
                  <a:cubicBezTo>
                    <a:pt x="687" y="66"/>
                    <a:pt x="697" y="62"/>
                    <a:pt x="697" y="55"/>
                  </a:cubicBezTo>
                  <a:cubicBezTo>
                    <a:pt x="696" y="49"/>
                    <a:pt x="684" y="44"/>
                    <a:pt x="669" y="43"/>
                  </a:cubicBezTo>
                  <a:close/>
                  <a:moveTo>
                    <a:pt x="724" y="47"/>
                  </a:moveTo>
                  <a:cubicBezTo>
                    <a:pt x="724" y="47"/>
                    <a:pt x="724" y="47"/>
                    <a:pt x="724" y="47"/>
                  </a:cubicBezTo>
                  <a:cubicBezTo>
                    <a:pt x="710" y="46"/>
                    <a:pt x="700" y="49"/>
                    <a:pt x="701" y="55"/>
                  </a:cubicBezTo>
                  <a:cubicBezTo>
                    <a:pt x="701" y="55"/>
                    <a:pt x="701" y="55"/>
                    <a:pt x="701" y="55"/>
                  </a:cubicBezTo>
                  <a:cubicBezTo>
                    <a:pt x="702" y="62"/>
                    <a:pt x="714" y="68"/>
                    <a:pt x="729" y="69"/>
                  </a:cubicBezTo>
                  <a:cubicBezTo>
                    <a:pt x="729" y="69"/>
                    <a:pt x="729" y="69"/>
                    <a:pt x="729" y="69"/>
                  </a:cubicBezTo>
                  <a:cubicBezTo>
                    <a:pt x="743" y="71"/>
                    <a:pt x="753" y="66"/>
                    <a:pt x="752" y="60"/>
                  </a:cubicBezTo>
                  <a:cubicBezTo>
                    <a:pt x="750" y="54"/>
                    <a:pt x="738" y="48"/>
                    <a:pt x="724" y="47"/>
                  </a:cubicBezTo>
                  <a:close/>
                  <a:moveTo>
                    <a:pt x="777" y="54"/>
                  </a:moveTo>
                  <a:cubicBezTo>
                    <a:pt x="777" y="54"/>
                    <a:pt x="777" y="54"/>
                    <a:pt x="777" y="54"/>
                  </a:cubicBezTo>
                  <a:cubicBezTo>
                    <a:pt x="763" y="52"/>
                    <a:pt x="754" y="54"/>
                    <a:pt x="756" y="61"/>
                  </a:cubicBezTo>
                  <a:cubicBezTo>
                    <a:pt x="756" y="61"/>
                    <a:pt x="756" y="61"/>
                    <a:pt x="756" y="61"/>
                  </a:cubicBezTo>
                  <a:cubicBezTo>
                    <a:pt x="758" y="67"/>
                    <a:pt x="770" y="74"/>
                    <a:pt x="784" y="76"/>
                  </a:cubicBezTo>
                  <a:cubicBezTo>
                    <a:pt x="784" y="76"/>
                    <a:pt x="784" y="76"/>
                    <a:pt x="784" y="76"/>
                  </a:cubicBezTo>
                  <a:cubicBezTo>
                    <a:pt x="799" y="78"/>
                    <a:pt x="807" y="74"/>
                    <a:pt x="805" y="68"/>
                  </a:cubicBezTo>
                  <a:cubicBezTo>
                    <a:pt x="803" y="62"/>
                    <a:pt x="790" y="56"/>
                    <a:pt x="777" y="54"/>
                  </a:cubicBezTo>
                  <a:close/>
                  <a:moveTo>
                    <a:pt x="828" y="63"/>
                  </a:moveTo>
                  <a:cubicBezTo>
                    <a:pt x="828" y="63"/>
                    <a:pt x="828" y="63"/>
                    <a:pt x="828" y="63"/>
                  </a:cubicBezTo>
                  <a:cubicBezTo>
                    <a:pt x="815" y="61"/>
                    <a:pt x="807" y="63"/>
                    <a:pt x="809" y="69"/>
                  </a:cubicBezTo>
                  <a:cubicBezTo>
                    <a:pt x="809" y="69"/>
                    <a:pt x="809" y="69"/>
                    <a:pt x="809" y="69"/>
                  </a:cubicBezTo>
                  <a:cubicBezTo>
                    <a:pt x="812" y="76"/>
                    <a:pt x="824" y="82"/>
                    <a:pt x="838" y="85"/>
                  </a:cubicBezTo>
                  <a:cubicBezTo>
                    <a:pt x="838" y="85"/>
                    <a:pt x="838" y="85"/>
                    <a:pt x="838" y="85"/>
                  </a:cubicBezTo>
                  <a:cubicBezTo>
                    <a:pt x="851" y="88"/>
                    <a:pt x="859" y="85"/>
                    <a:pt x="856" y="79"/>
                  </a:cubicBezTo>
                  <a:cubicBezTo>
                    <a:pt x="853" y="73"/>
                    <a:pt x="841" y="66"/>
                    <a:pt x="828" y="63"/>
                  </a:cubicBezTo>
                  <a:close/>
                  <a:moveTo>
                    <a:pt x="876" y="75"/>
                  </a:moveTo>
                  <a:cubicBezTo>
                    <a:pt x="876" y="75"/>
                    <a:pt x="876" y="75"/>
                    <a:pt x="876" y="75"/>
                  </a:cubicBezTo>
                  <a:cubicBezTo>
                    <a:pt x="864" y="72"/>
                    <a:pt x="857" y="74"/>
                    <a:pt x="860" y="80"/>
                  </a:cubicBezTo>
                  <a:cubicBezTo>
                    <a:pt x="860" y="80"/>
                    <a:pt x="860" y="80"/>
                    <a:pt x="860" y="80"/>
                  </a:cubicBezTo>
                  <a:cubicBezTo>
                    <a:pt x="863" y="86"/>
                    <a:pt x="876" y="94"/>
                    <a:pt x="888" y="97"/>
                  </a:cubicBezTo>
                  <a:cubicBezTo>
                    <a:pt x="888" y="97"/>
                    <a:pt x="888" y="97"/>
                    <a:pt x="888" y="97"/>
                  </a:cubicBezTo>
                  <a:cubicBezTo>
                    <a:pt x="901" y="100"/>
                    <a:pt x="908" y="98"/>
                    <a:pt x="904" y="92"/>
                  </a:cubicBezTo>
                  <a:cubicBezTo>
                    <a:pt x="900" y="85"/>
                    <a:pt x="889" y="79"/>
                    <a:pt x="876" y="75"/>
                  </a:cubicBezTo>
                  <a:close/>
                  <a:moveTo>
                    <a:pt x="922" y="89"/>
                  </a:moveTo>
                  <a:cubicBezTo>
                    <a:pt x="922" y="89"/>
                    <a:pt x="922" y="89"/>
                    <a:pt x="922" y="89"/>
                  </a:cubicBezTo>
                  <a:cubicBezTo>
                    <a:pt x="911" y="86"/>
                    <a:pt x="904" y="87"/>
                    <a:pt x="908" y="93"/>
                  </a:cubicBezTo>
                  <a:cubicBezTo>
                    <a:pt x="908" y="93"/>
                    <a:pt x="908" y="93"/>
                    <a:pt x="908" y="93"/>
                  </a:cubicBezTo>
                  <a:cubicBezTo>
                    <a:pt x="911" y="99"/>
                    <a:pt x="924" y="107"/>
                    <a:pt x="936" y="111"/>
                  </a:cubicBezTo>
                  <a:cubicBezTo>
                    <a:pt x="936" y="111"/>
                    <a:pt x="936" y="111"/>
                    <a:pt x="936" y="111"/>
                  </a:cubicBezTo>
                  <a:cubicBezTo>
                    <a:pt x="947" y="115"/>
                    <a:pt x="953" y="113"/>
                    <a:pt x="949" y="107"/>
                  </a:cubicBezTo>
                  <a:cubicBezTo>
                    <a:pt x="945" y="100"/>
                    <a:pt x="933" y="93"/>
                    <a:pt x="922" y="89"/>
                  </a:cubicBezTo>
                  <a:close/>
                  <a:moveTo>
                    <a:pt x="964" y="105"/>
                  </a:moveTo>
                  <a:cubicBezTo>
                    <a:pt x="964" y="105"/>
                    <a:pt x="964" y="105"/>
                    <a:pt x="964" y="105"/>
                  </a:cubicBezTo>
                  <a:cubicBezTo>
                    <a:pt x="953" y="101"/>
                    <a:pt x="948" y="102"/>
                    <a:pt x="952" y="108"/>
                  </a:cubicBezTo>
                  <a:cubicBezTo>
                    <a:pt x="952" y="108"/>
                    <a:pt x="952" y="108"/>
                    <a:pt x="952" y="108"/>
                  </a:cubicBezTo>
                  <a:cubicBezTo>
                    <a:pt x="956" y="114"/>
                    <a:pt x="968" y="123"/>
                    <a:pt x="979" y="127"/>
                  </a:cubicBezTo>
                  <a:cubicBezTo>
                    <a:pt x="979" y="127"/>
                    <a:pt x="979" y="127"/>
                    <a:pt x="979" y="127"/>
                  </a:cubicBezTo>
                  <a:cubicBezTo>
                    <a:pt x="990" y="131"/>
                    <a:pt x="994" y="129"/>
                    <a:pt x="990" y="124"/>
                  </a:cubicBezTo>
                  <a:cubicBezTo>
                    <a:pt x="985" y="118"/>
                    <a:pt x="974" y="110"/>
                    <a:pt x="964" y="105"/>
                  </a:cubicBezTo>
                  <a:close/>
                  <a:moveTo>
                    <a:pt x="1001" y="123"/>
                  </a:moveTo>
                  <a:cubicBezTo>
                    <a:pt x="1001" y="123"/>
                    <a:pt x="1001" y="123"/>
                    <a:pt x="1001" y="123"/>
                  </a:cubicBezTo>
                  <a:cubicBezTo>
                    <a:pt x="992" y="118"/>
                    <a:pt x="989" y="119"/>
                    <a:pt x="993" y="125"/>
                  </a:cubicBezTo>
                  <a:cubicBezTo>
                    <a:pt x="993" y="125"/>
                    <a:pt x="993" y="125"/>
                    <a:pt x="993" y="125"/>
                  </a:cubicBezTo>
                  <a:cubicBezTo>
                    <a:pt x="997" y="131"/>
                    <a:pt x="1009" y="140"/>
                    <a:pt x="1018" y="144"/>
                  </a:cubicBezTo>
                  <a:cubicBezTo>
                    <a:pt x="1018" y="144"/>
                    <a:pt x="1018" y="144"/>
                    <a:pt x="1018" y="144"/>
                  </a:cubicBezTo>
                  <a:cubicBezTo>
                    <a:pt x="1028" y="149"/>
                    <a:pt x="1031" y="148"/>
                    <a:pt x="1026" y="142"/>
                  </a:cubicBezTo>
                  <a:cubicBezTo>
                    <a:pt x="1021" y="136"/>
                    <a:pt x="1010" y="129"/>
                    <a:pt x="1001" y="123"/>
                  </a:cubicBezTo>
                  <a:close/>
                  <a:moveTo>
                    <a:pt x="1035" y="143"/>
                  </a:moveTo>
                  <a:cubicBezTo>
                    <a:pt x="1035" y="143"/>
                    <a:pt x="1035" y="143"/>
                    <a:pt x="1035" y="143"/>
                  </a:cubicBezTo>
                  <a:cubicBezTo>
                    <a:pt x="1026" y="138"/>
                    <a:pt x="1024" y="137"/>
                    <a:pt x="1029" y="144"/>
                  </a:cubicBezTo>
                  <a:cubicBezTo>
                    <a:pt x="1029" y="144"/>
                    <a:pt x="1029" y="144"/>
                    <a:pt x="1029" y="144"/>
                  </a:cubicBezTo>
                  <a:cubicBezTo>
                    <a:pt x="1034" y="149"/>
                    <a:pt x="1045" y="158"/>
                    <a:pt x="1053" y="164"/>
                  </a:cubicBezTo>
                  <a:cubicBezTo>
                    <a:pt x="1053" y="164"/>
                    <a:pt x="1053" y="164"/>
                    <a:pt x="1053" y="164"/>
                  </a:cubicBezTo>
                  <a:cubicBezTo>
                    <a:pt x="1062" y="169"/>
                    <a:pt x="1064" y="168"/>
                    <a:pt x="1058" y="162"/>
                  </a:cubicBezTo>
                  <a:cubicBezTo>
                    <a:pt x="1053" y="157"/>
                    <a:pt x="1043" y="149"/>
                    <a:pt x="1035" y="143"/>
                  </a:cubicBezTo>
                  <a:close/>
                  <a:moveTo>
                    <a:pt x="1064" y="164"/>
                  </a:moveTo>
                  <a:cubicBezTo>
                    <a:pt x="1064" y="164"/>
                    <a:pt x="1064" y="164"/>
                    <a:pt x="1064" y="164"/>
                  </a:cubicBezTo>
                  <a:cubicBezTo>
                    <a:pt x="1057" y="159"/>
                    <a:pt x="1056" y="158"/>
                    <a:pt x="1061" y="164"/>
                  </a:cubicBezTo>
                  <a:cubicBezTo>
                    <a:pt x="1061" y="164"/>
                    <a:pt x="1061" y="164"/>
                    <a:pt x="1061" y="164"/>
                  </a:cubicBezTo>
                  <a:cubicBezTo>
                    <a:pt x="1066" y="170"/>
                    <a:pt x="1076" y="178"/>
                    <a:pt x="1083" y="184"/>
                  </a:cubicBezTo>
                  <a:cubicBezTo>
                    <a:pt x="1083" y="184"/>
                    <a:pt x="1083" y="184"/>
                    <a:pt x="1083" y="184"/>
                  </a:cubicBezTo>
                  <a:cubicBezTo>
                    <a:pt x="1091" y="189"/>
                    <a:pt x="1091" y="189"/>
                    <a:pt x="1086" y="184"/>
                  </a:cubicBezTo>
                  <a:cubicBezTo>
                    <a:pt x="1080" y="178"/>
                    <a:pt x="1070" y="170"/>
                    <a:pt x="1064" y="164"/>
                  </a:cubicBezTo>
                  <a:close/>
                  <a:moveTo>
                    <a:pt x="294" y="115"/>
                  </a:moveTo>
                  <a:cubicBezTo>
                    <a:pt x="294" y="115"/>
                    <a:pt x="294" y="115"/>
                    <a:pt x="294" y="115"/>
                  </a:cubicBezTo>
                  <a:cubicBezTo>
                    <a:pt x="282" y="119"/>
                    <a:pt x="270" y="128"/>
                    <a:pt x="266" y="135"/>
                  </a:cubicBezTo>
                  <a:cubicBezTo>
                    <a:pt x="266" y="135"/>
                    <a:pt x="266" y="135"/>
                    <a:pt x="266" y="135"/>
                  </a:cubicBezTo>
                  <a:cubicBezTo>
                    <a:pt x="262" y="143"/>
                    <a:pt x="268" y="146"/>
                    <a:pt x="280" y="142"/>
                  </a:cubicBezTo>
                  <a:cubicBezTo>
                    <a:pt x="280" y="142"/>
                    <a:pt x="280" y="142"/>
                    <a:pt x="280" y="142"/>
                  </a:cubicBezTo>
                  <a:cubicBezTo>
                    <a:pt x="292" y="138"/>
                    <a:pt x="305" y="129"/>
                    <a:pt x="308" y="121"/>
                  </a:cubicBezTo>
                  <a:cubicBezTo>
                    <a:pt x="312" y="113"/>
                    <a:pt x="305" y="111"/>
                    <a:pt x="294" y="115"/>
                  </a:cubicBezTo>
                  <a:close/>
                  <a:moveTo>
                    <a:pt x="340" y="101"/>
                  </a:moveTo>
                  <a:cubicBezTo>
                    <a:pt x="340" y="101"/>
                    <a:pt x="340" y="101"/>
                    <a:pt x="340" y="101"/>
                  </a:cubicBezTo>
                  <a:cubicBezTo>
                    <a:pt x="328" y="105"/>
                    <a:pt x="316" y="113"/>
                    <a:pt x="312" y="120"/>
                  </a:cubicBezTo>
                  <a:cubicBezTo>
                    <a:pt x="312" y="120"/>
                    <a:pt x="312" y="120"/>
                    <a:pt x="312" y="120"/>
                  </a:cubicBezTo>
                  <a:cubicBezTo>
                    <a:pt x="308" y="128"/>
                    <a:pt x="315" y="131"/>
                    <a:pt x="328" y="128"/>
                  </a:cubicBezTo>
                  <a:cubicBezTo>
                    <a:pt x="328" y="128"/>
                    <a:pt x="328" y="128"/>
                    <a:pt x="328" y="128"/>
                  </a:cubicBezTo>
                  <a:cubicBezTo>
                    <a:pt x="342" y="125"/>
                    <a:pt x="355" y="116"/>
                    <a:pt x="358" y="108"/>
                  </a:cubicBezTo>
                  <a:cubicBezTo>
                    <a:pt x="361" y="101"/>
                    <a:pt x="353" y="98"/>
                    <a:pt x="340" y="101"/>
                  </a:cubicBezTo>
                  <a:close/>
                  <a:moveTo>
                    <a:pt x="391" y="89"/>
                  </a:moveTo>
                  <a:cubicBezTo>
                    <a:pt x="391" y="89"/>
                    <a:pt x="391" y="89"/>
                    <a:pt x="391" y="89"/>
                  </a:cubicBezTo>
                  <a:cubicBezTo>
                    <a:pt x="377" y="92"/>
                    <a:pt x="365" y="100"/>
                    <a:pt x="362" y="107"/>
                  </a:cubicBezTo>
                  <a:cubicBezTo>
                    <a:pt x="362" y="107"/>
                    <a:pt x="362" y="107"/>
                    <a:pt x="362" y="107"/>
                  </a:cubicBezTo>
                  <a:cubicBezTo>
                    <a:pt x="359" y="115"/>
                    <a:pt x="367" y="119"/>
                    <a:pt x="381" y="116"/>
                  </a:cubicBezTo>
                  <a:cubicBezTo>
                    <a:pt x="381" y="116"/>
                    <a:pt x="381" y="116"/>
                    <a:pt x="381" y="116"/>
                  </a:cubicBezTo>
                  <a:cubicBezTo>
                    <a:pt x="395" y="113"/>
                    <a:pt x="408" y="105"/>
                    <a:pt x="410" y="97"/>
                  </a:cubicBezTo>
                  <a:cubicBezTo>
                    <a:pt x="413" y="90"/>
                    <a:pt x="404" y="87"/>
                    <a:pt x="391" y="89"/>
                  </a:cubicBezTo>
                  <a:close/>
                  <a:moveTo>
                    <a:pt x="729" y="71"/>
                  </a:moveTo>
                  <a:cubicBezTo>
                    <a:pt x="729" y="71"/>
                    <a:pt x="729" y="71"/>
                    <a:pt x="729" y="71"/>
                  </a:cubicBezTo>
                  <a:cubicBezTo>
                    <a:pt x="714" y="70"/>
                    <a:pt x="704" y="74"/>
                    <a:pt x="705" y="82"/>
                  </a:cubicBezTo>
                  <a:cubicBezTo>
                    <a:pt x="705" y="82"/>
                    <a:pt x="705" y="82"/>
                    <a:pt x="705" y="82"/>
                  </a:cubicBezTo>
                  <a:cubicBezTo>
                    <a:pt x="706" y="90"/>
                    <a:pt x="719" y="98"/>
                    <a:pt x="734" y="99"/>
                  </a:cubicBezTo>
                  <a:cubicBezTo>
                    <a:pt x="734" y="99"/>
                    <a:pt x="734" y="99"/>
                    <a:pt x="734" y="99"/>
                  </a:cubicBezTo>
                  <a:cubicBezTo>
                    <a:pt x="750" y="100"/>
                    <a:pt x="760" y="95"/>
                    <a:pt x="758" y="87"/>
                  </a:cubicBezTo>
                  <a:cubicBezTo>
                    <a:pt x="756" y="79"/>
                    <a:pt x="744" y="73"/>
                    <a:pt x="729" y="71"/>
                  </a:cubicBezTo>
                  <a:close/>
                  <a:moveTo>
                    <a:pt x="785" y="78"/>
                  </a:moveTo>
                  <a:cubicBezTo>
                    <a:pt x="785" y="78"/>
                    <a:pt x="785" y="78"/>
                    <a:pt x="785" y="78"/>
                  </a:cubicBezTo>
                  <a:cubicBezTo>
                    <a:pt x="771" y="76"/>
                    <a:pt x="761" y="80"/>
                    <a:pt x="763" y="88"/>
                  </a:cubicBezTo>
                  <a:cubicBezTo>
                    <a:pt x="763" y="88"/>
                    <a:pt x="763" y="88"/>
                    <a:pt x="763" y="88"/>
                  </a:cubicBezTo>
                  <a:cubicBezTo>
                    <a:pt x="764" y="95"/>
                    <a:pt x="778" y="103"/>
                    <a:pt x="792" y="106"/>
                  </a:cubicBezTo>
                  <a:cubicBezTo>
                    <a:pt x="792" y="106"/>
                    <a:pt x="792" y="106"/>
                    <a:pt x="792" y="106"/>
                  </a:cubicBezTo>
                  <a:cubicBezTo>
                    <a:pt x="807" y="107"/>
                    <a:pt x="816" y="103"/>
                    <a:pt x="814" y="95"/>
                  </a:cubicBezTo>
                  <a:cubicBezTo>
                    <a:pt x="812" y="87"/>
                    <a:pt x="799" y="80"/>
                    <a:pt x="785" y="78"/>
                  </a:cubicBezTo>
                  <a:close/>
                  <a:moveTo>
                    <a:pt x="839" y="87"/>
                  </a:moveTo>
                  <a:cubicBezTo>
                    <a:pt x="839" y="87"/>
                    <a:pt x="839" y="87"/>
                    <a:pt x="839" y="87"/>
                  </a:cubicBezTo>
                  <a:cubicBezTo>
                    <a:pt x="825" y="85"/>
                    <a:pt x="816" y="88"/>
                    <a:pt x="818" y="96"/>
                  </a:cubicBezTo>
                  <a:cubicBezTo>
                    <a:pt x="818" y="96"/>
                    <a:pt x="818" y="96"/>
                    <a:pt x="818" y="96"/>
                  </a:cubicBezTo>
                  <a:cubicBezTo>
                    <a:pt x="821" y="103"/>
                    <a:pt x="834" y="112"/>
                    <a:pt x="848" y="115"/>
                  </a:cubicBezTo>
                  <a:cubicBezTo>
                    <a:pt x="848" y="115"/>
                    <a:pt x="848" y="115"/>
                    <a:pt x="848" y="115"/>
                  </a:cubicBezTo>
                  <a:cubicBezTo>
                    <a:pt x="862" y="117"/>
                    <a:pt x="871" y="113"/>
                    <a:pt x="868" y="106"/>
                  </a:cubicBezTo>
                  <a:cubicBezTo>
                    <a:pt x="865" y="98"/>
                    <a:pt x="852" y="90"/>
                    <a:pt x="839" y="87"/>
                  </a:cubicBezTo>
                  <a:close/>
                  <a:moveTo>
                    <a:pt x="889" y="99"/>
                  </a:moveTo>
                  <a:cubicBezTo>
                    <a:pt x="889" y="99"/>
                    <a:pt x="889" y="99"/>
                    <a:pt x="889" y="99"/>
                  </a:cubicBezTo>
                  <a:cubicBezTo>
                    <a:pt x="876" y="96"/>
                    <a:pt x="869" y="99"/>
                    <a:pt x="872" y="106"/>
                  </a:cubicBezTo>
                  <a:cubicBezTo>
                    <a:pt x="872" y="106"/>
                    <a:pt x="872" y="106"/>
                    <a:pt x="872" y="106"/>
                  </a:cubicBezTo>
                  <a:cubicBezTo>
                    <a:pt x="875" y="114"/>
                    <a:pt x="888" y="123"/>
                    <a:pt x="901" y="126"/>
                  </a:cubicBezTo>
                  <a:cubicBezTo>
                    <a:pt x="901" y="126"/>
                    <a:pt x="901" y="126"/>
                    <a:pt x="901" y="126"/>
                  </a:cubicBezTo>
                  <a:cubicBezTo>
                    <a:pt x="914" y="129"/>
                    <a:pt x="922" y="126"/>
                    <a:pt x="918" y="118"/>
                  </a:cubicBezTo>
                  <a:cubicBezTo>
                    <a:pt x="914" y="110"/>
                    <a:pt x="902" y="102"/>
                    <a:pt x="889" y="99"/>
                  </a:cubicBezTo>
                  <a:close/>
                  <a:moveTo>
                    <a:pt x="937" y="113"/>
                  </a:moveTo>
                  <a:cubicBezTo>
                    <a:pt x="937" y="113"/>
                    <a:pt x="937" y="113"/>
                    <a:pt x="937" y="113"/>
                  </a:cubicBezTo>
                  <a:cubicBezTo>
                    <a:pt x="925" y="110"/>
                    <a:pt x="918" y="111"/>
                    <a:pt x="922" y="119"/>
                  </a:cubicBezTo>
                  <a:cubicBezTo>
                    <a:pt x="922" y="119"/>
                    <a:pt x="922" y="119"/>
                    <a:pt x="922" y="119"/>
                  </a:cubicBezTo>
                  <a:cubicBezTo>
                    <a:pt x="925" y="127"/>
                    <a:pt x="938" y="136"/>
                    <a:pt x="950" y="140"/>
                  </a:cubicBezTo>
                  <a:cubicBezTo>
                    <a:pt x="950" y="140"/>
                    <a:pt x="950" y="140"/>
                    <a:pt x="950" y="140"/>
                  </a:cubicBezTo>
                  <a:cubicBezTo>
                    <a:pt x="963" y="144"/>
                    <a:pt x="968" y="141"/>
                    <a:pt x="965" y="133"/>
                  </a:cubicBezTo>
                  <a:cubicBezTo>
                    <a:pt x="960" y="125"/>
                    <a:pt x="948" y="117"/>
                    <a:pt x="937" y="113"/>
                  </a:cubicBezTo>
                  <a:close/>
                  <a:moveTo>
                    <a:pt x="980" y="129"/>
                  </a:moveTo>
                  <a:cubicBezTo>
                    <a:pt x="980" y="129"/>
                    <a:pt x="980" y="129"/>
                    <a:pt x="980" y="129"/>
                  </a:cubicBezTo>
                  <a:cubicBezTo>
                    <a:pt x="969" y="125"/>
                    <a:pt x="964" y="127"/>
                    <a:pt x="968" y="134"/>
                  </a:cubicBezTo>
                  <a:cubicBezTo>
                    <a:pt x="968" y="134"/>
                    <a:pt x="968" y="134"/>
                    <a:pt x="968" y="134"/>
                  </a:cubicBezTo>
                  <a:cubicBezTo>
                    <a:pt x="972" y="141"/>
                    <a:pt x="984" y="151"/>
                    <a:pt x="995" y="155"/>
                  </a:cubicBezTo>
                  <a:cubicBezTo>
                    <a:pt x="995" y="155"/>
                    <a:pt x="995" y="155"/>
                    <a:pt x="995" y="155"/>
                  </a:cubicBezTo>
                  <a:cubicBezTo>
                    <a:pt x="1007" y="160"/>
                    <a:pt x="1011" y="157"/>
                    <a:pt x="1007" y="149"/>
                  </a:cubicBezTo>
                  <a:cubicBezTo>
                    <a:pt x="1002" y="142"/>
                    <a:pt x="991" y="133"/>
                    <a:pt x="980" y="129"/>
                  </a:cubicBezTo>
                  <a:close/>
                  <a:moveTo>
                    <a:pt x="1020" y="146"/>
                  </a:moveTo>
                  <a:cubicBezTo>
                    <a:pt x="1020" y="146"/>
                    <a:pt x="1020" y="146"/>
                    <a:pt x="1020" y="146"/>
                  </a:cubicBezTo>
                  <a:cubicBezTo>
                    <a:pt x="1010" y="142"/>
                    <a:pt x="1006" y="143"/>
                    <a:pt x="1010" y="150"/>
                  </a:cubicBezTo>
                  <a:cubicBezTo>
                    <a:pt x="1010" y="150"/>
                    <a:pt x="1010" y="150"/>
                    <a:pt x="1010" y="150"/>
                  </a:cubicBezTo>
                  <a:cubicBezTo>
                    <a:pt x="1014" y="158"/>
                    <a:pt x="1027" y="167"/>
                    <a:pt x="1036" y="172"/>
                  </a:cubicBezTo>
                  <a:cubicBezTo>
                    <a:pt x="1036" y="172"/>
                    <a:pt x="1036" y="172"/>
                    <a:pt x="1036" y="172"/>
                  </a:cubicBezTo>
                  <a:cubicBezTo>
                    <a:pt x="1046" y="177"/>
                    <a:pt x="1050" y="174"/>
                    <a:pt x="1045" y="167"/>
                  </a:cubicBezTo>
                  <a:cubicBezTo>
                    <a:pt x="1040" y="160"/>
                    <a:pt x="1029" y="152"/>
                    <a:pt x="1020" y="146"/>
                  </a:cubicBezTo>
                  <a:close/>
                  <a:moveTo>
                    <a:pt x="1055" y="165"/>
                  </a:moveTo>
                  <a:cubicBezTo>
                    <a:pt x="1055" y="165"/>
                    <a:pt x="1055" y="165"/>
                    <a:pt x="1055" y="165"/>
                  </a:cubicBezTo>
                  <a:cubicBezTo>
                    <a:pt x="1046" y="160"/>
                    <a:pt x="1043" y="161"/>
                    <a:pt x="1048" y="169"/>
                  </a:cubicBezTo>
                  <a:cubicBezTo>
                    <a:pt x="1048" y="169"/>
                    <a:pt x="1048" y="169"/>
                    <a:pt x="1048" y="169"/>
                  </a:cubicBezTo>
                  <a:cubicBezTo>
                    <a:pt x="1053" y="176"/>
                    <a:pt x="1064" y="185"/>
                    <a:pt x="1073" y="191"/>
                  </a:cubicBezTo>
                  <a:cubicBezTo>
                    <a:pt x="1073" y="191"/>
                    <a:pt x="1073" y="191"/>
                    <a:pt x="1073" y="191"/>
                  </a:cubicBezTo>
                  <a:cubicBezTo>
                    <a:pt x="1081" y="195"/>
                    <a:pt x="1083" y="193"/>
                    <a:pt x="1079" y="187"/>
                  </a:cubicBezTo>
                  <a:cubicBezTo>
                    <a:pt x="1073" y="180"/>
                    <a:pt x="1063" y="170"/>
                    <a:pt x="1055" y="165"/>
                  </a:cubicBezTo>
                  <a:close/>
                  <a:moveTo>
                    <a:pt x="1085" y="186"/>
                  </a:moveTo>
                  <a:cubicBezTo>
                    <a:pt x="1085" y="186"/>
                    <a:pt x="1085" y="186"/>
                    <a:pt x="1085" y="186"/>
                  </a:cubicBezTo>
                  <a:cubicBezTo>
                    <a:pt x="1078" y="180"/>
                    <a:pt x="1076" y="181"/>
                    <a:pt x="1081" y="188"/>
                  </a:cubicBezTo>
                  <a:cubicBezTo>
                    <a:pt x="1081" y="188"/>
                    <a:pt x="1081" y="188"/>
                    <a:pt x="1081" y="188"/>
                  </a:cubicBezTo>
                  <a:cubicBezTo>
                    <a:pt x="1086" y="195"/>
                    <a:pt x="1097" y="205"/>
                    <a:pt x="1104" y="210"/>
                  </a:cubicBezTo>
                  <a:cubicBezTo>
                    <a:pt x="1104" y="210"/>
                    <a:pt x="1104" y="210"/>
                    <a:pt x="1104" y="210"/>
                  </a:cubicBezTo>
                  <a:cubicBezTo>
                    <a:pt x="1111" y="215"/>
                    <a:pt x="1112" y="214"/>
                    <a:pt x="1107" y="207"/>
                  </a:cubicBezTo>
                  <a:cubicBezTo>
                    <a:pt x="1101" y="200"/>
                    <a:pt x="1092" y="191"/>
                    <a:pt x="1085" y="186"/>
                  </a:cubicBezTo>
                  <a:close/>
                  <a:moveTo>
                    <a:pt x="1110" y="207"/>
                  </a:moveTo>
                  <a:cubicBezTo>
                    <a:pt x="1110" y="207"/>
                    <a:pt x="1110" y="207"/>
                    <a:pt x="1110" y="207"/>
                  </a:cubicBezTo>
                  <a:cubicBezTo>
                    <a:pt x="1104" y="202"/>
                    <a:pt x="1104" y="202"/>
                    <a:pt x="1109" y="209"/>
                  </a:cubicBezTo>
                  <a:cubicBezTo>
                    <a:pt x="1109" y="209"/>
                    <a:pt x="1109" y="209"/>
                    <a:pt x="1109" y="209"/>
                  </a:cubicBezTo>
                  <a:cubicBezTo>
                    <a:pt x="1115" y="215"/>
                    <a:pt x="1124" y="225"/>
                    <a:pt x="1130" y="231"/>
                  </a:cubicBezTo>
                  <a:cubicBezTo>
                    <a:pt x="1130" y="231"/>
                    <a:pt x="1130" y="231"/>
                    <a:pt x="1130" y="231"/>
                  </a:cubicBezTo>
                  <a:cubicBezTo>
                    <a:pt x="1136" y="236"/>
                    <a:pt x="1136" y="235"/>
                    <a:pt x="1130" y="229"/>
                  </a:cubicBezTo>
                  <a:cubicBezTo>
                    <a:pt x="1125" y="222"/>
                    <a:pt x="1116" y="213"/>
                    <a:pt x="1110" y="207"/>
                  </a:cubicBezTo>
                  <a:close/>
                  <a:moveTo>
                    <a:pt x="328" y="130"/>
                  </a:moveTo>
                  <a:cubicBezTo>
                    <a:pt x="328" y="130"/>
                    <a:pt x="328" y="130"/>
                    <a:pt x="328" y="130"/>
                  </a:cubicBezTo>
                  <a:cubicBezTo>
                    <a:pt x="314" y="134"/>
                    <a:pt x="302" y="144"/>
                    <a:pt x="298" y="152"/>
                  </a:cubicBezTo>
                  <a:cubicBezTo>
                    <a:pt x="298" y="152"/>
                    <a:pt x="298" y="152"/>
                    <a:pt x="298" y="152"/>
                  </a:cubicBezTo>
                  <a:cubicBezTo>
                    <a:pt x="295" y="162"/>
                    <a:pt x="302" y="166"/>
                    <a:pt x="316" y="163"/>
                  </a:cubicBezTo>
                  <a:cubicBezTo>
                    <a:pt x="316" y="163"/>
                    <a:pt x="316" y="163"/>
                    <a:pt x="316" y="163"/>
                  </a:cubicBezTo>
                  <a:cubicBezTo>
                    <a:pt x="330" y="160"/>
                    <a:pt x="343" y="150"/>
                    <a:pt x="346" y="141"/>
                  </a:cubicBezTo>
                  <a:cubicBezTo>
                    <a:pt x="349" y="131"/>
                    <a:pt x="341" y="127"/>
                    <a:pt x="328" y="130"/>
                  </a:cubicBezTo>
                  <a:close/>
                  <a:moveTo>
                    <a:pt x="380" y="119"/>
                  </a:moveTo>
                  <a:cubicBezTo>
                    <a:pt x="380" y="119"/>
                    <a:pt x="380" y="119"/>
                    <a:pt x="380" y="119"/>
                  </a:cubicBezTo>
                  <a:cubicBezTo>
                    <a:pt x="366" y="122"/>
                    <a:pt x="353" y="130"/>
                    <a:pt x="350" y="140"/>
                  </a:cubicBezTo>
                  <a:cubicBezTo>
                    <a:pt x="350" y="140"/>
                    <a:pt x="350" y="140"/>
                    <a:pt x="350" y="140"/>
                  </a:cubicBezTo>
                  <a:cubicBezTo>
                    <a:pt x="347" y="149"/>
                    <a:pt x="356" y="154"/>
                    <a:pt x="370" y="152"/>
                  </a:cubicBezTo>
                  <a:cubicBezTo>
                    <a:pt x="370" y="152"/>
                    <a:pt x="370" y="152"/>
                    <a:pt x="370" y="152"/>
                  </a:cubicBezTo>
                  <a:cubicBezTo>
                    <a:pt x="385" y="149"/>
                    <a:pt x="398" y="139"/>
                    <a:pt x="401" y="130"/>
                  </a:cubicBezTo>
                  <a:cubicBezTo>
                    <a:pt x="403" y="120"/>
                    <a:pt x="394" y="116"/>
                    <a:pt x="380" y="119"/>
                  </a:cubicBezTo>
                  <a:close/>
                  <a:moveTo>
                    <a:pt x="849" y="117"/>
                  </a:moveTo>
                  <a:cubicBezTo>
                    <a:pt x="849" y="117"/>
                    <a:pt x="849" y="117"/>
                    <a:pt x="849" y="117"/>
                  </a:cubicBezTo>
                  <a:cubicBezTo>
                    <a:pt x="835" y="115"/>
                    <a:pt x="825" y="119"/>
                    <a:pt x="828" y="128"/>
                  </a:cubicBezTo>
                  <a:cubicBezTo>
                    <a:pt x="828" y="128"/>
                    <a:pt x="828" y="128"/>
                    <a:pt x="828" y="128"/>
                  </a:cubicBezTo>
                  <a:cubicBezTo>
                    <a:pt x="830" y="138"/>
                    <a:pt x="844" y="147"/>
                    <a:pt x="858" y="150"/>
                  </a:cubicBezTo>
                  <a:cubicBezTo>
                    <a:pt x="858" y="150"/>
                    <a:pt x="858" y="150"/>
                    <a:pt x="858" y="150"/>
                  </a:cubicBezTo>
                  <a:cubicBezTo>
                    <a:pt x="873" y="152"/>
                    <a:pt x="882" y="147"/>
                    <a:pt x="879" y="138"/>
                  </a:cubicBezTo>
                  <a:cubicBezTo>
                    <a:pt x="876" y="129"/>
                    <a:pt x="863" y="120"/>
                    <a:pt x="849" y="117"/>
                  </a:cubicBezTo>
                  <a:close/>
                  <a:moveTo>
                    <a:pt x="902" y="129"/>
                  </a:moveTo>
                  <a:cubicBezTo>
                    <a:pt x="902" y="129"/>
                    <a:pt x="902" y="129"/>
                    <a:pt x="902" y="129"/>
                  </a:cubicBezTo>
                  <a:cubicBezTo>
                    <a:pt x="888" y="126"/>
                    <a:pt x="880" y="130"/>
                    <a:pt x="883" y="139"/>
                  </a:cubicBezTo>
                  <a:cubicBezTo>
                    <a:pt x="883" y="139"/>
                    <a:pt x="883" y="139"/>
                    <a:pt x="883" y="139"/>
                  </a:cubicBezTo>
                  <a:cubicBezTo>
                    <a:pt x="886" y="148"/>
                    <a:pt x="900" y="158"/>
                    <a:pt x="913" y="161"/>
                  </a:cubicBezTo>
                  <a:cubicBezTo>
                    <a:pt x="913" y="161"/>
                    <a:pt x="913" y="161"/>
                    <a:pt x="913" y="161"/>
                  </a:cubicBezTo>
                  <a:cubicBezTo>
                    <a:pt x="927" y="164"/>
                    <a:pt x="935" y="159"/>
                    <a:pt x="931" y="150"/>
                  </a:cubicBezTo>
                  <a:cubicBezTo>
                    <a:pt x="928" y="141"/>
                    <a:pt x="915" y="132"/>
                    <a:pt x="902" y="129"/>
                  </a:cubicBezTo>
                  <a:close/>
                  <a:moveTo>
                    <a:pt x="951" y="142"/>
                  </a:moveTo>
                  <a:cubicBezTo>
                    <a:pt x="951" y="142"/>
                    <a:pt x="951" y="142"/>
                    <a:pt x="951" y="142"/>
                  </a:cubicBezTo>
                  <a:cubicBezTo>
                    <a:pt x="939" y="138"/>
                    <a:pt x="932" y="142"/>
                    <a:pt x="935" y="151"/>
                  </a:cubicBezTo>
                  <a:cubicBezTo>
                    <a:pt x="935" y="151"/>
                    <a:pt x="935" y="151"/>
                    <a:pt x="935" y="151"/>
                  </a:cubicBezTo>
                  <a:cubicBezTo>
                    <a:pt x="939" y="160"/>
                    <a:pt x="951" y="171"/>
                    <a:pt x="964" y="174"/>
                  </a:cubicBezTo>
                  <a:cubicBezTo>
                    <a:pt x="964" y="174"/>
                    <a:pt x="964" y="174"/>
                    <a:pt x="964" y="174"/>
                  </a:cubicBezTo>
                  <a:cubicBezTo>
                    <a:pt x="977" y="178"/>
                    <a:pt x="983" y="173"/>
                    <a:pt x="980" y="164"/>
                  </a:cubicBezTo>
                  <a:cubicBezTo>
                    <a:pt x="976" y="155"/>
                    <a:pt x="964" y="146"/>
                    <a:pt x="951" y="142"/>
                  </a:cubicBezTo>
                  <a:close/>
                  <a:moveTo>
                    <a:pt x="997" y="157"/>
                  </a:moveTo>
                  <a:cubicBezTo>
                    <a:pt x="997" y="157"/>
                    <a:pt x="997" y="157"/>
                    <a:pt x="997" y="157"/>
                  </a:cubicBezTo>
                  <a:cubicBezTo>
                    <a:pt x="986" y="154"/>
                    <a:pt x="979" y="157"/>
                    <a:pt x="983" y="165"/>
                  </a:cubicBezTo>
                  <a:cubicBezTo>
                    <a:pt x="983" y="165"/>
                    <a:pt x="983" y="165"/>
                    <a:pt x="983" y="165"/>
                  </a:cubicBezTo>
                  <a:cubicBezTo>
                    <a:pt x="987" y="175"/>
                    <a:pt x="1000" y="185"/>
                    <a:pt x="1011" y="189"/>
                  </a:cubicBezTo>
                  <a:cubicBezTo>
                    <a:pt x="1011" y="189"/>
                    <a:pt x="1011" y="189"/>
                    <a:pt x="1011" y="189"/>
                  </a:cubicBezTo>
                  <a:cubicBezTo>
                    <a:pt x="1023" y="193"/>
                    <a:pt x="1028" y="189"/>
                    <a:pt x="1024" y="180"/>
                  </a:cubicBezTo>
                  <a:cubicBezTo>
                    <a:pt x="1019" y="171"/>
                    <a:pt x="1008" y="162"/>
                    <a:pt x="997" y="157"/>
                  </a:cubicBezTo>
                  <a:close/>
                  <a:moveTo>
                    <a:pt x="1038" y="174"/>
                  </a:moveTo>
                  <a:cubicBezTo>
                    <a:pt x="1038" y="174"/>
                    <a:pt x="1038" y="174"/>
                    <a:pt x="1038" y="174"/>
                  </a:cubicBezTo>
                  <a:cubicBezTo>
                    <a:pt x="1028" y="170"/>
                    <a:pt x="1023" y="173"/>
                    <a:pt x="1027" y="181"/>
                  </a:cubicBezTo>
                  <a:cubicBezTo>
                    <a:pt x="1027" y="181"/>
                    <a:pt x="1027" y="181"/>
                    <a:pt x="1027" y="181"/>
                  </a:cubicBezTo>
                  <a:cubicBezTo>
                    <a:pt x="1031" y="190"/>
                    <a:pt x="1043" y="201"/>
                    <a:pt x="1053" y="205"/>
                  </a:cubicBezTo>
                  <a:cubicBezTo>
                    <a:pt x="1053" y="205"/>
                    <a:pt x="1053" y="205"/>
                    <a:pt x="1053" y="205"/>
                  </a:cubicBezTo>
                  <a:cubicBezTo>
                    <a:pt x="1064" y="209"/>
                    <a:pt x="1068" y="206"/>
                    <a:pt x="1063" y="198"/>
                  </a:cubicBezTo>
                  <a:cubicBezTo>
                    <a:pt x="1058" y="189"/>
                    <a:pt x="1047" y="179"/>
                    <a:pt x="1038" y="174"/>
                  </a:cubicBezTo>
                  <a:close/>
                  <a:moveTo>
                    <a:pt x="1074" y="193"/>
                  </a:moveTo>
                  <a:cubicBezTo>
                    <a:pt x="1074" y="193"/>
                    <a:pt x="1074" y="193"/>
                    <a:pt x="1074" y="193"/>
                  </a:cubicBezTo>
                  <a:cubicBezTo>
                    <a:pt x="1065" y="188"/>
                    <a:pt x="1062" y="191"/>
                    <a:pt x="1066" y="199"/>
                  </a:cubicBezTo>
                  <a:cubicBezTo>
                    <a:pt x="1066" y="199"/>
                    <a:pt x="1066" y="199"/>
                    <a:pt x="1066" y="199"/>
                  </a:cubicBezTo>
                  <a:cubicBezTo>
                    <a:pt x="1071" y="208"/>
                    <a:pt x="1082" y="218"/>
                    <a:pt x="1091" y="223"/>
                  </a:cubicBezTo>
                  <a:cubicBezTo>
                    <a:pt x="1091" y="223"/>
                    <a:pt x="1091" y="223"/>
                    <a:pt x="1091" y="223"/>
                  </a:cubicBezTo>
                  <a:cubicBezTo>
                    <a:pt x="1100" y="228"/>
                    <a:pt x="1102" y="224"/>
                    <a:pt x="1098" y="216"/>
                  </a:cubicBezTo>
                  <a:cubicBezTo>
                    <a:pt x="1093" y="207"/>
                    <a:pt x="1083" y="198"/>
                    <a:pt x="1074" y="193"/>
                  </a:cubicBezTo>
                  <a:close/>
                  <a:moveTo>
                    <a:pt x="1105" y="212"/>
                  </a:moveTo>
                  <a:cubicBezTo>
                    <a:pt x="1105" y="212"/>
                    <a:pt x="1105" y="212"/>
                    <a:pt x="1105" y="212"/>
                  </a:cubicBezTo>
                  <a:cubicBezTo>
                    <a:pt x="1098" y="207"/>
                    <a:pt x="1095" y="209"/>
                    <a:pt x="1100" y="217"/>
                  </a:cubicBezTo>
                  <a:cubicBezTo>
                    <a:pt x="1100" y="217"/>
                    <a:pt x="1100" y="217"/>
                    <a:pt x="1100" y="217"/>
                  </a:cubicBezTo>
                  <a:cubicBezTo>
                    <a:pt x="1106" y="226"/>
                    <a:pt x="1116" y="236"/>
                    <a:pt x="1123" y="241"/>
                  </a:cubicBezTo>
                  <a:cubicBezTo>
                    <a:pt x="1123" y="241"/>
                    <a:pt x="1123" y="241"/>
                    <a:pt x="1123" y="241"/>
                  </a:cubicBezTo>
                  <a:cubicBezTo>
                    <a:pt x="1131" y="246"/>
                    <a:pt x="1132" y="243"/>
                    <a:pt x="1127" y="236"/>
                  </a:cubicBezTo>
                  <a:cubicBezTo>
                    <a:pt x="1122" y="228"/>
                    <a:pt x="1113" y="218"/>
                    <a:pt x="1105" y="212"/>
                  </a:cubicBezTo>
                  <a:close/>
                  <a:moveTo>
                    <a:pt x="1132" y="233"/>
                  </a:moveTo>
                  <a:cubicBezTo>
                    <a:pt x="1132" y="233"/>
                    <a:pt x="1132" y="233"/>
                    <a:pt x="1132" y="233"/>
                  </a:cubicBezTo>
                  <a:cubicBezTo>
                    <a:pt x="1125" y="227"/>
                    <a:pt x="1125" y="229"/>
                    <a:pt x="1129" y="237"/>
                  </a:cubicBezTo>
                  <a:cubicBezTo>
                    <a:pt x="1129" y="237"/>
                    <a:pt x="1129" y="237"/>
                    <a:pt x="1129" y="237"/>
                  </a:cubicBezTo>
                  <a:cubicBezTo>
                    <a:pt x="1135" y="245"/>
                    <a:pt x="1144" y="255"/>
                    <a:pt x="1150" y="261"/>
                  </a:cubicBezTo>
                  <a:cubicBezTo>
                    <a:pt x="1150" y="261"/>
                    <a:pt x="1150" y="261"/>
                    <a:pt x="1150" y="261"/>
                  </a:cubicBezTo>
                  <a:cubicBezTo>
                    <a:pt x="1157" y="266"/>
                    <a:pt x="1157" y="264"/>
                    <a:pt x="1152" y="256"/>
                  </a:cubicBezTo>
                  <a:cubicBezTo>
                    <a:pt x="1146" y="248"/>
                    <a:pt x="1138" y="238"/>
                    <a:pt x="1132" y="233"/>
                  </a:cubicBezTo>
                  <a:close/>
                  <a:moveTo>
                    <a:pt x="1153" y="254"/>
                  </a:moveTo>
                  <a:cubicBezTo>
                    <a:pt x="1153" y="254"/>
                    <a:pt x="1153" y="254"/>
                    <a:pt x="1153" y="254"/>
                  </a:cubicBezTo>
                  <a:cubicBezTo>
                    <a:pt x="1148" y="249"/>
                    <a:pt x="1148" y="250"/>
                    <a:pt x="1153" y="257"/>
                  </a:cubicBezTo>
                  <a:cubicBezTo>
                    <a:pt x="1153" y="257"/>
                    <a:pt x="1153" y="257"/>
                    <a:pt x="1153" y="257"/>
                  </a:cubicBezTo>
                  <a:cubicBezTo>
                    <a:pt x="1159" y="265"/>
                    <a:pt x="1167" y="276"/>
                    <a:pt x="1172" y="281"/>
                  </a:cubicBezTo>
                  <a:cubicBezTo>
                    <a:pt x="1172" y="281"/>
                    <a:pt x="1172" y="281"/>
                    <a:pt x="1172" y="281"/>
                  </a:cubicBezTo>
                  <a:cubicBezTo>
                    <a:pt x="1177" y="286"/>
                    <a:pt x="1176" y="284"/>
                    <a:pt x="1171" y="277"/>
                  </a:cubicBezTo>
                  <a:cubicBezTo>
                    <a:pt x="1165" y="270"/>
                    <a:pt x="1158" y="260"/>
                    <a:pt x="1153" y="254"/>
                  </a:cubicBezTo>
                  <a:close/>
                  <a:moveTo>
                    <a:pt x="264" y="179"/>
                  </a:moveTo>
                  <a:cubicBezTo>
                    <a:pt x="264" y="179"/>
                    <a:pt x="264" y="179"/>
                    <a:pt x="264" y="179"/>
                  </a:cubicBezTo>
                  <a:cubicBezTo>
                    <a:pt x="252" y="183"/>
                    <a:pt x="239" y="193"/>
                    <a:pt x="236" y="204"/>
                  </a:cubicBezTo>
                  <a:cubicBezTo>
                    <a:pt x="236" y="204"/>
                    <a:pt x="236" y="204"/>
                    <a:pt x="236" y="204"/>
                  </a:cubicBezTo>
                  <a:cubicBezTo>
                    <a:pt x="232" y="214"/>
                    <a:pt x="238" y="219"/>
                    <a:pt x="252" y="216"/>
                  </a:cubicBezTo>
                  <a:cubicBezTo>
                    <a:pt x="252" y="216"/>
                    <a:pt x="252" y="216"/>
                    <a:pt x="252" y="216"/>
                  </a:cubicBezTo>
                  <a:cubicBezTo>
                    <a:pt x="265" y="212"/>
                    <a:pt x="278" y="202"/>
                    <a:pt x="281" y="191"/>
                  </a:cubicBezTo>
                  <a:cubicBezTo>
                    <a:pt x="284" y="180"/>
                    <a:pt x="277" y="176"/>
                    <a:pt x="264" y="179"/>
                  </a:cubicBezTo>
                  <a:close/>
                  <a:moveTo>
                    <a:pt x="315" y="166"/>
                  </a:moveTo>
                  <a:cubicBezTo>
                    <a:pt x="315" y="166"/>
                    <a:pt x="315" y="166"/>
                    <a:pt x="315" y="166"/>
                  </a:cubicBezTo>
                  <a:cubicBezTo>
                    <a:pt x="301" y="169"/>
                    <a:pt x="288" y="179"/>
                    <a:pt x="285" y="190"/>
                  </a:cubicBezTo>
                  <a:cubicBezTo>
                    <a:pt x="285" y="190"/>
                    <a:pt x="285" y="190"/>
                    <a:pt x="285" y="190"/>
                  </a:cubicBezTo>
                  <a:cubicBezTo>
                    <a:pt x="282" y="200"/>
                    <a:pt x="290" y="206"/>
                    <a:pt x="304" y="203"/>
                  </a:cubicBezTo>
                  <a:cubicBezTo>
                    <a:pt x="304" y="203"/>
                    <a:pt x="304" y="203"/>
                    <a:pt x="304" y="203"/>
                  </a:cubicBezTo>
                  <a:cubicBezTo>
                    <a:pt x="318" y="200"/>
                    <a:pt x="332" y="189"/>
                    <a:pt x="335" y="179"/>
                  </a:cubicBezTo>
                  <a:cubicBezTo>
                    <a:pt x="337" y="168"/>
                    <a:pt x="329" y="163"/>
                    <a:pt x="315" y="166"/>
                  </a:cubicBezTo>
                  <a:close/>
                  <a:moveTo>
                    <a:pt x="370" y="154"/>
                  </a:moveTo>
                  <a:cubicBezTo>
                    <a:pt x="370" y="154"/>
                    <a:pt x="370" y="154"/>
                    <a:pt x="370" y="154"/>
                  </a:cubicBezTo>
                  <a:cubicBezTo>
                    <a:pt x="355" y="157"/>
                    <a:pt x="342" y="167"/>
                    <a:pt x="339" y="178"/>
                  </a:cubicBezTo>
                  <a:cubicBezTo>
                    <a:pt x="339" y="178"/>
                    <a:pt x="339" y="178"/>
                    <a:pt x="339" y="178"/>
                  </a:cubicBezTo>
                  <a:cubicBezTo>
                    <a:pt x="336" y="188"/>
                    <a:pt x="345" y="195"/>
                    <a:pt x="360" y="192"/>
                  </a:cubicBezTo>
                  <a:cubicBezTo>
                    <a:pt x="360" y="192"/>
                    <a:pt x="360" y="192"/>
                    <a:pt x="360" y="192"/>
                  </a:cubicBezTo>
                  <a:cubicBezTo>
                    <a:pt x="375" y="190"/>
                    <a:pt x="389" y="179"/>
                    <a:pt x="392" y="168"/>
                  </a:cubicBezTo>
                  <a:cubicBezTo>
                    <a:pt x="394" y="157"/>
                    <a:pt x="384" y="151"/>
                    <a:pt x="370" y="154"/>
                  </a:cubicBezTo>
                  <a:close/>
                  <a:moveTo>
                    <a:pt x="859" y="153"/>
                  </a:moveTo>
                  <a:cubicBezTo>
                    <a:pt x="859" y="153"/>
                    <a:pt x="859" y="153"/>
                    <a:pt x="859" y="153"/>
                  </a:cubicBezTo>
                  <a:cubicBezTo>
                    <a:pt x="844" y="150"/>
                    <a:pt x="834" y="156"/>
                    <a:pt x="836" y="167"/>
                  </a:cubicBezTo>
                  <a:cubicBezTo>
                    <a:pt x="836" y="167"/>
                    <a:pt x="836" y="167"/>
                    <a:pt x="836" y="167"/>
                  </a:cubicBezTo>
                  <a:cubicBezTo>
                    <a:pt x="839" y="178"/>
                    <a:pt x="853" y="188"/>
                    <a:pt x="868" y="191"/>
                  </a:cubicBezTo>
                  <a:cubicBezTo>
                    <a:pt x="868" y="191"/>
                    <a:pt x="868" y="191"/>
                    <a:pt x="868" y="191"/>
                  </a:cubicBezTo>
                  <a:cubicBezTo>
                    <a:pt x="883" y="193"/>
                    <a:pt x="893" y="187"/>
                    <a:pt x="890" y="176"/>
                  </a:cubicBezTo>
                  <a:cubicBezTo>
                    <a:pt x="887" y="165"/>
                    <a:pt x="874" y="155"/>
                    <a:pt x="859" y="153"/>
                  </a:cubicBezTo>
                  <a:close/>
                  <a:moveTo>
                    <a:pt x="914" y="164"/>
                  </a:moveTo>
                  <a:cubicBezTo>
                    <a:pt x="914" y="164"/>
                    <a:pt x="914" y="164"/>
                    <a:pt x="914" y="164"/>
                  </a:cubicBezTo>
                  <a:cubicBezTo>
                    <a:pt x="900" y="161"/>
                    <a:pt x="891" y="166"/>
                    <a:pt x="894" y="177"/>
                  </a:cubicBezTo>
                  <a:cubicBezTo>
                    <a:pt x="894" y="177"/>
                    <a:pt x="894" y="177"/>
                    <a:pt x="894" y="177"/>
                  </a:cubicBezTo>
                  <a:cubicBezTo>
                    <a:pt x="897" y="187"/>
                    <a:pt x="911" y="199"/>
                    <a:pt x="925" y="202"/>
                  </a:cubicBezTo>
                  <a:cubicBezTo>
                    <a:pt x="925" y="202"/>
                    <a:pt x="925" y="202"/>
                    <a:pt x="925" y="202"/>
                  </a:cubicBezTo>
                  <a:cubicBezTo>
                    <a:pt x="939" y="205"/>
                    <a:pt x="947" y="199"/>
                    <a:pt x="944" y="188"/>
                  </a:cubicBezTo>
                  <a:cubicBezTo>
                    <a:pt x="941" y="177"/>
                    <a:pt x="928" y="167"/>
                    <a:pt x="914" y="164"/>
                  </a:cubicBezTo>
                  <a:close/>
                  <a:moveTo>
                    <a:pt x="965" y="177"/>
                  </a:moveTo>
                  <a:cubicBezTo>
                    <a:pt x="965" y="177"/>
                    <a:pt x="965" y="177"/>
                    <a:pt x="965" y="177"/>
                  </a:cubicBezTo>
                  <a:cubicBezTo>
                    <a:pt x="953" y="173"/>
                    <a:pt x="945" y="179"/>
                    <a:pt x="948" y="189"/>
                  </a:cubicBezTo>
                  <a:cubicBezTo>
                    <a:pt x="948" y="189"/>
                    <a:pt x="948" y="189"/>
                    <a:pt x="948" y="189"/>
                  </a:cubicBezTo>
                  <a:cubicBezTo>
                    <a:pt x="952" y="200"/>
                    <a:pt x="965" y="211"/>
                    <a:pt x="978" y="214"/>
                  </a:cubicBezTo>
                  <a:cubicBezTo>
                    <a:pt x="978" y="214"/>
                    <a:pt x="978" y="214"/>
                    <a:pt x="978" y="214"/>
                  </a:cubicBezTo>
                  <a:cubicBezTo>
                    <a:pt x="991" y="218"/>
                    <a:pt x="998" y="212"/>
                    <a:pt x="994" y="201"/>
                  </a:cubicBezTo>
                  <a:cubicBezTo>
                    <a:pt x="990" y="191"/>
                    <a:pt x="978" y="181"/>
                    <a:pt x="965" y="177"/>
                  </a:cubicBezTo>
                  <a:close/>
                  <a:moveTo>
                    <a:pt x="1012" y="192"/>
                  </a:moveTo>
                  <a:cubicBezTo>
                    <a:pt x="1012" y="192"/>
                    <a:pt x="1012" y="192"/>
                    <a:pt x="1012" y="192"/>
                  </a:cubicBezTo>
                  <a:cubicBezTo>
                    <a:pt x="1001" y="188"/>
                    <a:pt x="994" y="192"/>
                    <a:pt x="998" y="203"/>
                  </a:cubicBezTo>
                  <a:cubicBezTo>
                    <a:pt x="998" y="203"/>
                    <a:pt x="998" y="203"/>
                    <a:pt x="998" y="203"/>
                  </a:cubicBezTo>
                  <a:cubicBezTo>
                    <a:pt x="1002" y="213"/>
                    <a:pt x="1014" y="224"/>
                    <a:pt x="1026" y="228"/>
                  </a:cubicBezTo>
                  <a:cubicBezTo>
                    <a:pt x="1026" y="228"/>
                    <a:pt x="1026" y="228"/>
                    <a:pt x="1026" y="228"/>
                  </a:cubicBezTo>
                  <a:cubicBezTo>
                    <a:pt x="1038" y="232"/>
                    <a:pt x="1043" y="227"/>
                    <a:pt x="1040" y="217"/>
                  </a:cubicBezTo>
                  <a:cubicBezTo>
                    <a:pt x="1036" y="206"/>
                    <a:pt x="1024" y="196"/>
                    <a:pt x="1012" y="192"/>
                  </a:cubicBezTo>
                  <a:close/>
                  <a:moveTo>
                    <a:pt x="1055" y="208"/>
                  </a:moveTo>
                  <a:cubicBezTo>
                    <a:pt x="1055" y="208"/>
                    <a:pt x="1055" y="208"/>
                    <a:pt x="1055" y="208"/>
                  </a:cubicBezTo>
                  <a:cubicBezTo>
                    <a:pt x="1044" y="204"/>
                    <a:pt x="1039" y="208"/>
                    <a:pt x="1043" y="218"/>
                  </a:cubicBezTo>
                  <a:cubicBezTo>
                    <a:pt x="1043" y="218"/>
                    <a:pt x="1043" y="218"/>
                    <a:pt x="1043" y="218"/>
                  </a:cubicBezTo>
                  <a:cubicBezTo>
                    <a:pt x="1047" y="228"/>
                    <a:pt x="1059" y="239"/>
                    <a:pt x="1070" y="244"/>
                  </a:cubicBezTo>
                  <a:cubicBezTo>
                    <a:pt x="1070" y="244"/>
                    <a:pt x="1070" y="244"/>
                    <a:pt x="1070" y="244"/>
                  </a:cubicBezTo>
                  <a:cubicBezTo>
                    <a:pt x="1081" y="248"/>
                    <a:pt x="1085" y="243"/>
                    <a:pt x="1081" y="233"/>
                  </a:cubicBezTo>
                  <a:cubicBezTo>
                    <a:pt x="1076" y="223"/>
                    <a:pt x="1065" y="212"/>
                    <a:pt x="1055" y="208"/>
                  </a:cubicBezTo>
                  <a:close/>
                  <a:moveTo>
                    <a:pt x="1124" y="244"/>
                  </a:moveTo>
                  <a:cubicBezTo>
                    <a:pt x="1124" y="244"/>
                    <a:pt x="1124" y="244"/>
                    <a:pt x="1124" y="244"/>
                  </a:cubicBezTo>
                  <a:cubicBezTo>
                    <a:pt x="1117" y="239"/>
                    <a:pt x="1114" y="242"/>
                    <a:pt x="1119" y="252"/>
                  </a:cubicBezTo>
                  <a:cubicBezTo>
                    <a:pt x="1119" y="252"/>
                    <a:pt x="1119" y="252"/>
                    <a:pt x="1119" y="252"/>
                  </a:cubicBezTo>
                  <a:cubicBezTo>
                    <a:pt x="1123" y="261"/>
                    <a:pt x="1134" y="273"/>
                    <a:pt x="1141" y="278"/>
                  </a:cubicBezTo>
                  <a:cubicBezTo>
                    <a:pt x="1141" y="278"/>
                    <a:pt x="1141" y="278"/>
                    <a:pt x="1141" y="278"/>
                  </a:cubicBezTo>
                  <a:cubicBezTo>
                    <a:pt x="1149" y="282"/>
                    <a:pt x="1151" y="278"/>
                    <a:pt x="1146" y="269"/>
                  </a:cubicBezTo>
                  <a:cubicBezTo>
                    <a:pt x="1142" y="259"/>
                    <a:pt x="1132" y="249"/>
                    <a:pt x="1124" y="244"/>
                  </a:cubicBezTo>
                  <a:close/>
                  <a:moveTo>
                    <a:pt x="1152" y="263"/>
                  </a:moveTo>
                  <a:cubicBezTo>
                    <a:pt x="1152" y="263"/>
                    <a:pt x="1152" y="263"/>
                    <a:pt x="1152" y="263"/>
                  </a:cubicBezTo>
                  <a:cubicBezTo>
                    <a:pt x="1145" y="258"/>
                    <a:pt x="1144" y="261"/>
                    <a:pt x="1149" y="270"/>
                  </a:cubicBezTo>
                  <a:cubicBezTo>
                    <a:pt x="1149" y="270"/>
                    <a:pt x="1149" y="270"/>
                    <a:pt x="1149" y="270"/>
                  </a:cubicBezTo>
                  <a:cubicBezTo>
                    <a:pt x="1153" y="279"/>
                    <a:pt x="1163" y="291"/>
                    <a:pt x="1169" y="296"/>
                  </a:cubicBezTo>
                  <a:cubicBezTo>
                    <a:pt x="1169" y="296"/>
                    <a:pt x="1169" y="296"/>
                    <a:pt x="1169" y="296"/>
                  </a:cubicBezTo>
                  <a:cubicBezTo>
                    <a:pt x="1176" y="300"/>
                    <a:pt x="1176" y="297"/>
                    <a:pt x="1171" y="288"/>
                  </a:cubicBezTo>
                  <a:cubicBezTo>
                    <a:pt x="1166" y="279"/>
                    <a:pt x="1158" y="268"/>
                    <a:pt x="1152" y="263"/>
                  </a:cubicBezTo>
                  <a:close/>
                  <a:moveTo>
                    <a:pt x="1173" y="283"/>
                  </a:moveTo>
                  <a:cubicBezTo>
                    <a:pt x="1173" y="283"/>
                    <a:pt x="1173" y="283"/>
                    <a:pt x="1173" y="283"/>
                  </a:cubicBezTo>
                  <a:cubicBezTo>
                    <a:pt x="1168" y="278"/>
                    <a:pt x="1168" y="280"/>
                    <a:pt x="1173" y="289"/>
                  </a:cubicBezTo>
                  <a:cubicBezTo>
                    <a:pt x="1173" y="289"/>
                    <a:pt x="1173" y="289"/>
                    <a:pt x="1173" y="289"/>
                  </a:cubicBezTo>
                  <a:cubicBezTo>
                    <a:pt x="1178" y="298"/>
                    <a:pt x="1186" y="309"/>
                    <a:pt x="1192" y="314"/>
                  </a:cubicBezTo>
                  <a:cubicBezTo>
                    <a:pt x="1192" y="314"/>
                    <a:pt x="1192" y="314"/>
                    <a:pt x="1192" y="314"/>
                  </a:cubicBezTo>
                  <a:cubicBezTo>
                    <a:pt x="1197" y="319"/>
                    <a:pt x="1196" y="316"/>
                    <a:pt x="1191" y="307"/>
                  </a:cubicBezTo>
                  <a:cubicBezTo>
                    <a:pt x="1186" y="299"/>
                    <a:pt x="1178" y="289"/>
                    <a:pt x="1173" y="283"/>
                  </a:cubicBezTo>
                  <a:close/>
                  <a:moveTo>
                    <a:pt x="251" y="219"/>
                  </a:moveTo>
                  <a:cubicBezTo>
                    <a:pt x="251" y="219"/>
                    <a:pt x="251" y="219"/>
                    <a:pt x="251" y="219"/>
                  </a:cubicBezTo>
                  <a:cubicBezTo>
                    <a:pt x="238" y="223"/>
                    <a:pt x="225" y="235"/>
                    <a:pt x="222" y="246"/>
                  </a:cubicBezTo>
                  <a:cubicBezTo>
                    <a:pt x="222" y="246"/>
                    <a:pt x="222" y="246"/>
                    <a:pt x="222" y="246"/>
                  </a:cubicBezTo>
                  <a:cubicBezTo>
                    <a:pt x="218" y="258"/>
                    <a:pt x="225" y="265"/>
                    <a:pt x="239" y="261"/>
                  </a:cubicBezTo>
                  <a:cubicBezTo>
                    <a:pt x="239" y="261"/>
                    <a:pt x="239" y="261"/>
                    <a:pt x="239" y="261"/>
                  </a:cubicBezTo>
                  <a:cubicBezTo>
                    <a:pt x="252" y="258"/>
                    <a:pt x="265" y="246"/>
                    <a:pt x="269" y="234"/>
                  </a:cubicBezTo>
                  <a:cubicBezTo>
                    <a:pt x="271" y="222"/>
                    <a:pt x="264" y="216"/>
                    <a:pt x="251" y="219"/>
                  </a:cubicBezTo>
                  <a:close/>
                  <a:moveTo>
                    <a:pt x="303" y="206"/>
                  </a:moveTo>
                  <a:cubicBezTo>
                    <a:pt x="303" y="206"/>
                    <a:pt x="303" y="206"/>
                    <a:pt x="303" y="206"/>
                  </a:cubicBezTo>
                  <a:cubicBezTo>
                    <a:pt x="289" y="210"/>
                    <a:pt x="276" y="221"/>
                    <a:pt x="272" y="233"/>
                  </a:cubicBezTo>
                  <a:cubicBezTo>
                    <a:pt x="272" y="233"/>
                    <a:pt x="272" y="233"/>
                    <a:pt x="272" y="233"/>
                  </a:cubicBezTo>
                  <a:cubicBezTo>
                    <a:pt x="270" y="245"/>
                    <a:pt x="278" y="252"/>
                    <a:pt x="292" y="249"/>
                  </a:cubicBezTo>
                  <a:cubicBezTo>
                    <a:pt x="292" y="249"/>
                    <a:pt x="292" y="249"/>
                    <a:pt x="292" y="249"/>
                  </a:cubicBezTo>
                  <a:cubicBezTo>
                    <a:pt x="307" y="246"/>
                    <a:pt x="321" y="234"/>
                    <a:pt x="324" y="222"/>
                  </a:cubicBezTo>
                  <a:cubicBezTo>
                    <a:pt x="326" y="210"/>
                    <a:pt x="317" y="203"/>
                    <a:pt x="303" y="206"/>
                  </a:cubicBezTo>
                  <a:close/>
                  <a:moveTo>
                    <a:pt x="359" y="195"/>
                  </a:moveTo>
                  <a:cubicBezTo>
                    <a:pt x="359" y="195"/>
                    <a:pt x="359" y="195"/>
                    <a:pt x="359" y="195"/>
                  </a:cubicBezTo>
                  <a:cubicBezTo>
                    <a:pt x="344" y="198"/>
                    <a:pt x="331" y="209"/>
                    <a:pt x="328" y="221"/>
                  </a:cubicBezTo>
                  <a:cubicBezTo>
                    <a:pt x="328" y="221"/>
                    <a:pt x="328" y="221"/>
                    <a:pt x="328" y="221"/>
                  </a:cubicBezTo>
                  <a:cubicBezTo>
                    <a:pt x="325" y="233"/>
                    <a:pt x="335" y="241"/>
                    <a:pt x="350" y="239"/>
                  </a:cubicBezTo>
                  <a:cubicBezTo>
                    <a:pt x="350" y="239"/>
                    <a:pt x="350" y="239"/>
                    <a:pt x="350" y="239"/>
                  </a:cubicBezTo>
                  <a:cubicBezTo>
                    <a:pt x="366" y="236"/>
                    <a:pt x="380" y="225"/>
                    <a:pt x="383" y="212"/>
                  </a:cubicBezTo>
                  <a:cubicBezTo>
                    <a:pt x="385" y="200"/>
                    <a:pt x="375" y="193"/>
                    <a:pt x="359" y="195"/>
                  </a:cubicBezTo>
                  <a:close/>
                  <a:moveTo>
                    <a:pt x="482" y="180"/>
                  </a:moveTo>
                  <a:cubicBezTo>
                    <a:pt x="482" y="180"/>
                    <a:pt x="482" y="180"/>
                    <a:pt x="482" y="180"/>
                  </a:cubicBezTo>
                  <a:cubicBezTo>
                    <a:pt x="466" y="182"/>
                    <a:pt x="452" y="192"/>
                    <a:pt x="450" y="204"/>
                  </a:cubicBezTo>
                  <a:cubicBezTo>
                    <a:pt x="450" y="204"/>
                    <a:pt x="450" y="204"/>
                    <a:pt x="450" y="204"/>
                  </a:cubicBezTo>
                  <a:cubicBezTo>
                    <a:pt x="448" y="216"/>
                    <a:pt x="460" y="226"/>
                    <a:pt x="477" y="224"/>
                  </a:cubicBezTo>
                  <a:cubicBezTo>
                    <a:pt x="477" y="224"/>
                    <a:pt x="477" y="224"/>
                    <a:pt x="477" y="224"/>
                  </a:cubicBezTo>
                  <a:cubicBezTo>
                    <a:pt x="495" y="222"/>
                    <a:pt x="509" y="211"/>
                    <a:pt x="510" y="199"/>
                  </a:cubicBezTo>
                  <a:cubicBezTo>
                    <a:pt x="511" y="187"/>
                    <a:pt x="499" y="179"/>
                    <a:pt x="482" y="180"/>
                  </a:cubicBezTo>
                  <a:close/>
                  <a:moveTo>
                    <a:pt x="547" y="176"/>
                  </a:moveTo>
                  <a:cubicBezTo>
                    <a:pt x="547" y="176"/>
                    <a:pt x="547" y="176"/>
                    <a:pt x="547" y="176"/>
                  </a:cubicBezTo>
                  <a:cubicBezTo>
                    <a:pt x="530" y="177"/>
                    <a:pt x="516" y="186"/>
                    <a:pt x="515" y="199"/>
                  </a:cubicBezTo>
                  <a:cubicBezTo>
                    <a:pt x="515" y="199"/>
                    <a:pt x="515" y="199"/>
                    <a:pt x="515" y="199"/>
                  </a:cubicBezTo>
                  <a:cubicBezTo>
                    <a:pt x="515" y="211"/>
                    <a:pt x="527" y="221"/>
                    <a:pt x="545" y="220"/>
                  </a:cubicBezTo>
                  <a:cubicBezTo>
                    <a:pt x="545" y="220"/>
                    <a:pt x="545" y="220"/>
                    <a:pt x="545" y="220"/>
                  </a:cubicBezTo>
                  <a:cubicBezTo>
                    <a:pt x="563" y="219"/>
                    <a:pt x="577" y="209"/>
                    <a:pt x="577" y="196"/>
                  </a:cubicBezTo>
                  <a:cubicBezTo>
                    <a:pt x="577" y="184"/>
                    <a:pt x="564" y="175"/>
                    <a:pt x="547" y="176"/>
                  </a:cubicBezTo>
                  <a:close/>
                  <a:moveTo>
                    <a:pt x="926" y="205"/>
                  </a:moveTo>
                  <a:cubicBezTo>
                    <a:pt x="926" y="205"/>
                    <a:pt x="926" y="205"/>
                    <a:pt x="926" y="205"/>
                  </a:cubicBezTo>
                  <a:cubicBezTo>
                    <a:pt x="911" y="202"/>
                    <a:pt x="902" y="209"/>
                    <a:pt x="905" y="221"/>
                  </a:cubicBezTo>
                  <a:cubicBezTo>
                    <a:pt x="905" y="221"/>
                    <a:pt x="905" y="221"/>
                    <a:pt x="905" y="221"/>
                  </a:cubicBezTo>
                  <a:cubicBezTo>
                    <a:pt x="907" y="233"/>
                    <a:pt x="921" y="245"/>
                    <a:pt x="936" y="248"/>
                  </a:cubicBezTo>
                  <a:cubicBezTo>
                    <a:pt x="936" y="248"/>
                    <a:pt x="936" y="248"/>
                    <a:pt x="936" y="248"/>
                  </a:cubicBezTo>
                  <a:cubicBezTo>
                    <a:pt x="951" y="250"/>
                    <a:pt x="959" y="243"/>
                    <a:pt x="957" y="231"/>
                  </a:cubicBezTo>
                  <a:cubicBezTo>
                    <a:pt x="953" y="219"/>
                    <a:pt x="940" y="208"/>
                    <a:pt x="926" y="205"/>
                  </a:cubicBezTo>
                  <a:close/>
                  <a:moveTo>
                    <a:pt x="979" y="217"/>
                  </a:moveTo>
                  <a:cubicBezTo>
                    <a:pt x="979" y="217"/>
                    <a:pt x="979" y="217"/>
                    <a:pt x="979" y="217"/>
                  </a:cubicBezTo>
                  <a:cubicBezTo>
                    <a:pt x="965" y="214"/>
                    <a:pt x="958" y="220"/>
                    <a:pt x="960" y="232"/>
                  </a:cubicBezTo>
                  <a:cubicBezTo>
                    <a:pt x="960" y="232"/>
                    <a:pt x="960" y="232"/>
                    <a:pt x="960" y="232"/>
                  </a:cubicBezTo>
                  <a:cubicBezTo>
                    <a:pt x="964" y="244"/>
                    <a:pt x="977" y="256"/>
                    <a:pt x="991" y="260"/>
                  </a:cubicBezTo>
                  <a:cubicBezTo>
                    <a:pt x="991" y="260"/>
                    <a:pt x="991" y="260"/>
                    <a:pt x="991" y="260"/>
                  </a:cubicBezTo>
                  <a:cubicBezTo>
                    <a:pt x="1004" y="263"/>
                    <a:pt x="1012" y="256"/>
                    <a:pt x="1008" y="244"/>
                  </a:cubicBezTo>
                  <a:cubicBezTo>
                    <a:pt x="1004" y="232"/>
                    <a:pt x="992" y="221"/>
                    <a:pt x="979" y="217"/>
                  </a:cubicBezTo>
                  <a:close/>
                  <a:moveTo>
                    <a:pt x="1027" y="231"/>
                  </a:moveTo>
                  <a:cubicBezTo>
                    <a:pt x="1027" y="231"/>
                    <a:pt x="1027" y="231"/>
                    <a:pt x="1027" y="231"/>
                  </a:cubicBezTo>
                  <a:cubicBezTo>
                    <a:pt x="1015" y="228"/>
                    <a:pt x="1008" y="233"/>
                    <a:pt x="1012" y="245"/>
                  </a:cubicBezTo>
                  <a:cubicBezTo>
                    <a:pt x="1012" y="245"/>
                    <a:pt x="1012" y="245"/>
                    <a:pt x="1012" y="245"/>
                  </a:cubicBezTo>
                  <a:cubicBezTo>
                    <a:pt x="1016" y="257"/>
                    <a:pt x="1028" y="269"/>
                    <a:pt x="1040" y="273"/>
                  </a:cubicBezTo>
                  <a:cubicBezTo>
                    <a:pt x="1040" y="273"/>
                    <a:pt x="1040" y="273"/>
                    <a:pt x="1040" y="273"/>
                  </a:cubicBezTo>
                  <a:cubicBezTo>
                    <a:pt x="1053" y="276"/>
                    <a:pt x="1059" y="270"/>
                    <a:pt x="1055" y="258"/>
                  </a:cubicBezTo>
                  <a:cubicBezTo>
                    <a:pt x="1051" y="247"/>
                    <a:pt x="1039" y="235"/>
                    <a:pt x="1027" y="231"/>
                  </a:cubicBezTo>
                  <a:close/>
                  <a:moveTo>
                    <a:pt x="1071" y="247"/>
                  </a:moveTo>
                  <a:cubicBezTo>
                    <a:pt x="1071" y="247"/>
                    <a:pt x="1071" y="247"/>
                    <a:pt x="1071" y="247"/>
                  </a:cubicBezTo>
                  <a:cubicBezTo>
                    <a:pt x="1060" y="243"/>
                    <a:pt x="1055" y="248"/>
                    <a:pt x="1058" y="259"/>
                  </a:cubicBezTo>
                  <a:cubicBezTo>
                    <a:pt x="1058" y="259"/>
                    <a:pt x="1058" y="259"/>
                    <a:pt x="1058" y="259"/>
                  </a:cubicBezTo>
                  <a:cubicBezTo>
                    <a:pt x="1062" y="271"/>
                    <a:pt x="1074" y="283"/>
                    <a:pt x="1085" y="287"/>
                  </a:cubicBezTo>
                  <a:cubicBezTo>
                    <a:pt x="1085" y="287"/>
                    <a:pt x="1085" y="287"/>
                    <a:pt x="1085" y="287"/>
                  </a:cubicBezTo>
                  <a:cubicBezTo>
                    <a:pt x="1096" y="291"/>
                    <a:pt x="1101" y="284"/>
                    <a:pt x="1097" y="273"/>
                  </a:cubicBezTo>
                  <a:cubicBezTo>
                    <a:pt x="1093" y="262"/>
                    <a:pt x="1081" y="251"/>
                    <a:pt x="1071" y="247"/>
                  </a:cubicBezTo>
                  <a:close/>
                  <a:moveTo>
                    <a:pt x="1109" y="263"/>
                  </a:moveTo>
                  <a:cubicBezTo>
                    <a:pt x="1109" y="263"/>
                    <a:pt x="1109" y="263"/>
                    <a:pt x="1109" y="263"/>
                  </a:cubicBezTo>
                  <a:cubicBezTo>
                    <a:pt x="1100" y="259"/>
                    <a:pt x="1096" y="264"/>
                    <a:pt x="1100" y="275"/>
                  </a:cubicBezTo>
                  <a:cubicBezTo>
                    <a:pt x="1100" y="275"/>
                    <a:pt x="1100" y="275"/>
                    <a:pt x="1100" y="275"/>
                  </a:cubicBezTo>
                  <a:cubicBezTo>
                    <a:pt x="1104" y="286"/>
                    <a:pt x="1115" y="298"/>
                    <a:pt x="1124" y="302"/>
                  </a:cubicBezTo>
                  <a:cubicBezTo>
                    <a:pt x="1124" y="302"/>
                    <a:pt x="1124" y="302"/>
                    <a:pt x="1124" y="302"/>
                  </a:cubicBezTo>
                  <a:cubicBezTo>
                    <a:pt x="1134" y="306"/>
                    <a:pt x="1137" y="300"/>
                    <a:pt x="1133" y="290"/>
                  </a:cubicBezTo>
                  <a:cubicBezTo>
                    <a:pt x="1129" y="279"/>
                    <a:pt x="1118" y="268"/>
                    <a:pt x="1109" y="263"/>
                  </a:cubicBezTo>
                  <a:close/>
                  <a:moveTo>
                    <a:pt x="1143" y="280"/>
                  </a:moveTo>
                  <a:cubicBezTo>
                    <a:pt x="1143" y="280"/>
                    <a:pt x="1143" y="280"/>
                    <a:pt x="1143" y="280"/>
                  </a:cubicBezTo>
                  <a:cubicBezTo>
                    <a:pt x="1135" y="276"/>
                    <a:pt x="1131" y="280"/>
                    <a:pt x="1136" y="291"/>
                  </a:cubicBezTo>
                  <a:cubicBezTo>
                    <a:pt x="1136" y="291"/>
                    <a:pt x="1136" y="291"/>
                    <a:pt x="1136" y="291"/>
                  </a:cubicBezTo>
                  <a:cubicBezTo>
                    <a:pt x="1140" y="302"/>
                    <a:pt x="1150" y="314"/>
                    <a:pt x="1158" y="318"/>
                  </a:cubicBezTo>
                  <a:cubicBezTo>
                    <a:pt x="1158" y="318"/>
                    <a:pt x="1158" y="318"/>
                    <a:pt x="1158" y="318"/>
                  </a:cubicBezTo>
                  <a:cubicBezTo>
                    <a:pt x="1166" y="322"/>
                    <a:pt x="1169" y="317"/>
                    <a:pt x="1164" y="307"/>
                  </a:cubicBezTo>
                  <a:cubicBezTo>
                    <a:pt x="1160" y="296"/>
                    <a:pt x="1151" y="285"/>
                    <a:pt x="1143" y="280"/>
                  </a:cubicBezTo>
                  <a:close/>
                  <a:moveTo>
                    <a:pt x="1170" y="298"/>
                  </a:moveTo>
                  <a:cubicBezTo>
                    <a:pt x="1170" y="298"/>
                    <a:pt x="1170" y="298"/>
                    <a:pt x="1170" y="298"/>
                  </a:cubicBezTo>
                  <a:cubicBezTo>
                    <a:pt x="1164" y="294"/>
                    <a:pt x="1162" y="298"/>
                    <a:pt x="1166" y="308"/>
                  </a:cubicBezTo>
                  <a:cubicBezTo>
                    <a:pt x="1166" y="308"/>
                    <a:pt x="1166" y="308"/>
                    <a:pt x="1166" y="308"/>
                  </a:cubicBezTo>
                  <a:cubicBezTo>
                    <a:pt x="1171" y="318"/>
                    <a:pt x="1180" y="330"/>
                    <a:pt x="1187" y="335"/>
                  </a:cubicBezTo>
                  <a:cubicBezTo>
                    <a:pt x="1187" y="335"/>
                    <a:pt x="1187" y="335"/>
                    <a:pt x="1187" y="335"/>
                  </a:cubicBezTo>
                  <a:cubicBezTo>
                    <a:pt x="1193" y="339"/>
                    <a:pt x="1195" y="334"/>
                    <a:pt x="1190" y="324"/>
                  </a:cubicBezTo>
                  <a:cubicBezTo>
                    <a:pt x="1185" y="314"/>
                    <a:pt x="1177" y="303"/>
                    <a:pt x="1170" y="298"/>
                  </a:cubicBezTo>
                  <a:close/>
                  <a:moveTo>
                    <a:pt x="1193" y="317"/>
                  </a:moveTo>
                  <a:cubicBezTo>
                    <a:pt x="1193" y="317"/>
                    <a:pt x="1193" y="317"/>
                    <a:pt x="1193" y="317"/>
                  </a:cubicBezTo>
                  <a:cubicBezTo>
                    <a:pt x="1188" y="312"/>
                    <a:pt x="1187" y="316"/>
                    <a:pt x="1192" y="326"/>
                  </a:cubicBezTo>
                  <a:cubicBezTo>
                    <a:pt x="1192" y="326"/>
                    <a:pt x="1192" y="326"/>
                    <a:pt x="1192" y="326"/>
                  </a:cubicBezTo>
                  <a:cubicBezTo>
                    <a:pt x="1196" y="335"/>
                    <a:pt x="1204" y="347"/>
                    <a:pt x="1209" y="352"/>
                  </a:cubicBezTo>
                  <a:cubicBezTo>
                    <a:pt x="1209" y="352"/>
                    <a:pt x="1209" y="352"/>
                    <a:pt x="1209" y="352"/>
                  </a:cubicBezTo>
                  <a:cubicBezTo>
                    <a:pt x="1215" y="356"/>
                    <a:pt x="1214" y="352"/>
                    <a:pt x="1210" y="342"/>
                  </a:cubicBezTo>
                  <a:cubicBezTo>
                    <a:pt x="1205" y="333"/>
                    <a:pt x="1198" y="322"/>
                    <a:pt x="1193" y="317"/>
                  </a:cubicBezTo>
                  <a:close/>
                  <a:moveTo>
                    <a:pt x="1210" y="336"/>
                  </a:moveTo>
                  <a:cubicBezTo>
                    <a:pt x="1210" y="336"/>
                    <a:pt x="1210" y="336"/>
                    <a:pt x="1210" y="336"/>
                  </a:cubicBezTo>
                  <a:cubicBezTo>
                    <a:pt x="1206" y="331"/>
                    <a:pt x="1207" y="334"/>
                    <a:pt x="1211" y="344"/>
                  </a:cubicBezTo>
                  <a:cubicBezTo>
                    <a:pt x="1211" y="344"/>
                    <a:pt x="1211" y="344"/>
                    <a:pt x="1211" y="344"/>
                  </a:cubicBezTo>
                  <a:cubicBezTo>
                    <a:pt x="1216" y="353"/>
                    <a:pt x="1223" y="365"/>
                    <a:pt x="1227" y="369"/>
                  </a:cubicBezTo>
                  <a:cubicBezTo>
                    <a:pt x="1227" y="369"/>
                    <a:pt x="1227" y="369"/>
                    <a:pt x="1227" y="369"/>
                  </a:cubicBezTo>
                  <a:cubicBezTo>
                    <a:pt x="1230" y="374"/>
                    <a:pt x="1229" y="370"/>
                    <a:pt x="1224" y="361"/>
                  </a:cubicBezTo>
                  <a:cubicBezTo>
                    <a:pt x="1220" y="351"/>
                    <a:pt x="1213" y="341"/>
                    <a:pt x="1210" y="336"/>
                  </a:cubicBezTo>
                  <a:close/>
                  <a:moveTo>
                    <a:pt x="189" y="278"/>
                  </a:moveTo>
                  <a:cubicBezTo>
                    <a:pt x="189" y="278"/>
                    <a:pt x="189" y="278"/>
                    <a:pt x="189" y="278"/>
                  </a:cubicBezTo>
                  <a:cubicBezTo>
                    <a:pt x="177" y="282"/>
                    <a:pt x="165" y="294"/>
                    <a:pt x="161" y="307"/>
                  </a:cubicBezTo>
                  <a:cubicBezTo>
                    <a:pt x="161" y="307"/>
                    <a:pt x="161" y="307"/>
                    <a:pt x="161" y="307"/>
                  </a:cubicBezTo>
                  <a:cubicBezTo>
                    <a:pt x="158" y="320"/>
                    <a:pt x="164" y="327"/>
                    <a:pt x="176" y="324"/>
                  </a:cubicBezTo>
                  <a:cubicBezTo>
                    <a:pt x="176" y="324"/>
                    <a:pt x="176" y="324"/>
                    <a:pt x="176" y="324"/>
                  </a:cubicBezTo>
                  <a:cubicBezTo>
                    <a:pt x="189" y="321"/>
                    <a:pt x="201" y="308"/>
                    <a:pt x="205" y="294"/>
                  </a:cubicBezTo>
                  <a:cubicBezTo>
                    <a:pt x="208" y="281"/>
                    <a:pt x="201" y="275"/>
                    <a:pt x="189" y="278"/>
                  </a:cubicBezTo>
                  <a:close/>
                  <a:moveTo>
                    <a:pt x="238" y="265"/>
                  </a:moveTo>
                  <a:cubicBezTo>
                    <a:pt x="238" y="265"/>
                    <a:pt x="238" y="265"/>
                    <a:pt x="238" y="265"/>
                  </a:cubicBezTo>
                  <a:cubicBezTo>
                    <a:pt x="225" y="268"/>
                    <a:pt x="212" y="281"/>
                    <a:pt x="208" y="294"/>
                  </a:cubicBezTo>
                  <a:cubicBezTo>
                    <a:pt x="208" y="294"/>
                    <a:pt x="208" y="294"/>
                    <a:pt x="208" y="294"/>
                  </a:cubicBezTo>
                  <a:cubicBezTo>
                    <a:pt x="205" y="307"/>
                    <a:pt x="213" y="315"/>
                    <a:pt x="226" y="312"/>
                  </a:cubicBezTo>
                  <a:cubicBezTo>
                    <a:pt x="226" y="312"/>
                    <a:pt x="226" y="312"/>
                    <a:pt x="226" y="312"/>
                  </a:cubicBezTo>
                  <a:cubicBezTo>
                    <a:pt x="240" y="309"/>
                    <a:pt x="253" y="296"/>
                    <a:pt x="257" y="282"/>
                  </a:cubicBezTo>
                  <a:cubicBezTo>
                    <a:pt x="259" y="269"/>
                    <a:pt x="251" y="262"/>
                    <a:pt x="238" y="265"/>
                  </a:cubicBezTo>
                  <a:close/>
                  <a:moveTo>
                    <a:pt x="292" y="253"/>
                  </a:moveTo>
                  <a:cubicBezTo>
                    <a:pt x="277" y="256"/>
                    <a:pt x="264" y="268"/>
                    <a:pt x="261" y="281"/>
                  </a:cubicBezTo>
                  <a:cubicBezTo>
                    <a:pt x="261" y="281"/>
                    <a:pt x="261" y="281"/>
                    <a:pt x="261" y="281"/>
                  </a:cubicBezTo>
                  <a:cubicBezTo>
                    <a:pt x="258" y="295"/>
                    <a:pt x="267" y="304"/>
                    <a:pt x="282" y="301"/>
                  </a:cubicBezTo>
                  <a:cubicBezTo>
                    <a:pt x="282" y="301"/>
                    <a:pt x="282" y="301"/>
                    <a:pt x="282" y="301"/>
                  </a:cubicBezTo>
                  <a:cubicBezTo>
                    <a:pt x="297" y="298"/>
                    <a:pt x="310" y="285"/>
                    <a:pt x="313" y="271"/>
                  </a:cubicBezTo>
                  <a:cubicBezTo>
                    <a:pt x="316" y="258"/>
                    <a:pt x="306" y="250"/>
                    <a:pt x="292" y="253"/>
                  </a:cubicBezTo>
                  <a:close/>
                  <a:moveTo>
                    <a:pt x="350" y="242"/>
                  </a:moveTo>
                  <a:cubicBezTo>
                    <a:pt x="350" y="242"/>
                    <a:pt x="350" y="242"/>
                    <a:pt x="350" y="242"/>
                  </a:cubicBezTo>
                  <a:cubicBezTo>
                    <a:pt x="334" y="245"/>
                    <a:pt x="320" y="257"/>
                    <a:pt x="318" y="271"/>
                  </a:cubicBezTo>
                  <a:cubicBezTo>
                    <a:pt x="318" y="271"/>
                    <a:pt x="318" y="271"/>
                    <a:pt x="318" y="271"/>
                  </a:cubicBezTo>
                  <a:cubicBezTo>
                    <a:pt x="315" y="284"/>
                    <a:pt x="325" y="293"/>
                    <a:pt x="341" y="291"/>
                  </a:cubicBezTo>
                  <a:cubicBezTo>
                    <a:pt x="341" y="291"/>
                    <a:pt x="341" y="291"/>
                    <a:pt x="341" y="291"/>
                  </a:cubicBezTo>
                  <a:cubicBezTo>
                    <a:pt x="357" y="288"/>
                    <a:pt x="372" y="275"/>
                    <a:pt x="374" y="262"/>
                  </a:cubicBezTo>
                  <a:cubicBezTo>
                    <a:pt x="376" y="248"/>
                    <a:pt x="365" y="240"/>
                    <a:pt x="350" y="242"/>
                  </a:cubicBezTo>
                  <a:close/>
                  <a:moveTo>
                    <a:pt x="412" y="234"/>
                  </a:moveTo>
                  <a:cubicBezTo>
                    <a:pt x="412" y="234"/>
                    <a:pt x="412" y="234"/>
                    <a:pt x="412" y="234"/>
                  </a:cubicBezTo>
                  <a:cubicBezTo>
                    <a:pt x="395" y="236"/>
                    <a:pt x="381" y="247"/>
                    <a:pt x="379" y="261"/>
                  </a:cubicBezTo>
                  <a:cubicBezTo>
                    <a:pt x="379" y="261"/>
                    <a:pt x="379" y="261"/>
                    <a:pt x="379" y="261"/>
                  </a:cubicBezTo>
                  <a:cubicBezTo>
                    <a:pt x="377" y="275"/>
                    <a:pt x="388" y="285"/>
                    <a:pt x="405" y="283"/>
                  </a:cubicBezTo>
                  <a:cubicBezTo>
                    <a:pt x="405" y="283"/>
                    <a:pt x="405" y="283"/>
                    <a:pt x="405" y="283"/>
                  </a:cubicBezTo>
                  <a:cubicBezTo>
                    <a:pt x="422" y="281"/>
                    <a:pt x="437" y="268"/>
                    <a:pt x="439" y="255"/>
                  </a:cubicBezTo>
                  <a:cubicBezTo>
                    <a:pt x="440" y="241"/>
                    <a:pt x="428" y="232"/>
                    <a:pt x="412" y="234"/>
                  </a:cubicBezTo>
                  <a:close/>
                  <a:moveTo>
                    <a:pt x="477" y="227"/>
                  </a:moveTo>
                  <a:cubicBezTo>
                    <a:pt x="477" y="227"/>
                    <a:pt x="477" y="227"/>
                    <a:pt x="477" y="227"/>
                  </a:cubicBezTo>
                  <a:cubicBezTo>
                    <a:pt x="460" y="229"/>
                    <a:pt x="445" y="240"/>
                    <a:pt x="444" y="254"/>
                  </a:cubicBezTo>
                  <a:cubicBezTo>
                    <a:pt x="444" y="254"/>
                    <a:pt x="444" y="254"/>
                    <a:pt x="444" y="254"/>
                  </a:cubicBezTo>
                  <a:cubicBezTo>
                    <a:pt x="442" y="268"/>
                    <a:pt x="454" y="278"/>
                    <a:pt x="472" y="277"/>
                  </a:cubicBezTo>
                  <a:cubicBezTo>
                    <a:pt x="472" y="277"/>
                    <a:pt x="472" y="277"/>
                    <a:pt x="472" y="277"/>
                  </a:cubicBezTo>
                  <a:cubicBezTo>
                    <a:pt x="490" y="275"/>
                    <a:pt x="505" y="262"/>
                    <a:pt x="506" y="249"/>
                  </a:cubicBezTo>
                  <a:cubicBezTo>
                    <a:pt x="507" y="235"/>
                    <a:pt x="495" y="226"/>
                    <a:pt x="477" y="227"/>
                  </a:cubicBezTo>
                  <a:close/>
                  <a:moveTo>
                    <a:pt x="545" y="223"/>
                  </a:moveTo>
                  <a:cubicBezTo>
                    <a:pt x="545" y="223"/>
                    <a:pt x="545" y="223"/>
                    <a:pt x="545" y="223"/>
                  </a:cubicBezTo>
                  <a:cubicBezTo>
                    <a:pt x="527" y="224"/>
                    <a:pt x="513" y="236"/>
                    <a:pt x="511" y="249"/>
                  </a:cubicBezTo>
                  <a:cubicBezTo>
                    <a:pt x="511" y="249"/>
                    <a:pt x="511" y="249"/>
                    <a:pt x="511" y="249"/>
                  </a:cubicBezTo>
                  <a:cubicBezTo>
                    <a:pt x="510" y="263"/>
                    <a:pt x="524" y="274"/>
                    <a:pt x="542" y="273"/>
                  </a:cubicBezTo>
                  <a:cubicBezTo>
                    <a:pt x="542" y="273"/>
                    <a:pt x="542" y="273"/>
                    <a:pt x="542" y="273"/>
                  </a:cubicBezTo>
                  <a:cubicBezTo>
                    <a:pt x="560" y="272"/>
                    <a:pt x="575" y="260"/>
                    <a:pt x="576" y="246"/>
                  </a:cubicBezTo>
                  <a:cubicBezTo>
                    <a:pt x="576" y="233"/>
                    <a:pt x="562" y="223"/>
                    <a:pt x="545" y="223"/>
                  </a:cubicBezTo>
                  <a:close/>
                  <a:moveTo>
                    <a:pt x="613" y="222"/>
                  </a:moveTo>
                  <a:cubicBezTo>
                    <a:pt x="613" y="222"/>
                    <a:pt x="613" y="222"/>
                    <a:pt x="613" y="222"/>
                  </a:cubicBezTo>
                  <a:cubicBezTo>
                    <a:pt x="595" y="222"/>
                    <a:pt x="581" y="232"/>
                    <a:pt x="581" y="246"/>
                  </a:cubicBezTo>
                  <a:cubicBezTo>
                    <a:pt x="581" y="246"/>
                    <a:pt x="581" y="246"/>
                    <a:pt x="581" y="246"/>
                  </a:cubicBezTo>
                  <a:cubicBezTo>
                    <a:pt x="581" y="260"/>
                    <a:pt x="595" y="272"/>
                    <a:pt x="613" y="271"/>
                  </a:cubicBezTo>
                  <a:cubicBezTo>
                    <a:pt x="613" y="271"/>
                    <a:pt x="613" y="271"/>
                    <a:pt x="613" y="271"/>
                  </a:cubicBezTo>
                  <a:cubicBezTo>
                    <a:pt x="632" y="271"/>
                    <a:pt x="646" y="259"/>
                    <a:pt x="646" y="246"/>
                  </a:cubicBezTo>
                  <a:cubicBezTo>
                    <a:pt x="645" y="232"/>
                    <a:pt x="631" y="222"/>
                    <a:pt x="613" y="222"/>
                  </a:cubicBezTo>
                  <a:close/>
                  <a:moveTo>
                    <a:pt x="878" y="241"/>
                  </a:moveTo>
                  <a:cubicBezTo>
                    <a:pt x="878" y="241"/>
                    <a:pt x="878" y="241"/>
                    <a:pt x="878" y="241"/>
                  </a:cubicBezTo>
                  <a:cubicBezTo>
                    <a:pt x="862" y="239"/>
                    <a:pt x="851" y="247"/>
                    <a:pt x="853" y="261"/>
                  </a:cubicBezTo>
                  <a:cubicBezTo>
                    <a:pt x="853" y="261"/>
                    <a:pt x="853" y="261"/>
                    <a:pt x="853" y="261"/>
                  </a:cubicBezTo>
                  <a:cubicBezTo>
                    <a:pt x="856" y="275"/>
                    <a:pt x="870" y="287"/>
                    <a:pt x="886" y="290"/>
                  </a:cubicBezTo>
                  <a:cubicBezTo>
                    <a:pt x="886" y="290"/>
                    <a:pt x="886" y="290"/>
                    <a:pt x="886" y="290"/>
                  </a:cubicBezTo>
                  <a:cubicBezTo>
                    <a:pt x="902" y="292"/>
                    <a:pt x="913" y="282"/>
                    <a:pt x="910" y="269"/>
                  </a:cubicBezTo>
                  <a:cubicBezTo>
                    <a:pt x="908" y="255"/>
                    <a:pt x="894" y="244"/>
                    <a:pt x="878" y="241"/>
                  </a:cubicBezTo>
                  <a:close/>
                  <a:moveTo>
                    <a:pt x="937" y="251"/>
                  </a:moveTo>
                  <a:cubicBezTo>
                    <a:pt x="937" y="251"/>
                    <a:pt x="937" y="251"/>
                    <a:pt x="937" y="251"/>
                  </a:cubicBezTo>
                  <a:cubicBezTo>
                    <a:pt x="922" y="249"/>
                    <a:pt x="913" y="256"/>
                    <a:pt x="915" y="270"/>
                  </a:cubicBezTo>
                  <a:cubicBezTo>
                    <a:pt x="915" y="270"/>
                    <a:pt x="915" y="270"/>
                    <a:pt x="915" y="270"/>
                  </a:cubicBezTo>
                  <a:cubicBezTo>
                    <a:pt x="918" y="283"/>
                    <a:pt x="932" y="297"/>
                    <a:pt x="947" y="299"/>
                  </a:cubicBezTo>
                  <a:cubicBezTo>
                    <a:pt x="947" y="299"/>
                    <a:pt x="947" y="299"/>
                    <a:pt x="947" y="299"/>
                  </a:cubicBezTo>
                  <a:cubicBezTo>
                    <a:pt x="962" y="302"/>
                    <a:pt x="971" y="293"/>
                    <a:pt x="968" y="280"/>
                  </a:cubicBezTo>
                  <a:cubicBezTo>
                    <a:pt x="965" y="266"/>
                    <a:pt x="952" y="254"/>
                    <a:pt x="937" y="251"/>
                  </a:cubicBezTo>
                  <a:close/>
                  <a:moveTo>
                    <a:pt x="992" y="263"/>
                  </a:moveTo>
                  <a:cubicBezTo>
                    <a:pt x="992" y="263"/>
                    <a:pt x="992" y="263"/>
                    <a:pt x="992" y="263"/>
                  </a:cubicBezTo>
                  <a:cubicBezTo>
                    <a:pt x="978" y="260"/>
                    <a:pt x="969" y="267"/>
                    <a:pt x="972" y="280"/>
                  </a:cubicBezTo>
                  <a:cubicBezTo>
                    <a:pt x="972" y="280"/>
                    <a:pt x="972" y="280"/>
                    <a:pt x="972" y="280"/>
                  </a:cubicBezTo>
                  <a:cubicBezTo>
                    <a:pt x="976" y="294"/>
                    <a:pt x="988" y="307"/>
                    <a:pt x="1003" y="310"/>
                  </a:cubicBezTo>
                  <a:cubicBezTo>
                    <a:pt x="1003" y="310"/>
                    <a:pt x="1003" y="310"/>
                    <a:pt x="1003" y="310"/>
                  </a:cubicBezTo>
                  <a:cubicBezTo>
                    <a:pt x="1016" y="313"/>
                    <a:pt x="1024" y="305"/>
                    <a:pt x="1021" y="292"/>
                  </a:cubicBezTo>
                  <a:cubicBezTo>
                    <a:pt x="1018" y="278"/>
                    <a:pt x="1005" y="266"/>
                    <a:pt x="992" y="263"/>
                  </a:cubicBezTo>
                  <a:close/>
                  <a:moveTo>
                    <a:pt x="1041" y="276"/>
                  </a:moveTo>
                  <a:cubicBezTo>
                    <a:pt x="1041" y="276"/>
                    <a:pt x="1041" y="276"/>
                    <a:pt x="1041" y="276"/>
                  </a:cubicBezTo>
                  <a:cubicBezTo>
                    <a:pt x="1029" y="273"/>
                    <a:pt x="1022" y="280"/>
                    <a:pt x="1025" y="293"/>
                  </a:cubicBezTo>
                  <a:cubicBezTo>
                    <a:pt x="1025" y="293"/>
                    <a:pt x="1025" y="293"/>
                    <a:pt x="1025" y="293"/>
                  </a:cubicBezTo>
                  <a:cubicBezTo>
                    <a:pt x="1028" y="306"/>
                    <a:pt x="1041" y="319"/>
                    <a:pt x="1053" y="322"/>
                  </a:cubicBezTo>
                  <a:cubicBezTo>
                    <a:pt x="1053" y="322"/>
                    <a:pt x="1053" y="322"/>
                    <a:pt x="1053" y="322"/>
                  </a:cubicBezTo>
                  <a:cubicBezTo>
                    <a:pt x="1066" y="325"/>
                    <a:pt x="1073" y="317"/>
                    <a:pt x="1069" y="305"/>
                  </a:cubicBezTo>
                  <a:cubicBezTo>
                    <a:pt x="1066" y="292"/>
                    <a:pt x="1054" y="280"/>
                    <a:pt x="1041" y="276"/>
                  </a:cubicBezTo>
                  <a:close/>
                  <a:moveTo>
                    <a:pt x="1159" y="321"/>
                  </a:moveTo>
                  <a:cubicBezTo>
                    <a:pt x="1159" y="321"/>
                    <a:pt x="1159" y="321"/>
                    <a:pt x="1159" y="321"/>
                  </a:cubicBezTo>
                  <a:cubicBezTo>
                    <a:pt x="1151" y="317"/>
                    <a:pt x="1148" y="323"/>
                    <a:pt x="1151" y="335"/>
                  </a:cubicBezTo>
                  <a:cubicBezTo>
                    <a:pt x="1151" y="335"/>
                    <a:pt x="1151" y="335"/>
                    <a:pt x="1151" y="335"/>
                  </a:cubicBezTo>
                  <a:cubicBezTo>
                    <a:pt x="1156" y="347"/>
                    <a:pt x="1165" y="359"/>
                    <a:pt x="1173" y="363"/>
                  </a:cubicBezTo>
                  <a:cubicBezTo>
                    <a:pt x="1173" y="363"/>
                    <a:pt x="1173" y="363"/>
                    <a:pt x="1173" y="363"/>
                  </a:cubicBezTo>
                  <a:cubicBezTo>
                    <a:pt x="1182" y="367"/>
                    <a:pt x="1184" y="361"/>
                    <a:pt x="1181" y="349"/>
                  </a:cubicBezTo>
                  <a:cubicBezTo>
                    <a:pt x="1176" y="337"/>
                    <a:pt x="1167" y="325"/>
                    <a:pt x="1159" y="321"/>
                  </a:cubicBezTo>
                  <a:close/>
                  <a:moveTo>
                    <a:pt x="1188" y="338"/>
                  </a:moveTo>
                  <a:cubicBezTo>
                    <a:pt x="1188" y="338"/>
                    <a:pt x="1188" y="338"/>
                    <a:pt x="1188" y="338"/>
                  </a:cubicBezTo>
                  <a:cubicBezTo>
                    <a:pt x="1181" y="333"/>
                    <a:pt x="1179" y="338"/>
                    <a:pt x="1183" y="350"/>
                  </a:cubicBezTo>
                  <a:cubicBezTo>
                    <a:pt x="1183" y="350"/>
                    <a:pt x="1183" y="350"/>
                    <a:pt x="1183" y="350"/>
                  </a:cubicBezTo>
                  <a:cubicBezTo>
                    <a:pt x="1187" y="362"/>
                    <a:pt x="1196" y="374"/>
                    <a:pt x="1202" y="378"/>
                  </a:cubicBezTo>
                  <a:cubicBezTo>
                    <a:pt x="1202" y="378"/>
                    <a:pt x="1202" y="378"/>
                    <a:pt x="1202" y="378"/>
                  </a:cubicBezTo>
                  <a:cubicBezTo>
                    <a:pt x="1209" y="382"/>
                    <a:pt x="1211" y="376"/>
                    <a:pt x="1207" y="365"/>
                  </a:cubicBezTo>
                  <a:cubicBezTo>
                    <a:pt x="1202" y="354"/>
                    <a:pt x="1195" y="342"/>
                    <a:pt x="1188" y="338"/>
                  </a:cubicBezTo>
                  <a:close/>
                  <a:moveTo>
                    <a:pt x="1211" y="354"/>
                  </a:moveTo>
                  <a:cubicBezTo>
                    <a:pt x="1211" y="354"/>
                    <a:pt x="1211" y="354"/>
                    <a:pt x="1211" y="354"/>
                  </a:cubicBezTo>
                  <a:cubicBezTo>
                    <a:pt x="1205" y="350"/>
                    <a:pt x="1204" y="355"/>
                    <a:pt x="1208" y="366"/>
                  </a:cubicBezTo>
                  <a:cubicBezTo>
                    <a:pt x="1208" y="366"/>
                    <a:pt x="1208" y="366"/>
                    <a:pt x="1208" y="366"/>
                  </a:cubicBezTo>
                  <a:cubicBezTo>
                    <a:pt x="1213" y="377"/>
                    <a:pt x="1220" y="389"/>
                    <a:pt x="1225" y="393"/>
                  </a:cubicBezTo>
                  <a:cubicBezTo>
                    <a:pt x="1225" y="393"/>
                    <a:pt x="1225" y="393"/>
                    <a:pt x="1225" y="393"/>
                  </a:cubicBezTo>
                  <a:cubicBezTo>
                    <a:pt x="1231" y="397"/>
                    <a:pt x="1231" y="392"/>
                    <a:pt x="1227" y="381"/>
                  </a:cubicBezTo>
                  <a:cubicBezTo>
                    <a:pt x="1222" y="370"/>
                    <a:pt x="1216" y="359"/>
                    <a:pt x="1211" y="354"/>
                  </a:cubicBezTo>
                  <a:close/>
                  <a:moveTo>
                    <a:pt x="1228" y="372"/>
                  </a:moveTo>
                  <a:cubicBezTo>
                    <a:pt x="1228" y="372"/>
                    <a:pt x="1228" y="372"/>
                    <a:pt x="1228" y="372"/>
                  </a:cubicBezTo>
                  <a:cubicBezTo>
                    <a:pt x="1224" y="367"/>
                    <a:pt x="1224" y="372"/>
                    <a:pt x="1228" y="382"/>
                  </a:cubicBezTo>
                  <a:cubicBezTo>
                    <a:pt x="1228" y="382"/>
                    <a:pt x="1228" y="382"/>
                    <a:pt x="1228" y="382"/>
                  </a:cubicBezTo>
                  <a:cubicBezTo>
                    <a:pt x="1233" y="392"/>
                    <a:pt x="1239" y="405"/>
                    <a:pt x="1243" y="408"/>
                  </a:cubicBezTo>
                  <a:cubicBezTo>
                    <a:pt x="1243" y="408"/>
                    <a:pt x="1243" y="408"/>
                    <a:pt x="1243" y="408"/>
                  </a:cubicBezTo>
                  <a:cubicBezTo>
                    <a:pt x="1247" y="412"/>
                    <a:pt x="1246" y="407"/>
                    <a:pt x="1242" y="397"/>
                  </a:cubicBezTo>
                  <a:cubicBezTo>
                    <a:pt x="1238" y="387"/>
                    <a:pt x="1231" y="377"/>
                    <a:pt x="1228" y="372"/>
                  </a:cubicBezTo>
                  <a:close/>
                  <a:moveTo>
                    <a:pt x="92" y="354"/>
                  </a:moveTo>
                  <a:cubicBezTo>
                    <a:pt x="92" y="354"/>
                    <a:pt x="92" y="354"/>
                    <a:pt x="92" y="354"/>
                  </a:cubicBezTo>
                  <a:cubicBezTo>
                    <a:pt x="82" y="358"/>
                    <a:pt x="73" y="370"/>
                    <a:pt x="69" y="384"/>
                  </a:cubicBezTo>
                  <a:cubicBezTo>
                    <a:pt x="69" y="384"/>
                    <a:pt x="69" y="384"/>
                    <a:pt x="69" y="384"/>
                  </a:cubicBezTo>
                  <a:cubicBezTo>
                    <a:pt x="66" y="397"/>
                    <a:pt x="70" y="405"/>
                    <a:pt x="79" y="402"/>
                  </a:cubicBezTo>
                  <a:cubicBezTo>
                    <a:pt x="79" y="402"/>
                    <a:pt x="79" y="402"/>
                    <a:pt x="79" y="402"/>
                  </a:cubicBezTo>
                  <a:cubicBezTo>
                    <a:pt x="89" y="398"/>
                    <a:pt x="100" y="385"/>
                    <a:pt x="103" y="371"/>
                  </a:cubicBezTo>
                  <a:cubicBezTo>
                    <a:pt x="106" y="358"/>
                    <a:pt x="101" y="351"/>
                    <a:pt x="92" y="354"/>
                  </a:cubicBezTo>
                  <a:close/>
                  <a:moveTo>
                    <a:pt x="131" y="341"/>
                  </a:moveTo>
                  <a:cubicBezTo>
                    <a:pt x="131" y="341"/>
                    <a:pt x="131" y="341"/>
                    <a:pt x="131" y="341"/>
                  </a:cubicBezTo>
                  <a:cubicBezTo>
                    <a:pt x="120" y="344"/>
                    <a:pt x="109" y="357"/>
                    <a:pt x="106" y="371"/>
                  </a:cubicBezTo>
                  <a:cubicBezTo>
                    <a:pt x="106" y="371"/>
                    <a:pt x="106" y="371"/>
                    <a:pt x="106" y="371"/>
                  </a:cubicBezTo>
                  <a:cubicBezTo>
                    <a:pt x="102" y="384"/>
                    <a:pt x="108" y="392"/>
                    <a:pt x="119" y="389"/>
                  </a:cubicBezTo>
                  <a:cubicBezTo>
                    <a:pt x="119" y="389"/>
                    <a:pt x="119" y="389"/>
                    <a:pt x="119" y="389"/>
                  </a:cubicBezTo>
                  <a:cubicBezTo>
                    <a:pt x="130" y="386"/>
                    <a:pt x="142" y="372"/>
                    <a:pt x="145" y="359"/>
                  </a:cubicBezTo>
                  <a:cubicBezTo>
                    <a:pt x="148" y="345"/>
                    <a:pt x="142" y="337"/>
                    <a:pt x="131" y="341"/>
                  </a:cubicBezTo>
                  <a:close/>
                  <a:moveTo>
                    <a:pt x="176" y="328"/>
                  </a:moveTo>
                  <a:cubicBezTo>
                    <a:pt x="176" y="328"/>
                    <a:pt x="176" y="328"/>
                    <a:pt x="176" y="328"/>
                  </a:cubicBezTo>
                  <a:cubicBezTo>
                    <a:pt x="163" y="331"/>
                    <a:pt x="151" y="344"/>
                    <a:pt x="148" y="358"/>
                  </a:cubicBezTo>
                  <a:cubicBezTo>
                    <a:pt x="148" y="358"/>
                    <a:pt x="148" y="358"/>
                    <a:pt x="148" y="358"/>
                  </a:cubicBezTo>
                  <a:cubicBezTo>
                    <a:pt x="145" y="372"/>
                    <a:pt x="152" y="381"/>
                    <a:pt x="165" y="378"/>
                  </a:cubicBezTo>
                  <a:cubicBezTo>
                    <a:pt x="165" y="378"/>
                    <a:pt x="165" y="378"/>
                    <a:pt x="165" y="378"/>
                  </a:cubicBezTo>
                  <a:cubicBezTo>
                    <a:pt x="177" y="375"/>
                    <a:pt x="189" y="361"/>
                    <a:pt x="193" y="347"/>
                  </a:cubicBezTo>
                  <a:cubicBezTo>
                    <a:pt x="195" y="333"/>
                    <a:pt x="188" y="324"/>
                    <a:pt x="176" y="328"/>
                  </a:cubicBezTo>
                  <a:close/>
                  <a:moveTo>
                    <a:pt x="226" y="316"/>
                  </a:moveTo>
                  <a:cubicBezTo>
                    <a:pt x="226" y="316"/>
                    <a:pt x="226" y="316"/>
                    <a:pt x="226" y="316"/>
                  </a:cubicBezTo>
                  <a:cubicBezTo>
                    <a:pt x="212" y="319"/>
                    <a:pt x="200" y="332"/>
                    <a:pt x="196" y="346"/>
                  </a:cubicBezTo>
                  <a:cubicBezTo>
                    <a:pt x="196" y="346"/>
                    <a:pt x="196" y="346"/>
                    <a:pt x="196" y="346"/>
                  </a:cubicBezTo>
                  <a:cubicBezTo>
                    <a:pt x="194" y="360"/>
                    <a:pt x="202" y="370"/>
                    <a:pt x="216" y="367"/>
                  </a:cubicBezTo>
                  <a:cubicBezTo>
                    <a:pt x="216" y="367"/>
                    <a:pt x="216" y="367"/>
                    <a:pt x="216" y="367"/>
                  </a:cubicBezTo>
                  <a:cubicBezTo>
                    <a:pt x="229" y="364"/>
                    <a:pt x="242" y="350"/>
                    <a:pt x="246" y="336"/>
                  </a:cubicBezTo>
                  <a:cubicBezTo>
                    <a:pt x="248" y="321"/>
                    <a:pt x="239" y="313"/>
                    <a:pt x="226" y="316"/>
                  </a:cubicBezTo>
                  <a:close/>
                  <a:moveTo>
                    <a:pt x="281" y="304"/>
                  </a:moveTo>
                  <a:cubicBezTo>
                    <a:pt x="281" y="304"/>
                    <a:pt x="281" y="304"/>
                    <a:pt x="281" y="304"/>
                  </a:cubicBezTo>
                  <a:cubicBezTo>
                    <a:pt x="266" y="308"/>
                    <a:pt x="252" y="320"/>
                    <a:pt x="250" y="335"/>
                  </a:cubicBezTo>
                  <a:cubicBezTo>
                    <a:pt x="250" y="335"/>
                    <a:pt x="250" y="335"/>
                    <a:pt x="250" y="335"/>
                  </a:cubicBezTo>
                  <a:cubicBezTo>
                    <a:pt x="247" y="349"/>
                    <a:pt x="256" y="360"/>
                    <a:pt x="272" y="357"/>
                  </a:cubicBezTo>
                  <a:cubicBezTo>
                    <a:pt x="272" y="357"/>
                    <a:pt x="272" y="357"/>
                    <a:pt x="272" y="357"/>
                  </a:cubicBezTo>
                  <a:cubicBezTo>
                    <a:pt x="287" y="354"/>
                    <a:pt x="301" y="340"/>
                    <a:pt x="304" y="326"/>
                  </a:cubicBezTo>
                  <a:cubicBezTo>
                    <a:pt x="306" y="311"/>
                    <a:pt x="296" y="302"/>
                    <a:pt x="281" y="304"/>
                  </a:cubicBezTo>
                  <a:close/>
                  <a:moveTo>
                    <a:pt x="341" y="295"/>
                  </a:moveTo>
                  <a:cubicBezTo>
                    <a:pt x="341" y="295"/>
                    <a:pt x="341" y="295"/>
                    <a:pt x="341" y="295"/>
                  </a:cubicBezTo>
                  <a:cubicBezTo>
                    <a:pt x="324" y="297"/>
                    <a:pt x="311" y="310"/>
                    <a:pt x="308" y="325"/>
                  </a:cubicBezTo>
                  <a:cubicBezTo>
                    <a:pt x="308" y="325"/>
                    <a:pt x="308" y="325"/>
                    <a:pt x="308" y="325"/>
                  </a:cubicBezTo>
                  <a:cubicBezTo>
                    <a:pt x="306" y="340"/>
                    <a:pt x="316" y="350"/>
                    <a:pt x="333" y="348"/>
                  </a:cubicBezTo>
                  <a:cubicBezTo>
                    <a:pt x="333" y="348"/>
                    <a:pt x="333" y="348"/>
                    <a:pt x="333" y="348"/>
                  </a:cubicBezTo>
                  <a:cubicBezTo>
                    <a:pt x="349" y="346"/>
                    <a:pt x="364" y="332"/>
                    <a:pt x="366" y="317"/>
                  </a:cubicBezTo>
                  <a:cubicBezTo>
                    <a:pt x="368" y="302"/>
                    <a:pt x="356" y="292"/>
                    <a:pt x="341" y="295"/>
                  </a:cubicBezTo>
                  <a:close/>
                  <a:moveTo>
                    <a:pt x="405" y="287"/>
                  </a:moveTo>
                  <a:cubicBezTo>
                    <a:pt x="405" y="287"/>
                    <a:pt x="405" y="287"/>
                    <a:pt x="405" y="287"/>
                  </a:cubicBezTo>
                  <a:cubicBezTo>
                    <a:pt x="388" y="289"/>
                    <a:pt x="373" y="302"/>
                    <a:pt x="371" y="317"/>
                  </a:cubicBezTo>
                  <a:cubicBezTo>
                    <a:pt x="371" y="317"/>
                    <a:pt x="371" y="317"/>
                    <a:pt x="371" y="317"/>
                  </a:cubicBezTo>
                  <a:cubicBezTo>
                    <a:pt x="369" y="332"/>
                    <a:pt x="381" y="342"/>
                    <a:pt x="398" y="341"/>
                  </a:cubicBezTo>
                  <a:cubicBezTo>
                    <a:pt x="398" y="341"/>
                    <a:pt x="398" y="341"/>
                    <a:pt x="398" y="341"/>
                  </a:cubicBezTo>
                  <a:cubicBezTo>
                    <a:pt x="416" y="339"/>
                    <a:pt x="431" y="326"/>
                    <a:pt x="433" y="310"/>
                  </a:cubicBezTo>
                  <a:cubicBezTo>
                    <a:pt x="434" y="295"/>
                    <a:pt x="422" y="286"/>
                    <a:pt x="405" y="287"/>
                  </a:cubicBezTo>
                  <a:close/>
                  <a:moveTo>
                    <a:pt x="472" y="281"/>
                  </a:moveTo>
                  <a:cubicBezTo>
                    <a:pt x="472" y="281"/>
                    <a:pt x="472" y="281"/>
                    <a:pt x="472" y="281"/>
                  </a:cubicBezTo>
                  <a:cubicBezTo>
                    <a:pt x="454" y="282"/>
                    <a:pt x="439" y="295"/>
                    <a:pt x="438" y="310"/>
                  </a:cubicBezTo>
                  <a:cubicBezTo>
                    <a:pt x="438" y="310"/>
                    <a:pt x="438" y="310"/>
                    <a:pt x="438" y="310"/>
                  </a:cubicBezTo>
                  <a:cubicBezTo>
                    <a:pt x="436" y="325"/>
                    <a:pt x="449" y="336"/>
                    <a:pt x="468" y="335"/>
                  </a:cubicBezTo>
                  <a:cubicBezTo>
                    <a:pt x="468" y="335"/>
                    <a:pt x="468" y="335"/>
                    <a:pt x="468" y="335"/>
                  </a:cubicBezTo>
                  <a:cubicBezTo>
                    <a:pt x="486" y="334"/>
                    <a:pt x="501" y="320"/>
                    <a:pt x="502" y="305"/>
                  </a:cubicBezTo>
                  <a:cubicBezTo>
                    <a:pt x="503" y="290"/>
                    <a:pt x="490" y="279"/>
                    <a:pt x="472" y="281"/>
                  </a:cubicBezTo>
                  <a:close/>
                  <a:moveTo>
                    <a:pt x="613" y="275"/>
                  </a:moveTo>
                  <a:cubicBezTo>
                    <a:pt x="613" y="275"/>
                    <a:pt x="613" y="275"/>
                    <a:pt x="613" y="275"/>
                  </a:cubicBezTo>
                  <a:cubicBezTo>
                    <a:pt x="595" y="275"/>
                    <a:pt x="580" y="287"/>
                    <a:pt x="579" y="303"/>
                  </a:cubicBezTo>
                  <a:cubicBezTo>
                    <a:pt x="579" y="303"/>
                    <a:pt x="579" y="303"/>
                    <a:pt x="579" y="303"/>
                  </a:cubicBezTo>
                  <a:cubicBezTo>
                    <a:pt x="579" y="318"/>
                    <a:pt x="594" y="330"/>
                    <a:pt x="613" y="330"/>
                  </a:cubicBezTo>
                  <a:cubicBezTo>
                    <a:pt x="613" y="330"/>
                    <a:pt x="613" y="330"/>
                    <a:pt x="613" y="330"/>
                  </a:cubicBezTo>
                  <a:cubicBezTo>
                    <a:pt x="632" y="330"/>
                    <a:pt x="647" y="318"/>
                    <a:pt x="647" y="302"/>
                  </a:cubicBezTo>
                  <a:cubicBezTo>
                    <a:pt x="646" y="287"/>
                    <a:pt x="632" y="275"/>
                    <a:pt x="613" y="275"/>
                  </a:cubicBezTo>
                  <a:close/>
                  <a:moveTo>
                    <a:pt x="684" y="276"/>
                  </a:moveTo>
                  <a:cubicBezTo>
                    <a:pt x="684" y="276"/>
                    <a:pt x="684" y="276"/>
                    <a:pt x="684" y="276"/>
                  </a:cubicBezTo>
                  <a:cubicBezTo>
                    <a:pt x="666" y="276"/>
                    <a:pt x="652" y="287"/>
                    <a:pt x="652" y="302"/>
                  </a:cubicBezTo>
                  <a:cubicBezTo>
                    <a:pt x="652" y="302"/>
                    <a:pt x="652" y="302"/>
                    <a:pt x="652" y="302"/>
                  </a:cubicBezTo>
                  <a:cubicBezTo>
                    <a:pt x="653" y="318"/>
                    <a:pt x="668" y="330"/>
                    <a:pt x="687" y="331"/>
                  </a:cubicBezTo>
                  <a:cubicBezTo>
                    <a:pt x="687" y="331"/>
                    <a:pt x="687" y="331"/>
                    <a:pt x="687" y="331"/>
                  </a:cubicBezTo>
                  <a:cubicBezTo>
                    <a:pt x="706" y="332"/>
                    <a:pt x="719" y="320"/>
                    <a:pt x="719" y="305"/>
                  </a:cubicBezTo>
                  <a:cubicBezTo>
                    <a:pt x="718" y="289"/>
                    <a:pt x="703" y="277"/>
                    <a:pt x="684" y="276"/>
                  </a:cubicBezTo>
                  <a:close/>
                  <a:moveTo>
                    <a:pt x="887" y="293"/>
                  </a:moveTo>
                  <a:cubicBezTo>
                    <a:pt x="887" y="293"/>
                    <a:pt x="887" y="293"/>
                    <a:pt x="887" y="293"/>
                  </a:cubicBezTo>
                  <a:cubicBezTo>
                    <a:pt x="871" y="291"/>
                    <a:pt x="860" y="301"/>
                    <a:pt x="861" y="316"/>
                  </a:cubicBezTo>
                  <a:cubicBezTo>
                    <a:pt x="861" y="316"/>
                    <a:pt x="861" y="316"/>
                    <a:pt x="861" y="316"/>
                  </a:cubicBezTo>
                  <a:cubicBezTo>
                    <a:pt x="863" y="331"/>
                    <a:pt x="878" y="345"/>
                    <a:pt x="895" y="347"/>
                  </a:cubicBezTo>
                  <a:cubicBezTo>
                    <a:pt x="895" y="347"/>
                    <a:pt x="895" y="347"/>
                    <a:pt x="895" y="347"/>
                  </a:cubicBezTo>
                  <a:cubicBezTo>
                    <a:pt x="911" y="349"/>
                    <a:pt x="922" y="339"/>
                    <a:pt x="920" y="324"/>
                  </a:cubicBezTo>
                  <a:cubicBezTo>
                    <a:pt x="917" y="309"/>
                    <a:pt x="903" y="296"/>
                    <a:pt x="887" y="293"/>
                  </a:cubicBezTo>
                  <a:close/>
                  <a:moveTo>
                    <a:pt x="947" y="303"/>
                  </a:moveTo>
                  <a:cubicBezTo>
                    <a:pt x="947" y="303"/>
                    <a:pt x="947" y="303"/>
                    <a:pt x="947" y="303"/>
                  </a:cubicBezTo>
                  <a:cubicBezTo>
                    <a:pt x="932" y="301"/>
                    <a:pt x="922" y="310"/>
                    <a:pt x="924" y="324"/>
                  </a:cubicBezTo>
                  <a:cubicBezTo>
                    <a:pt x="924" y="324"/>
                    <a:pt x="924" y="324"/>
                    <a:pt x="924" y="324"/>
                  </a:cubicBezTo>
                  <a:cubicBezTo>
                    <a:pt x="927" y="339"/>
                    <a:pt x="941" y="353"/>
                    <a:pt x="956" y="356"/>
                  </a:cubicBezTo>
                  <a:cubicBezTo>
                    <a:pt x="956" y="356"/>
                    <a:pt x="956" y="356"/>
                    <a:pt x="956" y="356"/>
                  </a:cubicBezTo>
                  <a:cubicBezTo>
                    <a:pt x="972" y="358"/>
                    <a:pt x="981" y="348"/>
                    <a:pt x="979" y="333"/>
                  </a:cubicBezTo>
                  <a:cubicBezTo>
                    <a:pt x="976" y="319"/>
                    <a:pt x="963" y="306"/>
                    <a:pt x="947" y="303"/>
                  </a:cubicBezTo>
                  <a:close/>
                  <a:moveTo>
                    <a:pt x="1003" y="314"/>
                  </a:moveTo>
                  <a:cubicBezTo>
                    <a:pt x="1003" y="314"/>
                    <a:pt x="1003" y="314"/>
                    <a:pt x="1003" y="314"/>
                  </a:cubicBezTo>
                  <a:cubicBezTo>
                    <a:pt x="989" y="311"/>
                    <a:pt x="981" y="319"/>
                    <a:pt x="983" y="334"/>
                  </a:cubicBezTo>
                  <a:cubicBezTo>
                    <a:pt x="983" y="334"/>
                    <a:pt x="983" y="334"/>
                    <a:pt x="983" y="334"/>
                  </a:cubicBezTo>
                  <a:cubicBezTo>
                    <a:pt x="986" y="349"/>
                    <a:pt x="1000" y="362"/>
                    <a:pt x="1013" y="366"/>
                  </a:cubicBezTo>
                  <a:cubicBezTo>
                    <a:pt x="1013" y="366"/>
                    <a:pt x="1013" y="366"/>
                    <a:pt x="1013" y="366"/>
                  </a:cubicBezTo>
                  <a:cubicBezTo>
                    <a:pt x="1028" y="368"/>
                    <a:pt x="1035" y="359"/>
                    <a:pt x="1033" y="344"/>
                  </a:cubicBezTo>
                  <a:cubicBezTo>
                    <a:pt x="1030" y="330"/>
                    <a:pt x="1017" y="317"/>
                    <a:pt x="1003" y="314"/>
                  </a:cubicBezTo>
                  <a:close/>
                  <a:moveTo>
                    <a:pt x="1054" y="326"/>
                  </a:moveTo>
                  <a:cubicBezTo>
                    <a:pt x="1054" y="326"/>
                    <a:pt x="1054" y="326"/>
                    <a:pt x="1054" y="326"/>
                  </a:cubicBezTo>
                  <a:cubicBezTo>
                    <a:pt x="1042" y="323"/>
                    <a:pt x="1034" y="331"/>
                    <a:pt x="1037" y="345"/>
                  </a:cubicBezTo>
                  <a:cubicBezTo>
                    <a:pt x="1037" y="345"/>
                    <a:pt x="1037" y="345"/>
                    <a:pt x="1037" y="345"/>
                  </a:cubicBezTo>
                  <a:cubicBezTo>
                    <a:pt x="1040" y="360"/>
                    <a:pt x="1052" y="373"/>
                    <a:pt x="1065" y="376"/>
                  </a:cubicBezTo>
                  <a:cubicBezTo>
                    <a:pt x="1065" y="376"/>
                    <a:pt x="1065" y="376"/>
                    <a:pt x="1065" y="376"/>
                  </a:cubicBezTo>
                  <a:cubicBezTo>
                    <a:pt x="1078" y="379"/>
                    <a:pt x="1085" y="370"/>
                    <a:pt x="1082" y="356"/>
                  </a:cubicBezTo>
                  <a:cubicBezTo>
                    <a:pt x="1079" y="342"/>
                    <a:pt x="1067" y="329"/>
                    <a:pt x="1054" y="326"/>
                  </a:cubicBezTo>
                  <a:close/>
                  <a:moveTo>
                    <a:pt x="1100" y="339"/>
                  </a:moveTo>
                  <a:cubicBezTo>
                    <a:pt x="1100" y="339"/>
                    <a:pt x="1100" y="339"/>
                    <a:pt x="1100" y="339"/>
                  </a:cubicBezTo>
                  <a:cubicBezTo>
                    <a:pt x="1088" y="336"/>
                    <a:pt x="1082" y="343"/>
                    <a:pt x="1085" y="357"/>
                  </a:cubicBezTo>
                  <a:cubicBezTo>
                    <a:pt x="1085" y="357"/>
                    <a:pt x="1085" y="357"/>
                    <a:pt x="1085" y="357"/>
                  </a:cubicBezTo>
                  <a:cubicBezTo>
                    <a:pt x="1089" y="371"/>
                    <a:pt x="1100" y="385"/>
                    <a:pt x="1111" y="388"/>
                  </a:cubicBezTo>
                  <a:cubicBezTo>
                    <a:pt x="1111" y="388"/>
                    <a:pt x="1111" y="388"/>
                    <a:pt x="1111" y="388"/>
                  </a:cubicBezTo>
                  <a:cubicBezTo>
                    <a:pt x="1123" y="390"/>
                    <a:pt x="1129" y="382"/>
                    <a:pt x="1125" y="369"/>
                  </a:cubicBezTo>
                  <a:cubicBezTo>
                    <a:pt x="1122" y="355"/>
                    <a:pt x="1111" y="342"/>
                    <a:pt x="1100" y="339"/>
                  </a:cubicBezTo>
                  <a:close/>
                  <a:moveTo>
                    <a:pt x="1140" y="352"/>
                  </a:moveTo>
                  <a:cubicBezTo>
                    <a:pt x="1140" y="352"/>
                    <a:pt x="1140" y="352"/>
                    <a:pt x="1140" y="352"/>
                  </a:cubicBezTo>
                  <a:cubicBezTo>
                    <a:pt x="1130" y="349"/>
                    <a:pt x="1125" y="356"/>
                    <a:pt x="1128" y="369"/>
                  </a:cubicBezTo>
                  <a:cubicBezTo>
                    <a:pt x="1128" y="369"/>
                    <a:pt x="1128" y="369"/>
                    <a:pt x="1128" y="369"/>
                  </a:cubicBezTo>
                  <a:cubicBezTo>
                    <a:pt x="1131" y="383"/>
                    <a:pt x="1142" y="396"/>
                    <a:pt x="1152" y="400"/>
                  </a:cubicBezTo>
                  <a:cubicBezTo>
                    <a:pt x="1152" y="400"/>
                    <a:pt x="1152" y="400"/>
                    <a:pt x="1152" y="400"/>
                  </a:cubicBezTo>
                  <a:cubicBezTo>
                    <a:pt x="1162" y="403"/>
                    <a:pt x="1166" y="394"/>
                    <a:pt x="1163" y="382"/>
                  </a:cubicBezTo>
                  <a:cubicBezTo>
                    <a:pt x="1159" y="369"/>
                    <a:pt x="1150" y="356"/>
                    <a:pt x="1140" y="352"/>
                  </a:cubicBezTo>
                  <a:close/>
                  <a:moveTo>
                    <a:pt x="1174" y="366"/>
                  </a:moveTo>
                  <a:cubicBezTo>
                    <a:pt x="1174" y="366"/>
                    <a:pt x="1174" y="366"/>
                    <a:pt x="1174" y="366"/>
                  </a:cubicBezTo>
                  <a:cubicBezTo>
                    <a:pt x="1166" y="363"/>
                    <a:pt x="1162" y="370"/>
                    <a:pt x="1165" y="383"/>
                  </a:cubicBezTo>
                  <a:cubicBezTo>
                    <a:pt x="1165" y="383"/>
                    <a:pt x="1165" y="383"/>
                    <a:pt x="1165" y="383"/>
                  </a:cubicBezTo>
                  <a:cubicBezTo>
                    <a:pt x="1169" y="396"/>
                    <a:pt x="1179" y="409"/>
                    <a:pt x="1187" y="412"/>
                  </a:cubicBezTo>
                  <a:cubicBezTo>
                    <a:pt x="1187" y="412"/>
                    <a:pt x="1187" y="412"/>
                    <a:pt x="1187" y="412"/>
                  </a:cubicBezTo>
                  <a:cubicBezTo>
                    <a:pt x="1195" y="415"/>
                    <a:pt x="1198" y="408"/>
                    <a:pt x="1195" y="395"/>
                  </a:cubicBezTo>
                  <a:cubicBezTo>
                    <a:pt x="1191" y="383"/>
                    <a:pt x="1182" y="371"/>
                    <a:pt x="1174" y="366"/>
                  </a:cubicBezTo>
                  <a:close/>
                  <a:moveTo>
                    <a:pt x="1203" y="381"/>
                  </a:moveTo>
                  <a:cubicBezTo>
                    <a:pt x="1203" y="381"/>
                    <a:pt x="1203" y="381"/>
                    <a:pt x="1203" y="381"/>
                  </a:cubicBezTo>
                  <a:cubicBezTo>
                    <a:pt x="1196" y="378"/>
                    <a:pt x="1194" y="383"/>
                    <a:pt x="1197" y="396"/>
                  </a:cubicBezTo>
                  <a:cubicBezTo>
                    <a:pt x="1197" y="396"/>
                    <a:pt x="1197" y="396"/>
                    <a:pt x="1197" y="396"/>
                  </a:cubicBezTo>
                  <a:cubicBezTo>
                    <a:pt x="1201" y="409"/>
                    <a:pt x="1209" y="421"/>
                    <a:pt x="1216" y="425"/>
                  </a:cubicBezTo>
                  <a:cubicBezTo>
                    <a:pt x="1216" y="425"/>
                    <a:pt x="1216" y="425"/>
                    <a:pt x="1216" y="425"/>
                  </a:cubicBezTo>
                  <a:cubicBezTo>
                    <a:pt x="1223" y="428"/>
                    <a:pt x="1225" y="421"/>
                    <a:pt x="1221" y="409"/>
                  </a:cubicBezTo>
                  <a:cubicBezTo>
                    <a:pt x="1217" y="397"/>
                    <a:pt x="1210" y="385"/>
                    <a:pt x="1203" y="381"/>
                  </a:cubicBezTo>
                  <a:close/>
                  <a:moveTo>
                    <a:pt x="1244" y="411"/>
                  </a:moveTo>
                  <a:cubicBezTo>
                    <a:pt x="1244" y="411"/>
                    <a:pt x="1244" y="411"/>
                    <a:pt x="1244" y="411"/>
                  </a:cubicBezTo>
                  <a:cubicBezTo>
                    <a:pt x="1240" y="407"/>
                    <a:pt x="1240" y="413"/>
                    <a:pt x="1243" y="424"/>
                  </a:cubicBezTo>
                  <a:cubicBezTo>
                    <a:pt x="1243" y="424"/>
                    <a:pt x="1243" y="424"/>
                    <a:pt x="1243" y="424"/>
                  </a:cubicBezTo>
                  <a:cubicBezTo>
                    <a:pt x="1247" y="436"/>
                    <a:pt x="1253" y="448"/>
                    <a:pt x="1257" y="451"/>
                  </a:cubicBezTo>
                  <a:cubicBezTo>
                    <a:pt x="1257" y="451"/>
                    <a:pt x="1257" y="451"/>
                    <a:pt x="1257" y="451"/>
                  </a:cubicBezTo>
                  <a:cubicBezTo>
                    <a:pt x="1261" y="454"/>
                    <a:pt x="1261" y="448"/>
                    <a:pt x="1257" y="437"/>
                  </a:cubicBezTo>
                  <a:cubicBezTo>
                    <a:pt x="1254" y="426"/>
                    <a:pt x="1248" y="415"/>
                    <a:pt x="1244" y="411"/>
                  </a:cubicBezTo>
                  <a:close/>
                  <a:moveTo>
                    <a:pt x="1256" y="427"/>
                  </a:moveTo>
                  <a:cubicBezTo>
                    <a:pt x="1256" y="427"/>
                    <a:pt x="1256" y="427"/>
                    <a:pt x="1256" y="427"/>
                  </a:cubicBezTo>
                  <a:cubicBezTo>
                    <a:pt x="1254" y="423"/>
                    <a:pt x="1254" y="428"/>
                    <a:pt x="1258" y="438"/>
                  </a:cubicBezTo>
                  <a:cubicBezTo>
                    <a:pt x="1258" y="438"/>
                    <a:pt x="1258" y="438"/>
                    <a:pt x="1258" y="438"/>
                  </a:cubicBezTo>
                  <a:cubicBezTo>
                    <a:pt x="1262" y="449"/>
                    <a:pt x="1267" y="461"/>
                    <a:pt x="1269" y="464"/>
                  </a:cubicBezTo>
                  <a:cubicBezTo>
                    <a:pt x="1269" y="464"/>
                    <a:pt x="1269" y="464"/>
                    <a:pt x="1269" y="464"/>
                  </a:cubicBezTo>
                  <a:cubicBezTo>
                    <a:pt x="1271" y="468"/>
                    <a:pt x="1270" y="462"/>
                    <a:pt x="1266" y="452"/>
                  </a:cubicBezTo>
                  <a:cubicBezTo>
                    <a:pt x="1263" y="442"/>
                    <a:pt x="1258" y="431"/>
                    <a:pt x="1256" y="427"/>
                  </a:cubicBezTo>
                  <a:close/>
                  <a:moveTo>
                    <a:pt x="79" y="405"/>
                  </a:moveTo>
                  <a:cubicBezTo>
                    <a:pt x="79" y="405"/>
                    <a:pt x="79" y="405"/>
                    <a:pt x="79" y="405"/>
                  </a:cubicBezTo>
                  <a:cubicBezTo>
                    <a:pt x="69" y="409"/>
                    <a:pt x="60" y="421"/>
                    <a:pt x="57" y="435"/>
                  </a:cubicBezTo>
                  <a:cubicBezTo>
                    <a:pt x="57" y="435"/>
                    <a:pt x="57" y="435"/>
                    <a:pt x="57" y="435"/>
                  </a:cubicBezTo>
                  <a:cubicBezTo>
                    <a:pt x="54" y="449"/>
                    <a:pt x="59" y="458"/>
                    <a:pt x="68" y="456"/>
                  </a:cubicBezTo>
                  <a:cubicBezTo>
                    <a:pt x="68" y="456"/>
                    <a:pt x="68" y="456"/>
                    <a:pt x="68" y="456"/>
                  </a:cubicBezTo>
                  <a:cubicBezTo>
                    <a:pt x="78" y="453"/>
                    <a:pt x="88" y="439"/>
                    <a:pt x="91" y="425"/>
                  </a:cubicBezTo>
                  <a:cubicBezTo>
                    <a:pt x="94" y="410"/>
                    <a:pt x="88" y="403"/>
                    <a:pt x="79" y="405"/>
                  </a:cubicBezTo>
                  <a:close/>
                  <a:moveTo>
                    <a:pt x="118" y="393"/>
                  </a:moveTo>
                  <a:cubicBezTo>
                    <a:pt x="118" y="393"/>
                    <a:pt x="118" y="393"/>
                    <a:pt x="118" y="393"/>
                  </a:cubicBezTo>
                  <a:cubicBezTo>
                    <a:pt x="107" y="397"/>
                    <a:pt x="98" y="410"/>
                    <a:pt x="94" y="424"/>
                  </a:cubicBezTo>
                  <a:cubicBezTo>
                    <a:pt x="94" y="424"/>
                    <a:pt x="94" y="424"/>
                    <a:pt x="94" y="424"/>
                  </a:cubicBezTo>
                  <a:cubicBezTo>
                    <a:pt x="91" y="439"/>
                    <a:pt x="97" y="448"/>
                    <a:pt x="109" y="446"/>
                  </a:cubicBezTo>
                  <a:cubicBezTo>
                    <a:pt x="109" y="446"/>
                    <a:pt x="109" y="446"/>
                    <a:pt x="109" y="446"/>
                  </a:cubicBezTo>
                  <a:cubicBezTo>
                    <a:pt x="120" y="443"/>
                    <a:pt x="131" y="429"/>
                    <a:pt x="134" y="414"/>
                  </a:cubicBezTo>
                  <a:cubicBezTo>
                    <a:pt x="136" y="399"/>
                    <a:pt x="129" y="390"/>
                    <a:pt x="118" y="393"/>
                  </a:cubicBezTo>
                  <a:close/>
                  <a:moveTo>
                    <a:pt x="164" y="382"/>
                  </a:moveTo>
                  <a:cubicBezTo>
                    <a:pt x="164" y="382"/>
                    <a:pt x="164" y="382"/>
                    <a:pt x="164" y="382"/>
                  </a:cubicBezTo>
                  <a:cubicBezTo>
                    <a:pt x="151" y="385"/>
                    <a:pt x="140" y="398"/>
                    <a:pt x="137" y="413"/>
                  </a:cubicBezTo>
                  <a:cubicBezTo>
                    <a:pt x="137" y="413"/>
                    <a:pt x="137" y="413"/>
                    <a:pt x="137" y="413"/>
                  </a:cubicBezTo>
                  <a:cubicBezTo>
                    <a:pt x="134" y="428"/>
                    <a:pt x="142" y="439"/>
                    <a:pt x="154" y="436"/>
                  </a:cubicBezTo>
                  <a:cubicBezTo>
                    <a:pt x="154" y="436"/>
                    <a:pt x="154" y="436"/>
                    <a:pt x="154" y="436"/>
                  </a:cubicBezTo>
                  <a:cubicBezTo>
                    <a:pt x="167" y="433"/>
                    <a:pt x="179" y="419"/>
                    <a:pt x="182" y="404"/>
                  </a:cubicBezTo>
                  <a:cubicBezTo>
                    <a:pt x="184" y="388"/>
                    <a:pt x="176" y="379"/>
                    <a:pt x="164" y="382"/>
                  </a:cubicBezTo>
                  <a:close/>
                  <a:moveTo>
                    <a:pt x="215" y="371"/>
                  </a:moveTo>
                  <a:cubicBezTo>
                    <a:pt x="215" y="371"/>
                    <a:pt x="215" y="371"/>
                    <a:pt x="215" y="371"/>
                  </a:cubicBezTo>
                  <a:cubicBezTo>
                    <a:pt x="201" y="374"/>
                    <a:pt x="189" y="388"/>
                    <a:pt x="186" y="403"/>
                  </a:cubicBezTo>
                  <a:cubicBezTo>
                    <a:pt x="186" y="403"/>
                    <a:pt x="186" y="403"/>
                    <a:pt x="186" y="403"/>
                  </a:cubicBezTo>
                  <a:cubicBezTo>
                    <a:pt x="184" y="419"/>
                    <a:pt x="192" y="429"/>
                    <a:pt x="206" y="427"/>
                  </a:cubicBezTo>
                  <a:cubicBezTo>
                    <a:pt x="206" y="427"/>
                    <a:pt x="206" y="427"/>
                    <a:pt x="206" y="427"/>
                  </a:cubicBezTo>
                  <a:cubicBezTo>
                    <a:pt x="220" y="424"/>
                    <a:pt x="233" y="410"/>
                    <a:pt x="236" y="394"/>
                  </a:cubicBezTo>
                  <a:cubicBezTo>
                    <a:pt x="238" y="379"/>
                    <a:pt x="229" y="369"/>
                    <a:pt x="215" y="371"/>
                  </a:cubicBezTo>
                  <a:close/>
                  <a:moveTo>
                    <a:pt x="271" y="361"/>
                  </a:moveTo>
                  <a:cubicBezTo>
                    <a:pt x="271" y="361"/>
                    <a:pt x="271" y="361"/>
                    <a:pt x="271" y="361"/>
                  </a:cubicBezTo>
                  <a:cubicBezTo>
                    <a:pt x="256" y="364"/>
                    <a:pt x="243" y="378"/>
                    <a:pt x="240" y="394"/>
                  </a:cubicBezTo>
                  <a:cubicBezTo>
                    <a:pt x="240" y="394"/>
                    <a:pt x="240" y="394"/>
                    <a:pt x="240" y="394"/>
                  </a:cubicBezTo>
                  <a:cubicBezTo>
                    <a:pt x="238" y="409"/>
                    <a:pt x="248" y="420"/>
                    <a:pt x="263" y="418"/>
                  </a:cubicBezTo>
                  <a:cubicBezTo>
                    <a:pt x="263" y="418"/>
                    <a:pt x="263" y="418"/>
                    <a:pt x="263" y="418"/>
                  </a:cubicBezTo>
                  <a:cubicBezTo>
                    <a:pt x="278" y="416"/>
                    <a:pt x="293" y="401"/>
                    <a:pt x="295" y="385"/>
                  </a:cubicBezTo>
                  <a:cubicBezTo>
                    <a:pt x="296" y="369"/>
                    <a:pt x="286" y="359"/>
                    <a:pt x="271" y="361"/>
                  </a:cubicBezTo>
                  <a:close/>
                  <a:moveTo>
                    <a:pt x="467" y="340"/>
                  </a:moveTo>
                  <a:cubicBezTo>
                    <a:pt x="467" y="340"/>
                    <a:pt x="467" y="340"/>
                    <a:pt x="467" y="340"/>
                  </a:cubicBezTo>
                  <a:cubicBezTo>
                    <a:pt x="449" y="341"/>
                    <a:pt x="434" y="354"/>
                    <a:pt x="432" y="371"/>
                  </a:cubicBezTo>
                  <a:cubicBezTo>
                    <a:pt x="432" y="371"/>
                    <a:pt x="432" y="371"/>
                    <a:pt x="432" y="371"/>
                  </a:cubicBezTo>
                  <a:cubicBezTo>
                    <a:pt x="431" y="387"/>
                    <a:pt x="444" y="400"/>
                    <a:pt x="463" y="399"/>
                  </a:cubicBezTo>
                  <a:cubicBezTo>
                    <a:pt x="463" y="399"/>
                    <a:pt x="463" y="399"/>
                    <a:pt x="463" y="399"/>
                  </a:cubicBezTo>
                  <a:cubicBezTo>
                    <a:pt x="482" y="398"/>
                    <a:pt x="497" y="383"/>
                    <a:pt x="499" y="367"/>
                  </a:cubicBezTo>
                  <a:cubicBezTo>
                    <a:pt x="499" y="350"/>
                    <a:pt x="486" y="338"/>
                    <a:pt x="467" y="340"/>
                  </a:cubicBezTo>
                  <a:close/>
                  <a:moveTo>
                    <a:pt x="613" y="335"/>
                  </a:moveTo>
                  <a:cubicBezTo>
                    <a:pt x="613" y="335"/>
                    <a:pt x="613" y="335"/>
                    <a:pt x="613" y="335"/>
                  </a:cubicBezTo>
                  <a:cubicBezTo>
                    <a:pt x="594" y="335"/>
                    <a:pt x="579" y="348"/>
                    <a:pt x="578" y="364"/>
                  </a:cubicBezTo>
                  <a:cubicBezTo>
                    <a:pt x="578" y="364"/>
                    <a:pt x="578" y="364"/>
                    <a:pt x="578" y="364"/>
                  </a:cubicBezTo>
                  <a:cubicBezTo>
                    <a:pt x="578" y="381"/>
                    <a:pt x="593" y="394"/>
                    <a:pt x="613" y="394"/>
                  </a:cubicBezTo>
                  <a:cubicBezTo>
                    <a:pt x="613" y="394"/>
                    <a:pt x="613" y="394"/>
                    <a:pt x="613" y="394"/>
                  </a:cubicBezTo>
                  <a:cubicBezTo>
                    <a:pt x="633" y="394"/>
                    <a:pt x="648" y="381"/>
                    <a:pt x="648" y="364"/>
                  </a:cubicBezTo>
                  <a:cubicBezTo>
                    <a:pt x="647" y="347"/>
                    <a:pt x="632" y="335"/>
                    <a:pt x="613" y="335"/>
                  </a:cubicBezTo>
                  <a:close/>
                  <a:moveTo>
                    <a:pt x="687" y="336"/>
                  </a:moveTo>
                  <a:cubicBezTo>
                    <a:pt x="687" y="336"/>
                    <a:pt x="687" y="336"/>
                    <a:pt x="687" y="336"/>
                  </a:cubicBezTo>
                  <a:cubicBezTo>
                    <a:pt x="668" y="335"/>
                    <a:pt x="653" y="347"/>
                    <a:pt x="653" y="364"/>
                  </a:cubicBezTo>
                  <a:cubicBezTo>
                    <a:pt x="653" y="364"/>
                    <a:pt x="653" y="364"/>
                    <a:pt x="653" y="364"/>
                  </a:cubicBezTo>
                  <a:cubicBezTo>
                    <a:pt x="654" y="381"/>
                    <a:pt x="669" y="394"/>
                    <a:pt x="689" y="395"/>
                  </a:cubicBezTo>
                  <a:cubicBezTo>
                    <a:pt x="689" y="395"/>
                    <a:pt x="689" y="395"/>
                    <a:pt x="689" y="395"/>
                  </a:cubicBezTo>
                  <a:cubicBezTo>
                    <a:pt x="708" y="396"/>
                    <a:pt x="722" y="383"/>
                    <a:pt x="722" y="366"/>
                  </a:cubicBezTo>
                  <a:cubicBezTo>
                    <a:pt x="721" y="349"/>
                    <a:pt x="706" y="337"/>
                    <a:pt x="687" y="336"/>
                  </a:cubicBezTo>
                  <a:close/>
                  <a:moveTo>
                    <a:pt x="957" y="360"/>
                  </a:moveTo>
                  <a:cubicBezTo>
                    <a:pt x="957" y="360"/>
                    <a:pt x="957" y="360"/>
                    <a:pt x="957" y="360"/>
                  </a:cubicBezTo>
                  <a:cubicBezTo>
                    <a:pt x="942" y="358"/>
                    <a:pt x="931" y="368"/>
                    <a:pt x="933" y="384"/>
                  </a:cubicBezTo>
                  <a:cubicBezTo>
                    <a:pt x="933" y="384"/>
                    <a:pt x="933" y="384"/>
                    <a:pt x="933" y="384"/>
                  </a:cubicBezTo>
                  <a:cubicBezTo>
                    <a:pt x="935" y="400"/>
                    <a:pt x="949" y="415"/>
                    <a:pt x="965" y="417"/>
                  </a:cubicBezTo>
                  <a:cubicBezTo>
                    <a:pt x="965" y="417"/>
                    <a:pt x="965" y="417"/>
                    <a:pt x="965" y="417"/>
                  </a:cubicBezTo>
                  <a:cubicBezTo>
                    <a:pt x="981" y="419"/>
                    <a:pt x="990" y="408"/>
                    <a:pt x="988" y="392"/>
                  </a:cubicBezTo>
                  <a:cubicBezTo>
                    <a:pt x="986" y="376"/>
                    <a:pt x="973" y="362"/>
                    <a:pt x="957" y="360"/>
                  </a:cubicBezTo>
                  <a:close/>
                  <a:moveTo>
                    <a:pt x="1014" y="370"/>
                  </a:moveTo>
                  <a:cubicBezTo>
                    <a:pt x="1014" y="370"/>
                    <a:pt x="1014" y="370"/>
                    <a:pt x="1014" y="370"/>
                  </a:cubicBezTo>
                  <a:cubicBezTo>
                    <a:pt x="1000" y="367"/>
                    <a:pt x="991" y="377"/>
                    <a:pt x="993" y="393"/>
                  </a:cubicBezTo>
                  <a:cubicBezTo>
                    <a:pt x="993" y="393"/>
                    <a:pt x="993" y="393"/>
                    <a:pt x="993" y="393"/>
                  </a:cubicBezTo>
                  <a:cubicBezTo>
                    <a:pt x="995" y="409"/>
                    <a:pt x="1009" y="423"/>
                    <a:pt x="1023" y="426"/>
                  </a:cubicBezTo>
                  <a:cubicBezTo>
                    <a:pt x="1023" y="426"/>
                    <a:pt x="1023" y="426"/>
                    <a:pt x="1023" y="426"/>
                  </a:cubicBezTo>
                  <a:cubicBezTo>
                    <a:pt x="1037" y="427"/>
                    <a:pt x="1046" y="417"/>
                    <a:pt x="1043" y="402"/>
                  </a:cubicBezTo>
                  <a:cubicBezTo>
                    <a:pt x="1041" y="386"/>
                    <a:pt x="1028" y="372"/>
                    <a:pt x="1014" y="370"/>
                  </a:cubicBezTo>
                  <a:close/>
                  <a:moveTo>
                    <a:pt x="1153" y="403"/>
                  </a:moveTo>
                  <a:cubicBezTo>
                    <a:pt x="1153" y="403"/>
                    <a:pt x="1153" y="403"/>
                    <a:pt x="1153" y="403"/>
                  </a:cubicBezTo>
                  <a:cubicBezTo>
                    <a:pt x="1143" y="400"/>
                    <a:pt x="1137" y="409"/>
                    <a:pt x="1140" y="423"/>
                  </a:cubicBezTo>
                  <a:cubicBezTo>
                    <a:pt x="1140" y="423"/>
                    <a:pt x="1140" y="423"/>
                    <a:pt x="1140" y="423"/>
                  </a:cubicBezTo>
                  <a:cubicBezTo>
                    <a:pt x="1143" y="438"/>
                    <a:pt x="1153" y="452"/>
                    <a:pt x="1163" y="454"/>
                  </a:cubicBezTo>
                  <a:cubicBezTo>
                    <a:pt x="1163" y="454"/>
                    <a:pt x="1163" y="454"/>
                    <a:pt x="1163" y="454"/>
                  </a:cubicBezTo>
                  <a:cubicBezTo>
                    <a:pt x="1173" y="457"/>
                    <a:pt x="1178" y="447"/>
                    <a:pt x="1175" y="434"/>
                  </a:cubicBezTo>
                  <a:cubicBezTo>
                    <a:pt x="1172" y="419"/>
                    <a:pt x="1163" y="406"/>
                    <a:pt x="1153" y="403"/>
                  </a:cubicBezTo>
                  <a:close/>
                  <a:moveTo>
                    <a:pt x="1188" y="416"/>
                  </a:moveTo>
                  <a:cubicBezTo>
                    <a:pt x="1188" y="416"/>
                    <a:pt x="1188" y="416"/>
                    <a:pt x="1188" y="416"/>
                  </a:cubicBezTo>
                  <a:cubicBezTo>
                    <a:pt x="1179" y="413"/>
                    <a:pt x="1175" y="421"/>
                    <a:pt x="1178" y="434"/>
                  </a:cubicBezTo>
                  <a:cubicBezTo>
                    <a:pt x="1178" y="434"/>
                    <a:pt x="1178" y="434"/>
                    <a:pt x="1178" y="434"/>
                  </a:cubicBezTo>
                  <a:cubicBezTo>
                    <a:pt x="1181" y="448"/>
                    <a:pt x="1190" y="462"/>
                    <a:pt x="1198" y="464"/>
                  </a:cubicBezTo>
                  <a:cubicBezTo>
                    <a:pt x="1198" y="464"/>
                    <a:pt x="1198" y="464"/>
                    <a:pt x="1198" y="464"/>
                  </a:cubicBezTo>
                  <a:cubicBezTo>
                    <a:pt x="1207" y="467"/>
                    <a:pt x="1210" y="459"/>
                    <a:pt x="1208" y="445"/>
                  </a:cubicBezTo>
                  <a:cubicBezTo>
                    <a:pt x="1204" y="432"/>
                    <a:pt x="1196" y="419"/>
                    <a:pt x="1188" y="416"/>
                  </a:cubicBezTo>
                  <a:close/>
                  <a:moveTo>
                    <a:pt x="1217" y="428"/>
                  </a:moveTo>
                  <a:cubicBezTo>
                    <a:pt x="1217" y="428"/>
                    <a:pt x="1217" y="428"/>
                    <a:pt x="1217" y="428"/>
                  </a:cubicBezTo>
                  <a:cubicBezTo>
                    <a:pt x="1210" y="425"/>
                    <a:pt x="1207" y="432"/>
                    <a:pt x="1210" y="446"/>
                  </a:cubicBezTo>
                  <a:cubicBezTo>
                    <a:pt x="1210" y="446"/>
                    <a:pt x="1210" y="446"/>
                    <a:pt x="1210" y="446"/>
                  </a:cubicBezTo>
                  <a:cubicBezTo>
                    <a:pt x="1213" y="459"/>
                    <a:pt x="1221" y="472"/>
                    <a:pt x="1228" y="475"/>
                  </a:cubicBezTo>
                  <a:cubicBezTo>
                    <a:pt x="1228" y="475"/>
                    <a:pt x="1228" y="475"/>
                    <a:pt x="1228" y="475"/>
                  </a:cubicBezTo>
                  <a:cubicBezTo>
                    <a:pt x="1235" y="478"/>
                    <a:pt x="1237" y="469"/>
                    <a:pt x="1234" y="457"/>
                  </a:cubicBezTo>
                  <a:cubicBezTo>
                    <a:pt x="1231" y="444"/>
                    <a:pt x="1224" y="431"/>
                    <a:pt x="1217" y="428"/>
                  </a:cubicBezTo>
                  <a:close/>
                  <a:moveTo>
                    <a:pt x="1240" y="441"/>
                  </a:moveTo>
                  <a:cubicBezTo>
                    <a:pt x="1240" y="441"/>
                    <a:pt x="1240" y="441"/>
                    <a:pt x="1240" y="441"/>
                  </a:cubicBezTo>
                  <a:cubicBezTo>
                    <a:pt x="1235" y="438"/>
                    <a:pt x="1233" y="445"/>
                    <a:pt x="1236" y="458"/>
                  </a:cubicBezTo>
                  <a:cubicBezTo>
                    <a:pt x="1236" y="458"/>
                    <a:pt x="1236" y="458"/>
                    <a:pt x="1236" y="458"/>
                  </a:cubicBezTo>
                  <a:cubicBezTo>
                    <a:pt x="1239" y="470"/>
                    <a:pt x="1246" y="483"/>
                    <a:pt x="1251" y="486"/>
                  </a:cubicBezTo>
                  <a:cubicBezTo>
                    <a:pt x="1251" y="486"/>
                    <a:pt x="1251" y="486"/>
                    <a:pt x="1251" y="486"/>
                  </a:cubicBezTo>
                  <a:cubicBezTo>
                    <a:pt x="1256" y="489"/>
                    <a:pt x="1258" y="481"/>
                    <a:pt x="1255" y="469"/>
                  </a:cubicBezTo>
                  <a:cubicBezTo>
                    <a:pt x="1252" y="456"/>
                    <a:pt x="1246" y="445"/>
                    <a:pt x="1240" y="441"/>
                  </a:cubicBezTo>
                  <a:close/>
                  <a:moveTo>
                    <a:pt x="1258" y="454"/>
                  </a:moveTo>
                  <a:cubicBezTo>
                    <a:pt x="1258" y="454"/>
                    <a:pt x="1258" y="454"/>
                    <a:pt x="1258" y="454"/>
                  </a:cubicBezTo>
                  <a:cubicBezTo>
                    <a:pt x="1254" y="451"/>
                    <a:pt x="1254" y="457"/>
                    <a:pt x="1256" y="469"/>
                  </a:cubicBezTo>
                  <a:cubicBezTo>
                    <a:pt x="1256" y="469"/>
                    <a:pt x="1256" y="469"/>
                    <a:pt x="1256" y="469"/>
                  </a:cubicBezTo>
                  <a:cubicBezTo>
                    <a:pt x="1260" y="482"/>
                    <a:pt x="1266" y="493"/>
                    <a:pt x="1269" y="497"/>
                  </a:cubicBezTo>
                  <a:cubicBezTo>
                    <a:pt x="1269" y="497"/>
                    <a:pt x="1269" y="497"/>
                    <a:pt x="1269" y="497"/>
                  </a:cubicBezTo>
                  <a:cubicBezTo>
                    <a:pt x="1273" y="499"/>
                    <a:pt x="1273" y="492"/>
                    <a:pt x="1270" y="481"/>
                  </a:cubicBezTo>
                  <a:cubicBezTo>
                    <a:pt x="1267" y="469"/>
                    <a:pt x="1262" y="458"/>
                    <a:pt x="1258" y="454"/>
                  </a:cubicBezTo>
                  <a:close/>
                  <a:moveTo>
                    <a:pt x="1270" y="467"/>
                  </a:moveTo>
                  <a:cubicBezTo>
                    <a:pt x="1270" y="467"/>
                    <a:pt x="1270" y="467"/>
                    <a:pt x="1270" y="467"/>
                  </a:cubicBezTo>
                  <a:cubicBezTo>
                    <a:pt x="1268" y="464"/>
                    <a:pt x="1268" y="470"/>
                    <a:pt x="1271" y="481"/>
                  </a:cubicBezTo>
                  <a:cubicBezTo>
                    <a:pt x="1271" y="481"/>
                    <a:pt x="1271" y="481"/>
                    <a:pt x="1271" y="481"/>
                  </a:cubicBezTo>
                  <a:cubicBezTo>
                    <a:pt x="1275" y="493"/>
                    <a:pt x="1279" y="504"/>
                    <a:pt x="1281" y="507"/>
                  </a:cubicBezTo>
                  <a:cubicBezTo>
                    <a:pt x="1281" y="507"/>
                    <a:pt x="1281" y="507"/>
                    <a:pt x="1281" y="507"/>
                  </a:cubicBezTo>
                  <a:cubicBezTo>
                    <a:pt x="1284" y="510"/>
                    <a:pt x="1282" y="503"/>
                    <a:pt x="1280" y="493"/>
                  </a:cubicBezTo>
                  <a:cubicBezTo>
                    <a:pt x="1276" y="481"/>
                    <a:pt x="1273" y="471"/>
                    <a:pt x="1270" y="467"/>
                  </a:cubicBezTo>
                  <a:close/>
                  <a:moveTo>
                    <a:pt x="68" y="460"/>
                  </a:moveTo>
                  <a:cubicBezTo>
                    <a:pt x="68" y="460"/>
                    <a:pt x="68" y="460"/>
                    <a:pt x="68" y="460"/>
                  </a:cubicBezTo>
                  <a:cubicBezTo>
                    <a:pt x="58" y="462"/>
                    <a:pt x="49" y="476"/>
                    <a:pt x="47" y="490"/>
                  </a:cubicBezTo>
                  <a:cubicBezTo>
                    <a:pt x="47" y="490"/>
                    <a:pt x="47" y="490"/>
                    <a:pt x="47" y="490"/>
                  </a:cubicBezTo>
                  <a:cubicBezTo>
                    <a:pt x="45" y="505"/>
                    <a:pt x="50" y="515"/>
                    <a:pt x="59" y="513"/>
                  </a:cubicBezTo>
                  <a:cubicBezTo>
                    <a:pt x="59" y="513"/>
                    <a:pt x="59" y="513"/>
                    <a:pt x="59" y="513"/>
                  </a:cubicBezTo>
                  <a:cubicBezTo>
                    <a:pt x="69" y="511"/>
                    <a:pt x="79" y="497"/>
                    <a:pt x="81" y="482"/>
                  </a:cubicBezTo>
                  <a:cubicBezTo>
                    <a:pt x="84" y="467"/>
                    <a:pt x="77" y="457"/>
                    <a:pt x="68" y="460"/>
                  </a:cubicBezTo>
                  <a:close/>
                  <a:moveTo>
                    <a:pt x="108" y="450"/>
                  </a:moveTo>
                  <a:cubicBezTo>
                    <a:pt x="108" y="450"/>
                    <a:pt x="108" y="450"/>
                    <a:pt x="108" y="450"/>
                  </a:cubicBezTo>
                  <a:cubicBezTo>
                    <a:pt x="97" y="453"/>
                    <a:pt x="87" y="466"/>
                    <a:pt x="84" y="481"/>
                  </a:cubicBezTo>
                  <a:cubicBezTo>
                    <a:pt x="84" y="481"/>
                    <a:pt x="84" y="481"/>
                    <a:pt x="84" y="481"/>
                  </a:cubicBezTo>
                  <a:cubicBezTo>
                    <a:pt x="82" y="497"/>
                    <a:pt x="89" y="507"/>
                    <a:pt x="100" y="505"/>
                  </a:cubicBezTo>
                  <a:cubicBezTo>
                    <a:pt x="100" y="505"/>
                    <a:pt x="100" y="505"/>
                    <a:pt x="100" y="505"/>
                  </a:cubicBezTo>
                  <a:cubicBezTo>
                    <a:pt x="111" y="503"/>
                    <a:pt x="122" y="489"/>
                    <a:pt x="124" y="473"/>
                  </a:cubicBezTo>
                  <a:cubicBezTo>
                    <a:pt x="126" y="458"/>
                    <a:pt x="119" y="447"/>
                    <a:pt x="108" y="450"/>
                  </a:cubicBezTo>
                  <a:close/>
                  <a:moveTo>
                    <a:pt x="154" y="440"/>
                  </a:moveTo>
                  <a:cubicBezTo>
                    <a:pt x="154" y="440"/>
                    <a:pt x="154" y="440"/>
                    <a:pt x="154" y="440"/>
                  </a:cubicBezTo>
                  <a:cubicBezTo>
                    <a:pt x="141" y="443"/>
                    <a:pt x="130" y="457"/>
                    <a:pt x="128" y="473"/>
                  </a:cubicBezTo>
                  <a:cubicBezTo>
                    <a:pt x="128" y="473"/>
                    <a:pt x="128" y="473"/>
                    <a:pt x="128" y="473"/>
                  </a:cubicBezTo>
                  <a:cubicBezTo>
                    <a:pt x="126" y="488"/>
                    <a:pt x="134" y="500"/>
                    <a:pt x="146" y="498"/>
                  </a:cubicBezTo>
                  <a:cubicBezTo>
                    <a:pt x="146" y="498"/>
                    <a:pt x="146" y="498"/>
                    <a:pt x="146" y="498"/>
                  </a:cubicBezTo>
                  <a:cubicBezTo>
                    <a:pt x="159" y="496"/>
                    <a:pt x="171" y="481"/>
                    <a:pt x="173" y="465"/>
                  </a:cubicBezTo>
                  <a:cubicBezTo>
                    <a:pt x="175" y="448"/>
                    <a:pt x="166" y="438"/>
                    <a:pt x="154" y="440"/>
                  </a:cubicBezTo>
                  <a:close/>
                  <a:moveTo>
                    <a:pt x="205" y="431"/>
                  </a:moveTo>
                  <a:cubicBezTo>
                    <a:pt x="205" y="431"/>
                    <a:pt x="205" y="431"/>
                    <a:pt x="205" y="431"/>
                  </a:cubicBezTo>
                  <a:cubicBezTo>
                    <a:pt x="191" y="434"/>
                    <a:pt x="179" y="448"/>
                    <a:pt x="177" y="464"/>
                  </a:cubicBezTo>
                  <a:cubicBezTo>
                    <a:pt x="177" y="464"/>
                    <a:pt x="177" y="464"/>
                    <a:pt x="177" y="464"/>
                  </a:cubicBezTo>
                  <a:cubicBezTo>
                    <a:pt x="175" y="481"/>
                    <a:pt x="184" y="492"/>
                    <a:pt x="198" y="491"/>
                  </a:cubicBezTo>
                  <a:cubicBezTo>
                    <a:pt x="198" y="491"/>
                    <a:pt x="198" y="491"/>
                    <a:pt x="198" y="491"/>
                  </a:cubicBezTo>
                  <a:cubicBezTo>
                    <a:pt x="212" y="489"/>
                    <a:pt x="226" y="474"/>
                    <a:pt x="227" y="457"/>
                  </a:cubicBezTo>
                  <a:cubicBezTo>
                    <a:pt x="229" y="440"/>
                    <a:pt x="219" y="429"/>
                    <a:pt x="205" y="431"/>
                  </a:cubicBezTo>
                  <a:close/>
                  <a:moveTo>
                    <a:pt x="262" y="423"/>
                  </a:moveTo>
                  <a:cubicBezTo>
                    <a:pt x="262" y="423"/>
                    <a:pt x="262" y="423"/>
                    <a:pt x="262" y="423"/>
                  </a:cubicBezTo>
                  <a:cubicBezTo>
                    <a:pt x="247" y="425"/>
                    <a:pt x="234" y="440"/>
                    <a:pt x="232" y="456"/>
                  </a:cubicBezTo>
                  <a:cubicBezTo>
                    <a:pt x="232" y="456"/>
                    <a:pt x="232" y="456"/>
                    <a:pt x="232" y="456"/>
                  </a:cubicBezTo>
                  <a:cubicBezTo>
                    <a:pt x="230" y="473"/>
                    <a:pt x="240" y="485"/>
                    <a:pt x="256" y="484"/>
                  </a:cubicBezTo>
                  <a:cubicBezTo>
                    <a:pt x="256" y="484"/>
                    <a:pt x="256" y="484"/>
                    <a:pt x="256" y="484"/>
                  </a:cubicBezTo>
                  <a:cubicBezTo>
                    <a:pt x="271" y="482"/>
                    <a:pt x="285" y="467"/>
                    <a:pt x="287" y="450"/>
                  </a:cubicBezTo>
                  <a:cubicBezTo>
                    <a:pt x="289" y="432"/>
                    <a:pt x="278" y="421"/>
                    <a:pt x="262" y="423"/>
                  </a:cubicBezTo>
                  <a:close/>
                  <a:moveTo>
                    <a:pt x="392" y="409"/>
                  </a:moveTo>
                  <a:cubicBezTo>
                    <a:pt x="392" y="409"/>
                    <a:pt x="392" y="409"/>
                    <a:pt x="392" y="409"/>
                  </a:cubicBezTo>
                  <a:cubicBezTo>
                    <a:pt x="374" y="411"/>
                    <a:pt x="359" y="425"/>
                    <a:pt x="357" y="443"/>
                  </a:cubicBezTo>
                  <a:cubicBezTo>
                    <a:pt x="357" y="443"/>
                    <a:pt x="357" y="443"/>
                    <a:pt x="357" y="443"/>
                  </a:cubicBezTo>
                  <a:cubicBezTo>
                    <a:pt x="356" y="460"/>
                    <a:pt x="369" y="473"/>
                    <a:pt x="387" y="472"/>
                  </a:cubicBezTo>
                  <a:cubicBezTo>
                    <a:pt x="387" y="472"/>
                    <a:pt x="387" y="472"/>
                    <a:pt x="387" y="472"/>
                  </a:cubicBezTo>
                  <a:cubicBezTo>
                    <a:pt x="405" y="470"/>
                    <a:pt x="420" y="456"/>
                    <a:pt x="422" y="438"/>
                  </a:cubicBezTo>
                  <a:cubicBezTo>
                    <a:pt x="423" y="420"/>
                    <a:pt x="410" y="408"/>
                    <a:pt x="392" y="409"/>
                  </a:cubicBezTo>
                  <a:close/>
                  <a:moveTo>
                    <a:pt x="463" y="404"/>
                  </a:moveTo>
                  <a:cubicBezTo>
                    <a:pt x="463" y="404"/>
                    <a:pt x="463" y="404"/>
                    <a:pt x="463" y="404"/>
                  </a:cubicBezTo>
                  <a:cubicBezTo>
                    <a:pt x="444" y="405"/>
                    <a:pt x="429" y="420"/>
                    <a:pt x="427" y="437"/>
                  </a:cubicBezTo>
                  <a:cubicBezTo>
                    <a:pt x="427" y="437"/>
                    <a:pt x="427" y="437"/>
                    <a:pt x="427" y="437"/>
                  </a:cubicBezTo>
                  <a:cubicBezTo>
                    <a:pt x="427" y="456"/>
                    <a:pt x="440" y="469"/>
                    <a:pt x="459" y="468"/>
                  </a:cubicBezTo>
                  <a:cubicBezTo>
                    <a:pt x="459" y="468"/>
                    <a:pt x="459" y="468"/>
                    <a:pt x="459" y="468"/>
                  </a:cubicBezTo>
                  <a:cubicBezTo>
                    <a:pt x="478" y="467"/>
                    <a:pt x="494" y="451"/>
                    <a:pt x="495" y="434"/>
                  </a:cubicBezTo>
                  <a:cubicBezTo>
                    <a:pt x="496" y="416"/>
                    <a:pt x="482" y="403"/>
                    <a:pt x="463" y="404"/>
                  </a:cubicBezTo>
                  <a:close/>
                  <a:moveTo>
                    <a:pt x="613" y="399"/>
                  </a:moveTo>
                  <a:cubicBezTo>
                    <a:pt x="613" y="399"/>
                    <a:pt x="613" y="399"/>
                    <a:pt x="613" y="399"/>
                  </a:cubicBezTo>
                  <a:cubicBezTo>
                    <a:pt x="593" y="400"/>
                    <a:pt x="577" y="413"/>
                    <a:pt x="577" y="431"/>
                  </a:cubicBezTo>
                  <a:cubicBezTo>
                    <a:pt x="577" y="431"/>
                    <a:pt x="577" y="431"/>
                    <a:pt x="577" y="431"/>
                  </a:cubicBezTo>
                  <a:cubicBezTo>
                    <a:pt x="577" y="449"/>
                    <a:pt x="592" y="463"/>
                    <a:pt x="613" y="464"/>
                  </a:cubicBezTo>
                  <a:cubicBezTo>
                    <a:pt x="613" y="464"/>
                    <a:pt x="613" y="464"/>
                    <a:pt x="613" y="464"/>
                  </a:cubicBezTo>
                  <a:cubicBezTo>
                    <a:pt x="633" y="463"/>
                    <a:pt x="648" y="449"/>
                    <a:pt x="648" y="431"/>
                  </a:cubicBezTo>
                  <a:cubicBezTo>
                    <a:pt x="648" y="412"/>
                    <a:pt x="633" y="399"/>
                    <a:pt x="613" y="399"/>
                  </a:cubicBezTo>
                  <a:close/>
                  <a:moveTo>
                    <a:pt x="902" y="414"/>
                  </a:moveTo>
                  <a:cubicBezTo>
                    <a:pt x="902" y="414"/>
                    <a:pt x="902" y="414"/>
                    <a:pt x="902" y="414"/>
                  </a:cubicBezTo>
                  <a:cubicBezTo>
                    <a:pt x="886" y="413"/>
                    <a:pt x="873" y="425"/>
                    <a:pt x="874" y="442"/>
                  </a:cubicBezTo>
                  <a:cubicBezTo>
                    <a:pt x="874" y="442"/>
                    <a:pt x="874" y="442"/>
                    <a:pt x="874" y="442"/>
                  </a:cubicBezTo>
                  <a:cubicBezTo>
                    <a:pt x="876" y="460"/>
                    <a:pt x="891" y="475"/>
                    <a:pt x="908" y="477"/>
                  </a:cubicBezTo>
                  <a:cubicBezTo>
                    <a:pt x="908" y="477"/>
                    <a:pt x="908" y="477"/>
                    <a:pt x="908" y="477"/>
                  </a:cubicBezTo>
                  <a:cubicBezTo>
                    <a:pt x="925" y="478"/>
                    <a:pt x="937" y="465"/>
                    <a:pt x="935" y="448"/>
                  </a:cubicBezTo>
                  <a:cubicBezTo>
                    <a:pt x="933" y="431"/>
                    <a:pt x="920" y="416"/>
                    <a:pt x="902" y="414"/>
                  </a:cubicBezTo>
                  <a:close/>
                  <a:moveTo>
                    <a:pt x="965" y="422"/>
                  </a:moveTo>
                  <a:cubicBezTo>
                    <a:pt x="965" y="422"/>
                    <a:pt x="965" y="422"/>
                    <a:pt x="965" y="422"/>
                  </a:cubicBezTo>
                  <a:cubicBezTo>
                    <a:pt x="950" y="420"/>
                    <a:pt x="939" y="431"/>
                    <a:pt x="940" y="449"/>
                  </a:cubicBezTo>
                  <a:cubicBezTo>
                    <a:pt x="940" y="449"/>
                    <a:pt x="940" y="449"/>
                    <a:pt x="940" y="449"/>
                  </a:cubicBezTo>
                  <a:cubicBezTo>
                    <a:pt x="942" y="466"/>
                    <a:pt x="956" y="481"/>
                    <a:pt x="972" y="483"/>
                  </a:cubicBezTo>
                  <a:cubicBezTo>
                    <a:pt x="972" y="483"/>
                    <a:pt x="972" y="483"/>
                    <a:pt x="972" y="483"/>
                  </a:cubicBezTo>
                  <a:cubicBezTo>
                    <a:pt x="988" y="484"/>
                    <a:pt x="999" y="472"/>
                    <a:pt x="997" y="455"/>
                  </a:cubicBezTo>
                  <a:cubicBezTo>
                    <a:pt x="994" y="438"/>
                    <a:pt x="981" y="424"/>
                    <a:pt x="965" y="422"/>
                  </a:cubicBezTo>
                  <a:close/>
                  <a:moveTo>
                    <a:pt x="1023" y="430"/>
                  </a:moveTo>
                  <a:cubicBezTo>
                    <a:pt x="1023" y="430"/>
                    <a:pt x="1023" y="430"/>
                    <a:pt x="1023" y="430"/>
                  </a:cubicBezTo>
                  <a:cubicBezTo>
                    <a:pt x="1009" y="428"/>
                    <a:pt x="999" y="439"/>
                    <a:pt x="1001" y="456"/>
                  </a:cubicBezTo>
                  <a:cubicBezTo>
                    <a:pt x="1001" y="456"/>
                    <a:pt x="1001" y="456"/>
                    <a:pt x="1001" y="456"/>
                  </a:cubicBezTo>
                  <a:cubicBezTo>
                    <a:pt x="1003" y="473"/>
                    <a:pt x="1016" y="488"/>
                    <a:pt x="1031" y="490"/>
                  </a:cubicBezTo>
                  <a:cubicBezTo>
                    <a:pt x="1031" y="490"/>
                    <a:pt x="1031" y="490"/>
                    <a:pt x="1031" y="490"/>
                  </a:cubicBezTo>
                  <a:cubicBezTo>
                    <a:pt x="1045" y="491"/>
                    <a:pt x="1054" y="480"/>
                    <a:pt x="1052" y="463"/>
                  </a:cubicBezTo>
                  <a:cubicBezTo>
                    <a:pt x="1050" y="446"/>
                    <a:pt x="1038" y="432"/>
                    <a:pt x="1023" y="430"/>
                  </a:cubicBezTo>
                  <a:close/>
                  <a:moveTo>
                    <a:pt x="1076" y="439"/>
                  </a:moveTo>
                  <a:cubicBezTo>
                    <a:pt x="1076" y="439"/>
                    <a:pt x="1076" y="439"/>
                    <a:pt x="1076" y="439"/>
                  </a:cubicBezTo>
                  <a:cubicBezTo>
                    <a:pt x="1063" y="437"/>
                    <a:pt x="1054" y="447"/>
                    <a:pt x="1056" y="464"/>
                  </a:cubicBezTo>
                  <a:cubicBezTo>
                    <a:pt x="1056" y="464"/>
                    <a:pt x="1056" y="464"/>
                    <a:pt x="1056" y="464"/>
                  </a:cubicBezTo>
                  <a:cubicBezTo>
                    <a:pt x="1058" y="480"/>
                    <a:pt x="1070" y="495"/>
                    <a:pt x="1083" y="497"/>
                  </a:cubicBezTo>
                  <a:cubicBezTo>
                    <a:pt x="1083" y="497"/>
                    <a:pt x="1083" y="497"/>
                    <a:pt x="1083" y="497"/>
                  </a:cubicBezTo>
                  <a:cubicBezTo>
                    <a:pt x="1096" y="498"/>
                    <a:pt x="1104" y="487"/>
                    <a:pt x="1102" y="471"/>
                  </a:cubicBezTo>
                  <a:cubicBezTo>
                    <a:pt x="1100" y="455"/>
                    <a:pt x="1089" y="441"/>
                    <a:pt x="1076" y="439"/>
                  </a:cubicBezTo>
                  <a:close/>
                  <a:moveTo>
                    <a:pt x="1164" y="458"/>
                  </a:moveTo>
                  <a:cubicBezTo>
                    <a:pt x="1164" y="458"/>
                    <a:pt x="1164" y="458"/>
                    <a:pt x="1164" y="458"/>
                  </a:cubicBezTo>
                  <a:cubicBezTo>
                    <a:pt x="1154" y="456"/>
                    <a:pt x="1148" y="465"/>
                    <a:pt x="1150" y="481"/>
                  </a:cubicBezTo>
                  <a:cubicBezTo>
                    <a:pt x="1150" y="481"/>
                    <a:pt x="1150" y="481"/>
                    <a:pt x="1150" y="481"/>
                  </a:cubicBezTo>
                  <a:cubicBezTo>
                    <a:pt x="1152" y="496"/>
                    <a:pt x="1162" y="510"/>
                    <a:pt x="1172" y="512"/>
                  </a:cubicBezTo>
                  <a:cubicBezTo>
                    <a:pt x="1172" y="512"/>
                    <a:pt x="1172" y="512"/>
                    <a:pt x="1172" y="512"/>
                  </a:cubicBezTo>
                  <a:cubicBezTo>
                    <a:pt x="1182" y="514"/>
                    <a:pt x="1187" y="503"/>
                    <a:pt x="1185" y="489"/>
                  </a:cubicBezTo>
                  <a:cubicBezTo>
                    <a:pt x="1182" y="474"/>
                    <a:pt x="1173" y="461"/>
                    <a:pt x="1164" y="458"/>
                  </a:cubicBezTo>
                  <a:close/>
                  <a:moveTo>
                    <a:pt x="1199" y="468"/>
                  </a:moveTo>
                  <a:cubicBezTo>
                    <a:pt x="1199" y="468"/>
                    <a:pt x="1199" y="468"/>
                    <a:pt x="1199" y="468"/>
                  </a:cubicBezTo>
                  <a:cubicBezTo>
                    <a:pt x="1190" y="466"/>
                    <a:pt x="1186" y="475"/>
                    <a:pt x="1188" y="490"/>
                  </a:cubicBezTo>
                  <a:cubicBezTo>
                    <a:pt x="1188" y="490"/>
                    <a:pt x="1188" y="490"/>
                    <a:pt x="1188" y="490"/>
                  </a:cubicBezTo>
                  <a:cubicBezTo>
                    <a:pt x="1190" y="504"/>
                    <a:pt x="1199" y="518"/>
                    <a:pt x="1207" y="520"/>
                  </a:cubicBezTo>
                  <a:cubicBezTo>
                    <a:pt x="1207" y="520"/>
                    <a:pt x="1207" y="520"/>
                    <a:pt x="1207" y="520"/>
                  </a:cubicBezTo>
                  <a:cubicBezTo>
                    <a:pt x="1216" y="522"/>
                    <a:pt x="1220" y="512"/>
                    <a:pt x="1218" y="498"/>
                  </a:cubicBezTo>
                  <a:cubicBezTo>
                    <a:pt x="1215" y="484"/>
                    <a:pt x="1207" y="471"/>
                    <a:pt x="1199" y="468"/>
                  </a:cubicBezTo>
                  <a:close/>
                  <a:moveTo>
                    <a:pt x="1228" y="479"/>
                  </a:moveTo>
                  <a:cubicBezTo>
                    <a:pt x="1228" y="479"/>
                    <a:pt x="1228" y="479"/>
                    <a:pt x="1228" y="479"/>
                  </a:cubicBezTo>
                  <a:cubicBezTo>
                    <a:pt x="1222" y="476"/>
                    <a:pt x="1218" y="485"/>
                    <a:pt x="1220" y="499"/>
                  </a:cubicBezTo>
                  <a:cubicBezTo>
                    <a:pt x="1220" y="499"/>
                    <a:pt x="1220" y="499"/>
                    <a:pt x="1220" y="499"/>
                  </a:cubicBezTo>
                  <a:cubicBezTo>
                    <a:pt x="1223" y="513"/>
                    <a:pt x="1230" y="526"/>
                    <a:pt x="1237" y="528"/>
                  </a:cubicBezTo>
                  <a:cubicBezTo>
                    <a:pt x="1237" y="528"/>
                    <a:pt x="1237" y="528"/>
                    <a:pt x="1237" y="528"/>
                  </a:cubicBezTo>
                  <a:cubicBezTo>
                    <a:pt x="1244" y="530"/>
                    <a:pt x="1247" y="521"/>
                    <a:pt x="1245" y="507"/>
                  </a:cubicBezTo>
                  <a:cubicBezTo>
                    <a:pt x="1242" y="494"/>
                    <a:pt x="1235" y="481"/>
                    <a:pt x="1228" y="479"/>
                  </a:cubicBezTo>
                  <a:close/>
                  <a:moveTo>
                    <a:pt x="1252" y="489"/>
                  </a:moveTo>
                  <a:cubicBezTo>
                    <a:pt x="1252" y="489"/>
                    <a:pt x="1252" y="489"/>
                    <a:pt x="1252" y="489"/>
                  </a:cubicBezTo>
                  <a:cubicBezTo>
                    <a:pt x="1247" y="487"/>
                    <a:pt x="1244" y="494"/>
                    <a:pt x="1246" y="508"/>
                  </a:cubicBezTo>
                  <a:cubicBezTo>
                    <a:pt x="1246" y="508"/>
                    <a:pt x="1246" y="508"/>
                    <a:pt x="1246" y="508"/>
                  </a:cubicBezTo>
                  <a:cubicBezTo>
                    <a:pt x="1249" y="522"/>
                    <a:pt x="1255" y="534"/>
                    <a:pt x="1261" y="536"/>
                  </a:cubicBezTo>
                  <a:cubicBezTo>
                    <a:pt x="1261" y="536"/>
                    <a:pt x="1261" y="536"/>
                    <a:pt x="1261" y="536"/>
                  </a:cubicBezTo>
                  <a:cubicBezTo>
                    <a:pt x="1266" y="538"/>
                    <a:pt x="1268" y="530"/>
                    <a:pt x="1266" y="517"/>
                  </a:cubicBezTo>
                  <a:cubicBezTo>
                    <a:pt x="1263" y="504"/>
                    <a:pt x="1257" y="492"/>
                    <a:pt x="1252" y="489"/>
                  </a:cubicBezTo>
                  <a:close/>
                  <a:moveTo>
                    <a:pt x="1270" y="500"/>
                  </a:moveTo>
                  <a:cubicBezTo>
                    <a:pt x="1270" y="500"/>
                    <a:pt x="1270" y="500"/>
                    <a:pt x="1270" y="500"/>
                  </a:cubicBezTo>
                  <a:cubicBezTo>
                    <a:pt x="1266" y="497"/>
                    <a:pt x="1264" y="505"/>
                    <a:pt x="1267" y="517"/>
                  </a:cubicBezTo>
                  <a:cubicBezTo>
                    <a:pt x="1267" y="517"/>
                    <a:pt x="1267" y="517"/>
                    <a:pt x="1267" y="517"/>
                  </a:cubicBezTo>
                  <a:cubicBezTo>
                    <a:pt x="1269" y="530"/>
                    <a:pt x="1275" y="542"/>
                    <a:pt x="1279" y="544"/>
                  </a:cubicBezTo>
                  <a:cubicBezTo>
                    <a:pt x="1279" y="544"/>
                    <a:pt x="1279" y="544"/>
                    <a:pt x="1279" y="544"/>
                  </a:cubicBezTo>
                  <a:cubicBezTo>
                    <a:pt x="1283" y="546"/>
                    <a:pt x="1283" y="539"/>
                    <a:pt x="1281" y="526"/>
                  </a:cubicBezTo>
                  <a:cubicBezTo>
                    <a:pt x="1278" y="514"/>
                    <a:pt x="1274" y="502"/>
                    <a:pt x="1270" y="500"/>
                  </a:cubicBezTo>
                  <a:close/>
                  <a:moveTo>
                    <a:pt x="1282" y="510"/>
                  </a:moveTo>
                  <a:cubicBezTo>
                    <a:pt x="1282" y="510"/>
                    <a:pt x="1282" y="510"/>
                    <a:pt x="1282" y="510"/>
                  </a:cubicBezTo>
                  <a:cubicBezTo>
                    <a:pt x="1280" y="508"/>
                    <a:pt x="1280" y="515"/>
                    <a:pt x="1282" y="527"/>
                  </a:cubicBezTo>
                  <a:cubicBezTo>
                    <a:pt x="1282" y="527"/>
                    <a:pt x="1282" y="527"/>
                    <a:pt x="1282" y="527"/>
                  </a:cubicBezTo>
                  <a:cubicBezTo>
                    <a:pt x="1285" y="539"/>
                    <a:pt x="1283" y="545"/>
                    <a:pt x="1291" y="553"/>
                  </a:cubicBezTo>
                  <a:cubicBezTo>
                    <a:pt x="1291" y="553"/>
                    <a:pt x="1291" y="553"/>
                    <a:pt x="1291" y="553"/>
                  </a:cubicBezTo>
                  <a:cubicBezTo>
                    <a:pt x="1293" y="555"/>
                    <a:pt x="1293" y="547"/>
                    <a:pt x="1290" y="536"/>
                  </a:cubicBezTo>
                  <a:cubicBezTo>
                    <a:pt x="1288" y="524"/>
                    <a:pt x="1285" y="514"/>
                    <a:pt x="1282" y="510"/>
                  </a:cubicBezTo>
                  <a:close/>
                  <a:moveTo>
                    <a:pt x="59" y="517"/>
                  </a:moveTo>
                  <a:cubicBezTo>
                    <a:pt x="59" y="517"/>
                    <a:pt x="59" y="517"/>
                    <a:pt x="59" y="517"/>
                  </a:cubicBezTo>
                  <a:cubicBezTo>
                    <a:pt x="49" y="519"/>
                    <a:pt x="41" y="533"/>
                    <a:pt x="39" y="548"/>
                  </a:cubicBezTo>
                  <a:cubicBezTo>
                    <a:pt x="39" y="548"/>
                    <a:pt x="39" y="548"/>
                    <a:pt x="39" y="548"/>
                  </a:cubicBezTo>
                  <a:cubicBezTo>
                    <a:pt x="37" y="563"/>
                    <a:pt x="43" y="574"/>
                    <a:pt x="53" y="573"/>
                  </a:cubicBezTo>
                  <a:cubicBezTo>
                    <a:pt x="53" y="573"/>
                    <a:pt x="53" y="573"/>
                    <a:pt x="53" y="573"/>
                  </a:cubicBezTo>
                  <a:cubicBezTo>
                    <a:pt x="63" y="571"/>
                    <a:pt x="72" y="558"/>
                    <a:pt x="74" y="542"/>
                  </a:cubicBezTo>
                  <a:cubicBezTo>
                    <a:pt x="75" y="526"/>
                    <a:pt x="68" y="515"/>
                    <a:pt x="59" y="517"/>
                  </a:cubicBezTo>
                  <a:close/>
                  <a:moveTo>
                    <a:pt x="99" y="510"/>
                  </a:moveTo>
                  <a:cubicBezTo>
                    <a:pt x="99" y="510"/>
                    <a:pt x="99" y="510"/>
                    <a:pt x="99" y="510"/>
                  </a:cubicBezTo>
                  <a:cubicBezTo>
                    <a:pt x="88" y="512"/>
                    <a:pt x="78" y="526"/>
                    <a:pt x="77" y="541"/>
                  </a:cubicBezTo>
                  <a:cubicBezTo>
                    <a:pt x="77" y="541"/>
                    <a:pt x="77" y="541"/>
                    <a:pt x="77" y="541"/>
                  </a:cubicBezTo>
                  <a:cubicBezTo>
                    <a:pt x="75" y="557"/>
                    <a:pt x="82" y="569"/>
                    <a:pt x="93" y="568"/>
                  </a:cubicBezTo>
                  <a:cubicBezTo>
                    <a:pt x="93" y="568"/>
                    <a:pt x="93" y="568"/>
                    <a:pt x="93" y="568"/>
                  </a:cubicBezTo>
                  <a:cubicBezTo>
                    <a:pt x="105" y="566"/>
                    <a:pt x="115" y="552"/>
                    <a:pt x="117" y="535"/>
                  </a:cubicBezTo>
                  <a:cubicBezTo>
                    <a:pt x="118" y="519"/>
                    <a:pt x="111" y="508"/>
                    <a:pt x="99" y="510"/>
                  </a:cubicBezTo>
                  <a:close/>
                  <a:moveTo>
                    <a:pt x="146" y="502"/>
                  </a:moveTo>
                  <a:cubicBezTo>
                    <a:pt x="146" y="502"/>
                    <a:pt x="146" y="502"/>
                    <a:pt x="146" y="502"/>
                  </a:cubicBezTo>
                  <a:cubicBezTo>
                    <a:pt x="133" y="504"/>
                    <a:pt x="122" y="518"/>
                    <a:pt x="120" y="535"/>
                  </a:cubicBezTo>
                  <a:cubicBezTo>
                    <a:pt x="120" y="535"/>
                    <a:pt x="120" y="535"/>
                    <a:pt x="120" y="535"/>
                  </a:cubicBezTo>
                  <a:cubicBezTo>
                    <a:pt x="119" y="552"/>
                    <a:pt x="127" y="564"/>
                    <a:pt x="140" y="563"/>
                  </a:cubicBezTo>
                  <a:cubicBezTo>
                    <a:pt x="140" y="563"/>
                    <a:pt x="140" y="563"/>
                    <a:pt x="140" y="563"/>
                  </a:cubicBezTo>
                  <a:cubicBezTo>
                    <a:pt x="153" y="561"/>
                    <a:pt x="164" y="546"/>
                    <a:pt x="166" y="529"/>
                  </a:cubicBezTo>
                  <a:cubicBezTo>
                    <a:pt x="167" y="512"/>
                    <a:pt x="159" y="501"/>
                    <a:pt x="146" y="502"/>
                  </a:cubicBezTo>
                  <a:close/>
                  <a:moveTo>
                    <a:pt x="198" y="495"/>
                  </a:moveTo>
                  <a:cubicBezTo>
                    <a:pt x="198" y="495"/>
                    <a:pt x="198" y="495"/>
                    <a:pt x="198" y="495"/>
                  </a:cubicBezTo>
                  <a:cubicBezTo>
                    <a:pt x="183" y="497"/>
                    <a:pt x="172" y="512"/>
                    <a:pt x="170" y="529"/>
                  </a:cubicBezTo>
                  <a:cubicBezTo>
                    <a:pt x="170" y="529"/>
                    <a:pt x="170" y="529"/>
                    <a:pt x="170" y="529"/>
                  </a:cubicBezTo>
                  <a:cubicBezTo>
                    <a:pt x="169" y="546"/>
                    <a:pt x="178" y="559"/>
                    <a:pt x="192" y="558"/>
                  </a:cubicBezTo>
                  <a:cubicBezTo>
                    <a:pt x="192" y="558"/>
                    <a:pt x="192" y="558"/>
                    <a:pt x="192" y="558"/>
                  </a:cubicBezTo>
                  <a:cubicBezTo>
                    <a:pt x="207" y="556"/>
                    <a:pt x="219" y="541"/>
                    <a:pt x="221" y="523"/>
                  </a:cubicBezTo>
                  <a:cubicBezTo>
                    <a:pt x="222" y="506"/>
                    <a:pt x="212" y="493"/>
                    <a:pt x="198" y="495"/>
                  </a:cubicBezTo>
                  <a:close/>
                  <a:moveTo>
                    <a:pt x="318" y="483"/>
                  </a:moveTo>
                  <a:cubicBezTo>
                    <a:pt x="318" y="483"/>
                    <a:pt x="318" y="483"/>
                    <a:pt x="318" y="483"/>
                  </a:cubicBezTo>
                  <a:cubicBezTo>
                    <a:pt x="301" y="484"/>
                    <a:pt x="288" y="499"/>
                    <a:pt x="286" y="517"/>
                  </a:cubicBezTo>
                  <a:cubicBezTo>
                    <a:pt x="286" y="517"/>
                    <a:pt x="286" y="517"/>
                    <a:pt x="286" y="517"/>
                  </a:cubicBezTo>
                  <a:cubicBezTo>
                    <a:pt x="285" y="536"/>
                    <a:pt x="296" y="549"/>
                    <a:pt x="314" y="548"/>
                  </a:cubicBezTo>
                  <a:cubicBezTo>
                    <a:pt x="314" y="548"/>
                    <a:pt x="314" y="548"/>
                    <a:pt x="314" y="548"/>
                  </a:cubicBezTo>
                  <a:cubicBezTo>
                    <a:pt x="331" y="547"/>
                    <a:pt x="346" y="532"/>
                    <a:pt x="347" y="513"/>
                  </a:cubicBezTo>
                  <a:cubicBezTo>
                    <a:pt x="348" y="494"/>
                    <a:pt x="336" y="481"/>
                    <a:pt x="318" y="483"/>
                  </a:cubicBezTo>
                  <a:close/>
                  <a:moveTo>
                    <a:pt x="386" y="477"/>
                  </a:moveTo>
                  <a:cubicBezTo>
                    <a:pt x="386" y="477"/>
                    <a:pt x="386" y="477"/>
                    <a:pt x="386" y="477"/>
                  </a:cubicBezTo>
                  <a:cubicBezTo>
                    <a:pt x="368" y="479"/>
                    <a:pt x="354" y="494"/>
                    <a:pt x="352" y="513"/>
                  </a:cubicBezTo>
                  <a:cubicBezTo>
                    <a:pt x="352" y="513"/>
                    <a:pt x="352" y="513"/>
                    <a:pt x="352" y="513"/>
                  </a:cubicBezTo>
                  <a:cubicBezTo>
                    <a:pt x="351" y="531"/>
                    <a:pt x="364" y="545"/>
                    <a:pt x="382" y="545"/>
                  </a:cubicBezTo>
                  <a:cubicBezTo>
                    <a:pt x="382" y="545"/>
                    <a:pt x="382" y="545"/>
                    <a:pt x="382" y="545"/>
                  </a:cubicBezTo>
                  <a:cubicBezTo>
                    <a:pt x="401" y="543"/>
                    <a:pt x="417" y="528"/>
                    <a:pt x="418" y="509"/>
                  </a:cubicBezTo>
                  <a:cubicBezTo>
                    <a:pt x="418" y="490"/>
                    <a:pt x="405" y="476"/>
                    <a:pt x="386" y="477"/>
                  </a:cubicBezTo>
                  <a:close/>
                  <a:moveTo>
                    <a:pt x="459" y="473"/>
                  </a:moveTo>
                  <a:cubicBezTo>
                    <a:pt x="459" y="473"/>
                    <a:pt x="459" y="473"/>
                    <a:pt x="459" y="473"/>
                  </a:cubicBezTo>
                  <a:cubicBezTo>
                    <a:pt x="439" y="474"/>
                    <a:pt x="424" y="489"/>
                    <a:pt x="423" y="508"/>
                  </a:cubicBezTo>
                  <a:cubicBezTo>
                    <a:pt x="423" y="508"/>
                    <a:pt x="423" y="508"/>
                    <a:pt x="423" y="508"/>
                  </a:cubicBezTo>
                  <a:cubicBezTo>
                    <a:pt x="422" y="527"/>
                    <a:pt x="436" y="542"/>
                    <a:pt x="456" y="541"/>
                  </a:cubicBezTo>
                  <a:cubicBezTo>
                    <a:pt x="456" y="541"/>
                    <a:pt x="456" y="541"/>
                    <a:pt x="456" y="541"/>
                  </a:cubicBezTo>
                  <a:cubicBezTo>
                    <a:pt x="475" y="540"/>
                    <a:pt x="491" y="524"/>
                    <a:pt x="492" y="505"/>
                  </a:cubicBezTo>
                  <a:cubicBezTo>
                    <a:pt x="492" y="486"/>
                    <a:pt x="478" y="472"/>
                    <a:pt x="459" y="473"/>
                  </a:cubicBezTo>
                  <a:close/>
                  <a:moveTo>
                    <a:pt x="840" y="476"/>
                  </a:moveTo>
                  <a:cubicBezTo>
                    <a:pt x="840" y="476"/>
                    <a:pt x="840" y="476"/>
                    <a:pt x="840" y="476"/>
                  </a:cubicBezTo>
                  <a:cubicBezTo>
                    <a:pt x="821" y="476"/>
                    <a:pt x="808" y="489"/>
                    <a:pt x="808" y="508"/>
                  </a:cubicBezTo>
                  <a:cubicBezTo>
                    <a:pt x="808" y="508"/>
                    <a:pt x="808" y="508"/>
                    <a:pt x="808" y="508"/>
                  </a:cubicBezTo>
                  <a:cubicBezTo>
                    <a:pt x="810" y="527"/>
                    <a:pt x="825" y="543"/>
                    <a:pt x="844" y="544"/>
                  </a:cubicBezTo>
                  <a:cubicBezTo>
                    <a:pt x="844" y="544"/>
                    <a:pt x="844" y="544"/>
                    <a:pt x="844" y="544"/>
                  </a:cubicBezTo>
                  <a:cubicBezTo>
                    <a:pt x="863" y="544"/>
                    <a:pt x="875" y="531"/>
                    <a:pt x="875" y="512"/>
                  </a:cubicBezTo>
                  <a:cubicBezTo>
                    <a:pt x="873" y="493"/>
                    <a:pt x="858" y="478"/>
                    <a:pt x="840" y="476"/>
                  </a:cubicBezTo>
                  <a:close/>
                  <a:moveTo>
                    <a:pt x="909" y="482"/>
                  </a:moveTo>
                  <a:cubicBezTo>
                    <a:pt x="909" y="482"/>
                    <a:pt x="909" y="482"/>
                    <a:pt x="909" y="482"/>
                  </a:cubicBezTo>
                  <a:cubicBezTo>
                    <a:pt x="891" y="481"/>
                    <a:pt x="879" y="493"/>
                    <a:pt x="880" y="512"/>
                  </a:cubicBezTo>
                  <a:cubicBezTo>
                    <a:pt x="880" y="512"/>
                    <a:pt x="880" y="512"/>
                    <a:pt x="880" y="512"/>
                  </a:cubicBezTo>
                  <a:cubicBezTo>
                    <a:pt x="881" y="531"/>
                    <a:pt x="896" y="547"/>
                    <a:pt x="913" y="548"/>
                  </a:cubicBezTo>
                  <a:cubicBezTo>
                    <a:pt x="913" y="548"/>
                    <a:pt x="913" y="548"/>
                    <a:pt x="913" y="548"/>
                  </a:cubicBezTo>
                  <a:cubicBezTo>
                    <a:pt x="931" y="548"/>
                    <a:pt x="942" y="535"/>
                    <a:pt x="941" y="517"/>
                  </a:cubicBezTo>
                  <a:cubicBezTo>
                    <a:pt x="940" y="498"/>
                    <a:pt x="925" y="484"/>
                    <a:pt x="909" y="482"/>
                  </a:cubicBezTo>
                  <a:close/>
                  <a:moveTo>
                    <a:pt x="973" y="488"/>
                  </a:moveTo>
                  <a:cubicBezTo>
                    <a:pt x="973" y="488"/>
                    <a:pt x="973" y="488"/>
                    <a:pt x="973" y="488"/>
                  </a:cubicBezTo>
                  <a:cubicBezTo>
                    <a:pt x="956" y="486"/>
                    <a:pt x="945" y="499"/>
                    <a:pt x="946" y="517"/>
                  </a:cubicBezTo>
                  <a:cubicBezTo>
                    <a:pt x="946" y="517"/>
                    <a:pt x="946" y="517"/>
                    <a:pt x="946" y="517"/>
                  </a:cubicBezTo>
                  <a:cubicBezTo>
                    <a:pt x="948" y="535"/>
                    <a:pt x="962" y="551"/>
                    <a:pt x="977" y="552"/>
                  </a:cubicBezTo>
                  <a:cubicBezTo>
                    <a:pt x="977" y="552"/>
                    <a:pt x="977" y="552"/>
                    <a:pt x="977" y="552"/>
                  </a:cubicBezTo>
                  <a:cubicBezTo>
                    <a:pt x="994" y="553"/>
                    <a:pt x="1005" y="540"/>
                    <a:pt x="1003" y="522"/>
                  </a:cubicBezTo>
                  <a:cubicBezTo>
                    <a:pt x="1002" y="504"/>
                    <a:pt x="988" y="489"/>
                    <a:pt x="973" y="488"/>
                  </a:cubicBezTo>
                  <a:close/>
                  <a:moveTo>
                    <a:pt x="1173" y="516"/>
                  </a:moveTo>
                  <a:cubicBezTo>
                    <a:pt x="1173" y="516"/>
                    <a:pt x="1173" y="516"/>
                    <a:pt x="1173" y="516"/>
                  </a:cubicBezTo>
                  <a:cubicBezTo>
                    <a:pt x="1163" y="514"/>
                    <a:pt x="1156" y="525"/>
                    <a:pt x="1157" y="541"/>
                  </a:cubicBezTo>
                  <a:cubicBezTo>
                    <a:pt x="1157" y="541"/>
                    <a:pt x="1157" y="541"/>
                    <a:pt x="1157" y="541"/>
                  </a:cubicBezTo>
                  <a:cubicBezTo>
                    <a:pt x="1159" y="557"/>
                    <a:pt x="1169" y="570"/>
                    <a:pt x="1179" y="572"/>
                  </a:cubicBezTo>
                  <a:cubicBezTo>
                    <a:pt x="1179" y="572"/>
                    <a:pt x="1179" y="572"/>
                    <a:pt x="1179" y="572"/>
                  </a:cubicBezTo>
                  <a:cubicBezTo>
                    <a:pt x="1189" y="573"/>
                    <a:pt x="1194" y="562"/>
                    <a:pt x="1193" y="547"/>
                  </a:cubicBezTo>
                  <a:cubicBezTo>
                    <a:pt x="1191" y="532"/>
                    <a:pt x="1183" y="518"/>
                    <a:pt x="1173" y="516"/>
                  </a:cubicBezTo>
                  <a:close/>
                  <a:moveTo>
                    <a:pt x="1208" y="524"/>
                  </a:moveTo>
                  <a:cubicBezTo>
                    <a:pt x="1208" y="524"/>
                    <a:pt x="1208" y="524"/>
                    <a:pt x="1208" y="524"/>
                  </a:cubicBezTo>
                  <a:cubicBezTo>
                    <a:pt x="1200" y="522"/>
                    <a:pt x="1194" y="532"/>
                    <a:pt x="1196" y="547"/>
                  </a:cubicBezTo>
                  <a:cubicBezTo>
                    <a:pt x="1196" y="547"/>
                    <a:pt x="1196" y="547"/>
                    <a:pt x="1196" y="547"/>
                  </a:cubicBezTo>
                  <a:cubicBezTo>
                    <a:pt x="1197" y="563"/>
                    <a:pt x="1206" y="576"/>
                    <a:pt x="1214" y="578"/>
                  </a:cubicBezTo>
                  <a:cubicBezTo>
                    <a:pt x="1214" y="578"/>
                    <a:pt x="1214" y="578"/>
                    <a:pt x="1214" y="578"/>
                  </a:cubicBezTo>
                  <a:cubicBezTo>
                    <a:pt x="1223" y="579"/>
                    <a:pt x="1227" y="569"/>
                    <a:pt x="1226" y="554"/>
                  </a:cubicBezTo>
                  <a:cubicBezTo>
                    <a:pt x="1224" y="539"/>
                    <a:pt x="1217" y="526"/>
                    <a:pt x="1208" y="524"/>
                  </a:cubicBezTo>
                  <a:close/>
                  <a:moveTo>
                    <a:pt x="1279" y="548"/>
                  </a:moveTo>
                  <a:cubicBezTo>
                    <a:pt x="1279" y="548"/>
                    <a:pt x="1279" y="548"/>
                    <a:pt x="1279" y="548"/>
                  </a:cubicBezTo>
                  <a:cubicBezTo>
                    <a:pt x="1275" y="546"/>
                    <a:pt x="1273" y="555"/>
                    <a:pt x="1275" y="568"/>
                  </a:cubicBezTo>
                  <a:cubicBezTo>
                    <a:pt x="1275" y="568"/>
                    <a:pt x="1275" y="568"/>
                    <a:pt x="1275" y="568"/>
                  </a:cubicBezTo>
                  <a:cubicBezTo>
                    <a:pt x="1277" y="581"/>
                    <a:pt x="1281" y="593"/>
                    <a:pt x="1285" y="594"/>
                  </a:cubicBezTo>
                  <a:cubicBezTo>
                    <a:pt x="1285" y="594"/>
                    <a:pt x="1285" y="594"/>
                    <a:pt x="1285" y="594"/>
                  </a:cubicBezTo>
                  <a:cubicBezTo>
                    <a:pt x="1289" y="595"/>
                    <a:pt x="1291" y="587"/>
                    <a:pt x="1289" y="574"/>
                  </a:cubicBezTo>
                  <a:cubicBezTo>
                    <a:pt x="1287" y="561"/>
                    <a:pt x="1283" y="550"/>
                    <a:pt x="1279" y="548"/>
                  </a:cubicBezTo>
                  <a:close/>
                  <a:moveTo>
                    <a:pt x="1291" y="556"/>
                  </a:moveTo>
                  <a:cubicBezTo>
                    <a:pt x="1291" y="556"/>
                    <a:pt x="1296" y="560"/>
                    <a:pt x="1291" y="556"/>
                  </a:cubicBezTo>
                  <a:cubicBezTo>
                    <a:pt x="1287" y="552"/>
                    <a:pt x="1288" y="562"/>
                    <a:pt x="1290" y="575"/>
                  </a:cubicBezTo>
                  <a:cubicBezTo>
                    <a:pt x="1290" y="575"/>
                    <a:pt x="1290" y="575"/>
                    <a:pt x="1290" y="575"/>
                  </a:cubicBezTo>
                  <a:cubicBezTo>
                    <a:pt x="1292" y="587"/>
                    <a:pt x="1288" y="594"/>
                    <a:pt x="1298" y="600"/>
                  </a:cubicBezTo>
                  <a:cubicBezTo>
                    <a:pt x="1298" y="600"/>
                    <a:pt x="1297" y="604"/>
                    <a:pt x="1298" y="600"/>
                  </a:cubicBezTo>
                  <a:cubicBezTo>
                    <a:pt x="1299" y="595"/>
                    <a:pt x="1300" y="593"/>
                    <a:pt x="1299" y="581"/>
                  </a:cubicBezTo>
                  <a:cubicBezTo>
                    <a:pt x="1297" y="569"/>
                    <a:pt x="1299" y="564"/>
                    <a:pt x="1291" y="556"/>
                  </a:cubicBezTo>
                  <a:close/>
                  <a:moveTo>
                    <a:pt x="18" y="582"/>
                  </a:moveTo>
                  <a:cubicBezTo>
                    <a:pt x="18" y="582"/>
                    <a:pt x="18" y="582"/>
                    <a:pt x="18" y="582"/>
                  </a:cubicBezTo>
                  <a:cubicBezTo>
                    <a:pt x="10" y="584"/>
                    <a:pt x="2" y="597"/>
                    <a:pt x="2" y="612"/>
                  </a:cubicBezTo>
                  <a:cubicBezTo>
                    <a:pt x="2" y="612"/>
                    <a:pt x="2" y="612"/>
                    <a:pt x="2" y="612"/>
                  </a:cubicBezTo>
                  <a:cubicBezTo>
                    <a:pt x="0" y="627"/>
                    <a:pt x="6" y="638"/>
                    <a:pt x="14" y="637"/>
                  </a:cubicBezTo>
                  <a:cubicBezTo>
                    <a:pt x="14" y="637"/>
                    <a:pt x="14" y="637"/>
                    <a:pt x="14" y="637"/>
                  </a:cubicBezTo>
                  <a:cubicBezTo>
                    <a:pt x="22" y="636"/>
                    <a:pt x="30" y="623"/>
                    <a:pt x="31" y="608"/>
                  </a:cubicBezTo>
                  <a:cubicBezTo>
                    <a:pt x="32" y="592"/>
                    <a:pt x="26" y="582"/>
                    <a:pt x="18" y="582"/>
                  </a:cubicBezTo>
                  <a:close/>
                  <a:moveTo>
                    <a:pt x="52" y="577"/>
                  </a:moveTo>
                  <a:cubicBezTo>
                    <a:pt x="52" y="577"/>
                    <a:pt x="52" y="577"/>
                    <a:pt x="52" y="577"/>
                  </a:cubicBezTo>
                  <a:cubicBezTo>
                    <a:pt x="42" y="579"/>
                    <a:pt x="34" y="592"/>
                    <a:pt x="34" y="608"/>
                  </a:cubicBezTo>
                  <a:cubicBezTo>
                    <a:pt x="34" y="608"/>
                    <a:pt x="34" y="608"/>
                    <a:pt x="34" y="608"/>
                  </a:cubicBezTo>
                  <a:cubicBezTo>
                    <a:pt x="33" y="623"/>
                    <a:pt x="39" y="635"/>
                    <a:pt x="49" y="635"/>
                  </a:cubicBezTo>
                  <a:cubicBezTo>
                    <a:pt x="49" y="635"/>
                    <a:pt x="49" y="635"/>
                    <a:pt x="49" y="635"/>
                  </a:cubicBezTo>
                  <a:cubicBezTo>
                    <a:pt x="58" y="634"/>
                    <a:pt x="67" y="621"/>
                    <a:pt x="68" y="604"/>
                  </a:cubicBezTo>
                  <a:cubicBezTo>
                    <a:pt x="69" y="588"/>
                    <a:pt x="62" y="576"/>
                    <a:pt x="52" y="577"/>
                  </a:cubicBezTo>
                  <a:close/>
                  <a:moveTo>
                    <a:pt x="93" y="572"/>
                  </a:moveTo>
                  <a:cubicBezTo>
                    <a:pt x="93" y="572"/>
                    <a:pt x="93" y="572"/>
                    <a:pt x="93" y="572"/>
                  </a:cubicBezTo>
                  <a:cubicBezTo>
                    <a:pt x="82" y="574"/>
                    <a:pt x="72" y="587"/>
                    <a:pt x="71" y="604"/>
                  </a:cubicBezTo>
                  <a:cubicBezTo>
                    <a:pt x="71" y="604"/>
                    <a:pt x="71" y="604"/>
                    <a:pt x="71" y="604"/>
                  </a:cubicBezTo>
                  <a:cubicBezTo>
                    <a:pt x="70" y="620"/>
                    <a:pt x="78" y="633"/>
                    <a:pt x="90" y="632"/>
                  </a:cubicBezTo>
                  <a:cubicBezTo>
                    <a:pt x="90" y="632"/>
                    <a:pt x="90" y="632"/>
                    <a:pt x="90" y="632"/>
                  </a:cubicBezTo>
                  <a:cubicBezTo>
                    <a:pt x="101" y="631"/>
                    <a:pt x="111" y="617"/>
                    <a:pt x="112" y="600"/>
                  </a:cubicBezTo>
                  <a:cubicBezTo>
                    <a:pt x="113" y="583"/>
                    <a:pt x="104" y="571"/>
                    <a:pt x="93" y="572"/>
                  </a:cubicBezTo>
                  <a:close/>
                  <a:moveTo>
                    <a:pt x="140" y="567"/>
                  </a:moveTo>
                  <a:cubicBezTo>
                    <a:pt x="140" y="567"/>
                    <a:pt x="140" y="567"/>
                    <a:pt x="140" y="567"/>
                  </a:cubicBezTo>
                  <a:cubicBezTo>
                    <a:pt x="127" y="569"/>
                    <a:pt x="117" y="583"/>
                    <a:pt x="115" y="600"/>
                  </a:cubicBezTo>
                  <a:cubicBezTo>
                    <a:pt x="115" y="600"/>
                    <a:pt x="115" y="600"/>
                    <a:pt x="115" y="600"/>
                  </a:cubicBezTo>
                  <a:cubicBezTo>
                    <a:pt x="115" y="617"/>
                    <a:pt x="123" y="630"/>
                    <a:pt x="136" y="629"/>
                  </a:cubicBezTo>
                  <a:cubicBezTo>
                    <a:pt x="136" y="629"/>
                    <a:pt x="136" y="629"/>
                    <a:pt x="136" y="629"/>
                  </a:cubicBezTo>
                  <a:cubicBezTo>
                    <a:pt x="149" y="628"/>
                    <a:pt x="160" y="614"/>
                    <a:pt x="161" y="596"/>
                  </a:cubicBezTo>
                  <a:cubicBezTo>
                    <a:pt x="162" y="579"/>
                    <a:pt x="152" y="566"/>
                    <a:pt x="140" y="567"/>
                  </a:cubicBezTo>
                  <a:close/>
                  <a:moveTo>
                    <a:pt x="192" y="562"/>
                  </a:moveTo>
                  <a:cubicBezTo>
                    <a:pt x="192" y="562"/>
                    <a:pt x="192" y="562"/>
                    <a:pt x="192" y="562"/>
                  </a:cubicBezTo>
                  <a:cubicBezTo>
                    <a:pt x="177" y="564"/>
                    <a:pt x="166" y="578"/>
                    <a:pt x="165" y="596"/>
                  </a:cubicBezTo>
                  <a:cubicBezTo>
                    <a:pt x="165" y="596"/>
                    <a:pt x="165" y="596"/>
                    <a:pt x="165" y="596"/>
                  </a:cubicBezTo>
                  <a:cubicBezTo>
                    <a:pt x="164" y="614"/>
                    <a:pt x="174" y="627"/>
                    <a:pt x="189" y="627"/>
                  </a:cubicBezTo>
                  <a:cubicBezTo>
                    <a:pt x="189" y="627"/>
                    <a:pt x="189" y="627"/>
                    <a:pt x="189" y="627"/>
                  </a:cubicBezTo>
                  <a:cubicBezTo>
                    <a:pt x="203" y="626"/>
                    <a:pt x="215" y="611"/>
                    <a:pt x="216" y="593"/>
                  </a:cubicBezTo>
                  <a:cubicBezTo>
                    <a:pt x="217" y="574"/>
                    <a:pt x="206" y="561"/>
                    <a:pt x="192" y="562"/>
                  </a:cubicBezTo>
                  <a:close/>
                  <a:moveTo>
                    <a:pt x="250" y="558"/>
                  </a:moveTo>
                  <a:cubicBezTo>
                    <a:pt x="250" y="558"/>
                    <a:pt x="250" y="558"/>
                    <a:pt x="250" y="558"/>
                  </a:cubicBezTo>
                  <a:cubicBezTo>
                    <a:pt x="234" y="559"/>
                    <a:pt x="222" y="574"/>
                    <a:pt x="221" y="592"/>
                  </a:cubicBezTo>
                  <a:cubicBezTo>
                    <a:pt x="221" y="592"/>
                    <a:pt x="221" y="592"/>
                    <a:pt x="221" y="592"/>
                  </a:cubicBezTo>
                  <a:cubicBezTo>
                    <a:pt x="220" y="611"/>
                    <a:pt x="231" y="625"/>
                    <a:pt x="247" y="624"/>
                  </a:cubicBezTo>
                  <a:cubicBezTo>
                    <a:pt x="247" y="624"/>
                    <a:pt x="247" y="624"/>
                    <a:pt x="247" y="624"/>
                  </a:cubicBezTo>
                  <a:cubicBezTo>
                    <a:pt x="263" y="623"/>
                    <a:pt x="276" y="608"/>
                    <a:pt x="277" y="589"/>
                  </a:cubicBezTo>
                  <a:cubicBezTo>
                    <a:pt x="277" y="570"/>
                    <a:pt x="266" y="557"/>
                    <a:pt x="250" y="558"/>
                  </a:cubicBezTo>
                  <a:close/>
                  <a:moveTo>
                    <a:pt x="314" y="554"/>
                  </a:moveTo>
                  <a:cubicBezTo>
                    <a:pt x="314" y="554"/>
                    <a:pt x="314" y="554"/>
                    <a:pt x="314" y="554"/>
                  </a:cubicBezTo>
                  <a:cubicBezTo>
                    <a:pt x="296" y="555"/>
                    <a:pt x="283" y="570"/>
                    <a:pt x="282" y="589"/>
                  </a:cubicBezTo>
                  <a:cubicBezTo>
                    <a:pt x="282" y="589"/>
                    <a:pt x="282" y="589"/>
                    <a:pt x="282" y="589"/>
                  </a:cubicBezTo>
                  <a:cubicBezTo>
                    <a:pt x="281" y="608"/>
                    <a:pt x="294" y="623"/>
                    <a:pt x="311" y="622"/>
                  </a:cubicBezTo>
                  <a:cubicBezTo>
                    <a:pt x="311" y="622"/>
                    <a:pt x="311" y="622"/>
                    <a:pt x="311" y="622"/>
                  </a:cubicBezTo>
                  <a:cubicBezTo>
                    <a:pt x="328" y="621"/>
                    <a:pt x="342" y="605"/>
                    <a:pt x="343" y="586"/>
                  </a:cubicBezTo>
                  <a:cubicBezTo>
                    <a:pt x="344" y="567"/>
                    <a:pt x="331" y="553"/>
                    <a:pt x="314" y="554"/>
                  </a:cubicBezTo>
                  <a:close/>
                  <a:moveTo>
                    <a:pt x="382" y="550"/>
                  </a:moveTo>
                  <a:cubicBezTo>
                    <a:pt x="382" y="550"/>
                    <a:pt x="382" y="550"/>
                    <a:pt x="382" y="550"/>
                  </a:cubicBezTo>
                  <a:cubicBezTo>
                    <a:pt x="363" y="551"/>
                    <a:pt x="349" y="566"/>
                    <a:pt x="348" y="586"/>
                  </a:cubicBezTo>
                  <a:cubicBezTo>
                    <a:pt x="348" y="586"/>
                    <a:pt x="348" y="586"/>
                    <a:pt x="348" y="586"/>
                  </a:cubicBezTo>
                  <a:cubicBezTo>
                    <a:pt x="348" y="606"/>
                    <a:pt x="361" y="620"/>
                    <a:pt x="380" y="620"/>
                  </a:cubicBezTo>
                  <a:cubicBezTo>
                    <a:pt x="380" y="620"/>
                    <a:pt x="380" y="620"/>
                    <a:pt x="380" y="620"/>
                  </a:cubicBezTo>
                  <a:cubicBezTo>
                    <a:pt x="398" y="619"/>
                    <a:pt x="413" y="603"/>
                    <a:pt x="414" y="583"/>
                  </a:cubicBezTo>
                  <a:cubicBezTo>
                    <a:pt x="414" y="563"/>
                    <a:pt x="400" y="549"/>
                    <a:pt x="382" y="550"/>
                  </a:cubicBezTo>
                  <a:close/>
                  <a:moveTo>
                    <a:pt x="913" y="553"/>
                  </a:moveTo>
                  <a:cubicBezTo>
                    <a:pt x="913" y="553"/>
                    <a:pt x="913" y="553"/>
                    <a:pt x="913" y="553"/>
                  </a:cubicBezTo>
                  <a:cubicBezTo>
                    <a:pt x="896" y="552"/>
                    <a:pt x="883" y="566"/>
                    <a:pt x="883" y="586"/>
                  </a:cubicBezTo>
                  <a:cubicBezTo>
                    <a:pt x="883" y="586"/>
                    <a:pt x="883" y="586"/>
                    <a:pt x="883" y="586"/>
                  </a:cubicBezTo>
                  <a:cubicBezTo>
                    <a:pt x="884" y="605"/>
                    <a:pt x="899" y="621"/>
                    <a:pt x="916" y="622"/>
                  </a:cubicBezTo>
                  <a:cubicBezTo>
                    <a:pt x="916" y="622"/>
                    <a:pt x="916" y="622"/>
                    <a:pt x="916" y="622"/>
                  </a:cubicBezTo>
                  <a:cubicBezTo>
                    <a:pt x="934" y="622"/>
                    <a:pt x="946" y="607"/>
                    <a:pt x="946" y="589"/>
                  </a:cubicBezTo>
                  <a:cubicBezTo>
                    <a:pt x="945" y="569"/>
                    <a:pt x="931" y="554"/>
                    <a:pt x="913" y="553"/>
                  </a:cubicBezTo>
                  <a:close/>
                  <a:moveTo>
                    <a:pt x="1137" y="571"/>
                  </a:moveTo>
                  <a:cubicBezTo>
                    <a:pt x="1137" y="571"/>
                    <a:pt x="1137" y="571"/>
                    <a:pt x="1137" y="571"/>
                  </a:cubicBezTo>
                  <a:cubicBezTo>
                    <a:pt x="1126" y="570"/>
                    <a:pt x="1117" y="583"/>
                    <a:pt x="1118" y="599"/>
                  </a:cubicBezTo>
                  <a:cubicBezTo>
                    <a:pt x="1118" y="599"/>
                    <a:pt x="1118" y="599"/>
                    <a:pt x="1118" y="599"/>
                  </a:cubicBezTo>
                  <a:cubicBezTo>
                    <a:pt x="1119" y="617"/>
                    <a:pt x="1129" y="631"/>
                    <a:pt x="1141" y="632"/>
                  </a:cubicBezTo>
                  <a:cubicBezTo>
                    <a:pt x="1141" y="632"/>
                    <a:pt x="1141" y="632"/>
                    <a:pt x="1141" y="632"/>
                  </a:cubicBezTo>
                  <a:cubicBezTo>
                    <a:pt x="1152" y="632"/>
                    <a:pt x="1160" y="620"/>
                    <a:pt x="1159" y="603"/>
                  </a:cubicBezTo>
                  <a:cubicBezTo>
                    <a:pt x="1158" y="586"/>
                    <a:pt x="1149" y="573"/>
                    <a:pt x="1137" y="571"/>
                  </a:cubicBezTo>
                  <a:close/>
                  <a:moveTo>
                    <a:pt x="1179" y="576"/>
                  </a:moveTo>
                  <a:cubicBezTo>
                    <a:pt x="1179" y="576"/>
                    <a:pt x="1179" y="576"/>
                    <a:pt x="1179" y="576"/>
                  </a:cubicBezTo>
                  <a:cubicBezTo>
                    <a:pt x="1169" y="575"/>
                    <a:pt x="1162" y="587"/>
                    <a:pt x="1162" y="603"/>
                  </a:cubicBezTo>
                  <a:cubicBezTo>
                    <a:pt x="1162" y="603"/>
                    <a:pt x="1162" y="603"/>
                    <a:pt x="1162" y="603"/>
                  </a:cubicBezTo>
                  <a:cubicBezTo>
                    <a:pt x="1164" y="620"/>
                    <a:pt x="1173" y="633"/>
                    <a:pt x="1183" y="634"/>
                  </a:cubicBezTo>
                  <a:cubicBezTo>
                    <a:pt x="1183" y="634"/>
                    <a:pt x="1183" y="634"/>
                    <a:pt x="1183" y="634"/>
                  </a:cubicBezTo>
                  <a:cubicBezTo>
                    <a:pt x="1192" y="635"/>
                    <a:pt x="1199" y="623"/>
                    <a:pt x="1198" y="607"/>
                  </a:cubicBezTo>
                  <a:cubicBezTo>
                    <a:pt x="1197" y="591"/>
                    <a:pt x="1189" y="578"/>
                    <a:pt x="1179" y="576"/>
                  </a:cubicBezTo>
                  <a:close/>
                  <a:moveTo>
                    <a:pt x="1214" y="582"/>
                  </a:moveTo>
                  <a:cubicBezTo>
                    <a:pt x="1214" y="582"/>
                    <a:pt x="1214" y="582"/>
                    <a:pt x="1214" y="582"/>
                  </a:cubicBezTo>
                  <a:cubicBezTo>
                    <a:pt x="1206" y="581"/>
                    <a:pt x="1200" y="592"/>
                    <a:pt x="1201" y="607"/>
                  </a:cubicBezTo>
                  <a:cubicBezTo>
                    <a:pt x="1201" y="607"/>
                    <a:pt x="1201" y="607"/>
                    <a:pt x="1201" y="607"/>
                  </a:cubicBezTo>
                  <a:cubicBezTo>
                    <a:pt x="1202" y="623"/>
                    <a:pt x="1209" y="636"/>
                    <a:pt x="1218" y="637"/>
                  </a:cubicBezTo>
                  <a:cubicBezTo>
                    <a:pt x="1218" y="637"/>
                    <a:pt x="1218" y="637"/>
                    <a:pt x="1218" y="637"/>
                  </a:cubicBezTo>
                  <a:cubicBezTo>
                    <a:pt x="1226" y="637"/>
                    <a:pt x="1232" y="626"/>
                    <a:pt x="1231" y="611"/>
                  </a:cubicBezTo>
                  <a:cubicBezTo>
                    <a:pt x="1230" y="596"/>
                    <a:pt x="1223" y="583"/>
                    <a:pt x="1214" y="582"/>
                  </a:cubicBezTo>
                  <a:close/>
                  <a:moveTo>
                    <a:pt x="1244" y="587"/>
                  </a:moveTo>
                  <a:cubicBezTo>
                    <a:pt x="1244" y="587"/>
                    <a:pt x="1244" y="587"/>
                    <a:pt x="1244" y="587"/>
                  </a:cubicBezTo>
                  <a:cubicBezTo>
                    <a:pt x="1237" y="586"/>
                    <a:pt x="1233" y="596"/>
                    <a:pt x="1233" y="611"/>
                  </a:cubicBezTo>
                  <a:cubicBezTo>
                    <a:pt x="1233" y="611"/>
                    <a:pt x="1233" y="611"/>
                    <a:pt x="1233" y="611"/>
                  </a:cubicBezTo>
                  <a:cubicBezTo>
                    <a:pt x="1235" y="626"/>
                    <a:pt x="1240" y="639"/>
                    <a:pt x="1248" y="640"/>
                  </a:cubicBezTo>
                  <a:cubicBezTo>
                    <a:pt x="1248" y="640"/>
                    <a:pt x="1248" y="640"/>
                    <a:pt x="1248" y="640"/>
                  </a:cubicBezTo>
                  <a:cubicBezTo>
                    <a:pt x="1255" y="640"/>
                    <a:pt x="1259" y="630"/>
                    <a:pt x="1258" y="615"/>
                  </a:cubicBezTo>
                  <a:cubicBezTo>
                    <a:pt x="1257" y="601"/>
                    <a:pt x="1251" y="589"/>
                    <a:pt x="1244" y="587"/>
                  </a:cubicBezTo>
                  <a:close/>
                  <a:moveTo>
                    <a:pt x="1268" y="592"/>
                  </a:moveTo>
                  <a:cubicBezTo>
                    <a:pt x="1268" y="592"/>
                    <a:pt x="1268" y="592"/>
                    <a:pt x="1268" y="592"/>
                  </a:cubicBezTo>
                  <a:cubicBezTo>
                    <a:pt x="1262" y="591"/>
                    <a:pt x="1259" y="601"/>
                    <a:pt x="1260" y="615"/>
                  </a:cubicBezTo>
                  <a:cubicBezTo>
                    <a:pt x="1260" y="615"/>
                    <a:pt x="1260" y="615"/>
                    <a:pt x="1260" y="615"/>
                  </a:cubicBezTo>
                  <a:cubicBezTo>
                    <a:pt x="1261" y="630"/>
                    <a:pt x="1266" y="642"/>
                    <a:pt x="1272" y="642"/>
                  </a:cubicBezTo>
                  <a:cubicBezTo>
                    <a:pt x="1272" y="642"/>
                    <a:pt x="1272" y="642"/>
                    <a:pt x="1272" y="642"/>
                  </a:cubicBezTo>
                  <a:cubicBezTo>
                    <a:pt x="1277" y="643"/>
                    <a:pt x="1280" y="633"/>
                    <a:pt x="1279" y="619"/>
                  </a:cubicBezTo>
                  <a:cubicBezTo>
                    <a:pt x="1278" y="606"/>
                    <a:pt x="1274" y="594"/>
                    <a:pt x="1268" y="592"/>
                  </a:cubicBezTo>
                  <a:close/>
                  <a:moveTo>
                    <a:pt x="1286" y="598"/>
                  </a:moveTo>
                  <a:cubicBezTo>
                    <a:pt x="1286" y="598"/>
                    <a:pt x="1286" y="598"/>
                    <a:pt x="1286" y="598"/>
                  </a:cubicBezTo>
                  <a:cubicBezTo>
                    <a:pt x="1282" y="597"/>
                    <a:pt x="1280" y="606"/>
                    <a:pt x="1280" y="619"/>
                  </a:cubicBezTo>
                  <a:cubicBezTo>
                    <a:pt x="1280" y="619"/>
                    <a:pt x="1280" y="619"/>
                    <a:pt x="1280" y="619"/>
                  </a:cubicBezTo>
                  <a:cubicBezTo>
                    <a:pt x="1282" y="633"/>
                    <a:pt x="1278" y="643"/>
                    <a:pt x="1290" y="645"/>
                  </a:cubicBezTo>
                  <a:cubicBezTo>
                    <a:pt x="1290" y="645"/>
                    <a:pt x="1290" y="645"/>
                    <a:pt x="1290" y="645"/>
                  </a:cubicBezTo>
                  <a:cubicBezTo>
                    <a:pt x="1294" y="646"/>
                    <a:pt x="1295" y="636"/>
                    <a:pt x="1294" y="623"/>
                  </a:cubicBezTo>
                  <a:cubicBezTo>
                    <a:pt x="1293" y="610"/>
                    <a:pt x="1290" y="599"/>
                    <a:pt x="1286" y="598"/>
                  </a:cubicBezTo>
                  <a:close/>
                  <a:moveTo>
                    <a:pt x="1298" y="603"/>
                  </a:moveTo>
                  <a:cubicBezTo>
                    <a:pt x="1296" y="607"/>
                    <a:pt x="1294" y="611"/>
                    <a:pt x="1295" y="624"/>
                  </a:cubicBezTo>
                  <a:cubicBezTo>
                    <a:pt x="1295" y="624"/>
                    <a:pt x="1295" y="624"/>
                    <a:pt x="1295" y="624"/>
                  </a:cubicBezTo>
                  <a:cubicBezTo>
                    <a:pt x="1296" y="637"/>
                    <a:pt x="1299" y="652"/>
                    <a:pt x="1302" y="648"/>
                  </a:cubicBezTo>
                  <a:cubicBezTo>
                    <a:pt x="1305" y="645"/>
                    <a:pt x="1305" y="640"/>
                    <a:pt x="1304" y="627"/>
                  </a:cubicBezTo>
                  <a:cubicBezTo>
                    <a:pt x="1303" y="615"/>
                    <a:pt x="1300" y="599"/>
                    <a:pt x="1298" y="603"/>
                  </a:cubicBezTo>
                  <a:close/>
                  <a:moveTo>
                    <a:pt x="49" y="639"/>
                  </a:moveTo>
                  <a:cubicBezTo>
                    <a:pt x="49" y="639"/>
                    <a:pt x="49" y="639"/>
                    <a:pt x="49" y="639"/>
                  </a:cubicBezTo>
                  <a:cubicBezTo>
                    <a:pt x="39" y="640"/>
                    <a:pt x="31" y="653"/>
                    <a:pt x="31" y="669"/>
                  </a:cubicBezTo>
                  <a:cubicBezTo>
                    <a:pt x="31" y="669"/>
                    <a:pt x="31" y="669"/>
                    <a:pt x="31" y="669"/>
                  </a:cubicBezTo>
                  <a:cubicBezTo>
                    <a:pt x="31" y="685"/>
                    <a:pt x="38" y="697"/>
                    <a:pt x="47" y="697"/>
                  </a:cubicBezTo>
                  <a:cubicBezTo>
                    <a:pt x="47" y="697"/>
                    <a:pt x="47" y="697"/>
                    <a:pt x="47" y="697"/>
                  </a:cubicBezTo>
                  <a:cubicBezTo>
                    <a:pt x="57" y="697"/>
                    <a:pt x="65" y="684"/>
                    <a:pt x="66" y="667"/>
                  </a:cubicBezTo>
                  <a:cubicBezTo>
                    <a:pt x="66" y="651"/>
                    <a:pt x="58" y="638"/>
                    <a:pt x="49" y="639"/>
                  </a:cubicBezTo>
                  <a:close/>
                  <a:moveTo>
                    <a:pt x="89" y="636"/>
                  </a:moveTo>
                  <a:cubicBezTo>
                    <a:pt x="89" y="636"/>
                    <a:pt x="89" y="636"/>
                    <a:pt x="89" y="636"/>
                  </a:cubicBezTo>
                  <a:cubicBezTo>
                    <a:pt x="78" y="637"/>
                    <a:pt x="69" y="651"/>
                    <a:pt x="69" y="667"/>
                  </a:cubicBezTo>
                  <a:cubicBezTo>
                    <a:pt x="69" y="667"/>
                    <a:pt x="69" y="667"/>
                    <a:pt x="69" y="667"/>
                  </a:cubicBezTo>
                  <a:cubicBezTo>
                    <a:pt x="69" y="684"/>
                    <a:pt x="76" y="697"/>
                    <a:pt x="88" y="697"/>
                  </a:cubicBezTo>
                  <a:cubicBezTo>
                    <a:pt x="88" y="697"/>
                    <a:pt x="88" y="697"/>
                    <a:pt x="88" y="697"/>
                  </a:cubicBezTo>
                  <a:cubicBezTo>
                    <a:pt x="99" y="697"/>
                    <a:pt x="109" y="683"/>
                    <a:pt x="109" y="666"/>
                  </a:cubicBezTo>
                  <a:cubicBezTo>
                    <a:pt x="109" y="649"/>
                    <a:pt x="101" y="636"/>
                    <a:pt x="89" y="636"/>
                  </a:cubicBezTo>
                  <a:close/>
                  <a:moveTo>
                    <a:pt x="188" y="632"/>
                  </a:moveTo>
                  <a:cubicBezTo>
                    <a:pt x="188" y="632"/>
                    <a:pt x="188" y="632"/>
                    <a:pt x="188" y="632"/>
                  </a:cubicBezTo>
                  <a:cubicBezTo>
                    <a:pt x="174" y="633"/>
                    <a:pt x="163" y="647"/>
                    <a:pt x="163" y="665"/>
                  </a:cubicBezTo>
                  <a:cubicBezTo>
                    <a:pt x="163" y="665"/>
                    <a:pt x="163" y="665"/>
                    <a:pt x="163" y="665"/>
                  </a:cubicBezTo>
                  <a:cubicBezTo>
                    <a:pt x="163" y="683"/>
                    <a:pt x="173" y="697"/>
                    <a:pt x="187" y="697"/>
                  </a:cubicBezTo>
                  <a:cubicBezTo>
                    <a:pt x="187" y="697"/>
                    <a:pt x="187" y="697"/>
                    <a:pt x="187" y="697"/>
                  </a:cubicBezTo>
                  <a:cubicBezTo>
                    <a:pt x="202" y="697"/>
                    <a:pt x="214" y="682"/>
                    <a:pt x="214" y="664"/>
                  </a:cubicBezTo>
                  <a:cubicBezTo>
                    <a:pt x="214" y="645"/>
                    <a:pt x="203" y="631"/>
                    <a:pt x="188" y="632"/>
                  </a:cubicBezTo>
                  <a:close/>
                  <a:moveTo>
                    <a:pt x="247" y="629"/>
                  </a:moveTo>
                  <a:cubicBezTo>
                    <a:pt x="247" y="629"/>
                    <a:pt x="247" y="629"/>
                    <a:pt x="247" y="629"/>
                  </a:cubicBezTo>
                  <a:cubicBezTo>
                    <a:pt x="231" y="630"/>
                    <a:pt x="219" y="645"/>
                    <a:pt x="218" y="664"/>
                  </a:cubicBezTo>
                  <a:cubicBezTo>
                    <a:pt x="218" y="664"/>
                    <a:pt x="218" y="664"/>
                    <a:pt x="218" y="664"/>
                  </a:cubicBezTo>
                  <a:cubicBezTo>
                    <a:pt x="218" y="683"/>
                    <a:pt x="230" y="697"/>
                    <a:pt x="246" y="697"/>
                  </a:cubicBezTo>
                  <a:cubicBezTo>
                    <a:pt x="246" y="697"/>
                    <a:pt x="246" y="697"/>
                    <a:pt x="246" y="697"/>
                  </a:cubicBezTo>
                  <a:cubicBezTo>
                    <a:pt x="262" y="697"/>
                    <a:pt x="275" y="682"/>
                    <a:pt x="275" y="663"/>
                  </a:cubicBezTo>
                  <a:cubicBezTo>
                    <a:pt x="275" y="643"/>
                    <a:pt x="263" y="629"/>
                    <a:pt x="247" y="629"/>
                  </a:cubicBezTo>
                  <a:close/>
                  <a:moveTo>
                    <a:pt x="981" y="629"/>
                  </a:moveTo>
                  <a:cubicBezTo>
                    <a:pt x="981" y="629"/>
                    <a:pt x="981" y="629"/>
                    <a:pt x="981" y="629"/>
                  </a:cubicBezTo>
                  <a:cubicBezTo>
                    <a:pt x="965" y="629"/>
                    <a:pt x="952" y="643"/>
                    <a:pt x="952" y="663"/>
                  </a:cubicBezTo>
                  <a:cubicBezTo>
                    <a:pt x="952" y="663"/>
                    <a:pt x="952" y="663"/>
                    <a:pt x="952" y="663"/>
                  </a:cubicBezTo>
                  <a:cubicBezTo>
                    <a:pt x="953" y="682"/>
                    <a:pt x="966" y="697"/>
                    <a:pt x="982" y="697"/>
                  </a:cubicBezTo>
                  <a:cubicBezTo>
                    <a:pt x="982" y="697"/>
                    <a:pt x="982" y="697"/>
                    <a:pt x="982" y="697"/>
                  </a:cubicBezTo>
                  <a:cubicBezTo>
                    <a:pt x="998" y="697"/>
                    <a:pt x="1010" y="682"/>
                    <a:pt x="1010" y="664"/>
                  </a:cubicBezTo>
                  <a:cubicBezTo>
                    <a:pt x="1009" y="645"/>
                    <a:pt x="997" y="630"/>
                    <a:pt x="981" y="629"/>
                  </a:cubicBezTo>
                  <a:close/>
                  <a:moveTo>
                    <a:pt x="1040" y="631"/>
                  </a:moveTo>
                  <a:cubicBezTo>
                    <a:pt x="1040" y="631"/>
                    <a:pt x="1040" y="631"/>
                    <a:pt x="1040" y="631"/>
                  </a:cubicBezTo>
                  <a:cubicBezTo>
                    <a:pt x="1025" y="631"/>
                    <a:pt x="1014" y="645"/>
                    <a:pt x="1014" y="664"/>
                  </a:cubicBezTo>
                  <a:cubicBezTo>
                    <a:pt x="1014" y="664"/>
                    <a:pt x="1014" y="664"/>
                    <a:pt x="1014" y="664"/>
                  </a:cubicBezTo>
                  <a:cubicBezTo>
                    <a:pt x="1015" y="683"/>
                    <a:pt x="1026" y="697"/>
                    <a:pt x="1041" y="697"/>
                  </a:cubicBezTo>
                  <a:cubicBezTo>
                    <a:pt x="1041" y="697"/>
                    <a:pt x="1041" y="697"/>
                    <a:pt x="1041" y="697"/>
                  </a:cubicBezTo>
                  <a:cubicBezTo>
                    <a:pt x="1056" y="697"/>
                    <a:pt x="1066" y="683"/>
                    <a:pt x="1066" y="665"/>
                  </a:cubicBezTo>
                  <a:cubicBezTo>
                    <a:pt x="1066" y="647"/>
                    <a:pt x="1055" y="632"/>
                    <a:pt x="1040" y="631"/>
                  </a:cubicBezTo>
                  <a:close/>
                  <a:moveTo>
                    <a:pt x="1094" y="634"/>
                  </a:moveTo>
                  <a:cubicBezTo>
                    <a:pt x="1094" y="634"/>
                    <a:pt x="1094" y="634"/>
                    <a:pt x="1094" y="634"/>
                  </a:cubicBezTo>
                  <a:cubicBezTo>
                    <a:pt x="1080" y="633"/>
                    <a:pt x="1070" y="647"/>
                    <a:pt x="1070" y="665"/>
                  </a:cubicBezTo>
                  <a:cubicBezTo>
                    <a:pt x="1070" y="665"/>
                    <a:pt x="1070" y="665"/>
                    <a:pt x="1070" y="665"/>
                  </a:cubicBezTo>
                  <a:cubicBezTo>
                    <a:pt x="1071" y="683"/>
                    <a:pt x="1081" y="697"/>
                    <a:pt x="1095" y="697"/>
                  </a:cubicBezTo>
                  <a:cubicBezTo>
                    <a:pt x="1095" y="697"/>
                    <a:pt x="1095" y="697"/>
                    <a:pt x="1095" y="697"/>
                  </a:cubicBezTo>
                  <a:cubicBezTo>
                    <a:pt x="1108" y="697"/>
                    <a:pt x="1117" y="683"/>
                    <a:pt x="1117" y="666"/>
                  </a:cubicBezTo>
                  <a:cubicBezTo>
                    <a:pt x="1117" y="648"/>
                    <a:pt x="1107" y="634"/>
                    <a:pt x="1094" y="634"/>
                  </a:cubicBezTo>
                  <a:close/>
                  <a:moveTo>
                    <a:pt x="1141" y="636"/>
                  </a:moveTo>
                  <a:cubicBezTo>
                    <a:pt x="1141" y="636"/>
                    <a:pt x="1141" y="636"/>
                    <a:pt x="1141" y="636"/>
                  </a:cubicBezTo>
                  <a:cubicBezTo>
                    <a:pt x="1130" y="636"/>
                    <a:pt x="1121" y="649"/>
                    <a:pt x="1121" y="666"/>
                  </a:cubicBezTo>
                  <a:cubicBezTo>
                    <a:pt x="1121" y="666"/>
                    <a:pt x="1121" y="666"/>
                    <a:pt x="1121" y="666"/>
                  </a:cubicBezTo>
                  <a:cubicBezTo>
                    <a:pt x="1121" y="683"/>
                    <a:pt x="1131" y="697"/>
                    <a:pt x="1142" y="697"/>
                  </a:cubicBezTo>
                  <a:cubicBezTo>
                    <a:pt x="1142" y="697"/>
                    <a:pt x="1142" y="697"/>
                    <a:pt x="1142" y="697"/>
                  </a:cubicBezTo>
                  <a:cubicBezTo>
                    <a:pt x="1154" y="697"/>
                    <a:pt x="1162" y="684"/>
                    <a:pt x="1162" y="667"/>
                  </a:cubicBezTo>
                  <a:cubicBezTo>
                    <a:pt x="1162" y="650"/>
                    <a:pt x="1153" y="637"/>
                    <a:pt x="1141" y="636"/>
                  </a:cubicBezTo>
                  <a:close/>
                  <a:moveTo>
                    <a:pt x="1183" y="639"/>
                  </a:moveTo>
                  <a:cubicBezTo>
                    <a:pt x="1183" y="639"/>
                    <a:pt x="1183" y="639"/>
                    <a:pt x="1183" y="639"/>
                  </a:cubicBezTo>
                  <a:cubicBezTo>
                    <a:pt x="1173" y="638"/>
                    <a:pt x="1165" y="651"/>
                    <a:pt x="1165" y="667"/>
                  </a:cubicBezTo>
                  <a:cubicBezTo>
                    <a:pt x="1165" y="667"/>
                    <a:pt x="1165" y="667"/>
                    <a:pt x="1165" y="667"/>
                  </a:cubicBezTo>
                  <a:cubicBezTo>
                    <a:pt x="1166" y="684"/>
                    <a:pt x="1174" y="697"/>
                    <a:pt x="1184" y="697"/>
                  </a:cubicBezTo>
                  <a:cubicBezTo>
                    <a:pt x="1184" y="697"/>
                    <a:pt x="1184" y="697"/>
                    <a:pt x="1184" y="697"/>
                  </a:cubicBezTo>
                  <a:cubicBezTo>
                    <a:pt x="1194" y="697"/>
                    <a:pt x="1201" y="685"/>
                    <a:pt x="1201" y="668"/>
                  </a:cubicBezTo>
                  <a:cubicBezTo>
                    <a:pt x="1200" y="652"/>
                    <a:pt x="1193" y="639"/>
                    <a:pt x="1183" y="639"/>
                  </a:cubicBezTo>
                  <a:close/>
                  <a:moveTo>
                    <a:pt x="1218" y="641"/>
                  </a:moveTo>
                  <a:cubicBezTo>
                    <a:pt x="1218" y="641"/>
                    <a:pt x="1218" y="641"/>
                    <a:pt x="1218" y="641"/>
                  </a:cubicBezTo>
                  <a:cubicBezTo>
                    <a:pt x="1210" y="641"/>
                    <a:pt x="1204" y="653"/>
                    <a:pt x="1203" y="668"/>
                  </a:cubicBezTo>
                  <a:cubicBezTo>
                    <a:pt x="1203" y="668"/>
                    <a:pt x="1203" y="668"/>
                    <a:pt x="1203" y="668"/>
                  </a:cubicBezTo>
                  <a:cubicBezTo>
                    <a:pt x="1204" y="685"/>
                    <a:pt x="1211" y="697"/>
                    <a:pt x="1219" y="697"/>
                  </a:cubicBezTo>
                  <a:cubicBezTo>
                    <a:pt x="1219" y="697"/>
                    <a:pt x="1219" y="697"/>
                    <a:pt x="1219" y="697"/>
                  </a:cubicBezTo>
                  <a:cubicBezTo>
                    <a:pt x="1228" y="697"/>
                    <a:pt x="1234" y="685"/>
                    <a:pt x="1234" y="670"/>
                  </a:cubicBezTo>
                  <a:cubicBezTo>
                    <a:pt x="1233" y="654"/>
                    <a:pt x="1227" y="642"/>
                    <a:pt x="1218" y="641"/>
                  </a:cubicBezTo>
                  <a:close/>
                  <a:moveTo>
                    <a:pt x="1248" y="644"/>
                  </a:moveTo>
                  <a:cubicBezTo>
                    <a:pt x="1248" y="644"/>
                    <a:pt x="1248" y="644"/>
                    <a:pt x="1248" y="644"/>
                  </a:cubicBezTo>
                  <a:cubicBezTo>
                    <a:pt x="1241" y="643"/>
                    <a:pt x="1235" y="655"/>
                    <a:pt x="1236" y="670"/>
                  </a:cubicBezTo>
                  <a:cubicBezTo>
                    <a:pt x="1236" y="670"/>
                    <a:pt x="1236" y="670"/>
                    <a:pt x="1236" y="670"/>
                  </a:cubicBezTo>
                  <a:cubicBezTo>
                    <a:pt x="1236" y="685"/>
                    <a:pt x="1242" y="697"/>
                    <a:pt x="1249" y="697"/>
                  </a:cubicBezTo>
                  <a:cubicBezTo>
                    <a:pt x="1249" y="697"/>
                    <a:pt x="1249" y="697"/>
                    <a:pt x="1249" y="697"/>
                  </a:cubicBezTo>
                  <a:cubicBezTo>
                    <a:pt x="1256" y="697"/>
                    <a:pt x="1261" y="686"/>
                    <a:pt x="1261" y="671"/>
                  </a:cubicBezTo>
                  <a:cubicBezTo>
                    <a:pt x="1260" y="656"/>
                    <a:pt x="1255" y="644"/>
                    <a:pt x="1248" y="644"/>
                  </a:cubicBezTo>
                  <a:close/>
                  <a:moveTo>
                    <a:pt x="1272" y="646"/>
                  </a:moveTo>
                  <a:cubicBezTo>
                    <a:pt x="1272" y="646"/>
                    <a:pt x="1272" y="646"/>
                    <a:pt x="1272" y="646"/>
                  </a:cubicBezTo>
                  <a:cubicBezTo>
                    <a:pt x="1267" y="646"/>
                    <a:pt x="1262" y="656"/>
                    <a:pt x="1262" y="671"/>
                  </a:cubicBezTo>
                  <a:cubicBezTo>
                    <a:pt x="1262" y="671"/>
                    <a:pt x="1262" y="671"/>
                    <a:pt x="1262" y="671"/>
                  </a:cubicBezTo>
                  <a:cubicBezTo>
                    <a:pt x="1263" y="686"/>
                    <a:pt x="1268" y="697"/>
                    <a:pt x="1273" y="697"/>
                  </a:cubicBezTo>
                  <a:cubicBezTo>
                    <a:pt x="1273" y="697"/>
                    <a:pt x="1273" y="697"/>
                    <a:pt x="1273" y="697"/>
                  </a:cubicBezTo>
                  <a:cubicBezTo>
                    <a:pt x="1279" y="697"/>
                    <a:pt x="1282" y="686"/>
                    <a:pt x="1282" y="672"/>
                  </a:cubicBezTo>
                  <a:cubicBezTo>
                    <a:pt x="1281" y="658"/>
                    <a:pt x="1277" y="647"/>
                    <a:pt x="1272" y="646"/>
                  </a:cubicBezTo>
                  <a:close/>
                  <a:moveTo>
                    <a:pt x="1290" y="649"/>
                  </a:moveTo>
                  <a:cubicBezTo>
                    <a:pt x="1290" y="649"/>
                    <a:pt x="1290" y="649"/>
                    <a:pt x="1290" y="649"/>
                  </a:cubicBezTo>
                  <a:cubicBezTo>
                    <a:pt x="1286" y="648"/>
                    <a:pt x="1283" y="659"/>
                    <a:pt x="1283" y="672"/>
                  </a:cubicBezTo>
                  <a:cubicBezTo>
                    <a:pt x="1283" y="672"/>
                    <a:pt x="1283" y="672"/>
                    <a:pt x="1283" y="672"/>
                  </a:cubicBezTo>
                  <a:cubicBezTo>
                    <a:pt x="1284" y="686"/>
                    <a:pt x="1280" y="697"/>
                    <a:pt x="1291" y="697"/>
                  </a:cubicBezTo>
                  <a:cubicBezTo>
                    <a:pt x="1291" y="697"/>
                    <a:pt x="1291" y="697"/>
                    <a:pt x="1291" y="697"/>
                  </a:cubicBezTo>
                  <a:cubicBezTo>
                    <a:pt x="1295" y="697"/>
                    <a:pt x="1297" y="686"/>
                    <a:pt x="1297" y="673"/>
                  </a:cubicBezTo>
                  <a:cubicBezTo>
                    <a:pt x="1296" y="660"/>
                    <a:pt x="1301" y="651"/>
                    <a:pt x="1290" y="649"/>
                  </a:cubicBezTo>
                  <a:close/>
                  <a:moveTo>
                    <a:pt x="1302" y="651"/>
                  </a:moveTo>
                  <a:cubicBezTo>
                    <a:pt x="1298" y="655"/>
                    <a:pt x="1298" y="660"/>
                    <a:pt x="1298" y="674"/>
                  </a:cubicBezTo>
                  <a:cubicBezTo>
                    <a:pt x="1298" y="674"/>
                    <a:pt x="1298" y="674"/>
                    <a:pt x="1298" y="674"/>
                  </a:cubicBezTo>
                  <a:cubicBezTo>
                    <a:pt x="1298" y="686"/>
                    <a:pt x="1301" y="699"/>
                    <a:pt x="1303" y="697"/>
                  </a:cubicBezTo>
                  <a:cubicBezTo>
                    <a:pt x="1306" y="695"/>
                    <a:pt x="1307" y="687"/>
                    <a:pt x="1307" y="675"/>
                  </a:cubicBezTo>
                  <a:cubicBezTo>
                    <a:pt x="1306" y="662"/>
                    <a:pt x="1306" y="648"/>
                    <a:pt x="1302" y="651"/>
                  </a:cubicBezTo>
                  <a:close/>
                  <a:moveTo>
                    <a:pt x="47" y="701"/>
                  </a:moveTo>
                  <a:cubicBezTo>
                    <a:pt x="47" y="701"/>
                    <a:pt x="47" y="701"/>
                    <a:pt x="47" y="701"/>
                  </a:cubicBezTo>
                  <a:cubicBezTo>
                    <a:pt x="38" y="702"/>
                    <a:pt x="31" y="714"/>
                    <a:pt x="31" y="730"/>
                  </a:cubicBezTo>
                  <a:cubicBezTo>
                    <a:pt x="31" y="730"/>
                    <a:pt x="31" y="730"/>
                    <a:pt x="31" y="730"/>
                  </a:cubicBezTo>
                  <a:cubicBezTo>
                    <a:pt x="32" y="746"/>
                    <a:pt x="40" y="759"/>
                    <a:pt x="49" y="760"/>
                  </a:cubicBezTo>
                  <a:cubicBezTo>
                    <a:pt x="49" y="760"/>
                    <a:pt x="49" y="760"/>
                    <a:pt x="49" y="760"/>
                  </a:cubicBezTo>
                  <a:cubicBezTo>
                    <a:pt x="59" y="760"/>
                    <a:pt x="66" y="748"/>
                    <a:pt x="66" y="731"/>
                  </a:cubicBezTo>
                  <a:cubicBezTo>
                    <a:pt x="65" y="715"/>
                    <a:pt x="58" y="702"/>
                    <a:pt x="47" y="701"/>
                  </a:cubicBezTo>
                  <a:close/>
                  <a:moveTo>
                    <a:pt x="982" y="702"/>
                  </a:moveTo>
                  <a:cubicBezTo>
                    <a:pt x="982" y="702"/>
                    <a:pt x="982" y="702"/>
                    <a:pt x="982" y="702"/>
                  </a:cubicBezTo>
                  <a:cubicBezTo>
                    <a:pt x="966" y="703"/>
                    <a:pt x="953" y="718"/>
                    <a:pt x="952" y="737"/>
                  </a:cubicBezTo>
                  <a:cubicBezTo>
                    <a:pt x="952" y="737"/>
                    <a:pt x="952" y="737"/>
                    <a:pt x="952" y="737"/>
                  </a:cubicBezTo>
                  <a:cubicBezTo>
                    <a:pt x="953" y="756"/>
                    <a:pt x="965" y="771"/>
                    <a:pt x="981" y="770"/>
                  </a:cubicBezTo>
                  <a:cubicBezTo>
                    <a:pt x="981" y="770"/>
                    <a:pt x="981" y="770"/>
                    <a:pt x="981" y="770"/>
                  </a:cubicBezTo>
                  <a:cubicBezTo>
                    <a:pt x="997" y="770"/>
                    <a:pt x="1009" y="754"/>
                    <a:pt x="1010" y="736"/>
                  </a:cubicBezTo>
                  <a:cubicBezTo>
                    <a:pt x="1010" y="717"/>
                    <a:pt x="998" y="702"/>
                    <a:pt x="982" y="702"/>
                  </a:cubicBezTo>
                  <a:close/>
                  <a:moveTo>
                    <a:pt x="1041" y="702"/>
                  </a:moveTo>
                  <a:cubicBezTo>
                    <a:pt x="1041" y="702"/>
                    <a:pt x="1041" y="702"/>
                    <a:pt x="1041" y="702"/>
                  </a:cubicBezTo>
                  <a:cubicBezTo>
                    <a:pt x="1027" y="703"/>
                    <a:pt x="1014" y="717"/>
                    <a:pt x="1014" y="736"/>
                  </a:cubicBezTo>
                  <a:cubicBezTo>
                    <a:pt x="1014" y="736"/>
                    <a:pt x="1014" y="736"/>
                    <a:pt x="1014" y="736"/>
                  </a:cubicBezTo>
                  <a:cubicBezTo>
                    <a:pt x="1014" y="755"/>
                    <a:pt x="1025" y="768"/>
                    <a:pt x="1040" y="768"/>
                  </a:cubicBezTo>
                  <a:cubicBezTo>
                    <a:pt x="1040" y="768"/>
                    <a:pt x="1040" y="768"/>
                    <a:pt x="1040" y="768"/>
                  </a:cubicBezTo>
                  <a:cubicBezTo>
                    <a:pt x="1055" y="767"/>
                    <a:pt x="1066" y="753"/>
                    <a:pt x="1066" y="734"/>
                  </a:cubicBezTo>
                  <a:cubicBezTo>
                    <a:pt x="1066" y="716"/>
                    <a:pt x="1056" y="702"/>
                    <a:pt x="1041" y="702"/>
                  </a:cubicBezTo>
                  <a:close/>
                  <a:moveTo>
                    <a:pt x="1095" y="702"/>
                  </a:moveTo>
                  <a:cubicBezTo>
                    <a:pt x="1095" y="702"/>
                    <a:pt x="1095" y="702"/>
                    <a:pt x="1095" y="702"/>
                  </a:cubicBezTo>
                  <a:cubicBezTo>
                    <a:pt x="1082" y="702"/>
                    <a:pt x="1070" y="716"/>
                    <a:pt x="1070" y="734"/>
                  </a:cubicBezTo>
                  <a:cubicBezTo>
                    <a:pt x="1070" y="734"/>
                    <a:pt x="1070" y="734"/>
                    <a:pt x="1070" y="734"/>
                  </a:cubicBezTo>
                  <a:cubicBezTo>
                    <a:pt x="1070" y="753"/>
                    <a:pt x="1080" y="766"/>
                    <a:pt x="1093" y="765"/>
                  </a:cubicBezTo>
                  <a:cubicBezTo>
                    <a:pt x="1093" y="765"/>
                    <a:pt x="1093" y="765"/>
                    <a:pt x="1093" y="765"/>
                  </a:cubicBezTo>
                  <a:cubicBezTo>
                    <a:pt x="1106" y="765"/>
                    <a:pt x="1116" y="751"/>
                    <a:pt x="1117" y="733"/>
                  </a:cubicBezTo>
                  <a:cubicBezTo>
                    <a:pt x="1117" y="716"/>
                    <a:pt x="1108" y="702"/>
                    <a:pt x="1095" y="702"/>
                  </a:cubicBezTo>
                  <a:close/>
                  <a:moveTo>
                    <a:pt x="1142" y="702"/>
                  </a:moveTo>
                  <a:cubicBezTo>
                    <a:pt x="1142" y="702"/>
                    <a:pt x="1142" y="702"/>
                    <a:pt x="1142" y="702"/>
                  </a:cubicBezTo>
                  <a:cubicBezTo>
                    <a:pt x="1131" y="702"/>
                    <a:pt x="1121" y="715"/>
                    <a:pt x="1121" y="733"/>
                  </a:cubicBezTo>
                  <a:cubicBezTo>
                    <a:pt x="1121" y="733"/>
                    <a:pt x="1121" y="733"/>
                    <a:pt x="1121" y="733"/>
                  </a:cubicBezTo>
                  <a:cubicBezTo>
                    <a:pt x="1120" y="750"/>
                    <a:pt x="1129" y="763"/>
                    <a:pt x="1141" y="763"/>
                  </a:cubicBezTo>
                  <a:cubicBezTo>
                    <a:pt x="1141" y="763"/>
                    <a:pt x="1141" y="763"/>
                    <a:pt x="1141" y="763"/>
                  </a:cubicBezTo>
                  <a:cubicBezTo>
                    <a:pt x="1152" y="762"/>
                    <a:pt x="1161" y="748"/>
                    <a:pt x="1162" y="732"/>
                  </a:cubicBezTo>
                  <a:cubicBezTo>
                    <a:pt x="1162" y="715"/>
                    <a:pt x="1154" y="702"/>
                    <a:pt x="1142" y="702"/>
                  </a:cubicBezTo>
                  <a:close/>
                  <a:moveTo>
                    <a:pt x="1184" y="701"/>
                  </a:moveTo>
                  <a:cubicBezTo>
                    <a:pt x="1184" y="701"/>
                    <a:pt x="1184" y="701"/>
                    <a:pt x="1184" y="701"/>
                  </a:cubicBezTo>
                  <a:cubicBezTo>
                    <a:pt x="1174" y="702"/>
                    <a:pt x="1166" y="715"/>
                    <a:pt x="1165" y="731"/>
                  </a:cubicBezTo>
                  <a:cubicBezTo>
                    <a:pt x="1165" y="731"/>
                    <a:pt x="1165" y="731"/>
                    <a:pt x="1165" y="731"/>
                  </a:cubicBezTo>
                  <a:cubicBezTo>
                    <a:pt x="1165" y="748"/>
                    <a:pt x="1172" y="761"/>
                    <a:pt x="1182" y="760"/>
                  </a:cubicBezTo>
                  <a:cubicBezTo>
                    <a:pt x="1182" y="760"/>
                    <a:pt x="1182" y="760"/>
                    <a:pt x="1182" y="760"/>
                  </a:cubicBezTo>
                  <a:cubicBezTo>
                    <a:pt x="1192" y="759"/>
                    <a:pt x="1200" y="746"/>
                    <a:pt x="1201" y="730"/>
                  </a:cubicBezTo>
                  <a:cubicBezTo>
                    <a:pt x="1201" y="714"/>
                    <a:pt x="1194" y="702"/>
                    <a:pt x="1184" y="701"/>
                  </a:cubicBezTo>
                  <a:close/>
                  <a:moveTo>
                    <a:pt x="1219" y="701"/>
                  </a:moveTo>
                  <a:cubicBezTo>
                    <a:pt x="1219" y="701"/>
                    <a:pt x="1219" y="701"/>
                    <a:pt x="1219" y="701"/>
                  </a:cubicBezTo>
                  <a:cubicBezTo>
                    <a:pt x="1211" y="702"/>
                    <a:pt x="1203" y="714"/>
                    <a:pt x="1203" y="730"/>
                  </a:cubicBezTo>
                  <a:cubicBezTo>
                    <a:pt x="1203" y="730"/>
                    <a:pt x="1203" y="730"/>
                    <a:pt x="1203" y="730"/>
                  </a:cubicBezTo>
                  <a:cubicBezTo>
                    <a:pt x="1203" y="746"/>
                    <a:pt x="1210" y="758"/>
                    <a:pt x="1218" y="757"/>
                  </a:cubicBezTo>
                  <a:cubicBezTo>
                    <a:pt x="1218" y="757"/>
                    <a:pt x="1218" y="757"/>
                    <a:pt x="1218" y="757"/>
                  </a:cubicBezTo>
                  <a:cubicBezTo>
                    <a:pt x="1227" y="756"/>
                    <a:pt x="1233" y="744"/>
                    <a:pt x="1234" y="729"/>
                  </a:cubicBezTo>
                  <a:cubicBezTo>
                    <a:pt x="1234" y="713"/>
                    <a:pt x="1228" y="701"/>
                    <a:pt x="1219" y="701"/>
                  </a:cubicBezTo>
                  <a:close/>
                  <a:moveTo>
                    <a:pt x="1249" y="701"/>
                  </a:moveTo>
                  <a:cubicBezTo>
                    <a:pt x="1249" y="701"/>
                    <a:pt x="1249" y="701"/>
                    <a:pt x="1249" y="701"/>
                  </a:cubicBezTo>
                  <a:cubicBezTo>
                    <a:pt x="1242" y="701"/>
                    <a:pt x="1236" y="713"/>
                    <a:pt x="1236" y="728"/>
                  </a:cubicBezTo>
                  <a:cubicBezTo>
                    <a:pt x="1236" y="728"/>
                    <a:pt x="1236" y="728"/>
                    <a:pt x="1236" y="728"/>
                  </a:cubicBezTo>
                  <a:cubicBezTo>
                    <a:pt x="1236" y="744"/>
                    <a:pt x="1241" y="755"/>
                    <a:pt x="1248" y="754"/>
                  </a:cubicBezTo>
                  <a:cubicBezTo>
                    <a:pt x="1248" y="754"/>
                    <a:pt x="1248" y="754"/>
                    <a:pt x="1248" y="754"/>
                  </a:cubicBezTo>
                  <a:cubicBezTo>
                    <a:pt x="1255" y="753"/>
                    <a:pt x="1260" y="742"/>
                    <a:pt x="1261" y="727"/>
                  </a:cubicBezTo>
                  <a:cubicBezTo>
                    <a:pt x="1261" y="712"/>
                    <a:pt x="1256" y="701"/>
                    <a:pt x="1249" y="701"/>
                  </a:cubicBezTo>
                  <a:close/>
                  <a:moveTo>
                    <a:pt x="1273" y="701"/>
                  </a:moveTo>
                  <a:cubicBezTo>
                    <a:pt x="1273" y="701"/>
                    <a:pt x="1273" y="701"/>
                    <a:pt x="1273" y="701"/>
                  </a:cubicBezTo>
                  <a:cubicBezTo>
                    <a:pt x="1267" y="701"/>
                    <a:pt x="1263" y="712"/>
                    <a:pt x="1262" y="727"/>
                  </a:cubicBezTo>
                  <a:cubicBezTo>
                    <a:pt x="1262" y="727"/>
                    <a:pt x="1262" y="727"/>
                    <a:pt x="1262" y="727"/>
                  </a:cubicBezTo>
                  <a:cubicBezTo>
                    <a:pt x="1262" y="741"/>
                    <a:pt x="1266" y="752"/>
                    <a:pt x="1272" y="751"/>
                  </a:cubicBezTo>
                  <a:cubicBezTo>
                    <a:pt x="1272" y="751"/>
                    <a:pt x="1272" y="751"/>
                    <a:pt x="1272" y="751"/>
                  </a:cubicBezTo>
                  <a:cubicBezTo>
                    <a:pt x="1277" y="750"/>
                    <a:pt x="1281" y="739"/>
                    <a:pt x="1282" y="725"/>
                  </a:cubicBezTo>
                  <a:cubicBezTo>
                    <a:pt x="1282" y="712"/>
                    <a:pt x="1278" y="701"/>
                    <a:pt x="1273" y="701"/>
                  </a:cubicBezTo>
                  <a:close/>
                  <a:moveTo>
                    <a:pt x="1291" y="701"/>
                  </a:moveTo>
                  <a:cubicBezTo>
                    <a:pt x="1291" y="701"/>
                    <a:pt x="1291" y="701"/>
                    <a:pt x="1291" y="701"/>
                  </a:cubicBezTo>
                  <a:cubicBezTo>
                    <a:pt x="1287" y="701"/>
                    <a:pt x="1284" y="711"/>
                    <a:pt x="1283" y="725"/>
                  </a:cubicBezTo>
                  <a:cubicBezTo>
                    <a:pt x="1283" y="725"/>
                    <a:pt x="1283" y="725"/>
                    <a:pt x="1283" y="725"/>
                  </a:cubicBezTo>
                  <a:cubicBezTo>
                    <a:pt x="1283" y="739"/>
                    <a:pt x="1286" y="750"/>
                    <a:pt x="1290" y="749"/>
                  </a:cubicBezTo>
                  <a:cubicBezTo>
                    <a:pt x="1290" y="749"/>
                    <a:pt x="1290" y="749"/>
                    <a:pt x="1290" y="749"/>
                  </a:cubicBezTo>
                  <a:cubicBezTo>
                    <a:pt x="1293" y="748"/>
                    <a:pt x="1296" y="737"/>
                    <a:pt x="1297" y="724"/>
                  </a:cubicBezTo>
                  <a:cubicBezTo>
                    <a:pt x="1297" y="711"/>
                    <a:pt x="1302" y="701"/>
                    <a:pt x="1291" y="701"/>
                  </a:cubicBezTo>
                  <a:close/>
                  <a:moveTo>
                    <a:pt x="1303" y="700"/>
                  </a:moveTo>
                  <a:cubicBezTo>
                    <a:pt x="1299" y="704"/>
                    <a:pt x="1298" y="711"/>
                    <a:pt x="1298" y="724"/>
                  </a:cubicBezTo>
                  <a:cubicBezTo>
                    <a:pt x="1298" y="724"/>
                    <a:pt x="1298" y="724"/>
                    <a:pt x="1298" y="724"/>
                  </a:cubicBezTo>
                  <a:cubicBezTo>
                    <a:pt x="1298" y="737"/>
                    <a:pt x="1298" y="750"/>
                    <a:pt x="1302" y="746"/>
                  </a:cubicBezTo>
                  <a:cubicBezTo>
                    <a:pt x="1306" y="742"/>
                    <a:pt x="1306" y="735"/>
                    <a:pt x="1306" y="722"/>
                  </a:cubicBezTo>
                  <a:cubicBezTo>
                    <a:pt x="1307" y="710"/>
                    <a:pt x="1307" y="697"/>
                    <a:pt x="1303" y="700"/>
                  </a:cubicBezTo>
                  <a:close/>
                  <a:moveTo>
                    <a:pt x="90" y="767"/>
                  </a:moveTo>
                  <a:cubicBezTo>
                    <a:pt x="90" y="767"/>
                    <a:pt x="90" y="767"/>
                    <a:pt x="90" y="767"/>
                  </a:cubicBezTo>
                  <a:cubicBezTo>
                    <a:pt x="79" y="766"/>
                    <a:pt x="71" y="779"/>
                    <a:pt x="72" y="795"/>
                  </a:cubicBezTo>
                  <a:cubicBezTo>
                    <a:pt x="72" y="795"/>
                    <a:pt x="72" y="795"/>
                    <a:pt x="72" y="795"/>
                  </a:cubicBezTo>
                  <a:cubicBezTo>
                    <a:pt x="73" y="811"/>
                    <a:pt x="82" y="825"/>
                    <a:pt x="94" y="826"/>
                  </a:cubicBezTo>
                  <a:cubicBezTo>
                    <a:pt x="94" y="826"/>
                    <a:pt x="94" y="826"/>
                    <a:pt x="94" y="826"/>
                  </a:cubicBezTo>
                  <a:cubicBezTo>
                    <a:pt x="105" y="828"/>
                    <a:pt x="113" y="816"/>
                    <a:pt x="112" y="799"/>
                  </a:cubicBezTo>
                  <a:cubicBezTo>
                    <a:pt x="111" y="782"/>
                    <a:pt x="101" y="768"/>
                    <a:pt x="90" y="767"/>
                  </a:cubicBezTo>
                  <a:close/>
                  <a:moveTo>
                    <a:pt x="189" y="772"/>
                  </a:moveTo>
                  <a:cubicBezTo>
                    <a:pt x="189" y="772"/>
                    <a:pt x="189" y="772"/>
                    <a:pt x="189" y="772"/>
                  </a:cubicBezTo>
                  <a:cubicBezTo>
                    <a:pt x="174" y="772"/>
                    <a:pt x="165" y="785"/>
                    <a:pt x="165" y="803"/>
                  </a:cubicBezTo>
                  <a:cubicBezTo>
                    <a:pt x="165" y="803"/>
                    <a:pt x="165" y="803"/>
                    <a:pt x="165" y="803"/>
                  </a:cubicBezTo>
                  <a:cubicBezTo>
                    <a:pt x="167" y="821"/>
                    <a:pt x="179" y="835"/>
                    <a:pt x="192" y="837"/>
                  </a:cubicBezTo>
                  <a:cubicBezTo>
                    <a:pt x="192" y="837"/>
                    <a:pt x="192" y="837"/>
                    <a:pt x="192" y="837"/>
                  </a:cubicBezTo>
                  <a:cubicBezTo>
                    <a:pt x="207" y="838"/>
                    <a:pt x="217" y="825"/>
                    <a:pt x="217" y="807"/>
                  </a:cubicBezTo>
                  <a:cubicBezTo>
                    <a:pt x="215" y="788"/>
                    <a:pt x="203" y="773"/>
                    <a:pt x="189" y="772"/>
                  </a:cubicBezTo>
                  <a:close/>
                  <a:moveTo>
                    <a:pt x="916" y="778"/>
                  </a:moveTo>
                  <a:cubicBezTo>
                    <a:pt x="916" y="778"/>
                    <a:pt x="916" y="778"/>
                    <a:pt x="916" y="778"/>
                  </a:cubicBezTo>
                  <a:cubicBezTo>
                    <a:pt x="898" y="779"/>
                    <a:pt x="884" y="795"/>
                    <a:pt x="883" y="814"/>
                  </a:cubicBezTo>
                  <a:cubicBezTo>
                    <a:pt x="883" y="814"/>
                    <a:pt x="883" y="814"/>
                    <a:pt x="883" y="814"/>
                  </a:cubicBezTo>
                  <a:cubicBezTo>
                    <a:pt x="883" y="834"/>
                    <a:pt x="896" y="847"/>
                    <a:pt x="913" y="847"/>
                  </a:cubicBezTo>
                  <a:cubicBezTo>
                    <a:pt x="913" y="847"/>
                    <a:pt x="913" y="847"/>
                    <a:pt x="913" y="847"/>
                  </a:cubicBezTo>
                  <a:cubicBezTo>
                    <a:pt x="930" y="845"/>
                    <a:pt x="944" y="830"/>
                    <a:pt x="945" y="811"/>
                  </a:cubicBezTo>
                  <a:cubicBezTo>
                    <a:pt x="946" y="792"/>
                    <a:pt x="933" y="778"/>
                    <a:pt x="916" y="778"/>
                  </a:cubicBezTo>
                  <a:close/>
                  <a:moveTo>
                    <a:pt x="981" y="775"/>
                  </a:moveTo>
                  <a:cubicBezTo>
                    <a:pt x="981" y="775"/>
                    <a:pt x="981" y="775"/>
                    <a:pt x="981" y="775"/>
                  </a:cubicBezTo>
                  <a:cubicBezTo>
                    <a:pt x="964" y="776"/>
                    <a:pt x="951" y="792"/>
                    <a:pt x="950" y="811"/>
                  </a:cubicBezTo>
                  <a:cubicBezTo>
                    <a:pt x="950" y="811"/>
                    <a:pt x="950" y="811"/>
                    <a:pt x="950" y="811"/>
                  </a:cubicBezTo>
                  <a:cubicBezTo>
                    <a:pt x="949" y="830"/>
                    <a:pt x="961" y="843"/>
                    <a:pt x="977" y="842"/>
                  </a:cubicBezTo>
                  <a:cubicBezTo>
                    <a:pt x="977" y="842"/>
                    <a:pt x="977" y="842"/>
                    <a:pt x="977" y="842"/>
                  </a:cubicBezTo>
                  <a:cubicBezTo>
                    <a:pt x="993" y="841"/>
                    <a:pt x="1006" y="826"/>
                    <a:pt x="1007" y="807"/>
                  </a:cubicBezTo>
                  <a:cubicBezTo>
                    <a:pt x="1008" y="789"/>
                    <a:pt x="997" y="775"/>
                    <a:pt x="981" y="775"/>
                  </a:cubicBezTo>
                  <a:close/>
                  <a:moveTo>
                    <a:pt x="1040" y="773"/>
                  </a:moveTo>
                  <a:cubicBezTo>
                    <a:pt x="1025" y="774"/>
                    <a:pt x="1012" y="789"/>
                    <a:pt x="1012" y="807"/>
                  </a:cubicBezTo>
                  <a:cubicBezTo>
                    <a:pt x="1012" y="807"/>
                    <a:pt x="1012" y="807"/>
                    <a:pt x="1012" y="807"/>
                  </a:cubicBezTo>
                  <a:cubicBezTo>
                    <a:pt x="1010" y="825"/>
                    <a:pt x="1022" y="839"/>
                    <a:pt x="1036" y="838"/>
                  </a:cubicBezTo>
                  <a:cubicBezTo>
                    <a:pt x="1036" y="838"/>
                    <a:pt x="1036" y="838"/>
                    <a:pt x="1036" y="838"/>
                  </a:cubicBezTo>
                  <a:cubicBezTo>
                    <a:pt x="1051" y="836"/>
                    <a:pt x="1062" y="821"/>
                    <a:pt x="1064" y="804"/>
                  </a:cubicBezTo>
                  <a:cubicBezTo>
                    <a:pt x="1064" y="786"/>
                    <a:pt x="1054" y="772"/>
                    <a:pt x="1040" y="773"/>
                  </a:cubicBezTo>
                  <a:close/>
                  <a:moveTo>
                    <a:pt x="1093" y="770"/>
                  </a:moveTo>
                  <a:cubicBezTo>
                    <a:pt x="1093" y="770"/>
                    <a:pt x="1093" y="770"/>
                    <a:pt x="1093" y="770"/>
                  </a:cubicBezTo>
                  <a:cubicBezTo>
                    <a:pt x="1080" y="771"/>
                    <a:pt x="1069" y="786"/>
                    <a:pt x="1068" y="803"/>
                  </a:cubicBezTo>
                  <a:cubicBezTo>
                    <a:pt x="1068" y="803"/>
                    <a:pt x="1068" y="803"/>
                    <a:pt x="1068" y="803"/>
                  </a:cubicBezTo>
                  <a:cubicBezTo>
                    <a:pt x="1067" y="821"/>
                    <a:pt x="1077" y="834"/>
                    <a:pt x="1089" y="833"/>
                  </a:cubicBezTo>
                  <a:cubicBezTo>
                    <a:pt x="1089" y="833"/>
                    <a:pt x="1089" y="833"/>
                    <a:pt x="1089" y="833"/>
                  </a:cubicBezTo>
                  <a:cubicBezTo>
                    <a:pt x="1103" y="831"/>
                    <a:pt x="1113" y="816"/>
                    <a:pt x="1114" y="800"/>
                  </a:cubicBezTo>
                  <a:cubicBezTo>
                    <a:pt x="1115" y="782"/>
                    <a:pt x="1106" y="770"/>
                    <a:pt x="1093" y="770"/>
                  </a:cubicBezTo>
                  <a:close/>
                  <a:moveTo>
                    <a:pt x="1141" y="767"/>
                  </a:moveTo>
                  <a:cubicBezTo>
                    <a:pt x="1141" y="767"/>
                    <a:pt x="1141" y="767"/>
                    <a:pt x="1141" y="767"/>
                  </a:cubicBezTo>
                  <a:cubicBezTo>
                    <a:pt x="1129" y="768"/>
                    <a:pt x="1119" y="782"/>
                    <a:pt x="1118" y="799"/>
                  </a:cubicBezTo>
                  <a:cubicBezTo>
                    <a:pt x="1118" y="799"/>
                    <a:pt x="1118" y="799"/>
                    <a:pt x="1118" y="799"/>
                  </a:cubicBezTo>
                  <a:cubicBezTo>
                    <a:pt x="1117" y="817"/>
                    <a:pt x="1125" y="828"/>
                    <a:pt x="1137" y="827"/>
                  </a:cubicBezTo>
                  <a:cubicBezTo>
                    <a:pt x="1137" y="827"/>
                    <a:pt x="1137" y="827"/>
                    <a:pt x="1137" y="827"/>
                  </a:cubicBezTo>
                  <a:cubicBezTo>
                    <a:pt x="1148" y="826"/>
                    <a:pt x="1158" y="812"/>
                    <a:pt x="1159" y="796"/>
                  </a:cubicBezTo>
                  <a:cubicBezTo>
                    <a:pt x="1160" y="779"/>
                    <a:pt x="1152" y="767"/>
                    <a:pt x="1141" y="767"/>
                  </a:cubicBezTo>
                  <a:close/>
                  <a:moveTo>
                    <a:pt x="1182" y="764"/>
                  </a:moveTo>
                  <a:cubicBezTo>
                    <a:pt x="1182" y="764"/>
                    <a:pt x="1182" y="764"/>
                    <a:pt x="1182" y="764"/>
                  </a:cubicBezTo>
                  <a:cubicBezTo>
                    <a:pt x="1172" y="765"/>
                    <a:pt x="1163" y="779"/>
                    <a:pt x="1162" y="795"/>
                  </a:cubicBezTo>
                  <a:cubicBezTo>
                    <a:pt x="1162" y="795"/>
                    <a:pt x="1162" y="795"/>
                    <a:pt x="1162" y="795"/>
                  </a:cubicBezTo>
                  <a:cubicBezTo>
                    <a:pt x="1161" y="812"/>
                    <a:pt x="1168" y="823"/>
                    <a:pt x="1178" y="822"/>
                  </a:cubicBezTo>
                  <a:cubicBezTo>
                    <a:pt x="1178" y="822"/>
                    <a:pt x="1178" y="822"/>
                    <a:pt x="1178" y="822"/>
                  </a:cubicBezTo>
                  <a:cubicBezTo>
                    <a:pt x="1188" y="820"/>
                    <a:pt x="1196" y="807"/>
                    <a:pt x="1198" y="791"/>
                  </a:cubicBezTo>
                  <a:cubicBezTo>
                    <a:pt x="1199" y="775"/>
                    <a:pt x="1192" y="764"/>
                    <a:pt x="1182" y="764"/>
                  </a:cubicBezTo>
                  <a:close/>
                  <a:moveTo>
                    <a:pt x="1218" y="761"/>
                  </a:moveTo>
                  <a:cubicBezTo>
                    <a:pt x="1218" y="761"/>
                    <a:pt x="1218" y="761"/>
                    <a:pt x="1218" y="761"/>
                  </a:cubicBezTo>
                  <a:cubicBezTo>
                    <a:pt x="1209" y="762"/>
                    <a:pt x="1202" y="775"/>
                    <a:pt x="1200" y="791"/>
                  </a:cubicBezTo>
                  <a:cubicBezTo>
                    <a:pt x="1200" y="791"/>
                    <a:pt x="1200" y="791"/>
                    <a:pt x="1200" y="791"/>
                  </a:cubicBezTo>
                  <a:cubicBezTo>
                    <a:pt x="1200" y="807"/>
                    <a:pt x="1206" y="818"/>
                    <a:pt x="1214" y="816"/>
                  </a:cubicBezTo>
                  <a:cubicBezTo>
                    <a:pt x="1214" y="816"/>
                    <a:pt x="1214" y="816"/>
                    <a:pt x="1214" y="816"/>
                  </a:cubicBezTo>
                  <a:cubicBezTo>
                    <a:pt x="1223" y="815"/>
                    <a:pt x="1229" y="802"/>
                    <a:pt x="1231" y="787"/>
                  </a:cubicBezTo>
                  <a:cubicBezTo>
                    <a:pt x="1231" y="772"/>
                    <a:pt x="1226" y="761"/>
                    <a:pt x="1218" y="761"/>
                  </a:cubicBezTo>
                  <a:close/>
                  <a:moveTo>
                    <a:pt x="1248" y="758"/>
                  </a:moveTo>
                  <a:cubicBezTo>
                    <a:pt x="1248" y="758"/>
                    <a:pt x="1248" y="758"/>
                    <a:pt x="1248" y="758"/>
                  </a:cubicBezTo>
                  <a:cubicBezTo>
                    <a:pt x="1240" y="759"/>
                    <a:pt x="1234" y="772"/>
                    <a:pt x="1233" y="787"/>
                  </a:cubicBezTo>
                  <a:cubicBezTo>
                    <a:pt x="1233" y="787"/>
                    <a:pt x="1233" y="787"/>
                    <a:pt x="1233" y="787"/>
                  </a:cubicBezTo>
                  <a:cubicBezTo>
                    <a:pt x="1232" y="802"/>
                    <a:pt x="1237" y="812"/>
                    <a:pt x="1244" y="811"/>
                  </a:cubicBezTo>
                  <a:cubicBezTo>
                    <a:pt x="1244" y="811"/>
                    <a:pt x="1244" y="811"/>
                    <a:pt x="1244" y="811"/>
                  </a:cubicBezTo>
                  <a:cubicBezTo>
                    <a:pt x="1250" y="809"/>
                    <a:pt x="1257" y="797"/>
                    <a:pt x="1258" y="783"/>
                  </a:cubicBezTo>
                  <a:cubicBezTo>
                    <a:pt x="1259" y="768"/>
                    <a:pt x="1255" y="758"/>
                    <a:pt x="1248" y="758"/>
                  </a:cubicBezTo>
                  <a:close/>
                  <a:moveTo>
                    <a:pt x="1271" y="755"/>
                  </a:moveTo>
                  <a:cubicBezTo>
                    <a:pt x="1271" y="755"/>
                    <a:pt x="1271" y="755"/>
                    <a:pt x="1271" y="755"/>
                  </a:cubicBezTo>
                  <a:cubicBezTo>
                    <a:pt x="1266" y="756"/>
                    <a:pt x="1261" y="768"/>
                    <a:pt x="1259" y="782"/>
                  </a:cubicBezTo>
                  <a:cubicBezTo>
                    <a:pt x="1259" y="782"/>
                    <a:pt x="1259" y="782"/>
                    <a:pt x="1259" y="782"/>
                  </a:cubicBezTo>
                  <a:cubicBezTo>
                    <a:pt x="1259" y="797"/>
                    <a:pt x="1262" y="807"/>
                    <a:pt x="1267" y="805"/>
                  </a:cubicBezTo>
                  <a:cubicBezTo>
                    <a:pt x="1267" y="805"/>
                    <a:pt x="1267" y="805"/>
                    <a:pt x="1267" y="805"/>
                  </a:cubicBezTo>
                  <a:cubicBezTo>
                    <a:pt x="1272" y="804"/>
                    <a:pt x="1278" y="792"/>
                    <a:pt x="1279" y="778"/>
                  </a:cubicBezTo>
                  <a:cubicBezTo>
                    <a:pt x="1280" y="765"/>
                    <a:pt x="1277" y="754"/>
                    <a:pt x="1271" y="755"/>
                  </a:cubicBezTo>
                  <a:close/>
                  <a:moveTo>
                    <a:pt x="1289" y="752"/>
                  </a:moveTo>
                  <a:cubicBezTo>
                    <a:pt x="1289" y="752"/>
                    <a:pt x="1289" y="752"/>
                    <a:pt x="1289" y="752"/>
                  </a:cubicBezTo>
                  <a:cubicBezTo>
                    <a:pt x="1286" y="753"/>
                    <a:pt x="1281" y="764"/>
                    <a:pt x="1280" y="778"/>
                  </a:cubicBezTo>
                  <a:cubicBezTo>
                    <a:pt x="1280" y="778"/>
                    <a:pt x="1280" y="778"/>
                    <a:pt x="1280" y="778"/>
                  </a:cubicBezTo>
                  <a:cubicBezTo>
                    <a:pt x="1279" y="792"/>
                    <a:pt x="1281" y="801"/>
                    <a:pt x="1285" y="800"/>
                  </a:cubicBezTo>
                  <a:cubicBezTo>
                    <a:pt x="1285" y="800"/>
                    <a:pt x="1285" y="800"/>
                    <a:pt x="1285" y="800"/>
                  </a:cubicBezTo>
                  <a:cubicBezTo>
                    <a:pt x="1289" y="798"/>
                    <a:pt x="1293" y="787"/>
                    <a:pt x="1294" y="774"/>
                  </a:cubicBezTo>
                  <a:cubicBezTo>
                    <a:pt x="1295" y="761"/>
                    <a:pt x="1293" y="751"/>
                    <a:pt x="1289" y="752"/>
                  </a:cubicBezTo>
                  <a:close/>
                  <a:moveTo>
                    <a:pt x="1302" y="749"/>
                  </a:moveTo>
                  <a:cubicBezTo>
                    <a:pt x="1299" y="753"/>
                    <a:pt x="1296" y="761"/>
                    <a:pt x="1295" y="774"/>
                  </a:cubicBezTo>
                  <a:cubicBezTo>
                    <a:pt x="1295" y="774"/>
                    <a:pt x="1295" y="774"/>
                    <a:pt x="1295" y="774"/>
                  </a:cubicBezTo>
                  <a:cubicBezTo>
                    <a:pt x="1294" y="786"/>
                    <a:pt x="1294" y="798"/>
                    <a:pt x="1297" y="794"/>
                  </a:cubicBezTo>
                  <a:cubicBezTo>
                    <a:pt x="1301" y="790"/>
                    <a:pt x="1303" y="782"/>
                    <a:pt x="1304" y="770"/>
                  </a:cubicBezTo>
                  <a:cubicBezTo>
                    <a:pt x="1304" y="757"/>
                    <a:pt x="1304" y="745"/>
                    <a:pt x="1302" y="749"/>
                  </a:cubicBezTo>
                  <a:close/>
                  <a:moveTo>
                    <a:pt x="94" y="831"/>
                  </a:moveTo>
                  <a:cubicBezTo>
                    <a:pt x="94" y="831"/>
                    <a:pt x="94" y="831"/>
                    <a:pt x="94" y="831"/>
                  </a:cubicBezTo>
                  <a:cubicBezTo>
                    <a:pt x="83" y="830"/>
                    <a:pt x="76" y="841"/>
                    <a:pt x="77" y="857"/>
                  </a:cubicBezTo>
                  <a:cubicBezTo>
                    <a:pt x="77" y="857"/>
                    <a:pt x="77" y="857"/>
                    <a:pt x="77" y="857"/>
                  </a:cubicBezTo>
                  <a:cubicBezTo>
                    <a:pt x="79" y="873"/>
                    <a:pt x="89" y="887"/>
                    <a:pt x="100" y="889"/>
                  </a:cubicBezTo>
                  <a:cubicBezTo>
                    <a:pt x="100" y="889"/>
                    <a:pt x="100" y="889"/>
                    <a:pt x="100" y="889"/>
                  </a:cubicBezTo>
                  <a:cubicBezTo>
                    <a:pt x="111" y="891"/>
                    <a:pt x="119" y="880"/>
                    <a:pt x="117" y="863"/>
                  </a:cubicBezTo>
                  <a:cubicBezTo>
                    <a:pt x="115" y="847"/>
                    <a:pt x="105" y="833"/>
                    <a:pt x="94" y="831"/>
                  </a:cubicBezTo>
                  <a:close/>
                  <a:moveTo>
                    <a:pt x="140" y="836"/>
                  </a:moveTo>
                  <a:cubicBezTo>
                    <a:pt x="140" y="836"/>
                    <a:pt x="140" y="836"/>
                    <a:pt x="140" y="836"/>
                  </a:cubicBezTo>
                  <a:cubicBezTo>
                    <a:pt x="128" y="835"/>
                    <a:pt x="119" y="847"/>
                    <a:pt x="121" y="864"/>
                  </a:cubicBezTo>
                  <a:cubicBezTo>
                    <a:pt x="121" y="864"/>
                    <a:pt x="121" y="864"/>
                    <a:pt x="121" y="864"/>
                  </a:cubicBezTo>
                  <a:cubicBezTo>
                    <a:pt x="123" y="880"/>
                    <a:pt x="134" y="894"/>
                    <a:pt x="146" y="896"/>
                  </a:cubicBezTo>
                  <a:cubicBezTo>
                    <a:pt x="146" y="896"/>
                    <a:pt x="146" y="896"/>
                    <a:pt x="146" y="896"/>
                  </a:cubicBezTo>
                  <a:cubicBezTo>
                    <a:pt x="159" y="898"/>
                    <a:pt x="168" y="887"/>
                    <a:pt x="167" y="870"/>
                  </a:cubicBezTo>
                  <a:cubicBezTo>
                    <a:pt x="165" y="853"/>
                    <a:pt x="153" y="838"/>
                    <a:pt x="140" y="836"/>
                  </a:cubicBezTo>
                  <a:close/>
                  <a:moveTo>
                    <a:pt x="251" y="846"/>
                  </a:moveTo>
                  <a:cubicBezTo>
                    <a:pt x="251" y="846"/>
                    <a:pt x="251" y="846"/>
                    <a:pt x="251" y="846"/>
                  </a:cubicBezTo>
                  <a:cubicBezTo>
                    <a:pt x="235" y="846"/>
                    <a:pt x="224" y="859"/>
                    <a:pt x="226" y="876"/>
                  </a:cubicBezTo>
                  <a:cubicBezTo>
                    <a:pt x="226" y="876"/>
                    <a:pt x="226" y="876"/>
                    <a:pt x="226" y="876"/>
                  </a:cubicBezTo>
                  <a:cubicBezTo>
                    <a:pt x="228" y="894"/>
                    <a:pt x="240" y="908"/>
                    <a:pt x="256" y="910"/>
                  </a:cubicBezTo>
                  <a:cubicBezTo>
                    <a:pt x="256" y="910"/>
                    <a:pt x="256" y="910"/>
                    <a:pt x="256" y="910"/>
                  </a:cubicBezTo>
                  <a:cubicBezTo>
                    <a:pt x="271" y="912"/>
                    <a:pt x="283" y="900"/>
                    <a:pt x="282" y="881"/>
                  </a:cubicBezTo>
                  <a:cubicBezTo>
                    <a:pt x="280" y="863"/>
                    <a:pt x="266" y="848"/>
                    <a:pt x="251" y="846"/>
                  </a:cubicBezTo>
                  <a:close/>
                  <a:moveTo>
                    <a:pt x="913" y="852"/>
                  </a:moveTo>
                  <a:cubicBezTo>
                    <a:pt x="913" y="852"/>
                    <a:pt x="913" y="852"/>
                    <a:pt x="913" y="852"/>
                  </a:cubicBezTo>
                  <a:cubicBezTo>
                    <a:pt x="895" y="853"/>
                    <a:pt x="881" y="869"/>
                    <a:pt x="879" y="887"/>
                  </a:cubicBezTo>
                  <a:cubicBezTo>
                    <a:pt x="879" y="887"/>
                    <a:pt x="879" y="887"/>
                    <a:pt x="879" y="887"/>
                  </a:cubicBezTo>
                  <a:cubicBezTo>
                    <a:pt x="878" y="906"/>
                    <a:pt x="891" y="919"/>
                    <a:pt x="908" y="918"/>
                  </a:cubicBezTo>
                  <a:cubicBezTo>
                    <a:pt x="908" y="918"/>
                    <a:pt x="908" y="918"/>
                    <a:pt x="908" y="918"/>
                  </a:cubicBezTo>
                  <a:cubicBezTo>
                    <a:pt x="925" y="916"/>
                    <a:pt x="940" y="901"/>
                    <a:pt x="941" y="883"/>
                  </a:cubicBezTo>
                  <a:cubicBezTo>
                    <a:pt x="942" y="864"/>
                    <a:pt x="930" y="851"/>
                    <a:pt x="913" y="852"/>
                  </a:cubicBezTo>
                  <a:close/>
                  <a:moveTo>
                    <a:pt x="977" y="847"/>
                  </a:moveTo>
                  <a:cubicBezTo>
                    <a:pt x="977" y="847"/>
                    <a:pt x="977" y="847"/>
                    <a:pt x="977" y="847"/>
                  </a:cubicBezTo>
                  <a:cubicBezTo>
                    <a:pt x="961" y="849"/>
                    <a:pt x="947" y="864"/>
                    <a:pt x="946" y="882"/>
                  </a:cubicBezTo>
                  <a:cubicBezTo>
                    <a:pt x="946" y="882"/>
                    <a:pt x="946" y="882"/>
                    <a:pt x="946" y="882"/>
                  </a:cubicBezTo>
                  <a:cubicBezTo>
                    <a:pt x="945" y="900"/>
                    <a:pt x="956" y="913"/>
                    <a:pt x="972" y="911"/>
                  </a:cubicBezTo>
                  <a:cubicBezTo>
                    <a:pt x="972" y="911"/>
                    <a:pt x="972" y="911"/>
                    <a:pt x="972" y="911"/>
                  </a:cubicBezTo>
                  <a:cubicBezTo>
                    <a:pt x="988" y="909"/>
                    <a:pt x="1001" y="895"/>
                    <a:pt x="1003" y="877"/>
                  </a:cubicBezTo>
                  <a:cubicBezTo>
                    <a:pt x="1004" y="859"/>
                    <a:pt x="993" y="846"/>
                    <a:pt x="977" y="847"/>
                  </a:cubicBezTo>
                  <a:close/>
                  <a:moveTo>
                    <a:pt x="1036" y="842"/>
                  </a:moveTo>
                  <a:cubicBezTo>
                    <a:pt x="1036" y="842"/>
                    <a:pt x="1036" y="842"/>
                    <a:pt x="1036" y="842"/>
                  </a:cubicBezTo>
                  <a:cubicBezTo>
                    <a:pt x="1021" y="844"/>
                    <a:pt x="1009" y="859"/>
                    <a:pt x="1007" y="877"/>
                  </a:cubicBezTo>
                  <a:cubicBezTo>
                    <a:pt x="1007" y="877"/>
                    <a:pt x="1007" y="877"/>
                    <a:pt x="1007" y="877"/>
                  </a:cubicBezTo>
                  <a:cubicBezTo>
                    <a:pt x="1006" y="894"/>
                    <a:pt x="1015" y="906"/>
                    <a:pt x="1030" y="905"/>
                  </a:cubicBezTo>
                  <a:cubicBezTo>
                    <a:pt x="1030" y="905"/>
                    <a:pt x="1030" y="905"/>
                    <a:pt x="1030" y="905"/>
                  </a:cubicBezTo>
                  <a:cubicBezTo>
                    <a:pt x="1045" y="903"/>
                    <a:pt x="1057" y="888"/>
                    <a:pt x="1059" y="871"/>
                  </a:cubicBezTo>
                  <a:cubicBezTo>
                    <a:pt x="1060" y="854"/>
                    <a:pt x="1050" y="841"/>
                    <a:pt x="1036" y="842"/>
                  </a:cubicBezTo>
                  <a:close/>
                  <a:moveTo>
                    <a:pt x="1089" y="837"/>
                  </a:moveTo>
                  <a:cubicBezTo>
                    <a:pt x="1089" y="837"/>
                    <a:pt x="1089" y="837"/>
                    <a:pt x="1089" y="837"/>
                  </a:cubicBezTo>
                  <a:cubicBezTo>
                    <a:pt x="1076" y="839"/>
                    <a:pt x="1064" y="853"/>
                    <a:pt x="1063" y="871"/>
                  </a:cubicBezTo>
                  <a:cubicBezTo>
                    <a:pt x="1063" y="871"/>
                    <a:pt x="1063" y="871"/>
                    <a:pt x="1063" y="871"/>
                  </a:cubicBezTo>
                  <a:cubicBezTo>
                    <a:pt x="1061" y="888"/>
                    <a:pt x="1071" y="899"/>
                    <a:pt x="1083" y="897"/>
                  </a:cubicBezTo>
                  <a:cubicBezTo>
                    <a:pt x="1083" y="897"/>
                    <a:pt x="1083" y="897"/>
                    <a:pt x="1083" y="897"/>
                  </a:cubicBezTo>
                  <a:cubicBezTo>
                    <a:pt x="1096" y="895"/>
                    <a:pt x="1107" y="881"/>
                    <a:pt x="1109" y="865"/>
                  </a:cubicBezTo>
                  <a:cubicBezTo>
                    <a:pt x="1111" y="848"/>
                    <a:pt x="1102" y="836"/>
                    <a:pt x="1089" y="837"/>
                  </a:cubicBezTo>
                  <a:close/>
                  <a:moveTo>
                    <a:pt x="1137" y="832"/>
                  </a:moveTo>
                  <a:cubicBezTo>
                    <a:pt x="1137" y="832"/>
                    <a:pt x="1137" y="832"/>
                    <a:pt x="1137" y="832"/>
                  </a:cubicBezTo>
                  <a:cubicBezTo>
                    <a:pt x="1125" y="833"/>
                    <a:pt x="1115" y="848"/>
                    <a:pt x="1113" y="864"/>
                  </a:cubicBezTo>
                  <a:cubicBezTo>
                    <a:pt x="1113" y="864"/>
                    <a:pt x="1113" y="864"/>
                    <a:pt x="1113" y="864"/>
                  </a:cubicBezTo>
                  <a:cubicBezTo>
                    <a:pt x="1111" y="881"/>
                    <a:pt x="1119" y="892"/>
                    <a:pt x="1130" y="890"/>
                  </a:cubicBezTo>
                  <a:cubicBezTo>
                    <a:pt x="1130" y="890"/>
                    <a:pt x="1130" y="890"/>
                    <a:pt x="1130" y="890"/>
                  </a:cubicBezTo>
                  <a:cubicBezTo>
                    <a:pt x="1142" y="888"/>
                    <a:pt x="1152" y="874"/>
                    <a:pt x="1154" y="858"/>
                  </a:cubicBezTo>
                  <a:cubicBezTo>
                    <a:pt x="1155" y="842"/>
                    <a:pt x="1148" y="830"/>
                    <a:pt x="1137" y="832"/>
                  </a:cubicBezTo>
                  <a:close/>
                  <a:moveTo>
                    <a:pt x="1178" y="826"/>
                  </a:moveTo>
                  <a:cubicBezTo>
                    <a:pt x="1178" y="826"/>
                    <a:pt x="1178" y="826"/>
                    <a:pt x="1178" y="826"/>
                  </a:cubicBezTo>
                  <a:cubicBezTo>
                    <a:pt x="1168" y="828"/>
                    <a:pt x="1159" y="842"/>
                    <a:pt x="1157" y="858"/>
                  </a:cubicBezTo>
                  <a:cubicBezTo>
                    <a:pt x="1157" y="858"/>
                    <a:pt x="1157" y="858"/>
                    <a:pt x="1157" y="858"/>
                  </a:cubicBezTo>
                  <a:cubicBezTo>
                    <a:pt x="1155" y="874"/>
                    <a:pt x="1161" y="884"/>
                    <a:pt x="1172" y="882"/>
                  </a:cubicBezTo>
                  <a:cubicBezTo>
                    <a:pt x="1172" y="882"/>
                    <a:pt x="1172" y="882"/>
                    <a:pt x="1172" y="882"/>
                  </a:cubicBezTo>
                  <a:cubicBezTo>
                    <a:pt x="1182" y="880"/>
                    <a:pt x="1190" y="867"/>
                    <a:pt x="1192" y="851"/>
                  </a:cubicBezTo>
                  <a:cubicBezTo>
                    <a:pt x="1194" y="836"/>
                    <a:pt x="1188" y="825"/>
                    <a:pt x="1178" y="826"/>
                  </a:cubicBezTo>
                  <a:close/>
                  <a:moveTo>
                    <a:pt x="1214" y="820"/>
                  </a:moveTo>
                  <a:cubicBezTo>
                    <a:pt x="1214" y="820"/>
                    <a:pt x="1214" y="820"/>
                    <a:pt x="1214" y="820"/>
                  </a:cubicBezTo>
                  <a:cubicBezTo>
                    <a:pt x="1205" y="822"/>
                    <a:pt x="1197" y="835"/>
                    <a:pt x="1195" y="851"/>
                  </a:cubicBezTo>
                  <a:cubicBezTo>
                    <a:pt x="1195" y="851"/>
                    <a:pt x="1195" y="851"/>
                    <a:pt x="1195" y="851"/>
                  </a:cubicBezTo>
                  <a:cubicBezTo>
                    <a:pt x="1193" y="866"/>
                    <a:pt x="1199" y="876"/>
                    <a:pt x="1207" y="874"/>
                  </a:cubicBezTo>
                  <a:cubicBezTo>
                    <a:pt x="1207" y="874"/>
                    <a:pt x="1207" y="874"/>
                    <a:pt x="1207" y="874"/>
                  </a:cubicBezTo>
                  <a:cubicBezTo>
                    <a:pt x="1216" y="872"/>
                    <a:pt x="1223" y="859"/>
                    <a:pt x="1225" y="844"/>
                  </a:cubicBezTo>
                  <a:cubicBezTo>
                    <a:pt x="1227" y="830"/>
                    <a:pt x="1222" y="819"/>
                    <a:pt x="1214" y="820"/>
                  </a:cubicBezTo>
                  <a:close/>
                  <a:moveTo>
                    <a:pt x="1243" y="815"/>
                  </a:moveTo>
                  <a:cubicBezTo>
                    <a:pt x="1243" y="815"/>
                    <a:pt x="1243" y="815"/>
                    <a:pt x="1243" y="815"/>
                  </a:cubicBezTo>
                  <a:cubicBezTo>
                    <a:pt x="1236" y="817"/>
                    <a:pt x="1229" y="829"/>
                    <a:pt x="1227" y="844"/>
                  </a:cubicBezTo>
                  <a:cubicBezTo>
                    <a:pt x="1227" y="844"/>
                    <a:pt x="1227" y="844"/>
                    <a:pt x="1227" y="844"/>
                  </a:cubicBezTo>
                  <a:cubicBezTo>
                    <a:pt x="1226" y="859"/>
                    <a:pt x="1230" y="868"/>
                    <a:pt x="1237" y="866"/>
                  </a:cubicBezTo>
                  <a:cubicBezTo>
                    <a:pt x="1237" y="866"/>
                    <a:pt x="1237" y="866"/>
                    <a:pt x="1237" y="866"/>
                  </a:cubicBezTo>
                  <a:cubicBezTo>
                    <a:pt x="1244" y="864"/>
                    <a:pt x="1250" y="851"/>
                    <a:pt x="1252" y="837"/>
                  </a:cubicBezTo>
                  <a:cubicBezTo>
                    <a:pt x="1254" y="823"/>
                    <a:pt x="1250" y="814"/>
                    <a:pt x="1243" y="815"/>
                  </a:cubicBezTo>
                  <a:close/>
                  <a:moveTo>
                    <a:pt x="1267" y="809"/>
                  </a:moveTo>
                  <a:cubicBezTo>
                    <a:pt x="1267" y="809"/>
                    <a:pt x="1267" y="809"/>
                    <a:pt x="1267" y="809"/>
                  </a:cubicBezTo>
                  <a:cubicBezTo>
                    <a:pt x="1262" y="811"/>
                    <a:pt x="1256" y="823"/>
                    <a:pt x="1254" y="837"/>
                  </a:cubicBezTo>
                  <a:cubicBezTo>
                    <a:pt x="1254" y="837"/>
                    <a:pt x="1254" y="837"/>
                    <a:pt x="1254" y="837"/>
                  </a:cubicBezTo>
                  <a:cubicBezTo>
                    <a:pt x="1252" y="851"/>
                    <a:pt x="1255" y="860"/>
                    <a:pt x="1260" y="858"/>
                  </a:cubicBezTo>
                  <a:cubicBezTo>
                    <a:pt x="1260" y="858"/>
                    <a:pt x="1260" y="858"/>
                    <a:pt x="1260" y="858"/>
                  </a:cubicBezTo>
                  <a:cubicBezTo>
                    <a:pt x="1266" y="855"/>
                    <a:pt x="1271" y="844"/>
                    <a:pt x="1273" y="830"/>
                  </a:cubicBezTo>
                  <a:cubicBezTo>
                    <a:pt x="1274" y="817"/>
                    <a:pt x="1272" y="808"/>
                    <a:pt x="1267" y="809"/>
                  </a:cubicBezTo>
                  <a:close/>
                  <a:moveTo>
                    <a:pt x="1285" y="803"/>
                  </a:moveTo>
                  <a:cubicBezTo>
                    <a:pt x="1285" y="803"/>
                    <a:pt x="1285" y="803"/>
                    <a:pt x="1285" y="803"/>
                  </a:cubicBezTo>
                  <a:cubicBezTo>
                    <a:pt x="1281" y="805"/>
                    <a:pt x="1277" y="817"/>
                    <a:pt x="1274" y="830"/>
                  </a:cubicBezTo>
                  <a:cubicBezTo>
                    <a:pt x="1274" y="830"/>
                    <a:pt x="1274" y="830"/>
                    <a:pt x="1274" y="830"/>
                  </a:cubicBezTo>
                  <a:cubicBezTo>
                    <a:pt x="1273" y="843"/>
                    <a:pt x="1275" y="851"/>
                    <a:pt x="1278" y="849"/>
                  </a:cubicBezTo>
                  <a:cubicBezTo>
                    <a:pt x="1278" y="849"/>
                    <a:pt x="1278" y="849"/>
                    <a:pt x="1278" y="849"/>
                  </a:cubicBezTo>
                  <a:cubicBezTo>
                    <a:pt x="1282" y="847"/>
                    <a:pt x="1286" y="836"/>
                    <a:pt x="1288" y="823"/>
                  </a:cubicBezTo>
                  <a:cubicBezTo>
                    <a:pt x="1290" y="810"/>
                    <a:pt x="1289" y="802"/>
                    <a:pt x="1285" y="803"/>
                  </a:cubicBezTo>
                  <a:close/>
                  <a:moveTo>
                    <a:pt x="1297" y="797"/>
                  </a:moveTo>
                  <a:cubicBezTo>
                    <a:pt x="1295" y="801"/>
                    <a:pt x="1291" y="810"/>
                    <a:pt x="1289" y="823"/>
                  </a:cubicBezTo>
                  <a:cubicBezTo>
                    <a:pt x="1289" y="823"/>
                    <a:pt x="1289" y="823"/>
                    <a:pt x="1289" y="823"/>
                  </a:cubicBezTo>
                  <a:cubicBezTo>
                    <a:pt x="1287" y="835"/>
                    <a:pt x="1287" y="845"/>
                    <a:pt x="1291" y="841"/>
                  </a:cubicBezTo>
                  <a:cubicBezTo>
                    <a:pt x="1294" y="837"/>
                    <a:pt x="1296" y="828"/>
                    <a:pt x="1298" y="816"/>
                  </a:cubicBezTo>
                  <a:cubicBezTo>
                    <a:pt x="1299" y="804"/>
                    <a:pt x="1299" y="793"/>
                    <a:pt x="1297" y="797"/>
                  </a:cubicBezTo>
                  <a:close/>
                  <a:moveTo>
                    <a:pt x="256" y="915"/>
                  </a:moveTo>
                  <a:cubicBezTo>
                    <a:pt x="256" y="915"/>
                    <a:pt x="256" y="915"/>
                    <a:pt x="256" y="915"/>
                  </a:cubicBezTo>
                  <a:cubicBezTo>
                    <a:pt x="241" y="914"/>
                    <a:pt x="231" y="925"/>
                    <a:pt x="232" y="942"/>
                  </a:cubicBezTo>
                  <a:cubicBezTo>
                    <a:pt x="232" y="942"/>
                    <a:pt x="232" y="942"/>
                    <a:pt x="232" y="942"/>
                  </a:cubicBezTo>
                  <a:cubicBezTo>
                    <a:pt x="235" y="959"/>
                    <a:pt x="248" y="973"/>
                    <a:pt x="263" y="976"/>
                  </a:cubicBezTo>
                  <a:cubicBezTo>
                    <a:pt x="263" y="976"/>
                    <a:pt x="263" y="976"/>
                    <a:pt x="263" y="976"/>
                  </a:cubicBezTo>
                  <a:cubicBezTo>
                    <a:pt x="279" y="977"/>
                    <a:pt x="290" y="967"/>
                    <a:pt x="288" y="949"/>
                  </a:cubicBezTo>
                  <a:cubicBezTo>
                    <a:pt x="286" y="932"/>
                    <a:pt x="272" y="917"/>
                    <a:pt x="256" y="915"/>
                  </a:cubicBezTo>
                  <a:close/>
                  <a:moveTo>
                    <a:pt x="908" y="922"/>
                  </a:moveTo>
                  <a:cubicBezTo>
                    <a:pt x="908" y="922"/>
                    <a:pt x="908" y="922"/>
                    <a:pt x="908" y="922"/>
                  </a:cubicBezTo>
                  <a:cubicBezTo>
                    <a:pt x="890" y="924"/>
                    <a:pt x="876" y="939"/>
                    <a:pt x="874" y="957"/>
                  </a:cubicBezTo>
                  <a:cubicBezTo>
                    <a:pt x="874" y="957"/>
                    <a:pt x="874" y="957"/>
                    <a:pt x="874" y="957"/>
                  </a:cubicBezTo>
                  <a:cubicBezTo>
                    <a:pt x="873" y="974"/>
                    <a:pt x="885" y="986"/>
                    <a:pt x="902" y="985"/>
                  </a:cubicBezTo>
                  <a:cubicBezTo>
                    <a:pt x="902" y="985"/>
                    <a:pt x="902" y="985"/>
                    <a:pt x="902" y="985"/>
                  </a:cubicBezTo>
                  <a:cubicBezTo>
                    <a:pt x="919" y="983"/>
                    <a:pt x="932" y="968"/>
                    <a:pt x="935" y="951"/>
                  </a:cubicBezTo>
                  <a:cubicBezTo>
                    <a:pt x="936" y="933"/>
                    <a:pt x="925" y="921"/>
                    <a:pt x="908" y="922"/>
                  </a:cubicBezTo>
                  <a:close/>
                  <a:moveTo>
                    <a:pt x="971" y="916"/>
                  </a:moveTo>
                  <a:cubicBezTo>
                    <a:pt x="971" y="916"/>
                    <a:pt x="971" y="916"/>
                    <a:pt x="971" y="916"/>
                  </a:cubicBezTo>
                  <a:cubicBezTo>
                    <a:pt x="956" y="918"/>
                    <a:pt x="941" y="933"/>
                    <a:pt x="940" y="950"/>
                  </a:cubicBezTo>
                  <a:cubicBezTo>
                    <a:pt x="940" y="950"/>
                    <a:pt x="940" y="950"/>
                    <a:pt x="940" y="950"/>
                  </a:cubicBezTo>
                  <a:cubicBezTo>
                    <a:pt x="938" y="968"/>
                    <a:pt x="949" y="979"/>
                    <a:pt x="965" y="977"/>
                  </a:cubicBezTo>
                  <a:cubicBezTo>
                    <a:pt x="965" y="977"/>
                    <a:pt x="965" y="977"/>
                    <a:pt x="965" y="977"/>
                  </a:cubicBezTo>
                  <a:cubicBezTo>
                    <a:pt x="980" y="974"/>
                    <a:pt x="994" y="960"/>
                    <a:pt x="996" y="944"/>
                  </a:cubicBezTo>
                  <a:cubicBezTo>
                    <a:pt x="998" y="927"/>
                    <a:pt x="987" y="915"/>
                    <a:pt x="971" y="916"/>
                  </a:cubicBezTo>
                  <a:close/>
                  <a:moveTo>
                    <a:pt x="1030" y="909"/>
                  </a:moveTo>
                  <a:cubicBezTo>
                    <a:pt x="1030" y="909"/>
                    <a:pt x="1030" y="909"/>
                    <a:pt x="1030" y="909"/>
                  </a:cubicBezTo>
                  <a:cubicBezTo>
                    <a:pt x="1015" y="912"/>
                    <a:pt x="1002" y="926"/>
                    <a:pt x="1000" y="943"/>
                  </a:cubicBezTo>
                  <a:cubicBezTo>
                    <a:pt x="1000" y="943"/>
                    <a:pt x="1000" y="943"/>
                    <a:pt x="1000" y="943"/>
                  </a:cubicBezTo>
                  <a:cubicBezTo>
                    <a:pt x="999" y="960"/>
                    <a:pt x="1008" y="970"/>
                    <a:pt x="1023" y="969"/>
                  </a:cubicBezTo>
                  <a:cubicBezTo>
                    <a:pt x="1023" y="969"/>
                    <a:pt x="1023" y="969"/>
                    <a:pt x="1023" y="969"/>
                  </a:cubicBezTo>
                  <a:cubicBezTo>
                    <a:pt x="1037" y="966"/>
                    <a:pt x="1049" y="952"/>
                    <a:pt x="1051" y="936"/>
                  </a:cubicBezTo>
                  <a:cubicBezTo>
                    <a:pt x="1053" y="919"/>
                    <a:pt x="1044" y="908"/>
                    <a:pt x="1030" y="909"/>
                  </a:cubicBezTo>
                  <a:close/>
                  <a:moveTo>
                    <a:pt x="1083" y="902"/>
                  </a:moveTo>
                  <a:cubicBezTo>
                    <a:pt x="1083" y="902"/>
                    <a:pt x="1083" y="902"/>
                    <a:pt x="1083" y="902"/>
                  </a:cubicBezTo>
                  <a:cubicBezTo>
                    <a:pt x="1070" y="904"/>
                    <a:pt x="1057" y="919"/>
                    <a:pt x="1055" y="935"/>
                  </a:cubicBezTo>
                  <a:cubicBezTo>
                    <a:pt x="1055" y="935"/>
                    <a:pt x="1055" y="935"/>
                    <a:pt x="1055" y="935"/>
                  </a:cubicBezTo>
                  <a:cubicBezTo>
                    <a:pt x="1054" y="951"/>
                    <a:pt x="1062" y="961"/>
                    <a:pt x="1075" y="959"/>
                  </a:cubicBezTo>
                  <a:cubicBezTo>
                    <a:pt x="1075" y="959"/>
                    <a:pt x="1075" y="959"/>
                    <a:pt x="1075" y="959"/>
                  </a:cubicBezTo>
                  <a:cubicBezTo>
                    <a:pt x="1088" y="957"/>
                    <a:pt x="1099" y="943"/>
                    <a:pt x="1102" y="927"/>
                  </a:cubicBezTo>
                  <a:cubicBezTo>
                    <a:pt x="1103" y="911"/>
                    <a:pt x="1096" y="900"/>
                    <a:pt x="1083" y="902"/>
                  </a:cubicBezTo>
                  <a:close/>
                  <a:moveTo>
                    <a:pt x="1130" y="894"/>
                  </a:moveTo>
                  <a:cubicBezTo>
                    <a:pt x="1130" y="894"/>
                    <a:pt x="1130" y="894"/>
                    <a:pt x="1130" y="894"/>
                  </a:cubicBezTo>
                  <a:cubicBezTo>
                    <a:pt x="1119" y="897"/>
                    <a:pt x="1107" y="910"/>
                    <a:pt x="1105" y="926"/>
                  </a:cubicBezTo>
                  <a:cubicBezTo>
                    <a:pt x="1105" y="926"/>
                    <a:pt x="1105" y="926"/>
                    <a:pt x="1105" y="926"/>
                  </a:cubicBezTo>
                  <a:cubicBezTo>
                    <a:pt x="1103" y="942"/>
                    <a:pt x="1110" y="952"/>
                    <a:pt x="1122" y="950"/>
                  </a:cubicBezTo>
                  <a:cubicBezTo>
                    <a:pt x="1122" y="950"/>
                    <a:pt x="1122" y="950"/>
                    <a:pt x="1122" y="950"/>
                  </a:cubicBezTo>
                  <a:cubicBezTo>
                    <a:pt x="1133" y="947"/>
                    <a:pt x="1144" y="934"/>
                    <a:pt x="1146" y="918"/>
                  </a:cubicBezTo>
                  <a:cubicBezTo>
                    <a:pt x="1148" y="903"/>
                    <a:pt x="1141" y="892"/>
                    <a:pt x="1130" y="894"/>
                  </a:cubicBezTo>
                  <a:close/>
                  <a:moveTo>
                    <a:pt x="1171" y="886"/>
                  </a:moveTo>
                  <a:cubicBezTo>
                    <a:pt x="1171" y="886"/>
                    <a:pt x="1171" y="886"/>
                    <a:pt x="1171" y="886"/>
                  </a:cubicBezTo>
                  <a:cubicBezTo>
                    <a:pt x="1161" y="889"/>
                    <a:pt x="1151" y="902"/>
                    <a:pt x="1149" y="918"/>
                  </a:cubicBezTo>
                  <a:cubicBezTo>
                    <a:pt x="1149" y="918"/>
                    <a:pt x="1149" y="918"/>
                    <a:pt x="1149" y="918"/>
                  </a:cubicBezTo>
                  <a:cubicBezTo>
                    <a:pt x="1147" y="933"/>
                    <a:pt x="1153" y="942"/>
                    <a:pt x="1163" y="940"/>
                  </a:cubicBezTo>
                  <a:cubicBezTo>
                    <a:pt x="1163" y="940"/>
                    <a:pt x="1163" y="940"/>
                    <a:pt x="1163" y="940"/>
                  </a:cubicBezTo>
                  <a:cubicBezTo>
                    <a:pt x="1173" y="937"/>
                    <a:pt x="1182" y="924"/>
                    <a:pt x="1184" y="909"/>
                  </a:cubicBezTo>
                  <a:cubicBezTo>
                    <a:pt x="1187" y="894"/>
                    <a:pt x="1181" y="884"/>
                    <a:pt x="1171" y="886"/>
                  </a:cubicBezTo>
                  <a:close/>
                  <a:moveTo>
                    <a:pt x="1207" y="878"/>
                  </a:moveTo>
                  <a:cubicBezTo>
                    <a:pt x="1207" y="878"/>
                    <a:pt x="1207" y="878"/>
                    <a:pt x="1207" y="878"/>
                  </a:cubicBezTo>
                  <a:cubicBezTo>
                    <a:pt x="1198" y="880"/>
                    <a:pt x="1189" y="894"/>
                    <a:pt x="1187" y="908"/>
                  </a:cubicBezTo>
                  <a:cubicBezTo>
                    <a:pt x="1187" y="908"/>
                    <a:pt x="1187" y="908"/>
                    <a:pt x="1187" y="908"/>
                  </a:cubicBezTo>
                  <a:cubicBezTo>
                    <a:pt x="1184" y="923"/>
                    <a:pt x="1190" y="932"/>
                    <a:pt x="1198" y="929"/>
                  </a:cubicBezTo>
                  <a:cubicBezTo>
                    <a:pt x="1198" y="929"/>
                    <a:pt x="1198" y="929"/>
                    <a:pt x="1198" y="929"/>
                  </a:cubicBezTo>
                  <a:cubicBezTo>
                    <a:pt x="1206" y="926"/>
                    <a:pt x="1214" y="914"/>
                    <a:pt x="1217" y="900"/>
                  </a:cubicBezTo>
                  <a:cubicBezTo>
                    <a:pt x="1219" y="885"/>
                    <a:pt x="1215" y="876"/>
                    <a:pt x="1207" y="878"/>
                  </a:cubicBezTo>
                  <a:close/>
                  <a:moveTo>
                    <a:pt x="1236" y="870"/>
                  </a:moveTo>
                  <a:cubicBezTo>
                    <a:pt x="1236" y="870"/>
                    <a:pt x="1236" y="870"/>
                    <a:pt x="1236" y="870"/>
                  </a:cubicBezTo>
                  <a:cubicBezTo>
                    <a:pt x="1229" y="872"/>
                    <a:pt x="1222" y="885"/>
                    <a:pt x="1219" y="899"/>
                  </a:cubicBezTo>
                  <a:cubicBezTo>
                    <a:pt x="1219" y="899"/>
                    <a:pt x="1219" y="899"/>
                    <a:pt x="1219" y="899"/>
                  </a:cubicBezTo>
                  <a:cubicBezTo>
                    <a:pt x="1217" y="913"/>
                    <a:pt x="1220" y="921"/>
                    <a:pt x="1227" y="919"/>
                  </a:cubicBezTo>
                  <a:cubicBezTo>
                    <a:pt x="1227" y="919"/>
                    <a:pt x="1227" y="919"/>
                    <a:pt x="1227" y="919"/>
                  </a:cubicBezTo>
                  <a:cubicBezTo>
                    <a:pt x="1234" y="916"/>
                    <a:pt x="1241" y="903"/>
                    <a:pt x="1244" y="890"/>
                  </a:cubicBezTo>
                  <a:cubicBezTo>
                    <a:pt x="1246" y="876"/>
                    <a:pt x="1243" y="868"/>
                    <a:pt x="1236" y="870"/>
                  </a:cubicBezTo>
                  <a:close/>
                  <a:moveTo>
                    <a:pt x="1260" y="861"/>
                  </a:moveTo>
                  <a:cubicBezTo>
                    <a:pt x="1260" y="861"/>
                    <a:pt x="1260" y="861"/>
                    <a:pt x="1260" y="861"/>
                  </a:cubicBezTo>
                  <a:cubicBezTo>
                    <a:pt x="1255" y="864"/>
                    <a:pt x="1248" y="876"/>
                    <a:pt x="1245" y="889"/>
                  </a:cubicBezTo>
                  <a:cubicBezTo>
                    <a:pt x="1245" y="889"/>
                    <a:pt x="1245" y="889"/>
                    <a:pt x="1245" y="889"/>
                  </a:cubicBezTo>
                  <a:cubicBezTo>
                    <a:pt x="1243" y="903"/>
                    <a:pt x="1246" y="911"/>
                    <a:pt x="1251" y="908"/>
                  </a:cubicBezTo>
                  <a:cubicBezTo>
                    <a:pt x="1251" y="908"/>
                    <a:pt x="1251" y="908"/>
                    <a:pt x="1251" y="908"/>
                  </a:cubicBezTo>
                  <a:cubicBezTo>
                    <a:pt x="1256" y="905"/>
                    <a:pt x="1262" y="893"/>
                    <a:pt x="1265" y="880"/>
                  </a:cubicBezTo>
                  <a:cubicBezTo>
                    <a:pt x="1267" y="867"/>
                    <a:pt x="1265" y="859"/>
                    <a:pt x="1260" y="861"/>
                  </a:cubicBezTo>
                  <a:close/>
                  <a:moveTo>
                    <a:pt x="1278" y="853"/>
                  </a:moveTo>
                  <a:cubicBezTo>
                    <a:pt x="1278" y="853"/>
                    <a:pt x="1278" y="853"/>
                    <a:pt x="1278" y="853"/>
                  </a:cubicBezTo>
                  <a:cubicBezTo>
                    <a:pt x="1274" y="855"/>
                    <a:pt x="1269" y="867"/>
                    <a:pt x="1266" y="880"/>
                  </a:cubicBezTo>
                  <a:cubicBezTo>
                    <a:pt x="1266" y="880"/>
                    <a:pt x="1266" y="880"/>
                    <a:pt x="1266" y="880"/>
                  </a:cubicBezTo>
                  <a:cubicBezTo>
                    <a:pt x="1264" y="892"/>
                    <a:pt x="1265" y="900"/>
                    <a:pt x="1269" y="897"/>
                  </a:cubicBezTo>
                  <a:cubicBezTo>
                    <a:pt x="1269" y="897"/>
                    <a:pt x="1269" y="897"/>
                    <a:pt x="1269" y="897"/>
                  </a:cubicBezTo>
                  <a:cubicBezTo>
                    <a:pt x="1273" y="894"/>
                    <a:pt x="1277" y="883"/>
                    <a:pt x="1280" y="871"/>
                  </a:cubicBezTo>
                  <a:cubicBezTo>
                    <a:pt x="1283" y="858"/>
                    <a:pt x="1282" y="851"/>
                    <a:pt x="1278" y="853"/>
                  </a:cubicBezTo>
                  <a:close/>
                  <a:moveTo>
                    <a:pt x="1290" y="844"/>
                  </a:moveTo>
                  <a:cubicBezTo>
                    <a:pt x="1286" y="852"/>
                    <a:pt x="1284" y="858"/>
                    <a:pt x="1281" y="870"/>
                  </a:cubicBezTo>
                  <a:cubicBezTo>
                    <a:pt x="1281" y="870"/>
                    <a:pt x="1281" y="870"/>
                    <a:pt x="1281" y="870"/>
                  </a:cubicBezTo>
                  <a:cubicBezTo>
                    <a:pt x="1278" y="882"/>
                    <a:pt x="1274" y="895"/>
                    <a:pt x="1281" y="886"/>
                  </a:cubicBezTo>
                  <a:cubicBezTo>
                    <a:pt x="1281" y="886"/>
                    <a:pt x="1279" y="890"/>
                    <a:pt x="1281" y="886"/>
                  </a:cubicBezTo>
                  <a:cubicBezTo>
                    <a:pt x="1283" y="883"/>
                    <a:pt x="1287" y="872"/>
                    <a:pt x="1289" y="861"/>
                  </a:cubicBezTo>
                  <a:cubicBezTo>
                    <a:pt x="1292" y="849"/>
                    <a:pt x="1294" y="837"/>
                    <a:pt x="1290" y="844"/>
                  </a:cubicBezTo>
                  <a:close/>
                  <a:moveTo>
                    <a:pt x="207" y="972"/>
                  </a:moveTo>
                  <a:cubicBezTo>
                    <a:pt x="207" y="972"/>
                    <a:pt x="207" y="972"/>
                    <a:pt x="207" y="972"/>
                  </a:cubicBezTo>
                  <a:cubicBezTo>
                    <a:pt x="193" y="969"/>
                    <a:pt x="184" y="980"/>
                    <a:pt x="187" y="995"/>
                  </a:cubicBezTo>
                  <a:cubicBezTo>
                    <a:pt x="187" y="995"/>
                    <a:pt x="187" y="995"/>
                    <a:pt x="187" y="995"/>
                  </a:cubicBezTo>
                  <a:cubicBezTo>
                    <a:pt x="190" y="1010"/>
                    <a:pt x="202" y="1024"/>
                    <a:pt x="216" y="1027"/>
                  </a:cubicBezTo>
                  <a:cubicBezTo>
                    <a:pt x="216" y="1027"/>
                    <a:pt x="216" y="1027"/>
                    <a:pt x="216" y="1027"/>
                  </a:cubicBezTo>
                  <a:cubicBezTo>
                    <a:pt x="230" y="1029"/>
                    <a:pt x="239" y="1020"/>
                    <a:pt x="237" y="1004"/>
                  </a:cubicBezTo>
                  <a:cubicBezTo>
                    <a:pt x="234" y="988"/>
                    <a:pt x="221" y="974"/>
                    <a:pt x="207" y="972"/>
                  </a:cubicBezTo>
                  <a:close/>
                  <a:moveTo>
                    <a:pt x="264" y="980"/>
                  </a:moveTo>
                  <a:cubicBezTo>
                    <a:pt x="264" y="980"/>
                    <a:pt x="264" y="980"/>
                    <a:pt x="264" y="980"/>
                  </a:cubicBezTo>
                  <a:cubicBezTo>
                    <a:pt x="248" y="978"/>
                    <a:pt x="239" y="989"/>
                    <a:pt x="241" y="1005"/>
                  </a:cubicBezTo>
                  <a:cubicBezTo>
                    <a:pt x="241" y="1005"/>
                    <a:pt x="241" y="1005"/>
                    <a:pt x="241" y="1005"/>
                  </a:cubicBezTo>
                  <a:cubicBezTo>
                    <a:pt x="244" y="1021"/>
                    <a:pt x="257" y="1034"/>
                    <a:pt x="272" y="1037"/>
                  </a:cubicBezTo>
                  <a:cubicBezTo>
                    <a:pt x="272" y="1037"/>
                    <a:pt x="272" y="1037"/>
                    <a:pt x="272" y="1037"/>
                  </a:cubicBezTo>
                  <a:cubicBezTo>
                    <a:pt x="287" y="1039"/>
                    <a:pt x="298" y="1029"/>
                    <a:pt x="296" y="1013"/>
                  </a:cubicBezTo>
                  <a:cubicBezTo>
                    <a:pt x="293" y="997"/>
                    <a:pt x="279" y="983"/>
                    <a:pt x="264" y="980"/>
                  </a:cubicBezTo>
                  <a:close/>
                  <a:moveTo>
                    <a:pt x="326" y="988"/>
                  </a:moveTo>
                  <a:cubicBezTo>
                    <a:pt x="326" y="988"/>
                    <a:pt x="326" y="988"/>
                    <a:pt x="326" y="988"/>
                  </a:cubicBezTo>
                  <a:cubicBezTo>
                    <a:pt x="309" y="987"/>
                    <a:pt x="299" y="997"/>
                    <a:pt x="300" y="1014"/>
                  </a:cubicBezTo>
                  <a:cubicBezTo>
                    <a:pt x="300" y="1014"/>
                    <a:pt x="300" y="1014"/>
                    <a:pt x="300" y="1014"/>
                  </a:cubicBezTo>
                  <a:cubicBezTo>
                    <a:pt x="303" y="1030"/>
                    <a:pt x="317" y="1043"/>
                    <a:pt x="333" y="1046"/>
                  </a:cubicBezTo>
                  <a:cubicBezTo>
                    <a:pt x="333" y="1046"/>
                    <a:pt x="333" y="1046"/>
                    <a:pt x="333" y="1046"/>
                  </a:cubicBezTo>
                  <a:cubicBezTo>
                    <a:pt x="349" y="1048"/>
                    <a:pt x="361" y="1037"/>
                    <a:pt x="359" y="1021"/>
                  </a:cubicBezTo>
                  <a:cubicBezTo>
                    <a:pt x="357" y="1005"/>
                    <a:pt x="342" y="991"/>
                    <a:pt x="326" y="988"/>
                  </a:cubicBezTo>
                  <a:close/>
                  <a:moveTo>
                    <a:pt x="393" y="995"/>
                  </a:moveTo>
                  <a:cubicBezTo>
                    <a:pt x="393" y="995"/>
                    <a:pt x="393" y="995"/>
                    <a:pt x="393" y="995"/>
                  </a:cubicBezTo>
                  <a:cubicBezTo>
                    <a:pt x="375" y="993"/>
                    <a:pt x="363" y="1005"/>
                    <a:pt x="364" y="1021"/>
                  </a:cubicBezTo>
                  <a:cubicBezTo>
                    <a:pt x="364" y="1021"/>
                    <a:pt x="364" y="1021"/>
                    <a:pt x="364" y="1021"/>
                  </a:cubicBezTo>
                  <a:cubicBezTo>
                    <a:pt x="367" y="1038"/>
                    <a:pt x="381" y="1051"/>
                    <a:pt x="399" y="1053"/>
                  </a:cubicBezTo>
                  <a:cubicBezTo>
                    <a:pt x="399" y="1053"/>
                    <a:pt x="399" y="1053"/>
                    <a:pt x="399" y="1053"/>
                  </a:cubicBezTo>
                  <a:cubicBezTo>
                    <a:pt x="416" y="1054"/>
                    <a:pt x="429" y="1043"/>
                    <a:pt x="428" y="1027"/>
                  </a:cubicBezTo>
                  <a:cubicBezTo>
                    <a:pt x="426" y="1011"/>
                    <a:pt x="410" y="996"/>
                    <a:pt x="393" y="995"/>
                  </a:cubicBezTo>
                  <a:close/>
                  <a:moveTo>
                    <a:pt x="964" y="981"/>
                  </a:moveTo>
                  <a:cubicBezTo>
                    <a:pt x="964" y="981"/>
                    <a:pt x="964" y="981"/>
                    <a:pt x="964" y="981"/>
                  </a:cubicBezTo>
                  <a:cubicBezTo>
                    <a:pt x="948" y="984"/>
                    <a:pt x="934" y="998"/>
                    <a:pt x="932" y="1014"/>
                  </a:cubicBezTo>
                  <a:cubicBezTo>
                    <a:pt x="932" y="1014"/>
                    <a:pt x="932" y="1014"/>
                    <a:pt x="932" y="1014"/>
                  </a:cubicBezTo>
                  <a:cubicBezTo>
                    <a:pt x="930" y="1031"/>
                    <a:pt x="941" y="1041"/>
                    <a:pt x="956" y="1038"/>
                  </a:cubicBezTo>
                  <a:cubicBezTo>
                    <a:pt x="956" y="1038"/>
                    <a:pt x="956" y="1038"/>
                    <a:pt x="956" y="1038"/>
                  </a:cubicBezTo>
                  <a:cubicBezTo>
                    <a:pt x="972" y="1036"/>
                    <a:pt x="985" y="1022"/>
                    <a:pt x="987" y="1006"/>
                  </a:cubicBezTo>
                  <a:cubicBezTo>
                    <a:pt x="990" y="991"/>
                    <a:pt x="980" y="980"/>
                    <a:pt x="964" y="981"/>
                  </a:cubicBezTo>
                  <a:close/>
                  <a:moveTo>
                    <a:pt x="1022" y="973"/>
                  </a:moveTo>
                  <a:cubicBezTo>
                    <a:pt x="1022" y="973"/>
                    <a:pt x="1022" y="973"/>
                    <a:pt x="1022" y="973"/>
                  </a:cubicBezTo>
                  <a:cubicBezTo>
                    <a:pt x="1007" y="975"/>
                    <a:pt x="994" y="990"/>
                    <a:pt x="992" y="1006"/>
                  </a:cubicBezTo>
                  <a:cubicBezTo>
                    <a:pt x="992" y="1006"/>
                    <a:pt x="992" y="1006"/>
                    <a:pt x="992" y="1006"/>
                  </a:cubicBezTo>
                  <a:cubicBezTo>
                    <a:pt x="990" y="1021"/>
                    <a:pt x="999" y="1031"/>
                    <a:pt x="1013" y="1028"/>
                  </a:cubicBezTo>
                  <a:cubicBezTo>
                    <a:pt x="1013" y="1028"/>
                    <a:pt x="1013" y="1028"/>
                    <a:pt x="1013" y="1028"/>
                  </a:cubicBezTo>
                  <a:cubicBezTo>
                    <a:pt x="1027" y="1025"/>
                    <a:pt x="1040" y="1012"/>
                    <a:pt x="1042" y="997"/>
                  </a:cubicBezTo>
                  <a:cubicBezTo>
                    <a:pt x="1045" y="981"/>
                    <a:pt x="1036" y="971"/>
                    <a:pt x="1022" y="973"/>
                  </a:cubicBezTo>
                  <a:close/>
                  <a:moveTo>
                    <a:pt x="1162" y="944"/>
                  </a:moveTo>
                  <a:cubicBezTo>
                    <a:pt x="1162" y="944"/>
                    <a:pt x="1162" y="944"/>
                    <a:pt x="1162" y="944"/>
                  </a:cubicBezTo>
                  <a:cubicBezTo>
                    <a:pt x="1152" y="947"/>
                    <a:pt x="1142" y="960"/>
                    <a:pt x="1139" y="975"/>
                  </a:cubicBezTo>
                  <a:cubicBezTo>
                    <a:pt x="1139" y="975"/>
                    <a:pt x="1139" y="975"/>
                    <a:pt x="1139" y="975"/>
                  </a:cubicBezTo>
                  <a:cubicBezTo>
                    <a:pt x="1136" y="989"/>
                    <a:pt x="1141" y="997"/>
                    <a:pt x="1152" y="994"/>
                  </a:cubicBezTo>
                  <a:cubicBezTo>
                    <a:pt x="1152" y="994"/>
                    <a:pt x="1152" y="994"/>
                    <a:pt x="1152" y="994"/>
                  </a:cubicBezTo>
                  <a:cubicBezTo>
                    <a:pt x="1161" y="991"/>
                    <a:pt x="1171" y="978"/>
                    <a:pt x="1174" y="964"/>
                  </a:cubicBezTo>
                  <a:cubicBezTo>
                    <a:pt x="1177" y="950"/>
                    <a:pt x="1172" y="941"/>
                    <a:pt x="1162" y="944"/>
                  </a:cubicBezTo>
                  <a:close/>
                  <a:moveTo>
                    <a:pt x="1197" y="933"/>
                  </a:moveTo>
                  <a:cubicBezTo>
                    <a:pt x="1197" y="933"/>
                    <a:pt x="1197" y="933"/>
                    <a:pt x="1197" y="933"/>
                  </a:cubicBezTo>
                  <a:cubicBezTo>
                    <a:pt x="1189" y="936"/>
                    <a:pt x="1180" y="949"/>
                    <a:pt x="1177" y="963"/>
                  </a:cubicBezTo>
                  <a:cubicBezTo>
                    <a:pt x="1177" y="963"/>
                    <a:pt x="1177" y="963"/>
                    <a:pt x="1177" y="963"/>
                  </a:cubicBezTo>
                  <a:cubicBezTo>
                    <a:pt x="1174" y="977"/>
                    <a:pt x="1179" y="985"/>
                    <a:pt x="1187" y="982"/>
                  </a:cubicBezTo>
                  <a:cubicBezTo>
                    <a:pt x="1187" y="982"/>
                    <a:pt x="1187" y="982"/>
                    <a:pt x="1187" y="982"/>
                  </a:cubicBezTo>
                  <a:cubicBezTo>
                    <a:pt x="1195" y="978"/>
                    <a:pt x="1203" y="966"/>
                    <a:pt x="1206" y="952"/>
                  </a:cubicBezTo>
                  <a:cubicBezTo>
                    <a:pt x="1209" y="939"/>
                    <a:pt x="1205" y="930"/>
                    <a:pt x="1197" y="933"/>
                  </a:cubicBezTo>
                  <a:close/>
                  <a:moveTo>
                    <a:pt x="1227" y="922"/>
                  </a:moveTo>
                  <a:cubicBezTo>
                    <a:pt x="1227" y="922"/>
                    <a:pt x="1227" y="922"/>
                    <a:pt x="1227" y="922"/>
                  </a:cubicBezTo>
                  <a:cubicBezTo>
                    <a:pt x="1220" y="925"/>
                    <a:pt x="1211" y="938"/>
                    <a:pt x="1209" y="951"/>
                  </a:cubicBezTo>
                  <a:cubicBezTo>
                    <a:pt x="1209" y="951"/>
                    <a:pt x="1209" y="951"/>
                    <a:pt x="1209" y="951"/>
                  </a:cubicBezTo>
                  <a:cubicBezTo>
                    <a:pt x="1206" y="965"/>
                    <a:pt x="1209" y="972"/>
                    <a:pt x="1216" y="969"/>
                  </a:cubicBezTo>
                  <a:cubicBezTo>
                    <a:pt x="1216" y="969"/>
                    <a:pt x="1216" y="969"/>
                    <a:pt x="1216" y="969"/>
                  </a:cubicBezTo>
                  <a:cubicBezTo>
                    <a:pt x="1223" y="965"/>
                    <a:pt x="1230" y="953"/>
                    <a:pt x="1233" y="940"/>
                  </a:cubicBezTo>
                  <a:cubicBezTo>
                    <a:pt x="1236" y="927"/>
                    <a:pt x="1234" y="919"/>
                    <a:pt x="1227" y="922"/>
                  </a:cubicBezTo>
                  <a:close/>
                  <a:moveTo>
                    <a:pt x="1250" y="911"/>
                  </a:moveTo>
                  <a:cubicBezTo>
                    <a:pt x="1250" y="911"/>
                    <a:pt x="1250" y="911"/>
                    <a:pt x="1250" y="911"/>
                  </a:cubicBezTo>
                  <a:cubicBezTo>
                    <a:pt x="1245" y="914"/>
                    <a:pt x="1238" y="927"/>
                    <a:pt x="1235" y="940"/>
                  </a:cubicBezTo>
                  <a:cubicBezTo>
                    <a:pt x="1235" y="940"/>
                    <a:pt x="1235" y="940"/>
                    <a:pt x="1235" y="940"/>
                  </a:cubicBezTo>
                  <a:cubicBezTo>
                    <a:pt x="1232" y="953"/>
                    <a:pt x="1234" y="959"/>
                    <a:pt x="1239" y="956"/>
                  </a:cubicBezTo>
                  <a:cubicBezTo>
                    <a:pt x="1239" y="956"/>
                    <a:pt x="1239" y="956"/>
                    <a:pt x="1239" y="956"/>
                  </a:cubicBezTo>
                  <a:cubicBezTo>
                    <a:pt x="1245" y="952"/>
                    <a:pt x="1251" y="941"/>
                    <a:pt x="1254" y="928"/>
                  </a:cubicBezTo>
                  <a:cubicBezTo>
                    <a:pt x="1257" y="916"/>
                    <a:pt x="1256" y="909"/>
                    <a:pt x="1250" y="911"/>
                  </a:cubicBezTo>
                  <a:close/>
                  <a:moveTo>
                    <a:pt x="1268" y="900"/>
                  </a:moveTo>
                  <a:cubicBezTo>
                    <a:pt x="1268" y="900"/>
                    <a:pt x="1268" y="900"/>
                    <a:pt x="1268" y="900"/>
                  </a:cubicBezTo>
                  <a:cubicBezTo>
                    <a:pt x="1264" y="903"/>
                    <a:pt x="1258" y="915"/>
                    <a:pt x="1255" y="927"/>
                  </a:cubicBezTo>
                  <a:cubicBezTo>
                    <a:pt x="1255" y="927"/>
                    <a:pt x="1255" y="927"/>
                    <a:pt x="1255" y="927"/>
                  </a:cubicBezTo>
                  <a:cubicBezTo>
                    <a:pt x="1252" y="939"/>
                    <a:pt x="1253" y="946"/>
                    <a:pt x="1257" y="943"/>
                  </a:cubicBezTo>
                  <a:cubicBezTo>
                    <a:pt x="1257" y="943"/>
                    <a:pt x="1257" y="943"/>
                    <a:pt x="1257" y="943"/>
                  </a:cubicBezTo>
                  <a:cubicBezTo>
                    <a:pt x="1261" y="939"/>
                    <a:pt x="1265" y="928"/>
                    <a:pt x="1269" y="916"/>
                  </a:cubicBezTo>
                  <a:cubicBezTo>
                    <a:pt x="1272" y="905"/>
                    <a:pt x="1272" y="898"/>
                    <a:pt x="1268" y="900"/>
                  </a:cubicBezTo>
                  <a:close/>
                  <a:moveTo>
                    <a:pt x="1280" y="889"/>
                  </a:moveTo>
                  <a:cubicBezTo>
                    <a:pt x="1280" y="889"/>
                    <a:pt x="1280" y="889"/>
                    <a:pt x="1280" y="889"/>
                  </a:cubicBezTo>
                  <a:cubicBezTo>
                    <a:pt x="1278" y="892"/>
                    <a:pt x="1273" y="904"/>
                    <a:pt x="1270" y="915"/>
                  </a:cubicBezTo>
                  <a:cubicBezTo>
                    <a:pt x="1270" y="915"/>
                    <a:pt x="1270" y="915"/>
                    <a:pt x="1270" y="915"/>
                  </a:cubicBezTo>
                  <a:cubicBezTo>
                    <a:pt x="1267" y="927"/>
                    <a:pt x="1266" y="932"/>
                    <a:pt x="1269" y="929"/>
                  </a:cubicBezTo>
                  <a:cubicBezTo>
                    <a:pt x="1269" y="929"/>
                    <a:pt x="1269" y="929"/>
                    <a:pt x="1269" y="929"/>
                  </a:cubicBezTo>
                  <a:cubicBezTo>
                    <a:pt x="1271" y="925"/>
                    <a:pt x="1275" y="915"/>
                    <a:pt x="1278" y="904"/>
                  </a:cubicBezTo>
                  <a:cubicBezTo>
                    <a:pt x="1282" y="893"/>
                    <a:pt x="1288" y="881"/>
                    <a:pt x="1280" y="889"/>
                  </a:cubicBezTo>
                  <a:close/>
                  <a:moveTo>
                    <a:pt x="166" y="1020"/>
                  </a:moveTo>
                  <a:cubicBezTo>
                    <a:pt x="166" y="1020"/>
                    <a:pt x="166" y="1020"/>
                    <a:pt x="166" y="1020"/>
                  </a:cubicBezTo>
                  <a:cubicBezTo>
                    <a:pt x="153" y="1018"/>
                    <a:pt x="147" y="1026"/>
                    <a:pt x="150" y="1040"/>
                  </a:cubicBezTo>
                  <a:cubicBezTo>
                    <a:pt x="150" y="1040"/>
                    <a:pt x="150" y="1040"/>
                    <a:pt x="150" y="1040"/>
                  </a:cubicBezTo>
                  <a:cubicBezTo>
                    <a:pt x="153" y="1053"/>
                    <a:pt x="165" y="1067"/>
                    <a:pt x="177" y="1070"/>
                  </a:cubicBezTo>
                  <a:cubicBezTo>
                    <a:pt x="177" y="1070"/>
                    <a:pt x="177" y="1070"/>
                    <a:pt x="177" y="1070"/>
                  </a:cubicBezTo>
                  <a:cubicBezTo>
                    <a:pt x="189" y="1073"/>
                    <a:pt x="197" y="1065"/>
                    <a:pt x="194" y="1051"/>
                  </a:cubicBezTo>
                  <a:cubicBezTo>
                    <a:pt x="190" y="1037"/>
                    <a:pt x="178" y="1023"/>
                    <a:pt x="166" y="1020"/>
                  </a:cubicBezTo>
                  <a:close/>
                  <a:moveTo>
                    <a:pt x="217" y="1031"/>
                  </a:moveTo>
                  <a:cubicBezTo>
                    <a:pt x="217" y="1031"/>
                    <a:pt x="217" y="1031"/>
                    <a:pt x="217" y="1031"/>
                  </a:cubicBezTo>
                  <a:cubicBezTo>
                    <a:pt x="203" y="1028"/>
                    <a:pt x="195" y="1038"/>
                    <a:pt x="198" y="1052"/>
                  </a:cubicBezTo>
                  <a:cubicBezTo>
                    <a:pt x="198" y="1052"/>
                    <a:pt x="198" y="1052"/>
                    <a:pt x="198" y="1052"/>
                  </a:cubicBezTo>
                  <a:cubicBezTo>
                    <a:pt x="201" y="1066"/>
                    <a:pt x="213" y="1079"/>
                    <a:pt x="227" y="1082"/>
                  </a:cubicBezTo>
                  <a:cubicBezTo>
                    <a:pt x="227" y="1082"/>
                    <a:pt x="227" y="1082"/>
                    <a:pt x="227" y="1082"/>
                  </a:cubicBezTo>
                  <a:cubicBezTo>
                    <a:pt x="241" y="1085"/>
                    <a:pt x="249" y="1076"/>
                    <a:pt x="247" y="1062"/>
                  </a:cubicBezTo>
                  <a:cubicBezTo>
                    <a:pt x="244" y="1047"/>
                    <a:pt x="230" y="1034"/>
                    <a:pt x="217" y="1031"/>
                  </a:cubicBezTo>
                  <a:close/>
                  <a:moveTo>
                    <a:pt x="273" y="1041"/>
                  </a:moveTo>
                  <a:cubicBezTo>
                    <a:pt x="273" y="1041"/>
                    <a:pt x="273" y="1041"/>
                    <a:pt x="273" y="1041"/>
                  </a:cubicBezTo>
                  <a:cubicBezTo>
                    <a:pt x="257" y="1039"/>
                    <a:pt x="248" y="1048"/>
                    <a:pt x="251" y="1063"/>
                  </a:cubicBezTo>
                  <a:cubicBezTo>
                    <a:pt x="251" y="1063"/>
                    <a:pt x="251" y="1063"/>
                    <a:pt x="251" y="1063"/>
                  </a:cubicBezTo>
                  <a:cubicBezTo>
                    <a:pt x="254" y="1077"/>
                    <a:pt x="267" y="1090"/>
                    <a:pt x="282" y="1093"/>
                  </a:cubicBezTo>
                  <a:cubicBezTo>
                    <a:pt x="282" y="1093"/>
                    <a:pt x="282" y="1093"/>
                    <a:pt x="282" y="1093"/>
                  </a:cubicBezTo>
                  <a:cubicBezTo>
                    <a:pt x="297" y="1096"/>
                    <a:pt x="307" y="1087"/>
                    <a:pt x="305" y="1072"/>
                  </a:cubicBezTo>
                  <a:cubicBezTo>
                    <a:pt x="302" y="1057"/>
                    <a:pt x="287" y="1044"/>
                    <a:pt x="273" y="1041"/>
                  </a:cubicBezTo>
                  <a:close/>
                  <a:moveTo>
                    <a:pt x="334" y="1050"/>
                  </a:moveTo>
                  <a:cubicBezTo>
                    <a:pt x="334" y="1050"/>
                    <a:pt x="334" y="1050"/>
                    <a:pt x="334" y="1050"/>
                  </a:cubicBezTo>
                  <a:cubicBezTo>
                    <a:pt x="317" y="1048"/>
                    <a:pt x="307" y="1058"/>
                    <a:pt x="309" y="1073"/>
                  </a:cubicBezTo>
                  <a:cubicBezTo>
                    <a:pt x="309" y="1073"/>
                    <a:pt x="309" y="1073"/>
                    <a:pt x="309" y="1073"/>
                  </a:cubicBezTo>
                  <a:cubicBezTo>
                    <a:pt x="312" y="1088"/>
                    <a:pt x="325" y="1101"/>
                    <a:pt x="342" y="1103"/>
                  </a:cubicBezTo>
                  <a:cubicBezTo>
                    <a:pt x="342" y="1103"/>
                    <a:pt x="342" y="1103"/>
                    <a:pt x="342" y="1103"/>
                  </a:cubicBezTo>
                  <a:cubicBezTo>
                    <a:pt x="358" y="1105"/>
                    <a:pt x="369" y="1096"/>
                    <a:pt x="367" y="1081"/>
                  </a:cubicBezTo>
                  <a:cubicBezTo>
                    <a:pt x="365" y="1066"/>
                    <a:pt x="350" y="1052"/>
                    <a:pt x="334" y="1050"/>
                  </a:cubicBezTo>
                  <a:close/>
                  <a:moveTo>
                    <a:pt x="399" y="1057"/>
                  </a:moveTo>
                  <a:cubicBezTo>
                    <a:pt x="399" y="1057"/>
                    <a:pt x="399" y="1057"/>
                    <a:pt x="399" y="1057"/>
                  </a:cubicBezTo>
                  <a:cubicBezTo>
                    <a:pt x="381" y="1056"/>
                    <a:pt x="370" y="1066"/>
                    <a:pt x="372" y="1081"/>
                  </a:cubicBezTo>
                  <a:cubicBezTo>
                    <a:pt x="372" y="1081"/>
                    <a:pt x="372" y="1081"/>
                    <a:pt x="372" y="1081"/>
                  </a:cubicBezTo>
                  <a:cubicBezTo>
                    <a:pt x="374" y="1096"/>
                    <a:pt x="388" y="1109"/>
                    <a:pt x="405" y="1111"/>
                  </a:cubicBezTo>
                  <a:cubicBezTo>
                    <a:pt x="405" y="1111"/>
                    <a:pt x="405" y="1111"/>
                    <a:pt x="405" y="1111"/>
                  </a:cubicBezTo>
                  <a:cubicBezTo>
                    <a:pt x="422" y="1113"/>
                    <a:pt x="435" y="1103"/>
                    <a:pt x="433" y="1088"/>
                  </a:cubicBezTo>
                  <a:cubicBezTo>
                    <a:pt x="432" y="1072"/>
                    <a:pt x="416" y="1059"/>
                    <a:pt x="399" y="1057"/>
                  </a:cubicBezTo>
                  <a:close/>
                  <a:moveTo>
                    <a:pt x="468" y="1063"/>
                  </a:moveTo>
                  <a:cubicBezTo>
                    <a:pt x="468" y="1063"/>
                    <a:pt x="468" y="1063"/>
                    <a:pt x="468" y="1063"/>
                  </a:cubicBezTo>
                  <a:cubicBezTo>
                    <a:pt x="450" y="1062"/>
                    <a:pt x="437" y="1073"/>
                    <a:pt x="438" y="1088"/>
                  </a:cubicBezTo>
                  <a:cubicBezTo>
                    <a:pt x="438" y="1088"/>
                    <a:pt x="438" y="1088"/>
                    <a:pt x="438" y="1088"/>
                  </a:cubicBezTo>
                  <a:cubicBezTo>
                    <a:pt x="440" y="1103"/>
                    <a:pt x="455" y="1116"/>
                    <a:pt x="473" y="1117"/>
                  </a:cubicBezTo>
                  <a:cubicBezTo>
                    <a:pt x="473" y="1117"/>
                    <a:pt x="473" y="1117"/>
                    <a:pt x="473" y="1117"/>
                  </a:cubicBezTo>
                  <a:cubicBezTo>
                    <a:pt x="490" y="1118"/>
                    <a:pt x="503" y="1107"/>
                    <a:pt x="503" y="1093"/>
                  </a:cubicBezTo>
                  <a:cubicBezTo>
                    <a:pt x="501" y="1077"/>
                    <a:pt x="486" y="1064"/>
                    <a:pt x="468" y="1063"/>
                  </a:cubicBezTo>
                  <a:close/>
                  <a:moveTo>
                    <a:pt x="1186" y="985"/>
                  </a:moveTo>
                  <a:cubicBezTo>
                    <a:pt x="1186" y="985"/>
                    <a:pt x="1186" y="985"/>
                    <a:pt x="1186" y="985"/>
                  </a:cubicBezTo>
                  <a:cubicBezTo>
                    <a:pt x="1178" y="989"/>
                    <a:pt x="1168" y="1002"/>
                    <a:pt x="1164" y="1015"/>
                  </a:cubicBezTo>
                  <a:cubicBezTo>
                    <a:pt x="1164" y="1015"/>
                    <a:pt x="1164" y="1015"/>
                    <a:pt x="1164" y="1015"/>
                  </a:cubicBezTo>
                  <a:cubicBezTo>
                    <a:pt x="1161" y="1028"/>
                    <a:pt x="1165" y="1034"/>
                    <a:pt x="1173" y="1031"/>
                  </a:cubicBezTo>
                  <a:cubicBezTo>
                    <a:pt x="1173" y="1031"/>
                    <a:pt x="1173" y="1031"/>
                    <a:pt x="1173" y="1031"/>
                  </a:cubicBezTo>
                  <a:cubicBezTo>
                    <a:pt x="1181" y="1027"/>
                    <a:pt x="1190" y="1014"/>
                    <a:pt x="1194" y="1002"/>
                  </a:cubicBezTo>
                  <a:cubicBezTo>
                    <a:pt x="1197" y="989"/>
                    <a:pt x="1194" y="982"/>
                    <a:pt x="1186" y="985"/>
                  </a:cubicBezTo>
                  <a:close/>
                  <a:moveTo>
                    <a:pt x="1215" y="972"/>
                  </a:moveTo>
                  <a:cubicBezTo>
                    <a:pt x="1215" y="972"/>
                    <a:pt x="1215" y="972"/>
                    <a:pt x="1215" y="972"/>
                  </a:cubicBezTo>
                  <a:cubicBezTo>
                    <a:pt x="1208" y="976"/>
                    <a:pt x="1199" y="989"/>
                    <a:pt x="1196" y="1001"/>
                  </a:cubicBezTo>
                  <a:cubicBezTo>
                    <a:pt x="1196" y="1001"/>
                    <a:pt x="1196" y="1001"/>
                    <a:pt x="1196" y="1001"/>
                  </a:cubicBezTo>
                  <a:cubicBezTo>
                    <a:pt x="1192" y="1013"/>
                    <a:pt x="1195" y="1020"/>
                    <a:pt x="1202" y="1016"/>
                  </a:cubicBezTo>
                  <a:cubicBezTo>
                    <a:pt x="1202" y="1016"/>
                    <a:pt x="1202" y="1016"/>
                    <a:pt x="1202" y="1016"/>
                  </a:cubicBezTo>
                  <a:cubicBezTo>
                    <a:pt x="1209" y="1012"/>
                    <a:pt x="1216" y="1000"/>
                    <a:pt x="1220" y="988"/>
                  </a:cubicBezTo>
                  <a:cubicBezTo>
                    <a:pt x="1224" y="976"/>
                    <a:pt x="1221" y="969"/>
                    <a:pt x="1215" y="972"/>
                  </a:cubicBezTo>
                  <a:close/>
                  <a:moveTo>
                    <a:pt x="1238" y="959"/>
                  </a:moveTo>
                  <a:cubicBezTo>
                    <a:pt x="1238" y="959"/>
                    <a:pt x="1238" y="959"/>
                    <a:pt x="1238" y="959"/>
                  </a:cubicBezTo>
                  <a:cubicBezTo>
                    <a:pt x="1233" y="963"/>
                    <a:pt x="1226" y="975"/>
                    <a:pt x="1222" y="987"/>
                  </a:cubicBezTo>
                  <a:cubicBezTo>
                    <a:pt x="1222" y="987"/>
                    <a:pt x="1222" y="987"/>
                    <a:pt x="1222" y="987"/>
                  </a:cubicBezTo>
                  <a:cubicBezTo>
                    <a:pt x="1218" y="999"/>
                    <a:pt x="1220" y="1004"/>
                    <a:pt x="1225" y="1001"/>
                  </a:cubicBezTo>
                  <a:cubicBezTo>
                    <a:pt x="1225" y="1001"/>
                    <a:pt x="1225" y="1001"/>
                    <a:pt x="1225" y="1001"/>
                  </a:cubicBezTo>
                  <a:cubicBezTo>
                    <a:pt x="1230" y="996"/>
                    <a:pt x="1237" y="985"/>
                    <a:pt x="1241" y="974"/>
                  </a:cubicBezTo>
                  <a:cubicBezTo>
                    <a:pt x="1244" y="962"/>
                    <a:pt x="1244" y="956"/>
                    <a:pt x="1238" y="959"/>
                  </a:cubicBezTo>
                  <a:close/>
                  <a:moveTo>
                    <a:pt x="1256" y="946"/>
                  </a:moveTo>
                  <a:cubicBezTo>
                    <a:pt x="1256" y="946"/>
                    <a:pt x="1256" y="946"/>
                    <a:pt x="1256" y="946"/>
                  </a:cubicBezTo>
                  <a:cubicBezTo>
                    <a:pt x="1252" y="949"/>
                    <a:pt x="1246" y="961"/>
                    <a:pt x="1242" y="972"/>
                  </a:cubicBezTo>
                  <a:cubicBezTo>
                    <a:pt x="1242" y="972"/>
                    <a:pt x="1242" y="972"/>
                    <a:pt x="1242" y="972"/>
                  </a:cubicBezTo>
                  <a:cubicBezTo>
                    <a:pt x="1238" y="984"/>
                    <a:pt x="1239" y="989"/>
                    <a:pt x="1243" y="985"/>
                  </a:cubicBezTo>
                  <a:cubicBezTo>
                    <a:pt x="1243" y="985"/>
                    <a:pt x="1243" y="985"/>
                    <a:pt x="1243" y="985"/>
                  </a:cubicBezTo>
                  <a:cubicBezTo>
                    <a:pt x="1246" y="981"/>
                    <a:pt x="1252" y="970"/>
                    <a:pt x="1256" y="959"/>
                  </a:cubicBezTo>
                  <a:cubicBezTo>
                    <a:pt x="1259" y="948"/>
                    <a:pt x="1260" y="942"/>
                    <a:pt x="1256" y="946"/>
                  </a:cubicBezTo>
                  <a:close/>
                  <a:moveTo>
                    <a:pt x="1268" y="932"/>
                  </a:moveTo>
                  <a:cubicBezTo>
                    <a:pt x="1268" y="932"/>
                    <a:pt x="1268" y="932"/>
                    <a:pt x="1268" y="932"/>
                  </a:cubicBezTo>
                  <a:cubicBezTo>
                    <a:pt x="1265" y="936"/>
                    <a:pt x="1260" y="947"/>
                    <a:pt x="1257" y="958"/>
                  </a:cubicBezTo>
                  <a:cubicBezTo>
                    <a:pt x="1257" y="958"/>
                    <a:pt x="1257" y="958"/>
                    <a:pt x="1257" y="958"/>
                  </a:cubicBezTo>
                  <a:cubicBezTo>
                    <a:pt x="1253" y="969"/>
                    <a:pt x="1252" y="973"/>
                    <a:pt x="1254" y="969"/>
                  </a:cubicBezTo>
                  <a:cubicBezTo>
                    <a:pt x="1254" y="969"/>
                    <a:pt x="1254" y="969"/>
                    <a:pt x="1254" y="969"/>
                  </a:cubicBezTo>
                  <a:cubicBezTo>
                    <a:pt x="1257" y="965"/>
                    <a:pt x="1261" y="955"/>
                    <a:pt x="1265" y="944"/>
                  </a:cubicBezTo>
                  <a:cubicBezTo>
                    <a:pt x="1269" y="934"/>
                    <a:pt x="1270" y="929"/>
                    <a:pt x="1268" y="932"/>
                  </a:cubicBezTo>
                  <a:close/>
                  <a:moveTo>
                    <a:pt x="178" y="1073"/>
                  </a:moveTo>
                  <a:cubicBezTo>
                    <a:pt x="178" y="1073"/>
                    <a:pt x="178" y="1073"/>
                    <a:pt x="178" y="1073"/>
                  </a:cubicBezTo>
                  <a:cubicBezTo>
                    <a:pt x="165" y="1070"/>
                    <a:pt x="159" y="1078"/>
                    <a:pt x="163" y="1090"/>
                  </a:cubicBezTo>
                  <a:cubicBezTo>
                    <a:pt x="163" y="1090"/>
                    <a:pt x="163" y="1090"/>
                    <a:pt x="163" y="1090"/>
                  </a:cubicBezTo>
                  <a:cubicBezTo>
                    <a:pt x="166" y="1103"/>
                    <a:pt x="178" y="1115"/>
                    <a:pt x="190" y="1119"/>
                  </a:cubicBezTo>
                  <a:cubicBezTo>
                    <a:pt x="190" y="1119"/>
                    <a:pt x="190" y="1119"/>
                    <a:pt x="190" y="1119"/>
                  </a:cubicBezTo>
                  <a:cubicBezTo>
                    <a:pt x="202" y="1122"/>
                    <a:pt x="209" y="1115"/>
                    <a:pt x="206" y="1103"/>
                  </a:cubicBezTo>
                  <a:cubicBezTo>
                    <a:pt x="203" y="1090"/>
                    <a:pt x="190" y="1077"/>
                    <a:pt x="178" y="1073"/>
                  </a:cubicBezTo>
                  <a:close/>
                  <a:moveTo>
                    <a:pt x="228" y="1086"/>
                  </a:moveTo>
                  <a:cubicBezTo>
                    <a:pt x="228" y="1086"/>
                    <a:pt x="228" y="1086"/>
                    <a:pt x="228" y="1086"/>
                  </a:cubicBezTo>
                  <a:cubicBezTo>
                    <a:pt x="214" y="1083"/>
                    <a:pt x="207" y="1091"/>
                    <a:pt x="210" y="1104"/>
                  </a:cubicBezTo>
                  <a:cubicBezTo>
                    <a:pt x="210" y="1104"/>
                    <a:pt x="210" y="1104"/>
                    <a:pt x="210" y="1104"/>
                  </a:cubicBezTo>
                  <a:cubicBezTo>
                    <a:pt x="213" y="1117"/>
                    <a:pt x="226" y="1129"/>
                    <a:pt x="239" y="1132"/>
                  </a:cubicBezTo>
                  <a:cubicBezTo>
                    <a:pt x="239" y="1132"/>
                    <a:pt x="239" y="1132"/>
                    <a:pt x="239" y="1132"/>
                  </a:cubicBezTo>
                  <a:cubicBezTo>
                    <a:pt x="252" y="1135"/>
                    <a:pt x="261" y="1129"/>
                    <a:pt x="258" y="1115"/>
                  </a:cubicBezTo>
                  <a:cubicBezTo>
                    <a:pt x="255" y="1102"/>
                    <a:pt x="241" y="1089"/>
                    <a:pt x="228" y="1086"/>
                  </a:cubicBezTo>
                  <a:close/>
                  <a:moveTo>
                    <a:pt x="283" y="1097"/>
                  </a:moveTo>
                  <a:cubicBezTo>
                    <a:pt x="283" y="1097"/>
                    <a:pt x="283" y="1097"/>
                    <a:pt x="283" y="1097"/>
                  </a:cubicBezTo>
                  <a:cubicBezTo>
                    <a:pt x="268" y="1094"/>
                    <a:pt x="259" y="1103"/>
                    <a:pt x="262" y="1116"/>
                  </a:cubicBezTo>
                  <a:cubicBezTo>
                    <a:pt x="262" y="1116"/>
                    <a:pt x="262" y="1116"/>
                    <a:pt x="262" y="1116"/>
                  </a:cubicBezTo>
                  <a:cubicBezTo>
                    <a:pt x="265" y="1129"/>
                    <a:pt x="278" y="1141"/>
                    <a:pt x="293" y="1144"/>
                  </a:cubicBezTo>
                  <a:cubicBezTo>
                    <a:pt x="293" y="1144"/>
                    <a:pt x="293" y="1144"/>
                    <a:pt x="293" y="1144"/>
                  </a:cubicBezTo>
                  <a:cubicBezTo>
                    <a:pt x="307" y="1147"/>
                    <a:pt x="317" y="1139"/>
                    <a:pt x="314" y="1126"/>
                  </a:cubicBezTo>
                  <a:cubicBezTo>
                    <a:pt x="311" y="1112"/>
                    <a:pt x="298" y="1099"/>
                    <a:pt x="283" y="1097"/>
                  </a:cubicBezTo>
                  <a:close/>
                  <a:moveTo>
                    <a:pt x="342" y="1107"/>
                  </a:moveTo>
                  <a:cubicBezTo>
                    <a:pt x="342" y="1107"/>
                    <a:pt x="342" y="1107"/>
                    <a:pt x="342" y="1107"/>
                  </a:cubicBezTo>
                  <a:cubicBezTo>
                    <a:pt x="326" y="1105"/>
                    <a:pt x="316" y="1114"/>
                    <a:pt x="319" y="1127"/>
                  </a:cubicBezTo>
                  <a:cubicBezTo>
                    <a:pt x="319" y="1127"/>
                    <a:pt x="319" y="1127"/>
                    <a:pt x="319" y="1127"/>
                  </a:cubicBezTo>
                  <a:cubicBezTo>
                    <a:pt x="321" y="1140"/>
                    <a:pt x="335" y="1152"/>
                    <a:pt x="351" y="1155"/>
                  </a:cubicBezTo>
                  <a:cubicBezTo>
                    <a:pt x="351" y="1155"/>
                    <a:pt x="351" y="1155"/>
                    <a:pt x="351" y="1155"/>
                  </a:cubicBezTo>
                  <a:cubicBezTo>
                    <a:pt x="366" y="1157"/>
                    <a:pt x="377" y="1149"/>
                    <a:pt x="375" y="1135"/>
                  </a:cubicBezTo>
                  <a:cubicBezTo>
                    <a:pt x="373" y="1122"/>
                    <a:pt x="358" y="1109"/>
                    <a:pt x="342" y="1107"/>
                  </a:cubicBezTo>
                  <a:close/>
                  <a:moveTo>
                    <a:pt x="406" y="1115"/>
                  </a:moveTo>
                  <a:cubicBezTo>
                    <a:pt x="406" y="1115"/>
                    <a:pt x="406" y="1115"/>
                    <a:pt x="406" y="1115"/>
                  </a:cubicBezTo>
                  <a:cubicBezTo>
                    <a:pt x="389" y="1113"/>
                    <a:pt x="378" y="1123"/>
                    <a:pt x="380" y="1136"/>
                  </a:cubicBezTo>
                  <a:cubicBezTo>
                    <a:pt x="380" y="1136"/>
                    <a:pt x="380" y="1136"/>
                    <a:pt x="380" y="1136"/>
                  </a:cubicBezTo>
                  <a:cubicBezTo>
                    <a:pt x="382" y="1150"/>
                    <a:pt x="396" y="1162"/>
                    <a:pt x="413" y="1163"/>
                  </a:cubicBezTo>
                  <a:cubicBezTo>
                    <a:pt x="413" y="1163"/>
                    <a:pt x="413" y="1163"/>
                    <a:pt x="413" y="1163"/>
                  </a:cubicBezTo>
                  <a:cubicBezTo>
                    <a:pt x="429" y="1165"/>
                    <a:pt x="441" y="1156"/>
                    <a:pt x="439" y="1143"/>
                  </a:cubicBezTo>
                  <a:cubicBezTo>
                    <a:pt x="438" y="1129"/>
                    <a:pt x="423" y="1117"/>
                    <a:pt x="406" y="1115"/>
                  </a:cubicBezTo>
                  <a:close/>
                  <a:moveTo>
                    <a:pt x="473" y="1121"/>
                  </a:moveTo>
                  <a:cubicBezTo>
                    <a:pt x="473" y="1121"/>
                    <a:pt x="473" y="1121"/>
                    <a:pt x="473" y="1121"/>
                  </a:cubicBezTo>
                  <a:cubicBezTo>
                    <a:pt x="455" y="1120"/>
                    <a:pt x="443" y="1130"/>
                    <a:pt x="444" y="1143"/>
                  </a:cubicBezTo>
                  <a:cubicBezTo>
                    <a:pt x="444" y="1143"/>
                    <a:pt x="444" y="1143"/>
                    <a:pt x="444" y="1143"/>
                  </a:cubicBezTo>
                  <a:cubicBezTo>
                    <a:pt x="446" y="1157"/>
                    <a:pt x="460" y="1168"/>
                    <a:pt x="478" y="1170"/>
                  </a:cubicBezTo>
                  <a:cubicBezTo>
                    <a:pt x="478" y="1170"/>
                    <a:pt x="478" y="1170"/>
                    <a:pt x="478" y="1170"/>
                  </a:cubicBezTo>
                  <a:cubicBezTo>
                    <a:pt x="495" y="1171"/>
                    <a:pt x="507" y="1162"/>
                    <a:pt x="507" y="1148"/>
                  </a:cubicBezTo>
                  <a:cubicBezTo>
                    <a:pt x="505" y="1135"/>
                    <a:pt x="491" y="1122"/>
                    <a:pt x="473" y="1121"/>
                  </a:cubicBezTo>
                  <a:close/>
                  <a:moveTo>
                    <a:pt x="542" y="1125"/>
                  </a:moveTo>
                  <a:cubicBezTo>
                    <a:pt x="542" y="1125"/>
                    <a:pt x="542" y="1125"/>
                    <a:pt x="542" y="1125"/>
                  </a:cubicBezTo>
                  <a:cubicBezTo>
                    <a:pt x="524" y="1125"/>
                    <a:pt x="511" y="1135"/>
                    <a:pt x="512" y="1149"/>
                  </a:cubicBezTo>
                  <a:cubicBezTo>
                    <a:pt x="512" y="1149"/>
                    <a:pt x="512" y="1149"/>
                    <a:pt x="512" y="1149"/>
                  </a:cubicBezTo>
                  <a:cubicBezTo>
                    <a:pt x="513" y="1162"/>
                    <a:pt x="527" y="1173"/>
                    <a:pt x="545" y="1174"/>
                  </a:cubicBezTo>
                  <a:cubicBezTo>
                    <a:pt x="545" y="1174"/>
                    <a:pt x="545" y="1174"/>
                    <a:pt x="545" y="1174"/>
                  </a:cubicBezTo>
                  <a:cubicBezTo>
                    <a:pt x="563" y="1174"/>
                    <a:pt x="576" y="1165"/>
                    <a:pt x="576" y="1151"/>
                  </a:cubicBezTo>
                  <a:cubicBezTo>
                    <a:pt x="575" y="1137"/>
                    <a:pt x="561" y="1126"/>
                    <a:pt x="542" y="1125"/>
                  </a:cubicBezTo>
                  <a:close/>
                  <a:moveTo>
                    <a:pt x="1172" y="1034"/>
                  </a:moveTo>
                  <a:cubicBezTo>
                    <a:pt x="1172" y="1034"/>
                    <a:pt x="1172" y="1034"/>
                    <a:pt x="1172" y="1034"/>
                  </a:cubicBezTo>
                  <a:cubicBezTo>
                    <a:pt x="1164" y="1038"/>
                    <a:pt x="1154" y="1050"/>
                    <a:pt x="1150" y="1062"/>
                  </a:cubicBezTo>
                  <a:cubicBezTo>
                    <a:pt x="1150" y="1062"/>
                    <a:pt x="1150" y="1062"/>
                    <a:pt x="1150" y="1062"/>
                  </a:cubicBezTo>
                  <a:cubicBezTo>
                    <a:pt x="1146" y="1074"/>
                    <a:pt x="1150" y="1079"/>
                    <a:pt x="1158" y="1075"/>
                  </a:cubicBezTo>
                  <a:cubicBezTo>
                    <a:pt x="1158" y="1075"/>
                    <a:pt x="1158" y="1075"/>
                    <a:pt x="1158" y="1075"/>
                  </a:cubicBezTo>
                  <a:cubicBezTo>
                    <a:pt x="1166" y="1071"/>
                    <a:pt x="1175" y="1059"/>
                    <a:pt x="1179" y="1048"/>
                  </a:cubicBezTo>
                  <a:cubicBezTo>
                    <a:pt x="1183" y="1036"/>
                    <a:pt x="1180" y="1030"/>
                    <a:pt x="1172" y="1034"/>
                  </a:cubicBezTo>
                  <a:close/>
                  <a:moveTo>
                    <a:pt x="1201" y="1019"/>
                  </a:moveTo>
                  <a:cubicBezTo>
                    <a:pt x="1201" y="1019"/>
                    <a:pt x="1201" y="1019"/>
                    <a:pt x="1201" y="1019"/>
                  </a:cubicBezTo>
                  <a:cubicBezTo>
                    <a:pt x="1194" y="1023"/>
                    <a:pt x="1185" y="1035"/>
                    <a:pt x="1181" y="1047"/>
                  </a:cubicBezTo>
                  <a:cubicBezTo>
                    <a:pt x="1181" y="1047"/>
                    <a:pt x="1181" y="1047"/>
                    <a:pt x="1181" y="1047"/>
                  </a:cubicBezTo>
                  <a:cubicBezTo>
                    <a:pt x="1177" y="1058"/>
                    <a:pt x="1179" y="1063"/>
                    <a:pt x="1186" y="1059"/>
                  </a:cubicBezTo>
                  <a:cubicBezTo>
                    <a:pt x="1186" y="1059"/>
                    <a:pt x="1186" y="1059"/>
                    <a:pt x="1186" y="1059"/>
                  </a:cubicBezTo>
                  <a:cubicBezTo>
                    <a:pt x="1192" y="1054"/>
                    <a:pt x="1200" y="1043"/>
                    <a:pt x="1205" y="1032"/>
                  </a:cubicBezTo>
                  <a:cubicBezTo>
                    <a:pt x="1209" y="1021"/>
                    <a:pt x="1208" y="1015"/>
                    <a:pt x="1201" y="1019"/>
                  </a:cubicBezTo>
                  <a:close/>
                  <a:moveTo>
                    <a:pt x="1224" y="1004"/>
                  </a:moveTo>
                  <a:cubicBezTo>
                    <a:pt x="1224" y="1004"/>
                    <a:pt x="1224" y="1004"/>
                    <a:pt x="1224" y="1004"/>
                  </a:cubicBezTo>
                  <a:cubicBezTo>
                    <a:pt x="1219" y="1008"/>
                    <a:pt x="1211" y="1020"/>
                    <a:pt x="1207" y="1031"/>
                  </a:cubicBezTo>
                  <a:cubicBezTo>
                    <a:pt x="1207" y="1031"/>
                    <a:pt x="1207" y="1031"/>
                    <a:pt x="1207" y="1031"/>
                  </a:cubicBezTo>
                  <a:cubicBezTo>
                    <a:pt x="1203" y="1042"/>
                    <a:pt x="1204" y="1046"/>
                    <a:pt x="1209" y="1042"/>
                  </a:cubicBezTo>
                  <a:cubicBezTo>
                    <a:pt x="1209" y="1042"/>
                    <a:pt x="1209" y="1042"/>
                    <a:pt x="1209" y="1042"/>
                  </a:cubicBezTo>
                  <a:cubicBezTo>
                    <a:pt x="1214" y="1037"/>
                    <a:pt x="1221" y="1025"/>
                    <a:pt x="1225" y="1015"/>
                  </a:cubicBezTo>
                  <a:cubicBezTo>
                    <a:pt x="1230" y="1005"/>
                    <a:pt x="1229" y="1000"/>
                    <a:pt x="1224" y="1004"/>
                  </a:cubicBezTo>
                  <a:close/>
                  <a:moveTo>
                    <a:pt x="1241" y="988"/>
                  </a:moveTo>
                  <a:cubicBezTo>
                    <a:pt x="1241" y="988"/>
                    <a:pt x="1241" y="988"/>
                    <a:pt x="1241" y="988"/>
                  </a:cubicBezTo>
                  <a:cubicBezTo>
                    <a:pt x="1238" y="992"/>
                    <a:pt x="1231" y="1004"/>
                    <a:pt x="1227" y="1014"/>
                  </a:cubicBezTo>
                  <a:cubicBezTo>
                    <a:pt x="1227" y="1014"/>
                    <a:pt x="1227" y="1014"/>
                    <a:pt x="1227" y="1014"/>
                  </a:cubicBezTo>
                  <a:cubicBezTo>
                    <a:pt x="1222" y="1025"/>
                    <a:pt x="1223" y="1029"/>
                    <a:pt x="1226" y="1024"/>
                  </a:cubicBezTo>
                  <a:cubicBezTo>
                    <a:pt x="1226" y="1024"/>
                    <a:pt x="1226" y="1024"/>
                    <a:pt x="1226" y="1024"/>
                  </a:cubicBezTo>
                  <a:cubicBezTo>
                    <a:pt x="1230" y="1020"/>
                    <a:pt x="1236" y="1009"/>
                    <a:pt x="1240" y="999"/>
                  </a:cubicBezTo>
                  <a:cubicBezTo>
                    <a:pt x="1244" y="989"/>
                    <a:pt x="1245" y="984"/>
                    <a:pt x="1241" y="988"/>
                  </a:cubicBezTo>
                  <a:close/>
                  <a:moveTo>
                    <a:pt x="191" y="1122"/>
                  </a:moveTo>
                  <a:cubicBezTo>
                    <a:pt x="191" y="1122"/>
                    <a:pt x="191" y="1122"/>
                    <a:pt x="191" y="1122"/>
                  </a:cubicBezTo>
                  <a:cubicBezTo>
                    <a:pt x="179" y="1119"/>
                    <a:pt x="173" y="1125"/>
                    <a:pt x="177" y="1136"/>
                  </a:cubicBezTo>
                  <a:cubicBezTo>
                    <a:pt x="177" y="1136"/>
                    <a:pt x="177" y="1136"/>
                    <a:pt x="177" y="1136"/>
                  </a:cubicBezTo>
                  <a:cubicBezTo>
                    <a:pt x="181" y="1147"/>
                    <a:pt x="192" y="1159"/>
                    <a:pt x="204" y="1163"/>
                  </a:cubicBezTo>
                  <a:cubicBezTo>
                    <a:pt x="204" y="1163"/>
                    <a:pt x="204" y="1163"/>
                    <a:pt x="204" y="1163"/>
                  </a:cubicBezTo>
                  <a:cubicBezTo>
                    <a:pt x="216" y="1167"/>
                    <a:pt x="222" y="1161"/>
                    <a:pt x="219" y="1150"/>
                  </a:cubicBezTo>
                  <a:cubicBezTo>
                    <a:pt x="215" y="1138"/>
                    <a:pt x="203" y="1126"/>
                    <a:pt x="191" y="1122"/>
                  </a:cubicBezTo>
                  <a:close/>
                  <a:moveTo>
                    <a:pt x="240" y="1136"/>
                  </a:moveTo>
                  <a:cubicBezTo>
                    <a:pt x="240" y="1136"/>
                    <a:pt x="240" y="1136"/>
                    <a:pt x="240" y="1136"/>
                  </a:cubicBezTo>
                  <a:cubicBezTo>
                    <a:pt x="226" y="1132"/>
                    <a:pt x="219" y="1139"/>
                    <a:pt x="223" y="1151"/>
                  </a:cubicBezTo>
                  <a:cubicBezTo>
                    <a:pt x="223" y="1151"/>
                    <a:pt x="223" y="1151"/>
                    <a:pt x="223" y="1151"/>
                  </a:cubicBezTo>
                  <a:cubicBezTo>
                    <a:pt x="227" y="1162"/>
                    <a:pt x="239" y="1174"/>
                    <a:pt x="252" y="1177"/>
                  </a:cubicBezTo>
                  <a:cubicBezTo>
                    <a:pt x="252" y="1177"/>
                    <a:pt x="252" y="1177"/>
                    <a:pt x="252" y="1177"/>
                  </a:cubicBezTo>
                  <a:cubicBezTo>
                    <a:pt x="265" y="1181"/>
                    <a:pt x="273" y="1175"/>
                    <a:pt x="270" y="1163"/>
                  </a:cubicBezTo>
                  <a:cubicBezTo>
                    <a:pt x="266" y="1151"/>
                    <a:pt x="253" y="1139"/>
                    <a:pt x="240" y="1136"/>
                  </a:cubicBezTo>
                  <a:close/>
                  <a:moveTo>
                    <a:pt x="293" y="1148"/>
                  </a:moveTo>
                  <a:cubicBezTo>
                    <a:pt x="293" y="1148"/>
                    <a:pt x="293" y="1148"/>
                    <a:pt x="293" y="1148"/>
                  </a:cubicBezTo>
                  <a:cubicBezTo>
                    <a:pt x="279" y="1145"/>
                    <a:pt x="270" y="1152"/>
                    <a:pt x="274" y="1164"/>
                  </a:cubicBezTo>
                  <a:cubicBezTo>
                    <a:pt x="274" y="1164"/>
                    <a:pt x="274" y="1164"/>
                    <a:pt x="274" y="1164"/>
                  </a:cubicBezTo>
                  <a:cubicBezTo>
                    <a:pt x="277" y="1176"/>
                    <a:pt x="290" y="1187"/>
                    <a:pt x="304" y="1190"/>
                  </a:cubicBezTo>
                  <a:cubicBezTo>
                    <a:pt x="304" y="1190"/>
                    <a:pt x="304" y="1190"/>
                    <a:pt x="304" y="1190"/>
                  </a:cubicBezTo>
                  <a:cubicBezTo>
                    <a:pt x="319" y="1193"/>
                    <a:pt x="327" y="1187"/>
                    <a:pt x="325" y="1175"/>
                  </a:cubicBezTo>
                  <a:cubicBezTo>
                    <a:pt x="322" y="1163"/>
                    <a:pt x="308" y="1151"/>
                    <a:pt x="293" y="1148"/>
                  </a:cubicBezTo>
                  <a:close/>
                  <a:moveTo>
                    <a:pt x="351" y="1158"/>
                  </a:moveTo>
                  <a:cubicBezTo>
                    <a:pt x="351" y="1158"/>
                    <a:pt x="351" y="1158"/>
                    <a:pt x="351" y="1158"/>
                  </a:cubicBezTo>
                  <a:cubicBezTo>
                    <a:pt x="336" y="1156"/>
                    <a:pt x="327" y="1164"/>
                    <a:pt x="329" y="1176"/>
                  </a:cubicBezTo>
                  <a:cubicBezTo>
                    <a:pt x="329" y="1176"/>
                    <a:pt x="329" y="1176"/>
                    <a:pt x="329" y="1176"/>
                  </a:cubicBezTo>
                  <a:cubicBezTo>
                    <a:pt x="332" y="1187"/>
                    <a:pt x="346" y="1198"/>
                    <a:pt x="360" y="1201"/>
                  </a:cubicBezTo>
                  <a:cubicBezTo>
                    <a:pt x="360" y="1201"/>
                    <a:pt x="360" y="1201"/>
                    <a:pt x="360" y="1201"/>
                  </a:cubicBezTo>
                  <a:cubicBezTo>
                    <a:pt x="376" y="1204"/>
                    <a:pt x="386" y="1197"/>
                    <a:pt x="384" y="1185"/>
                  </a:cubicBezTo>
                  <a:cubicBezTo>
                    <a:pt x="381" y="1173"/>
                    <a:pt x="367" y="1161"/>
                    <a:pt x="351" y="1158"/>
                  </a:cubicBezTo>
                  <a:close/>
                  <a:moveTo>
                    <a:pt x="413" y="1167"/>
                  </a:moveTo>
                  <a:cubicBezTo>
                    <a:pt x="413" y="1167"/>
                    <a:pt x="413" y="1167"/>
                    <a:pt x="413" y="1167"/>
                  </a:cubicBezTo>
                  <a:cubicBezTo>
                    <a:pt x="397" y="1165"/>
                    <a:pt x="386" y="1173"/>
                    <a:pt x="388" y="1185"/>
                  </a:cubicBezTo>
                  <a:cubicBezTo>
                    <a:pt x="388" y="1185"/>
                    <a:pt x="388" y="1185"/>
                    <a:pt x="388" y="1185"/>
                  </a:cubicBezTo>
                  <a:cubicBezTo>
                    <a:pt x="391" y="1197"/>
                    <a:pt x="404" y="1208"/>
                    <a:pt x="420" y="1210"/>
                  </a:cubicBezTo>
                  <a:cubicBezTo>
                    <a:pt x="420" y="1210"/>
                    <a:pt x="420" y="1210"/>
                    <a:pt x="420" y="1210"/>
                  </a:cubicBezTo>
                  <a:cubicBezTo>
                    <a:pt x="436" y="1212"/>
                    <a:pt x="447" y="1205"/>
                    <a:pt x="446" y="1192"/>
                  </a:cubicBezTo>
                  <a:cubicBezTo>
                    <a:pt x="444" y="1181"/>
                    <a:pt x="430" y="1169"/>
                    <a:pt x="413" y="1167"/>
                  </a:cubicBezTo>
                  <a:close/>
                  <a:moveTo>
                    <a:pt x="478" y="1173"/>
                  </a:moveTo>
                  <a:cubicBezTo>
                    <a:pt x="478" y="1173"/>
                    <a:pt x="478" y="1173"/>
                    <a:pt x="478" y="1173"/>
                  </a:cubicBezTo>
                  <a:cubicBezTo>
                    <a:pt x="461" y="1172"/>
                    <a:pt x="449" y="1181"/>
                    <a:pt x="451" y="1193"/>
                  </a:cubicBezTo>
                  <a:cubicBezTo>
                    <a:pt x="451" y="1193"/>
                    <a:pt x="451" y="1193"/>
                    <a:pt x="451" y="1193"/>
                  </a:cubicBezTo>
                  <a:cubicBezTo>
                    <a:pt x="453" y="1205"/>
                    <a:pt x="467" y="1215"/>
                    <a:pt x="483" y="1217"/>
                  </a:cubicBezTo>
                  <a:cubicBezTo>
                    <a:pt x="483" y="1217"/>
                    <a:pt x="483" y="1217"/>
                    <a:pt x="483" y="1217"/>
                  </a:cubicBezTo>
                  <a:cubicBezTo>
                    <a:pt x="500" y="1218"/>
                    <a:pt x="512" y="1210"/>
                    <a:pt x="511" y="1198"/>
                  </a:cubicBezTo>
                  <a:cubicBezTo>
                    <a:pt x="509" y="1186"/>
                    <a:pt x="495" y="1175"/>
                    <a:pt x="478" y="1173"/>
                  </a:cubicBezTo>
                  <a:close/>
                  <a:moveTo>
                    <a:pt x="545" y="1177"/>
                  </a:moveTo>
                  <a:cubicBezTo>
                    <a:pt x="545" y="1177"/>
                    <a:pt x="545" y="1177"/>
                    <a:pt x="545" y="1177"/>
                  </a:cubicBezTo>
                  <a:cubicBezTo>
                    <a:pt x="527" y="1177"/>
                    <a:pt x="515" y="1186"/>
                    <a:pt x="516" y="1198"/>
                  </a:cubicBezTo>
                  <a:cubicBezTo>
                    <a:pt x="516" y="1198"/>
                    <a:pt x="516" y="1198"/>
                    <a:pt x="516" y="1198"/>
                  </a:cubicBezTo>
                  <a:cubicBezTo>
                    <a:pt x="517" y="1210"/>
                    <a:pt x="531" y="1220"/>
                    <a:pt x="548" y="1221"/>
                  </a:cubicBezTo>
                  <a:cubicBezTo>
                    <a:pt x="548" y="1221"/>
                    <a:pt x="548" y="1221"/>
                    <a:pt x="548" y="1221"/>
                  </a:cubicBezTo>
                  <a:cubicBezTo>
                    <a:pt x="565" y="1221"/>
                    <a:pt x="578" y="1213"/>
                    <a:pt x="577" y="1201"/>
                  </a:cubicBezTo>
                  <a:cubicBezTo>
                    <a:pt x="577" y="1189"/>
                    <a:pt x="562" y="1178"/>
                    <a:pt x="545" y="1177"/>
                  </a:cubicBezTo>
                  <a:close/>
                  <a:moveTo>
                    <a:pt x="613" y="1179"/>
                  </a:moveTo>
                  <a:cubicBezTo>
                    <a:pt x="613" y="1179"/>
                    <a:pt x="613" y="1179"/>
                    <a:pt x="613" y="1179"/>
                  </a:cubicBezTo>
                  <a:cubicBezTo>
                    <a:pt x="595" y="1179"/>
                    <a:pt x="582" y="1189"/>
                    <a:pt x="582" y="1201"/>
                  </a:cubicBezTo>
                  <a:cubicBezTo>
                    <a:pt x="582" y="1201"/>
                    <a:pt x="582" y="1201"/>
                    <a:pt x="582" y="1201"/>
                  </a:cubicBezTo>
                  <a:cubicBezTo>
                    <a:pt x="583" y="1213"/>
                    <a:pt x="596" y="1222"/>
                    <a:pt x="614" y="1223"/>
                  </a:cubicBezTo>
                  <a:cubicBezTo>
                    <a:pt x="614" y="1223"/>
                    <a:pt x="614" y="1223"/>
                    <a:pt x="614" y="1223"/>
                  </a:cubicBezTo>
                  <a:cubicBezTo>
                    <a:pt x="631" y="1222"/>
                    <a:pt x="644" y="1214"/>
                    <a:pt x="645" y="1201"/>
                  </a:cubicBezTo>
                  <a:cubicBezTo>
                    <a:pt x="645" y="1189"/>
                    <a:pt x="631" y="1179"/>
                    <a:pt x="613" y="1179"/>
                  </a:cubicBezTo>
                  <a:close/>
                  <a:moveTo>
                    <a:pt x="1157" y="1078"/>
                  </a:moveTo>
                  <a:cubicBezTo>
                    <a:pt x="1157" y="1078"/>
                    <a:pt x="1157" y="1078"/>
                    <a:pt x="1157" y="1078"/>
                  </a:cubicBezTo>
                  <a:cubicBezTo>
                    <a:pt x="1148" y="1083"/>
                    <a:pt x="1138" y="1095"/>
                    <a:pt x="1134" y="1105"/>
                  </a:cubicBezTo>
                  <a:cubicBezTo>
                    <a:pt x="1134" y="1105"/>
                    <a:pt x="1134" y="1105"/>
                    <a:pt x="1134" y="1105"/>
                  </a:cubicBezTo>
                  <a:cubicBezTo>
                    <a:pt x="1130" y="1116"/>
                    <a:pt x="1133" y="1120"/>
                    <a:pt x="1141" y="1116"/>
                  </a:cubicBezTo>
                  <a:cubicBezTo>
                    <a:pt x="1141" y="1116"/>
                    <a:pt x="1141" y="1116"/>
                    <a:pt x="1141" y="1116"/>
                  </a:cubicBezTo>
                  <a:cubicBezTo>
                    <a:pt x="1149" y="1111"/>
                    <a:pt x="1158" y="1100"/>
                    <a:pt x="1163" y="1090"/>
                  </a:cubicBezTo>
                  <a:cubicBezTo>
                    <a:pt x="1167" y="1079"/>
                    <a:pt x="1165" y="1074"/>
                    <a:pt x="1157" y="1078"/>
                  </a:cubicBezTo>
                  <a:close/>
                  <a:moveTo>
                    <a:pt x="1185" y="1062"/>
                  </a:moveTo>
                  <a:cubicBezTo>
                    <a:pt x="1185" y="1062"/>
                    <a:pt x="1185" y="1062"/>
                    <a:pt x="1185" y="1062"/>
                  </a:cubicBezTo>
                  <a:cubicBezTo>
                    <a:pt x="1179" y="1066"/>
                    <a:pt x="1169" y="1078"/>
                    <a:pt x="1165" y="1088"/>
                  </a:cubicBezTo>
                  <a:cubicBezTo>
                    <a:pt x="1165" y="1088"/>
                    <a:pt x="1165" y="1088"/>
                    <a:pt x="1165" y="1088"/>
                  </a:cubicBezTo>
                  <a:cubicBezTo>
                    <a:pt x="1160" y="1099"/>
                    <a:pt x="1162" y="1102"/>
                    <a:pt x="1169" y="1098"/>
                  </a:cubicBezTo>
                  <a:cubicBezTo>
                    <a:pt x="1169" y="1098"/>
                    <a:pt x="1169" y="1098"/>
                    <a:pt x="1169" y="1098"/>
                  </a:cubicBezTo>
                  <a:cubicBezTo>
                    <a:pt x="1175" y="1093"/>
                    <a:pt x="1183" y="1082"/>
                    <a:pt x="1188" y="1072"/>
                  </a:cubicBezTo>
                  <a:cubicBezTo>
                    <a:pt x="1193" y="1062"/>
                    <a:pt x="1192" y="1057"/>
                    <a:pt x="1185" y="1062"/>
                  </a:cubicBezTo>
                  <a:close/>
                  <a:moveTo>
                    <a:pt x="1208" y="1044"/>
                  </a:moveTo>
                  <a:cubicBezTo>
                    <a:pt x="1208" y="1044"/>
                    <a:pt x="1208" y="1044"/>
                    <a:pt x="1208" y="1044"/>
                  </a:cubicBezTo>
                  <a:cubicBezTo>
                    <a:pt x="1203" y="1049"/>
                    <a:pt x="1195" y="1061"/>
                    <a:pt x="1190" y="1071"/>
                  </a:cubicBezTo>
                  <a:cubicBezTo>
                    <a:pt x="1190" y="1071"/>
                    <a:pt x="1190" y="1071"/>
                    <a:pt x="1190" y="1071"/>
                  </a:cubicBezTo>
                  <a:cubicBezTo>
                    <a:pt x="1186" y="1080"/>
                    <a:pt x="1186" y="1084"/>
                    <a:pt x="1191" y="1079"/>
                  </a:cubicBezTo>
                  <a:cubicBezTo>
                    <a:pt x="1191" y="1079"/>
                    <a:pt x="1191" y="1079"/>
                    <a:pt x="1191" y="1079"/>
                  </a:cubicBezTo>
                  <a:cubicBezTo>
                    <a:pt x="1196" y="1074"/>
                    <a:pt x="1204" y="1064"/>
                    <a:pt x="1208" y="1054"/>
                  </a:cubicBezTo>
                  <a:cubicBezTo>
                    <a:pt x="1213" y="1044"/>
                    <a:pt x="1213" y="1040"/>
                    <a:pt x="1208" y="1044"/>
                  </a:cubicBezTo>
                  <a:close/>
                  <a:moveTo>
                    <a:pt x="1225" y="1027"/>
                  </a:moveTo>
                  <a:cubicBezTo>
                    <a:pt x="1225" y="1027"/>
                    <a:pt x="1225" y="1027"/>
                    <a:pt x="1225" y="1027"/>
                  </a:cubicBezTo>
                  <a:cubicBezTo>
                    <a:pt x="1221" y="1032"/>
                    <a:pt x="1214" y="1043"/>
                    <a:pt x="1209" y="1052"/>
                  </a:cubicBezTo>
                  <a:cubicBezTo>
                    <a:pt x="1209" y="1052"/>
                    <a:pt x="1209" y="1052"/>
                    <a:pt x="1209" y="1052"/>
                  </a:cubicBezTo>
                  <a:cubicBezTo>
                    <a:pt x="1205" y="1062"/>
                    <a:pt x="1204" y="1065"/>
                    <a:pt x="1208" y="1060"/>
                  </a:cubicBezTo>
                  <a:cubicBezTo>
                    <a:pt x="1208" y="1060"/>
                    <a:pt x="1208" y="1060"/>
                    <a:pt x="1208" y="1060"/>
                  </a:cubicBezTo>
                  <a:cubicBezTo>
                    <a:pt x="1212" y="1055"/>
                    <a:pt x="1218" y="1044"/>
                    <a:pt x="1223" y="1035"/>
                  </a:cubicBezTo>
                  <a:cubicBezTo>
                    <a:pt x="1227" y="1026"/>
                    <a:pt x="1228" y="1023"/>
                    <a:pt x="1225" y="1027"/>
                  </a:cubicBezTo>
                  <a:close/>
                  <a:moveTo>
                    <a:pt x="253" y="1180"/>
                  </a:moveTo>
                  <a:cubicBezTo>
                    <a:pt x="253" y="1180"/>
                    <a:pt x="253" y="1180"/>
                    <a:pt x="253" y="1180"/>
                  </a:cubicBezTo>
                  <a:cubicBezTo>
                    <a:pt x="240" y="1177"/>
                    <a:pt x="234" y="1182"/>
                    <a:pt x="237" y="1193"/>
                  </a:cubicBezTo>
                  <a:cubicBezTo>
                    <a:pt x="237" y="1193"/>
                    <a:pt x="237" y="1193"/>
                    <a:pt x="237" y="1193"/>
                  </a:cubicBezTo>
                  <a:cubicBezTo>
                    <a:pt x="241" y="1203"/>
                    <a:pt x="253" y="1213"/>
                    <a:pt x="266" y="1217"/>
                  </a:cubicBezTo>
                  <a:cubicBezTo>
                    <a:pt x="266" y="1217"/>
                    <a:pt x="266" y="1217"/>
                    <a:pt x="266" y="1217"/>
                  </a:cubicBezTo>
                  <a:cubicBezTo>
                    <a:pt x="278" y="1220"/>
                    <a:pt x="286" y="1216"/>
                    <a:pt x="283" y="1205"/>
                  </a:cubicBezTo>
                  <a:cubicBezTo>
                    <a:pt x="279" y="1195"/>
                    <a:pt x="266" y="1184"/>
                    <a:pt x="253" y="1180"/>
                  </a:cubicBezTo>
                  <a:close/>
                  <a:moveTo>
                    <a:pt x="305" y="1193"/>
                  </a:moveTo>
                  <a:cubicBezTo>
                    <a:pt x="305" y="1193"/>
                    <a:pt x="305" y="1193"/>
                    <a:pt x="305" y="1193"/>
                  </a:cubicBezTo>
                  <a:cubicBezTo>
                    <a:pt x="291" y="1190"/>
                    <a:pt x="283" y="1196"/>
                    <a:pt x="286" y="1206"/>
                  </a:cubicBezTo>
                  <a:cubicBezTo>
                    <a:pt x="286" y="1206"/>
                    <a:pt x="286" y="1206"/>
                    <a:pt x="286" y="1206"/>
                  </a:cubicBezTo>
                  <a:cubicBezTo>
                    <a:pt x="290" y="1217"/>
                    <a:pt x="303" y="1226"/>
                    <a:pt x="316" y="1230"/>
                  </a:cubicBezTo>
                  <a:cubicBezTo>
                    <a:pt x="316" y="1230"/>
                    <a:pt x="316" y="1230"/>
                    <a:pt x="316" y="1230"/>
                  </a:cubicBezTo>
                  <a:cubicBezTo>
                    <a:pt x="330" y="1233"/>
                    <a:pt x="339" y="1229"/>
                    <a:pt x="336" y="1218"/>
                  </a:cubicBezTo>
                  <a:cubicBezTo>
                    <a:pt x="333" y="1207"/>
                    <a:pt x="319" y="1196"/>
                    <a:pt x="305" y="1193"/>
                  </a:cubicBezTo>
                  <a:close/>
                  <a:moveTo>
                    <a:pt x="361" y="1204"/>
                  </a:moveTo>
                  <a:cubicBezTo>
                    <a:pt x="361" y="1204"/>
                    <a:pt x="361" y="1204"/>
                    <a:pt x="361" y="1204"/>
                  </a:cubicBezTo>
                  <a:cubicBezTo>
                    <a:pt x="346" y="1202"/>
                    <a:pt x="337" y="1208"/>
                    <a:pt x="340" y="1219"/>
                  </a:cubicBezTo>
                  <a:cubicBezTo>
                    <a:pt x="340" y="1219"/>
                    <a:pt x="340" y="1219"/>
                    <a:pt x="340" y="1219"/>
                  </a:cubicBezTo>
                  <a:cubicBezTo>
                    <a:pt x="343" y="1229"/>
                    <a:pt x="356" y="1239"/>
                    <a:pt x="371" y="1242"/>
                  </a:cubicBezTo>
                  <a:cubicBezTo>
                    <a:pt x="371" y="1242"/>
                    <a:pt x="371" y="1242"/>
                    <a:pt x="371" y="1242"/>
                  </a:cubicBezTo>
                  <a:cubicBezTo>
                    <a:pt x="385" y="1244"/>
                    <a:pt x="395" y="1239"/>
                    <a:pt x="393" y="1228"/>
                  </a:cubicBezTo>
                  <a:cubicBezTo>
                    <a:pt x="390" y="1217"/>
                    <a:pt x="376" y="1207"/>
                    <a:pt x="361" y="1204"/>
                  </a:cubicBezTo>
                  <a:close/>
                  <a:moveTo>
                    <a:pt x="421" y="1213"/>
                  </a:moveTo>
                  <a:cubicBezTo>
                    <a:pt x="421" y="1213"/>
                    <a:pt x="421" y="1213"/>
                    <a:pt x="421" y="1213"/>
                  </a:cubicBezTo>
                  <a:cubicBezTo>
                    <a:pt x="405" y="1211"/>
                    <a:pt x="394" y="1218"/>
                    <a:pt x="397" y="1229"/>
                  </a:cubicBezTo>
                  <a:cubicBezTo>
                    <a:pt x="397" y="1229"/>
                    <a:pt x="397" y="1229"/>
                    <a:pt x="397" y="1229"/>
                  </a:cubicBezTo>
                  <a:cubicBezTo>
                    <a:pt x="400" y="1239"/>
                    <a:pt x="413" y="1249"/>
                    <a:pt x="428" y="1251"/>
                  </a:cubicBezTo>
                  <a:cubicBezTo>
                    <a:pt x="428" y="1251"/>
                    <a:pt x="428" y="1251"/>
                    <a:pt x="428" y="1251"/>
                  </a:cubicBezTo>
                  <a:cubicBezTo>
                    <a:pt x="443" y="1253"/>
                    <a:pt x="454" y="1246"/>
                    <a:pt x="453" y="1236"/>
                  </a:cubicBezTo>
                  <a:cubicBezTo>
                    <a:pt x="451" y="1225"/>
                    <a:pt x="437" y="1215"/>
                    <a:pt x="421" y="1213"/>
                  </a:cubicBezTo>
                  <a:close/>
                  <a:moveTo>
                    <a:pt x="483" y="1220"/>
                  </a:moveTo>
                  <a:cubicBezTo>
                    <a:pt x="483" y="1220"/>
                    <a:pt x="483" y="1220"/>
                    <a:pt x="483" y="1220"/>
                  </a:cubicBezTo>
                  <a:cubicBezTo>
                    <a:pt x="467" y="1219"/>
                    <a:pt x="456" y="1226"/>
                    <a:pt x="457" y="1237"/>
                  </a:cubicBezTo>
                  <a:cubicBezTo>
                    <a:pt x="457" y="1237"/>
                    <a:pt x="457" y="1237"/>
                    <a:pt x="457" y="1237"/>
                  </a:cubicBezTo>
                  <a:cubicBezTo>
                    <a:pt x="459" y="1248"/>
                    <a:pt x="473" y="1256"/>
                    <a:pt x="489" y="1258"/>
                  </a:cubicBezTo>
                  <a:cubicBezTo>
                    <a:pt x="489" y="1258"/>
                    <a:pt x="489" y="1258"/>
                    <a:pt x="489" y="1258"/>
                  </a:cubicBezTo>
                  <a:cubicBezTo>
                    <a:pt x="505" y="1259"/>
                    <a:pt x="516" y="1252"/>
                    <a:pt x="515" y="1242"/>
                  </a:cubicBezTo>
                  <a:cubicBezTo>
                    <a:pt x="514" y="1231"/>
                    <a:pt x="500" y="1222"/>
                    <a:pt x="483" y="1220"/>
                  </a:cubicBezTo>
                  <a:close/>
                  <a:moveTo>
                    <a:pt x="548" y="1224"/>
                  </a:moveTo>
                  <a:cubicBezTo>
                    <a:pt x="548" y="1224"/>
                    <a:pt x="548" y="1224"/>
                    <a:pt x="548" y="1224"/>
                  </a:cubicBezTo>
                  <a:cubicBezTo>
                    <a:pt x="531" y="1224"/>
                    <a:pt x="519" y="1231"/>
                    <a:pt x="520" y="1242"/>
                  </a:cubicBezTo>
                  <a:cubicBezTo>
                    <a:pt x="520" y="1242"/>
                    <a:pt x="520" y="1242"/>
                    <a:pt x="520" y="1242"/>
                  </a:cubicBezTo>
                  <a:cubicBezTo>
                    <a:pt x="521" y="1253"/>
                    <a:pt x="534" y="1261"/>
                    <a:pt x="551" y="1262"/>
                  </a:cubicBezTo>
                  <a:cubicBezTo>
                    <a:pt x="551" y="1262"/>
                    <a:pt x="551" y="1262"/>
                    <a:pt x="551" y="1262"/>
                  </a:cubicBezTo>
                  <a:cubicBezTo>
                    <a:pt x="567" y="1263"/>
                    <a:pt x="579" y="1256"/>
                    <a:pt x="579" y="1245"/>
                  </a:cubicBezTo>
                  <a:cubicBezTo>
                    <a:pt x="578" y="1234"/>
                    <a:pt x="565" y="1225"/>
                    <a:pt x="548" y="1224"/>
                  </a:cubicBezTo>
                  <a:close/>
                  <a:moveTo>
                    <a:pt x="614" y="1226"/>
                  </a:moveTo>
                  <a:cubicBezTo>
                    <a:pt x="614" y="1226"/>
                    <a:pt x="614" y="1226"/>
                    <a:pt x="614" y="1226"/>
                  </a:cubicBezTo>
                  <a:cubicBezTo>
                    <a:pt x="597" y="1226"/>
                    <a:pt x="584" y="1235"/>
                    <a:pt x="584" y="1245"/>
                  </a:cubicBezTo>
                  <a:cubicBezTo>
                    <a:pt x="584" y="1245"/>
                    <a:pt x="584" y="1245"/>
                    <a:pt x="584" y="1245"/>
                  </a:cubicBezTo>
                  <a:cubicBezTo>
                    <a:pt x="584" y="1256"/>
                    <a:pt x="597" y="1264"/>
                    <a:pt x="614" y="1264"/>
                  </a:cubicBezTo>
                  <a:cubicBezTo>
                    <a:pt x="614" y="1264"/>
                    <a:pt x="614" y="1264"/>
                    <a:pt x="614" y="1264"/>
                  </a:cubicBezTo>
                  <a:cubicBezTo>
                    <a:pt x="630" y="1264"/>
                    <a:pt x="643" y="1255"/>
                    <a:pt x="644" y="1245"/>
                  </a:cubicBezTo>
                  <a:cubicBezTo>
                    <a:pt x="643" y="1234"/>
                    <a:pt x="631" y="1226"/>
                    <a:pt x="614" y="1226"/>
                  </a:cubicBezTo>
                  <a:close/>
                  <a:moveTo>
                    <a:pt x="1167" y="1100"/>
                  </a:moveTo>
                  <a:cubicBezTo>
                    <a:pt x="1167" y="1100"/>
                    <a:pt x="1167" y="1100"/>
                    <a:pt x="1167" y="1100"/>
                  </a:cubicBezTo>
                  <a:cubicBezTo>
                    <a:pt x="1161" y="1105"/>
                    <a:pt x="1152" y="1116"/>
                    <a:pt x="1147" y="1126"/>
                  </a:cubicBezTo>
                  <a:cubicBezTo>
                    <a:pt x="1147" y="1126"/>
                    <a:pt x="1147" y="1126"/>
                    <a:pt x="1147" y="1126"/>
                  </a:cubicBezTo>
                  <a:cubicBezTo>
                    <a:pt x="1142" y="1135"/>
                    <a:pt x="1143" y="1137"/>
                    <a:pt x="1150" y="1132"/>
                  </a:cubicBezTo>
                  <a:cubicBezTo>
                    <a:pt x="1150" y="1132"/>
                    <a:pt x="1150" y="1132"/>
                    <a:pt x="1150" y="1132"/>
                  </a:cubicBezTo>
                  <a:cubicBezTo>
                    <a:pt x="1156" y="1127"/>
                    <a:pt x="1165" y="1117"/>
                    <a:pt x="1170" y="1108"/>
                  </a:cubicBezTo>
                  <a:cubicBezTo>
                    <a:pt x="1174" y="1099"/>
                    <a:pt x="1174" y="1096"/>
                    <a:pt x="1167" y="1100"/>
                  </a:cubicBezTo>
                  <a:close/>
                  <a:moveTo>
                    <a:pt x="1190" y="1081"/>
                  </a:moveTo>
                  <a:cubicBezTo>
                    <a:pt x="1190" y="1081"/>
                    <a:pt x="1190" y="1081"/>
                    <a:pt x="1190" y="1081"/>
                  </a:cubicBezTo>
                  <a:cubicBezTo>
                    <a:pt x="1185" y="1086"/>
                    <a:pt x="1176" y="1098"/>
                    <a:pt x="1171" y="1106"/>
                  </a:cubicBezTo>
                  <a:cubicBezTo>
                    <a:pt x="1171" y="1106"/>
                    <a:pt x="1171" y="1106"/>
                    <a:pt x="1171" y="1106"/>
                  </a:cubicBezTo>
                  <a:cubicBezTo>
                    <a:pt x="1166" y="1115"/>
                    <a:pt x="1167" y="1118"/>
                    <a:pt x="1171" y="1112"/>
                  </a:cubicBezTo>
                  <a:cubicBezTo>
                    <a:pt x="1171" y="1112"/>
                    <a:pt x="1171" y="1112"/>
                    <a:pt x="1171" y="1112"/>
                  </a:cubicBezTo>
                  <a:cubicBezTo>
                    <a:pt x="1177" y="1107"/>
                    <a:pt x="1184" y="1096"/>
                    <a:pt x="1189" y="1088"/>
                  </a:cubicBezTo>
                  <a:cubicBezTo>
                    <a:pt x="1194" y="1079"/>
                    <a:pt x="1195" y="1076"/>
                    <a:pt x="1190" y="1081"/>
                  </a:cubicBezTo>
                  <a:close/>
                  <a:moveTo>
                    <a:pt x="317" y="1233"/>
                  </a:moveTo>
                  <a:cubicBezTo>
                    <a:pt x="317" y="1233"/>
                    <a:pt x="317" y="1233"/>
                    <a:pt x="317" y="1233"/>
                  </a:cubicBezTo>
                  <a:cubicBezTo>
                    <a:pt x="303" y="1230"/>
                    <a:pt x="296" y="1235"/>
                    <a:pt x="300" y="1243"/>
                  </a:cubicBezTo>
                  <a:cubicBezTo>
                    <a:pt x="300" y="1243"/>
                    <a:pt x="300" y="1243"/>
                    <a:pt x="300" y="1243"/>
                  </a:cubicBezTo>
                  <a:cubicBezTo>
                    <a:pt x="303" y="1253"/>
                    <a:pt x="316" y="1262"/>
                    <a:pt x="329" y="1265"/>
                  </a:cubicBezTo>
                  <a:cubicBezTo>
                    <a:pt x="329" y="1265"/>
                    <a:pt x="329" y="1265"/>
                    <a:pt x="329" y="1265"/>
                  </a:cubicBezTo>
                  <a:cubicBezTo>
                    <a:pt x="342" y="1268"/>
                    <a:pt x="350" y="1264"/>
                    <a:pt x="347" y="1255"/>
                  </a:cubicBezTo>
                  <a:cubicBezTo>
                    <a:pt x="344" y="1247"/>
                    <a:pt x="331" y="1236"/>
                    <a:pt x="317" y="1233"/>
                  </a:cubicBezTo>
                  <a:close/>
                  <a:moveTo>
                    <a:pt x="371" y="1244"/>
                  </a:moveTo>
                  <a:cubicBezTo>
                    <a:pt x="371" y="1244"/>
                    <a:pt x="371" y="1244"/>
                    <a:pt x="371" y="1244"/>
                  </a:cubicBezTo>
                  <a:cubicBezTo>
                    <a:pt x="357" y="1242"/>
                    <a:pt x="348" y="1247"/>
                    <a:pt x="351" y="1256"/>
                  </a:cubicBezTo>
                  <a:cubicBezTo>
                    <a:pt x="351" y="1256"/>
                    <a:pt x="351" y="1256"/>
                    <a:pt x="351" y="1256"/>
                  </a:cubicBezTo>
                  <a:cubicBezTo>
                    <a:pt x="354" y="1265"/>
                    <a:pt x="367" y="1273"/>
                    <a:pt x="381" y="1277"/>
                  </a:cubicBezTo>
                  <a:cubicBezTo>
                    <a:pt x="381" y="1277"/>
                    <a:pt x="381" y="1277"/>
                    <a:pt x="381" y="1277"/>
                  </a:cubicBezTo>
                  <a:cubicBezTo>
                    <a:pt x="395" y="1279"/>
                    <a:pt x="404" y="1275"/>
                    <a:pt x="402" y="1266"/>
                  </a:cubicBezTo>
                  <a:cubicBezTo>
                    <a:pt x="399" y="1256"/>
                    <a:pt x="386" y="1248"/>
                    <a:pt x="371" y="1244"/>
                  </a:cubicBezTo>
                  <a:close/>
                  <a:moveTo>
                    <a:pt x="429" y="1254"/>
                  </a:moveTo>
                  <a:cubicBezTo>
                    <a:pt x="429" y="1254"/>
                    <a:pt x="429" y="1254"/>
                    <a:pt x="429" y="1254"/>
                  </a:cubicBezTo>
                  <a:cubicBezTo>
                    <a:pt x="414" y="1252"/>
                    <a:pt x="404" y="1258"/>
                    <a:pt x="406" y="1267"/>
                  </a:cubicBezTo>
                  <a:cubicBezTo>
                    <a:pt x="406" y="1267"/>
                    <a:pt x="406" y="1267"/>
                    <a:pt x="406" y="1267"/>
                  </a:cubicBezTo>
                  <a:cubicBezTo>
                    <a:pt x="409" y="1276"/>
                    <a:pt x="422" y="1284"/>
                    <a:pt x="436" y="1286"/>
                  </a:cubicBezTo>
                  <a:cubicBezTo>
                    <a:pt x="436" y="1286"/>
                    <a:pt x="436" y="1286"/>
                    <a:pt x="436" y="1286"/>
                  </a:cubicBezTo>
                  <a:cubicBezTo>
                    <a:pt x="451" y="1288"/>
                    <a:pt x="461" y="1283"/>
                    <a:pt x="460" y="1274"/>
                  </a:cubicBezTo>
                  <a:cubicBezTo>
                    <a:pt x="457" y="1265"/>
                    <a:pt x="444" y="1256"/>
                    <a:pt x="429" y="1254"/>
                  </a:cubicBezTo>
                  <a:close/>
                  <a:moveTo>
                    <a:pt x="489" y="1261"/>
                  </a:moveTo>
                  <a:cubicBezTo>
                    <a:pt x="489" y="1261"/>
                    <a:pt x="489" y="1261"/>
                    <a:pt x="489" y="1261"/>
                  </a:cubicBezTo>
                  <a:cubicBezTo>
                    <a:pt x="473" y="1259"/>
                    <a:pt x="462" y="1265"/>
                    <a:pt x="464" y="1275"/>
                  </a:cubicBezTo>
                  <a:cubicBezTo>
                    <a:pt x="464" y="1275"/>
                    <a:pt x="464" y="1275"/>
                    <a:pt x="464" y="1275"/>
                  </a:cubicBezTo>
                  <a:cubicBezTo>
                    <a:pt x="466" y="1284"/>
                    <a:pt x="479" y="1292"/>
                    <a:pt x="494" y="1293"/>
                  </a:cubicBezTo>
                  <a:cubicBezTo>
                    <a:pt x="494" y="1293"/>
                    <a:pt x="494" y="1293"/>
                    <a:pt x="494" y="1293"/>
                  </a:cubicBezTo>
                  <a:cubicBezTo>
                    <a:pt x="510" y="1295"/>
                    <a:pt x="520" y="1289"/>
                    <a:pt x="519" y="1280"/>
                  </a:cubicBezTo>
                  <a:cubicBezTo>
                    <a:pt x="518" y="1271"/>
                    <a:pt x="505" y="1263"/>
                    <a:pt x="489" y="1261"/>
                  </a:cubicBezTo>
                  <a:close/>
                  <a:moveTo>
                    <a:pt x="551" y="1265"/>
                  </a:moveTo>
                  <a:cubicBezTo>
                    <a:pt x="551" y="1265"/>
                    <a:pt x="551" y="1265"/>
                    <a:pt x="551" y="1265"/>
                  </a:cubicBezTo>
                  <a:cubicBezTo>
                    <a:pt x="535" y="1265"/>
                    <a:pt x="523" y="1271"/>
                    <a:pt x="524" y="1280"/>
                  </a:cubicBezTo>
                  <a:cubicBezTo>
                    <a:pt x="524" y="1280"/>
                    <a:pt x="524" y="1280"/>
                    <a:pt x="524" y="1280"/>
                  </a:cubicBezTo>
                  <a:cubicBezTo>
                    <a:pt x="525" y="1290"/>
                    <a:pt x="538" y="1297"/>
                    <a:pt x="554" y="1298"/>
                  </a:cubicBezTo>
                  <a:cubicBezTo>
                    <a:pt x="554" y="1298"/>
                    <a:pt x="554" y="1298"/>
                    <a:pt x="554" y="1298"/>
                  </a:cubicBezTo>
                  <a:cubicBezTo>
                    <a:pt x="569" y="1298"/>
                    <a:pt x="581" y="1293"/>
                    <a:pt x="581" y="1283"/>
                  </a:cubicBezTo>
                  <a:cubicBezTo>
                    <a:pt x="580" y="1274"/>
                    <a:pt x="567" y="1266"/>
                    <a:pt x="551" y="1265"/>
                  </a:cubicBezTo>
                  <a:close/>
                  <a:moveTo>
                    <a:pt x="1148" y="1135"/>
                  </a:moveTo>
                  <a:cubicBezTo>
                    <a:pt x="1148" y="1135"/>
                    <a:pt x="1148" y="1135"/>
                    <a:pt x="1148" y="1135"/>
                  </a:cubicBezTo>
                  <a:cubicBezTo>
                    <a:pt x="1142" y="1140"/>
                    <a:pt x="1133" y="1150"/>
                    <a:pt x="1127" y="1158"/>
                  </a:cubicBezTo>
                  <a:cubicBezTo>
                    <a:pt x="1127" y="1158"/>
                    <a:pt x="1127" y="1158"/>
                    <a:pt x="1127" y="1158"/>
                  </a:cubicBezTo>
                  <a:cubicBezTo>
                    <a:pt x="1122" y="1166"/>
                    <a:pt x="1124" y="1168"/>
                    <a:pt x="1129" y="1162"/>
                  </a:cubicBezTo>
                  <a:cubicBezTo>
                    <a:pt x="1129" y="1162"/>
                    <a:pt x="1129" y="1162"/>
                    <a:pt x="1129" y="1162"/>
                  </a:cubicBezTo>
                  <a:cubicBezTo>
                    <a:pt x="1136" y="1157"/>
                    <a:pt x="1144" y="1147"/>
                    <a:pt x="1150" y="1139"/>
                  </a:cubicBezTo>
                  <a:cubicBezTo>
                    <a:pt x="1155" y="1132"/>
                    <a:pt x="1155" y="1130"/>
                    <a:pt x="1148" y="1135"/>
                  </a:cubicBezTo>
                  <a:close/>
                  <a:moveTo>
                    <a:pt x="1170" y="1114"/>
                  </a:moveTo>
                  <a:cubicBezTo>
                    <a:pt x="1170" y="1114"/>
                    <a:pt x="1170" y="1114"/>
                    <a:pt x="1170" y="1114"/>
                  </a:cubicBezTo>
                  <a:cubicBezTo>
                    <a:pt x="1165" y="1120"/>
                    <a:pt x="1157" y="1130"/>
                    <a:pt x="1151" y="1138"/>
                  </a:cubicBezTo>
                  <a:cubicBezTo>
                    <a:pt x="1151" y="1138"/>
                    <a:pt x="1151" y="1138"/>
                    <a:pt x="1151" y="1138"/>
                  </a:cubicBezTo>
                  <a:cubicBezTo>
                    <a:pt x="1146" y="1145"/>
                    <a:pt x="1146" y="1146"/>
                    <a:pt x="1150" y="1141"/>
                  </a:cubicBezTo>
                  <a:cubicBezTo>
                    <a:pt x="1150" y="1141"/>
                    <a:pt x="1150" y="1141"/>
                    <a:pt x="1150" y="1141"/>
                  </a:cubicBezTo>
                  <a:cubicBezTo>
                    <a:pt x="1155" y="1135"/>
                    <a:pt x="1175" y="1109"/>
                    <a:pt x="1170" y="1114"/>
                  </a:cubicBezTo>
                  <a:close/>
                  <a:moveTo>
                    <a:pt x="330" y="1267"/>
                  </a:moveTo>
                  <a:cubicBezTo>
                    <a:pt x="330" y="1267"/>
                    <a:pt x="330" y="1267"/>
                    <a:pt x="330" y="1267"/>
                  </a:cubicBezTo>
                  <a:cubicBezTo>
                    <a:pt x="316" y="1264"/>
                    <a:pt x="310" y="1267"/>
                    <a:pt x="313" y="1275"/>
                  </a:cubicBezTo>
                  <a:cubicBezTo>
                    <a:pt x="313" y="1275"/>
                    <a:pt x="313" y="1275"/>
                    <a:pt x="313" y="1275"/>
                  </a:cubicBezTo>
                  <a:cubicBezTo>
                    <a:pt x="317" y="1282"/>
                    <a:pt x="329" y="1290"/>
                    <a:pt x="342" y="1294"/>
                  </a:cubicBezTo>
                  <a:cubicBezTo>
                    <a:pt x="342" y="1294"/>
                    <a:pt x="342" y="1294"/>
                    <a:pt x="342" y="1294"/>
                  </a:cubicBezTo>
                  <a:cubicBezTo>
                    <a:pt x="354" y="1297"/>
                    <a:pt x="362" y="1294"/>
                    <a:pt x="359" y="1287"/>
                  </a:cubicBezTo>
                  <a:cubicBezTo>
                    <a:pt x="355" y="1279"/>
                    <a:pt x="343" y="1271"/>
                    <a:pt x="330" y="1267"/>
                  </a:cubicBezTo>
                  <a:close/>
                  <a:moveTo>
                    <a:pt x="382" y="1279"/>
                  </a:moveTo>
                  <a:cubicBezTo>
                    <a:pt x="382" y="1279"/>
                    <a:pt x="382" y="1279"/>
                    <a:pt x="382" y="1279"/>
                  </a:cubicBezTo>
                  <a:cubicBezTo>
                    <a:pt x="368" y="1277"/>
                    <a:pt x="360" y="1281"/>
                    <a:pt x="363" y="1288"/>
                  </a:cubicBezTo>
                  <a:cubicBezTo>
                    <a:pt x="363" y="1288"/>
                    <a:pt x="363" y="1288"/>
                    <a:pt x="363" y="1288"/>
                  </a:cubicBezTo>
                  <a:cubicBezTo>
                    <a:pt x="366" y="1295"/>
                    <a:pt x="378" y="1303"/>
                    <a:pt x="392" y="1306"/>
                  </a:cubicBezTo>
                  <a:cubicBezTo>
                    <a:pt x="392" y="1306"/>
                    <a:pt x="392" y="1306"/>
                    <a:pt x="392" y="1306"/>
                  </a:cubicBezTo>
                  <a:cubicBezTo>
                    <a:pt x="405" y="1309"/>
                    <a:pt x="414" y="1305"/>
                    <a:pt x="411" y="1298"/>
                  </a:cubicBezTo>
                  <a:cubicBezTo>
                    <a:pt x="409" y="1290"/>
                    <a:pt x="396" y="1282"/>
                    <a:pt x="382" y="1279"/>
                  </a:cubicBezTo>
                  <a:close/>
                  <a:moveTo>
                    <a:pt x="437" y="1289"/>
                  </a:moveTo>
                  <a:cubicBezTo>
                    <a:pt x="437" y="1289"/>
                    <a:pt x="437" y="1289"/>
                    <a:pt x="437" y="1289"/>
                  </a:cubicBezTo>
                  <a:cubicBezTo>
                    <a:pt x="422" y="1286"/>
                    <a:pt x="413" y="1291"/>
                    <a:pt x="415" y="1299"/>
                  </a:cubicBezTo>
                  <a:cubicBezTo>
                    <a:pt x="415" y="1299"/>
                    <a:pt x="415" y="1299"/>
                    <a:pt x="415" y="1299"/>
                  </a:cubicBezTo>
                  <a:cubicBezTo>
                    <a:pt x="418" y="1307"/>
                    <a:pt x="431" y="1313"/>
                    <a:pt x="445" y="1316"/>
                  </a:cubicBezTo>
                  <a:cubicBezTo>
                    <a:pt x="445" y="1316"/>
                    <a:pt x="445" y="1316"/>
                    <a:pt x="445" y="1316"/>
                  </a:cubicBezTo>
                  <a:cubicBezTo>
                    <a:pt x="459" y="1318"/>
                    <a:pt x="468" y="1314"/>
                    <a:pt x="467" y="1306"/>
                  </a:cubicBezTo>
                  <a:cubicBezTo>
                    <a:pt x="465" y="1299"/>
                    <a:pt x="452" y="1291"/>
                    <a:pt x="437" y="1289"/>
                  </a:cubicBezTo>
                  <a:close/>
                  <a:moveTo>
                    <a:pt x="495" y="1296"/>
                  </a:moveTo>
                  <a:cubicBezTo>
                    <a:pt x="495" y="1296"/>
                    <a:pt x="495" y="1296"/>
                    <a:pt x="495" y="1296"/>
                  </a:cubicBezTo>
                  <a:cubicBezTo>
                    <a:pt x="479" y="1294"/>
                    <a:pt x="469" y="1299"/>
                    <a:pt x="471" y="1307"/>
                  </a:cubicBezTo>
                  <a:cubicBezTo>
                    <a:pt x="471" y="1307"/>
                    <a:pt x="471" y="1307"/>
                    <a:pt x="471" y="1307"/>
                  </a:cubicBezTo>
                  <a:cubicBezTo>
                    <a:pt x="473" y="1315"/>
                    <a:pt x="486" y="1321"/>
                    <a:pt x="500" y="1323"/>
                  </a:cubicBezTo>
                  <a:cubicBezTo>
                    <a:pt x="500" y="1323"/>
                    <a:pt x="500" y="1323"/>
                    <a:pt x="500" y="1323"/>
                  </a:cubicBezTo>
                  <a:cubicBezTo>
                    <a:pt x="514" y="1324"/>
                    <a:pt x="525" y="1320"/>
                    <a:pt x="524" y="1312"/>
                  </a:cubicBezTo>
                  <a:cubicBezTo>
                    <a:pt x="523" y="1304"/>
                    <a:pt x="510" y="1297"/>
                    <a:pt x="495" y="1296"/>
                  </a:cubicBezTo>
                  <a:close/>
                  <a:moveTo>
                    <a:pt x="554" y="1300"/>
                  </a:moveTo>
                  <a:cubicBezTo>
                    <a:pt x="554" y="1300"/>
                    <a:pt x="554" y="1300"/>
                    <a:pt x="554" y="1300"/>
                  </a:cubicBezTo>
                  <a:cubicBezTo>
                    <a:pt x="538" y="1299"/>
                    <a:pt x="527" y="1305"/>
                    <a:pt x="528" y="1313"/>
                  </a:cubicBezTo>
                  <a:cubicBezTo>
                    <a:pt x="528" y="1313"/>
                    <a:pt x="528" y="1313"/>
                    <a:pt x="528" y="1313"/>
                  </a:cubicBezTo>
                  <a:cubicBezTo>
                    <a:pt x="530" y="1320"/>
                    <a:pt x="542" y="1327"/>
                    <a:pt x="557" y="1327"/>
                  </a:cubicBezTo>
                  <a:cubicBezTo>
                    <a:pt x="557" y="1327"/>
                    <a:pt x="557" y="1327"/>
                    <a:pt x="557" y="1327"/>
                  </a:cubicBezTo>
                  <a:cubicBezTo>
                    <a:pt x="571" y="1328"/>
                    <a:pt x="583" y="1323"/>
                    <a:pt x="582" y="1315"/>
                  </a:cubicBezTo>
                  <a:cubicBezTo>
                    <a:pt x="582" y="1308"/>
                    <a:pt x="569" y="1301"/>
                    <a:pt x="554" y="1300"/>
                  </a:cubicBezTo>
                  <a:close/>
                  <a:moveTo>
                    <a:pt x="1128" y="1164"/>
                  </a:moveTo>
                  <a:cubicBezTo>
                    <a:pt x="1128" y="1164"/>
                    <a:pt x="1128" y="1164"/>
                    <a:pt x="1128" y="1164"/>
                  </a:cubicBezTo>
                  <a:cubicBezTo>
                    <a:pt x="1122" y="1170"/>
                    <a:pt x="1112" y="1180"/>
                    <a:pt x="1107" y="1186"/>
                  </a:cubicBezTo>
                  <a:cubicBezTo>
                    <a:pt x="1107" y="1186"/>
                    <a:pt x="1107" y="1186"/>
                    <a:pt x="1107" y="1186"/>
                  </a:cubicBezTo>
                  <a:cubicBezTo>
                    <a:pt x="1102" y="1193"/>
                    <a:pt x="1102" y="1193"/>
                    <a:pt x="1108" y="1187"/>
                  </a:cubicBezTo>
                  <a:cubicBezTo>
                    <a:pt x="1108" y="1187"/>
                    <a:pt x="1108" y="1187"/>
                    <a:pt x="1108" y="1187"/>
                  </a:cubicBezTo>
                  <a:cubicBezTo>
                    <a:pt x="1114" y="1181"/>
                    <a:pt x="1123" y="1172"/>
                    <a:pt x="1128" y="1166"/>
                  </a:cubicBezTo>
                  <a:cubicBezTo>
                    <a:pt x="1134" y="1159"/>
                    <a:pt x="1134" y="1158"/>
                    <a:pt x="1128" y="1164"/>
                  </a:cubicBezTo>
                  <a:close/>
                  <a:moveTo>
                    <a:pt x="343" y="1296"/>
                  </a:moveTo>
                  <a:cubicBezTo>
                    <a:pt x="343" y="1296"/>
                    <a:pt x="343" y="1296"/>
                    <a:pt x="343" y="1296"/>
                  </a:cubicBezTo>
                  <a:cubicBezTo>
                    <a:pt x="330" y="1293"/>
                    <a:pt x="324" y="1295"/>
                    <a:pt x="327" y="1301"/>
                  </a:cubicBezTo>
                  <a:cubicBezTo>
                    <a:pt x="327" y="1301"/>
                    <a:pt x="327" y="1301"/>
                    <a:pt x="327" y="1301"/>
                  </a:cubicBezTo>
                  <a:cubicBezTo>
                    <a:pt x="331" y="1307"/>
                    <a:pt x="343" y="1314"/>
                    <a:pt x="355" y="1317"/>
                  </a:cubicBezTo>
                  <a:cubicBezTo>
                    <a:pt x="355" y="1317"/>
                    <a:pt x="355" y="1317"/>
                    <a:pt x="355" y="1317"/>
                  </a:cubicBezTo>
                  <a:cubicBezTo>
                    <a:pt x="367" y="1321"/>
                    <a:pt x="374" y="1319"/>
                    <a:pt x="371" y="1313"/>
                  </a:cubicBezTo>
                  <a:cubicBezTo>
                    <a:pt x="368" y="1307"/>
                    <a:pt x="355" y="1299"/>
                    <a:pt x="343" y="1296"/>
                  </a:cubicBezTo>
                  <a:close/>
                  <a:moveTo>
                    <a:pt x="392" y="1308"/>
                  </a:moveTo>
                  <a:cubicBezTo>
                    <a:pt x="392" y="1308"/>
                    <a:pt x="392" y="1308"/>
                    <a:pt x="392" y="1308"/>
                  </a:cubicBezTo>
                  <a:cubicBezTo>
                    <a:pt x="379" y="1305"/>
                    <a:pt x="372" y="1308"/>
                    <a:pt x="375" y="1314"/>
                  </a:cubicBezTo>
                  <a:cubicBezTo>
                    <a:pt x="375" y="1314"/>
                    <a:pt x="375" y="1314"/>
                    <a:pt x="375" y="1314"/>
                  </a:cubicBezTo>
                  <a:cubicBezTo>
                    <a:pt x="378" y="1320"/>
                    <a:pt x="390" y="1326"/>
                    <a:pt x="403" y="1330"/>
                  </a:cubicBezTo>
                  <a:cubicBezTo>
                    <a:pt x="403" y="1330"/>
                    <a:pt x="403" y="1330"/>
                    <a:pt x="403" y="1330"/>
                  </a:cubicBezTo>
                  <a:cubicBezTo>
                    <a:pt x="415" y="1332"/>
                    <a:pt x="424" y="1330"/>
                    <a:pt x="421" y="1324"/>
                  </a:cubicBezTo>
                  <a:cubicBezTo>
                    <a:pt x="418" y="1318"/>
                    <a:pt x="406" y="1311"/>
                    <a:pt x="392" y="1308"/>
                  </a:cubicBezTo>
                  <a:close/>
                  <a:moveTo>
                    <a:pt x="445" y="1318"/>
                  </a:moveTo>
                  <a:cubicBezTo>
                    <a:pt x="445" y="1318"/>
                    <a:pt x="445" y="1318"/>
                    <a:pt x="445" y="1318"/>
                  </a:cubicBezTo>
                  <a:cubicBezTo>
                    <a:pt x="431" y="1316"/>
                    <a:pt x="423" y="1318"/>
                    <a:pt x="425" y="1325"/>
                  </a:cubicBezTo>
                  <a:cubicBezTo>
                    <a:pt x="425" y="1325"/>
                    <a:pt x="425" y="1325"/>
                    <a:pt x="425" y="1325"/>
                  </a:cubicBezTo>
                  <a:cubicBezTo>
                    <a:pt x="428" y="1331"/>
                    <a:pt x="440" y="1338"/>
                    <a:pt x="453" y="1339"/>
                  </a:cubicBezTo>
                  <a:cubicBezTo>
                    <a:pt x="453" y="1339"/>
                    <a:pt x="453" y="1339"/>
                    <a:pt x="453" y="1339"/>
                  </a:cubicBezTo>
                  <a:cubicBezTo>
                    <a:pt x="466" y="1341"/>
                    <a:pt x="475" y="1339"/>
                    <a:pt x="474" y="1333"/>
                  </a:cubicBezTo>
                  <a:cubicBezTo>
                    <a:pt x="472" y="1327"/>
                    <a:pt x="460" y="1320"/>
                    <a:pt x="445" y="1318"/>
                  </a:cubicBezTo>
                  <a:close/>
                  <a:moveTo>
                    <a:pt x="500" y="1325"/>
                  </a:moveTo>
                  <a:cubicBezTo>
                    <a:pt x="500" y="1325"/>
                    <a:pt x="500" y="1325"/>
                    <a:pt x="500" y="1325"/>
                  </a:cubicBezTo>
                  <a:cubicBezTo>
                    <a:pt x="486" y="1324"/>
                    <a:pt x="476" y="1327"/>
                    <a:pt x="478" y="1333"/>
                  </a:cubicBezTo>
                  <a:cubicBezTo>
                    <a:pt x="478" y="1333"/>
                    <a:pt x="478" y="1333"/>
                    <a:pt x="478" y="1333"/>
                  </a:cubicBezTo>
                  <a:cubicBezTo>
                    <a:pt x="480" y="1339"/>
                    <a:pt x="492" y="1345"/>
                    <a:pt x="506" y="1347"/>
                  </a:cubicBezTo>
                  <a:cubicBezTo>
                    <a:pt x="506" y="1347"/>
                    <a:pt x="506" y="1347"/>
                    <a:pt x="506" y="1347"/>
                  </a:cubicBezTo>
                  <a:cubicBezTo>
                    <a:pt x="520" y="1348"/>
                    <a:pt x="529" y="1345"/>
                    <a:pt x="528" y="1339"/>
                  </a:cubicBezTo>
                  <a:cubicBezTo>
                    <a:pt x="527" y="1332"/>
                    <a:pt x="515" y="1326"/>
                    <a:pt x="500" y="1325"/>
                  </a:cubicBezTo>
                  <a:close/>
                  <a:moveTo>
                    <a:pt x="311" y="1304"/>
                  </a:moveTo>
                  <a:cubicBezTo>
                    <a:pt x="311" y="1304"/>
                    <a:pt x="311" y="1304"/>
                    <a:pt x="311" y="1304"/>
                  </a:cubicBezTo>
                  <a:cubicBezTo>
                    <a:pt x="300" y="1300"/>
                    <a:pt x="295" y="1301"/>
                    <a:pt x="300" y="1305"/>
                  </a:cubicBezTo>
                  <a:cubicBezTo>
                    <a:pt x="300" y="1305"/>
                    <a:pt x="300" y="1305"/>
                    <a:pt x="300" y="1305"/>
                  </a:cubicBezTo>
                  <a:cubicBezTo>
                    <a:pt x="304" y="1310"/>
                    <a:pt x="315" y="1316"/>
                    <a:pt x="326" y="1320"/>
                  </a:cubicBezTo>
                  <a:cubicBezTo>
                    <a:pt x="326" y="1320"/>
                    <a:pt x="326" y="1320"/>
                    <a:pt x="326" y="1320"/>
                  </a:cubicBezTo>
                  <a:cubicBezTo>
                    <a:pt x="336" y="1324"/>
                    <a:pt x="342" y="1324"/>
                    <a:pt x="338" y="1320"/>
                  </a:cubicBezTo>
                  <a:cubicBezTo>
                    <a:pt x="334" y="1315"/>
                    <a:pt x="323" y="1308"/>
                    <a:pt x="311" y="1304"/>
                  </a:cubicBezTo>
                  <a:close/>
                  <a:moveTo>
                    <a:pt x="356" y="1319"/>
                  </a:moveTo>
                  <a:cubicBezTo>
                    <a:pt x="356" y="1319"/>
                    <a:pt x="356" y="1319"/>
                    <a:pt x="356" y="1319"/>
                  </a:cubicBezTo>
                  <a:cubicBezTo>
                    <a:pt x="344" y="1315"/>
                    <a:pt x="337" y="1317"/>
                    <a:pt x="341" y="1321"/>
                  </a:cubicBezTo>
                  <a:cubicBezTo>
                    <a:pt x="341" y="1321"/>
                    <a:pt x="341" y="1321"/>
                    <a:pt x="341" y="1321"/>
                  </a:cubicBezTo>
                  <a:cubicBezTo>
                    <a:pt x="345" y="1326"/>
                    <a:pt x="357" y="1331"/>
                    <a:pt x="368" y="1335"/>
                  </a:cubicBezTo>
                  <a:cubicBezTo>
                    <a:pt x="368" y="1335"/>
                    <a:pt x="368" y="1335"/>
                    <a:pt x="368" y="1335"/>
                  </a:cubicBezTo>
                  <a:cubicBezTo>
                    <a:pt x="380" y="1338"/>
                    <a:pt x="386" y="1338"/>
                    <a:pt x="383" y="1333"/>
                  </a:cubicBezTo>
                  <a:cubicBezTo>
                    <a:pt x="380" y="1329"/>
                    <a:pt x="368" y="1323"/>
                    <a:pt x="356" y="1319"/>
                  </a:cubicBezTo>
                  <a:close/>
                  <a:moveTo>
                    <a:pt x="403" y="1331"/>
                  </a:moveTo>
                  <a:cubicBezTo>
                    <a:pt x="403" y="1331"/>
                    <a:pt x="403" y="1331"/>
                    <a:pt x="403" y="1331"/>
                  </a:cubicBezTo>
                  <a:cubicBezTo>
                    <a:pt x="391" y="1328"/>
                    <a:pt x="384" y="1330"/>
                    <a:pt x="387" y="1334"/>
                  </a:cubicBezTo>
                  <a:cubicBezTo>
                    <a:pt x="387" y="1334"/>
                    <a:pt x="387" y="1334"/>
                    <a:pt x="387" y="1334"/>
                  </a:cubicBezTo>
                  <a:cubicBezTo>
                    <a:pt x="390" y="1339"/>
                    <a:pt x="402" y="1345"/>
                    <a:pt x="414" y="1347"/>
                  </a:cubicBezTo>
                  <a:cubicBezTo>
                    <a:pt x="414" y="1347"/>
                    <a:pt x="414" y="1347"/>
                    <a:pt x="414" y="1347"/>
                  </a:cubicBezTo>
                  <a:cubicBezTo>
                    <a:pt x="426" y="1350"/>
                    <a:pt x="433" y="1350"/>
                    <a:pt x="431" y="1345"/>
                  </a:cubicBezTo>
                  <a:cubicBezTo>
                    <a:pt x="428" y="1340"/>
                    <a:pt x="416" y="1334"/>
                    <a:pt x="403" y="1331"/>
                  </a:cubicBezTo>
                  <a:close/>
                  <a:moveTo>
                    <a:pt x="454" y="1341"/>
                  </a:moveTo>
                  <a:cubicBezTo>
                    <a:pt x="454" y="1341"/>
                    <a:pt x="454" y="1341"/>
                    <a:pt x="454" y="1341"/>
                  </a:cubicBezTo>
                  <a:cubicBezTo>
                    <a:pt x="440" y="1338"/>
                    <a:pt x="432" y="1340"/>
                    <a:pt x="435" y="1345"/>
                  </a:cubicBezTo>
                  <a:cubicBezTo>
                    <a:pt x="435" y="1345"/>
                    <a:pt x="435" y="1345"/>
                    <a:pt x="435" y="1345"/>
                  </a:cubicBezTo>
                  <a:cubicBezTo>
                    <a:pt x="437" y="1350"/>
                    <a:pt x="449" y="1355"/>
                    <a:pt x="462" y="1357"/>
                  </a:cubicBezTo>
                  <a:cubicBezTo>
                    <a:pt x="462" y="1357"/>
                    <a:pt x="462" y="1357"/>
                    <a:pt x="462" y="1357"/>
                  </a:cubicBezTo>
                  <a:cubicBezTo>
                    <a:pt x="474" y="1359"/>
                    <a:pt x="483" y="1358"/>
                    <a:pt x="481" y="1353"/>
                  </a:cubicBezTo>
                  <a:cubicBezTo>
                    <a:pt x="479" y="1349"/>
                    <a:pt x="467" y="1343"/>
                    <a:pt x="454" y="1341"/>
                  </a:cubicBezTo>
                  <a:close/>
                  <a:moveTo>
                    <a:pt x="327" y="1321"/>
                  </a:moveTo>
                  <a:cubicBezTo>
                    <a:pt x="327" y="1321"/>
                    <a:pt x="327" y="1321"/>
                    <a:pt x="327" y="1321"/>
                  </a:cubicBezTo>
                  <a:cubicBezTo>
                    <a:pt x="316" y="1317"/>
                    <a:pt x="312" y="1317"/>
                    <a:pt x="316" y="1320"/>
                  </a:cubicBezTo>
                  <a:cubicBezTo>
                    <a:pt x="316" y="1320"/>
                    <a:pt x="316" y="1320"/>
                    <a:pt x="316" y="1320"/>
                  </a:cubicBezTo>
                  <a:cubicBezTo>
                    <a:pt x="321" y="1323"/>
                    <a:pt x="331" y="1328"/>
                    <a:pt x="341" y="1332"/>
                  </a:cubicBezTo>
                  <a:cubicBezTo>
                    <a:pt x="341" y="1332"/>
                    <a:pt x="341" y="1332"/>
                    <a:pt x="341" y="1332"/>
                  </a:cubicBezTo>
                  <a:cubicBezTo>
                    <a:pt x="351" y="1336"/>
                    <a:pt x="356" y="1338"/>
                    <a:pt x="353" y="1334"/>
                  </a:cubicBezTo>
                  <a:cubicBezTo>
                    <a:pt x="349" y="1332"/>
                    <a:pt x="337" y="1325"/>
                    <a:pt x="327" y="1321"/>
                  </a:cubicBezTo>
                  <a:close/>
                  <a:moveTo>
                    <a:pt x="369" y="1336"/>
                  </a:moveTo>
                  <a:cubicBezTo>
                    <a:pt x="369" y="1336"/>
                    <a:pt x="369" y="1336"/>
                    <a:pt x="369" y="1336"/>
                  </a:cubicBezTo>
                  <a:cubicBezTo>
                    <a:pt x="358" y="1333"/>
                    <a:pt x="352" y="1332"/>
                    <a:pt x="356" y="1336"/>
                  </a:cubicBezTo>
                  <a:cubicBezTo>
                    <a:pt x="356" y="1336"/>
                    <a:pt x="356" y="1336"/>
                    <a:pt x="356" y="1336"/>
                  </a:cubicBezTo>
                  <a:cubicBezTo>
                    <a:pt x="360" y="1339"/>
                    <a:pt x="371" y="1344"/>
                    <a:pt x="382" y="1347"/>
                  </a:cubicBezTo>
                  <a:cubicBezTo>
                    <a:pt x="382" y="1347"/>
                    <a:pt x="382" y="1347"/>
                    <a:pt x="382" y="1347"/>
                  </a:cubicBezTo>
                  <a:cubicBezTo>
                    <a:pt x="392" y="1350"/>
                    <a:pt x="399" y="1351"/>
                    <a:pt x="395" y="1348"/>
                  </a:cubicBezTo>
                  <a:cubicBezTo>
                    <a:pt x="392" y="1345"/>
                    <a:pt x="380" y="1340"/>
                    <a:pt x="369" y="1336"/>
                  </a:cubicBezTo>
                  <a:close/>
                  <a:moveTo>
                    <a:pt x="909" y="482"/>
                  </a:moveTo>
                  <a:cubicBezTo>
                    <a:pt x="909" y="482"/>
                    <a:pt x="909" y="482"/>
                    <a:pt x="909" y="482"/>
                  </a:cubicBezTo>
                  <a:cubicBezTo>
                    <a:pt x="891" y="481"/>
                    <a:pt x="879" y="493"/>
                    <a:pt x="880" y="512"/>
                  </a:cubicBezTo>
                  <a:cubicBezTo>
                    <a:pt x="880" y="512"/>
                    <a:pt x="880" y="512"/>
                    <a:pt x="880" y="512"/>
                  </a:cubicBezTo>
                  <a:cubicBezTo>
                    <a:pt x="881" y="531"/>
                    <a:pt x="896" y="547"/>
                    <a:pt x="913" y="548"/>
                  </a:cubicBezTo>
                  <a:cubicBezTo>
                    <a:pt x="913" y="548"/>
                    <a:pt x="913" y="548"/>
                    <a:pt x="913" y="548"/>
                  </a:cubicBezTo>
                  <a:cubicBezTo>
                    <a:pt x="931" y="548"/>
                    <a:pt x="942" y="535"/>
                    <a:pt x="941" y="517"/>
                  </a:cubicBezTo>
                  <a:cubicBezTo>
                    <a:pt x="940" y="498"/>
                    <a:pt x="925" y="484"/>
                    <a:pt x="909" y="482"/>
                  </a:cubicBezTo>
                  <a:close/>
                  <a:moveTo>
                    <a:pt x="973" y="488"/>
                  </a:moveTo>
                  <a:cubicBezTo>
                    <a:pt x="973" y="488"/>
                    <a:pt x="973" y="488"/>
                    <a:pt x="973" y="488"/>
                  </a:cubicBezTo>
                  <a:cubicBezTo>
                    <a:pt x="956" y="486"/>
                    <a:pt x="945" y="499"/>
                    <a:pt x="946" y="517"/>
                  </a:cubicBezTo>
                  <a:cubicBezTo>
                    <a:pt x="946" y="517"/>
                    <a:pt x="946" y="517"/>
                    <a:pt x="946" y="517"/>
                  </a:cubicBezTo>
                  <a:cubicBezTo>
                    <a:pt x="948" y="535"/>
                    <a:pt x="962" y="551"/>
                    <a:pt x="977" y="552"/>
                  </a:cubicBezTo>
                  <a:cubicBezTo>
                    <a:pt x="977" y="552"/>
                    <a:pt x="977" y="552"/>
                    <a:pt x="977" y="552"/>
                  </a:cubicBezTo>
                  <a:cubicBezTo>
                    <a:pt x="994" y="553"/>
                    <a:pt x="1005" y="540"/>
                    <a:pt x="1003" y="522"/>
                  </a:cubicBezTo>
                  <a:cubicBezTo>
                    <a:pt x="1002" y="504"/>
                    <a:pt x="988" y="489"/>
                    <a:pt x="973" y="488"/>
                  </a:cubicBezTo>
                  <a:close/>
                  <a:moveTo>
                    <a:pt x="1031" y="494"/>
                  </a:moveTo>
                  <a:cubicBezTo>
                    <a:pt x="1031" y="494"/>
                    <a:pt x="1031" y="494"/>
                    <a:pt x="1031" y="494"/>
                  </a:cubicBezTo>
                  <a:cubicBezTo>
                    <a:pt x="1017" y="493"/>
                    <a:pt x="1007" y="505"/>
                    <a:pt x="1007" y="523"/>
                  </a:cubicBezTo>
                  <a:cubicBezTo>
                    <a:pt x="1007" y="523"/>
                    <a:pt x="1007" y="523"/>
                    <a:pt x="1007" y="523"/>
                  </a:cubicBezTo>
                  <a:cubicBezTo>
                    <a:pt x="1009" y="540"/>
                    <a:pt x="1022" y="555"/>
                    <a:pt x="1036" y="557"/>
                  </a:cubicBezTo>
                  <a:cubicBezTo>
                    <a:pt x="1036" y="557"/>
                    <a:pt x="1036" y="557"/>
                    <a:pt x="1036" y="557"/>
                  </a:cubicBezTo>
                  <a:cubicBezTo>
                    <a:pt x="1051" y="558"/>
                    <a:pt x="1061" y="545"/>
                    <a:pt x="1059" y="528"/>
                  </a:cubicBezTo>
                  <a:cubicBezTo>
                    <a:pt x="1058" y="511"/>
                    <a:pt x="1046" y="496"/>
                    <a:pt x="1031" y="494"/>
                  </a:cubicBezTo>
                  <a:close/>
                  <a:moveTo>
                    <a:pt x="147" y="901"/>
                  </a:moveTo>
                  <a:cubicBezTo>
                    <a:pt x="147" y="901"/>
                    <a:pt x="147" y="901"/>
                    <a:pt x="147" y="901"/>
                  </a:cubicBezTo>
                  <a:cubicBezTo>
                    <a:pt x="134" y="899"/>
                    <a:pt x="126" y="910"/>
                    <a:pt x="128" y="926"/>
                  </a:cubicBezTo>
                  <a:cubicBezTo>
                    <a:pt x="128" y="926"/>
                    <a:pt x="128" y="926"/>
                    <a:pt x="128" y="926"/>
                  </a:cubicBezTo>
                  <a:cubicBezTo>
                    <a:pt x="131" y="942"/>
                    <a:pt x="142" y="956"/>
                    <a:pt x="155" y="958"/>
                  </a:cubicBezTo>
                  <a:cubicBezTo>
                    <a:pt x="155" y="958"/>
                    <a:pt x="155" y="958"/>
                    <a:pt x="155" y="958"/>
                  </a:cubicBezTo>
                  <a:cubicBezTo>
                    <a:pt x="168" y="960"/>
                    <a:pt x="176" y="950"/>
                    <a:pt x="174" y="934"/>
                  </a:cubicBezTo>
                  <a:cubicBezTo>
                    <a:pt x="171" y="917"/>
                    <a:pt x="159" y="903"/>
                    <a:pt x="147" y="901"/>
                  </a:cubicBezTo>
                  <a:close/>
                  <a:moveTo>
                    <a:pt x="325" y="415"/>
                  </a:moveTo>
                  <a:cubicBezTo>
                    <a:pt x="325" y="415"/>
                    <a:pt x="325" y="415"/>
                    <a:pt x="325" y="415"/>
                  </a:cubicBezTo>
                  <a:cubicBezTo>
                    <a:pt x="308" y="417"/>
                    <a:pt x="294" y="432"/>
                    <a:pt x="292" y="449"/>
                  </a:cubicBezTo>
                  <a:cubicBezTo>
                    <a:pt x="292" y="449"/>
                    <a:pt x="292" y="449"/>
                    <a:pt x="292" y="449"/>
                  </a:cubicBezTo>
                  <a:cubicBezTo>
                    <a:pt x="291" y="466"/>
                    <a:pt x="302" y="479"/>
                    <a:pt x="319" y="478"/>
                  </a:cubicBezTo>
                  <a:cubicBezTo>
                    <a:pt x="319" y="478"/>
                    <a:pt x="319" y="478"/>
                    <a:pt x="319" y="478"/>
                  </a:cubicBezTo>
                  <a:cubicBezTo>
                    <a:pt x="336" y="476"/>
                    <a:pt x="351" y="461"/>
                    <a:pt x="352" y="443"/>
                  </a:cubicBezTo>
                  <a:cubicBezTo>
                    <a:pt x="354" y="425"/>
                    <a:pt x="341" y="414"/>
                    <a:pt x="325" y="415"/>
                  </a:cubicBezTo>
                  <a:close/>
                  <a:moveTo>
                    <a:pt x="332" y="353"/>
                  </a:moveTo>
                  <a:cubicBezTo>
                    <a:pt x="332" y="353"/>
                    <a:pt x="332" y="353"/>
                    <a:pt x="332" y="353"/>
                  </a:cubicBezTo>
                  <a:cubicBezTo>
                    <a:pt x="316" y="355"/>
                    <a:pt x="302" y="369"/>
                    <a:pt x="299" y="385"/>
                  </a:cubicBezTo>
                  <a:cubicBezTo>
                    <a:pt x="299" y="385"/>
                    <a:pt x="299" y="385"/>
                    <a:pt x="299" y="385"/>
                  </a:cubicBezTo>
                  <a:cubicBezTo>
                    <a:pt x="298" y="401"/>
                    <a:pt x="308" y="412"/>
                    <a:pt x="325" y="411"/>
                  </a:cubicBezTo>
                  <a:cubicBezTo>
                    <a:pt x="325" y="411"/>
                    <a:pt x="325" y="411"/>
                    <a:pt x="325" y="411"/>
                  </a:cubicBezTo>
                  <a:cubicBezTo>
                    <a:pt x="342" y="409"/>
                    <a:pt x="357" y="394"/>
                    <a:pt x="359" y="378"/>
                  </a:cubicBezTo>
                  <a:cubicBezTo>
                    <a:pt x="360" y="361"/>
                    <a:pt x="349" y="351"/>
                    <a:pt x="332" y="353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1E2BC">
                    <a:alpha val="20000"/>
                  </a:srgbClr>
                </a:gs>
                <a:gs pos="100000">
                  <a:srgbClr val="01E2BC">
                    <a:alpha val="0"/>
                  </a:srgbClr>
                </a:gs>
              </a:gsLst>
              <a:path path="circle">
                <a:fillToRect b="50000" l="50000" r="50000" t="50000"/>
              </a:path>
              <a:tileRect/>
            </a:gradFill>
            <a:ln w="6350">
              <a:solidFill>
                <a:srgbClr val="01E2BC"/>
              </a:solidFill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lt1"/>
                </a:solidFill>
              </a:endParaRPr>
            </a:p>
          </p:txBody>
        </p:sp>
      </p:grpSp>
      <p:sp>
        <p:nvSpPr>
          <p:cNvPr id="5" name="椭圆 4"/>
          <p:cNvSpPr/>
          <p:nvPr/>
        </p:nvSpPr>
        <p:spPr>
          <a:xfrm>
            <a:off x="-1670695" y="3276145"/>
            <a:ext cx="5136244" cy="5136242"/>
          </a:xfrm>
          <a:prstGeom prst="ellipse">
            <a:avLst/>
          </a:prstGeom>
          <a:noFill/>
          <a:ln>
            <a:solidFill>
              <a:srgbClr val="01E2BC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椭圆 5"/>
          <p:cNvSpPr/>
          <p:nvPr/>
        </p:nvSpPr>
        <p:spPr>
          <a:xfrm>
            <a:off x="-2310972" y="2635868"/>
            <a:ext cx="6416798" cy="6416796"/>
          </a:xfrm>
          <a:prstGeom prst="ellipse">
            <a:avLst/>
          </a:prstGeom>
          <a:noFill/>
          <a:ln>
            <a:solidFill>
              <a:srgbClr val="01E2BC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椭圆 6"/>
          <p:cNvSpPr/>
          <p:nvPr/>
        </p:nvSpPr>
        <p:spPr>
          <a:xfrm>
            <a:off x="-3006009" y="1940831"/>
            <a:ext cx="7806872" cy="7806870"/>
          </a:xfrm>
          <a:prstGeom prst="ellipse">
            <a:avLst/>
          </a:prstGeom>
          <a:noFill/>
          <a:ln>
            <a:solidFill>
              <a:srgbClr val="01E2BC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椭圆 7"/>
          <p:cNvSpPr/>
          <p:nvPr/>
        </p:nvSpPr>
        <p:spPr>
          <a:xfrm>
            <a:off x="-3934923" y="1011917"/>
            <a:ext cx="9664700" cy="9664698"/>
          </a:xfrm>
          <a:prstGeom prst="ellipse">
            <a:avLst/>
          </a:prstGeom>
          <a:noFill/>
          <a:ln>
            <a:solidFill>
              <a:srgbClr val="01E2BC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KSO_Shape"/>
          <p:cNvSpPr/>
          <p:nvPr/>
        </p:nvSpPr>
        <p:spPr>
          <a:xfrm rot="6300000">
            <a:off x="1358522" y="1860580"/>
            <a:ext cx="260184" cy="248909"/>
          </a:xfrm>
          <a:custGeom>
            <a:avLst/>
            <a:gdLst>
              <a:gd fmla="*/ 1404157 w 2808313" name="connsiteX0"/>
              <a:gd fmla="*/ 0 h 2688679" name="connsiteY0"/>
              <a:gd fmla="*/ 1552872 w 2808313" name="connsiteX1"/>
              <a:gd fmla="*/ 148715 h 2688679" name="connsiteY1"/>
              <a:gd fmla="*/ 1552872 w 2808313" name="connsiteX2"/>
              <a:gd fmla="*/ 1013497 h 2688679" name="connsiteY2"/>
              <a:gd fmla="*/ 2808313 w 2808313" name="connsiteX3"/>
              <a:gd fmla="*/ 1679449 h 2688679" name="connsiteY3"/>
              <a:gd fmla="*/ 2808313 w 2808313" name="connsiteX4"/>
              <a:gd fmla="*/ 1989106 h 2688679" name="connsiteY4"/>
              <a:gd fmla="*/ 1552871 w 2808313" name="connsiteX5"/>
              <a:gd fmla="*/ 1675907 h 2688679" name="connsiteY5"/>
              <a:gd fmla="*/ 1552871 w 2808313" name="connsiteX6"/>
              <a:gd fmla="*/ 2299558 h 2688679" name="connsiteY6"/>
              <a:gd fmla="*/ 1550364 w 2808313" name="connsiteX7"/>
              <a:gd fmla="*/ 2311975 h 2688679" name="connsiteY7"/>
              <a:gd fmla="*/ 1836205 w 2808313" name="connsiteX8"/>
              <a:gd fmla="*/ 2540985 h 2688679" name="connsiteY8"/>
              <a:gd fmla="*/ 1836205 w 2808313" name="connsiteX9"/>
              <a:gd fmla="*/ 2688679 h 2688679" name="connsiteY9"/>
              <a:gd fmla="*/ 1404157 w 2808313" name="connsiteX10"/>
              <a:gd fmla="*/ 2525885 h 2688679" name="connsiteY10"/>
              <a:gd fmla="*/ 972108 w 2808313" name="connsiteX11"/>
              <a:gd fmla="*/ 2688679 h 2688679" name="connsiteY11"/>
              <a:gd fmla="*/ 972108 w 2808313" name="connsiteX12"/>
              <a:gd fmla="*/ 2540985 h 2688679" name="connsiteY12"/>
              <a:gd fmla="*/ 1257949 w 2808313" name="connsiteX13"/>
              <a:gd fmla="*/ 2311975 h 2688679" name="connsiteY13"/>
              <a:gd fmla="*/ 1255442 w 2808313" name="connsiteX14"/>
              <a:gd fmla="*/ 2299557 h 2688679" name="connsiteY14"/>
              <a:gd fmla="*/ 1255442 w 2808313" name="connsiteX15"/>
              <a:gd fmla="*/ 1675907 h 2688679" name="connsiteY15"/>
              <a:gd fmla="*/ 0 w 2808313" name="connsiteX16"/>
              <a:gd fmla="*/ 1989106 h 2688679" name="connsiteY16"/>
              <a:gd fmla="*/ 0 w 2808313" name="connsiteX17"/>
              <a:gd fmla="*/ 1679449 h 2688679" name="connsiteY17"/>
              <a:gd fmla="*/ 1255442 w 2808313" name="connsiteX18"/>
              <a:gd fmla="*/ 1013496 h 2688679" name="connsiteY18"/>
              <a:gd fmla="*/ 1255442 w 2808313" name="connsiteX19"/>
              <a:gd fmla="*/ 148715 h 2688679" name="connsiteY19"/>
              <a:gd fmla="*/ 1404157 w 2808313" name="connsiteX20"/>
              <a:gd fmla="*/ 0 h 2688679" name="connsiteY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b="b" l="l" r="r" t="t"/>
            <a:pathLst>
              <a:path h="2688679" w="2808313">
                <a:moveTo>
                  <a:pt x="1404157" y="0"/>
                </a:moveTo>
                <a:cubicBezTo>
                  <a:pt x="1486290" y="0"/>
                  <a:pt x="1552872" y="66582"/>
                  <a:pt x="1552872" y="148715"/>
                </a:cubicBezTo>
                <a:lnTo>
                  <a:pt x="1552872" y="1013497"/>
                </a:lnTo>
                <a:lnTo>
                  <a:pt x="2808313" y="1679449"/>
                </a:lnTo>
                <a:lnTo>
                  <a:pt x="2808313" y="1989106"/>
                </a:lnTo>
                <a:lnTo>
                  <a:pt x="1552871" y="1675907"/>
                </a:lnTo>
                <a:lnTo>
                  <a:pt x="1552871" y="2299558"/>
                </a:lnTo>
                <a:lnTo>
                  <a:pt x="1550364" y="2311975"/>
                </a:lnTo>
                <a:lnTo>
                  <a:pt x="1836205" y="2540985"/>
                </a:lnTo>
                <a:lnTo>
                  <a:pt x="1836205" y="2688679"/>
                </a:lnTo>
                <a:lnTo>
                  <a:pt x="1404157" y="2525885"/>
                </a:lnTo>
                <a:lnTo>
                  <a:pt x="972108" y="2688679"/>
                </a:lnTo>
                <a:lnTo>
                  <a:pt x="972108" y="2540985"/>
                </a:lnTo>
                <a:lnTo>
                  <a:pt x="1257949" y="2311975"/>
                </a:lnTo>
                <a:lnTo>
                  <a:pt x="1255442" y="2299557"/>
                </a:lnTo>
                <a:lnTo>
                  <a:pt x="1255442" y="1675907"/>
                </a:lnTo>
                <a:lnTo>
                  <a:pt x="0" y="1989106"/>
                </a:lnTo>
                <a:lnTo>
                  <a:pt x="0" y="1679449"/>
                </a:lnTo>
                <a:lnTo>
                  <a:pt x="1255442" y="1013496"/>
                </a:lnTo>
                <a:lnTo>
                  <a:pt x="1255442" y="148715"/>
                </a:lnTo>
                <a:cubicBezTo>
                  <a:pt x="1255442" y="66582"/>
                  <a:pt x="1322024" y="0"/>
                  <a:pt x="1404157" y="0"/>
                </a:cubicBezTo>
                <a:close/>
              </a:path>
            </a:pathLst>
          </a:custGeom>
          <a:solidFill>
            <a:srgbClr val="01E2BC"/>
          </a:solidFill>
          <a:ln>
            <a:noFill/>
          </a:ln>
          <a:effectLst>
            <a:outerShdw algn="ctr" blurRad="63500" rotWithShape="0" sx="102000" sy="102000">
              <a:srgbClr val="01E2BC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KSO_Shape"/>
          <p:cNvSpPr/>
          <p:nvPr/>
        </p:nvSpPr>
        <p:spPr>
          <a:xfrm rot="11700000">
            <a:off x="3271406" y="6265359"/>
            <a:ext cx="260184" cy="248909"/>
          </a:xfrm>
          <a:custGeom>
            <a:avLst/>
            <a:gdLst>
              <a:gd fmla="*/ 1404157 w 2808313" name="connsiteX0"/>
              <a:gd fmla="*/ 0 h 2688679" name="connsiteY0"/>
              <a:gd fmla="*/ 1552872 w 2808313" name="connsiteX1"/>
              <a:gd fmla="*/ 148715 h 2688679" name="connsiteY1"/>
              <a:gd fmla="*/ 1552872 w 2808313" name="connsiteX2"/>
              <a:gd fmla="*/ 1013497 h 2688679" name="connsiteY2"/>
              <a:gd fmla="*/ 2808313 w 2808313" name="connsiteX3"/>
              <a:gd fmla="*/ 1679449 h 2688679" name="connsiteY3"/>
              <a:gd fmla="*/ 2808313 w 2808313" name="connsiteX4"/>
              <a:gd fmla="*/ 1989106 h 2688679" name="connsiteY4"/>
              <a:gd fmla="*/ 1552871 w 2808313" name="connsiteX5"/>
              <a:gd fmla="*/ 1675907 h 2688679" name="connsiteY5"/>
              <a:gd fmla="*/ 1552871 w 2808313" name="connsiteX6"/>
              <a:gd fmla="*/ 2299558 h 2688679" name="connsiteY6"/>
              <a:gd fmla="*/ 1550364 w 2808313" name="connsiteX7"/>
              <a:gd fmla="*/ 2311975 h 2688679" name="connsiteY7"/>
              <a:gd fmla="*/ 1836205 w 2808313" name="connsiteX8"/>
              <a:gd fmla="*/ 2540985 h 2688679" name="connsiteY8"/>
              <a:gd fmla="*/ 1836205 w 2808313" name="connsiteX9"/>
              <a:gd fmla="*/ 2688679 h 2688679" name="connsiteY9"/>
              <a:gd fmla="*/ 1404157 w 2808313" name="connsiteX10"/>
              <a:gd fmla="*/ 2525885 h 2688679" name="connsiteY10"/>
              <a:gd fmla="*/ 972108 w 2808313" name="connsiteX11"/>
              <a:gd fmla="*/ 2688679 h 2688679" name="connsiteY11"/>
              <a:gd fmla="*/ 972108 w 2808313" name="connsiteX12"/>
              <a:gd fmla="*/ 2540985 h 2688679" name="connsiteY12"/>
              <a:gd fmla="*/ 1257949 w 2808313" name="connsiteX13"/>
              <a:gd fmla="*/ 2311975 h 2688679" name="connsiteY13"/>
              <a:gd fmla="*/ 1255442 w 2808313" name="connsiteX14"/>
              <a:gd fmla="*/ 2299557 h 2688679" name="connsiteY14"/>
              <a:gd fmla="*/ 1255442 w 2808313" name="connsiteX15"/>
              <a:gd fmla="*/ 1675907 h 2688679" name="connsiteY15"/>
              <a:gd fmla="*/ 0 w 2808313" name="connsiteX16"/>
              <a:gd fmla="*/ 1989106 h 2688679" name="connsiteY16"/>
              <a:gd fmla="*/ 0 w 2808313" name="connsiteX17"/>
              <a:gd fmla="*/ 1679449 h 2688679" name="connsiteY17"/>
              <a:gd fmla="*/ 1255442 w 2808313" name="connsiteX18"/>
              <a:gd fmla="*/ 1013496 h 2688679" name="connsiteY18"/>
              <a:gd fmla="*/ 1255442 w 2808313" name="connsiteX19"/>
              <a:gd fmla="*/ 148715 h 2688679" name="connsiteY19"/>
              <a:gd fmla="*/ 1404157 w 2808313" name="connsiteX20"/>
              <a:gd fmla="*/ 0 h 2688679" name="connsiteY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b="b" l="l" r="r" t="t"/>
            <a:pathLst>
              <a:path h="2688679" w="2808313">
                <a:moveTo>
                  <a:pt x="1404157" y="0"/>
                </a:moveTo>
                <a:cubicBezTo>
                  <a:pt x="1486290" y="0"/>
                  <a:pt x="1552872" y="66582"/>
                  <a:pt x="1552872" y="148715"/>
                </a:cubicBezTo>
                <a:lnTo>
                  <a:pt x="1552872" y="1013497"/>
                </a:lnTo>
                <a:lnTo>
                  <a:pt x="2808313" y="1679449"/>
                </a:lnTo>
                <a:lnTo>
                  <a:pt x="2808313" y="1989106"/>
                </a:lnTo>
                <a:lnTo>
                  <a:pt x="1552871" y="1675907"/>
                </a:lnTo>
                <a:lnTo>
                  <a:pt x="1552871" y="2299558"/>
                </a:lnTo>
                <a:lnTo>
                  <a:pt x="1550364" y="2311975"/>
                </a:lnTo>
                <a:lnTo>
                  <a:pt x="1836205" y="2540985"/>
                </a:lnTo>
                <a:lnTo>
                  <a:pt x="1836205" y="2688679"/>
                </a:lnTo>
                <a:lnTo>
                  <a:pt x="1404157" y="2525885"/>
                </a:lnTo>
                <a:lnTo>
                  <a:pt x="972108" y="2688679"/>
                </a:lnTo>
                <a:lnTo>
                  <a:pt x="972108" y="2540985"/>
                </a:lnTo>
                <a:lnTo>
                  <a:pt x="1257949" y="2311975"/>
                </a:lnTo>
                <a:lnTo>
                  <a:pt x="1255442" y="2299557"/>
                </a:lnTo>
                <a:lnTo>
                  <a:pt x="1255442" y="1675907"/>
                </a:lnTo>
                <a:lnTo>
                  <a:pt x="0" y="1989106"/>
                </a:lnTo>
                <a:lnTo>
                  <a:pt x="0" y="1679449"/>
                </a:lnTo>
                <a:lnTo>
                  <a:pt x="1255442" y="1013496"/>
                </a:lnTo>
                <a:lnTo>
                  <a:pt x="1255442" y="148715"/>
                </a:lnTo>
                <a:cubicBezTo>
                  <a:pt x="1255442" y="66582"/>
                  <a:pt x="1322024" y="0"/>
                  <a:pt x="1404157" y="0"/>
                </a:cubicBezTo>
                <a:close/>
              </a:path>
            </a:pathLst>
          </a:custGeom>
          <a:solidFill>
            <a:srgbClr val="01E2BC"/>
          </a:solidFill>
          <a:ln>
            <a:noFill/>
          </a:ln>
          <a:effectLst>
            <a:outerShdw algn="ctr" blurRad="63500" rotWithShape="0" sx="102000" sy="102000">
              <a:srgbClr val="01E2BC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KSO_Shape"/>
          <p:cNvSpPr/>
          <p:nvPr/>
        </p:nvSpPr>
        <p:spPr>
          <a:xfrm rot="211823">
            <a:off x="-1493224" y="5592236"/>
            <a:ext cx="260184" cy="248909"/>
          </a:xfrm>
          <a:custGeom>
            <a:avLst/>
            <a:gdLst>
              <a:gd fmla="*/ 1404157 w 2808313" name="connsiteX0"/>
              <a:gd fmla="*/ 0 h 2688679" name="connsiteY0"/>
              <a:gd fmla="*/ 1552872 w 2808313" name="connsiteX1"/>
              <a:gd fmla="*/ 148715 h 2688679" name="connsiteY1"/>
              <a:gd fmla="*/ 1552872 w 2808313" name="connsiteX2"/>
              <a:gd fmla="*/ 1013497 h 2688679" name="connsiteY2"/>
              <a:gd fmla="*/ 2808313 w 2808313" name="connsiteX3"/>
              <a:gd fmla="*/ 1679449 h 2688679" name="connsiteY3"/>
              <a:gd fmla="*/ 2808313 w 2808313" name="connsiteX4"/>
              <a:gd fmla="*/ 1989106 h 2688679" name="connsiteY4"/>
              <a:gd fmla="*/ 1552871 w 2808313" name="connsiteX5"/>
              <a:gd fmla="*/ 1675907 h 2688679" name="connsiteY5"/>
              <a:gd fmla="*/ 1552871 w 2808313" name="connsiteX6"/>
              <a:gd fmla="*/ 2299558 h 2688679" name="connsiteY6"/>
              <a:gd fmla="*/ 1550364 w 2808313" name="connsiteX7"/>
              <a:gd fmla="*/ 2311975 h 2688679" name="connsiteY7"/>
              <a:gd fmla="*/ 1836205 w 2808313" name="connsiteX8"/>
              <a:gd fmla="*/ 2540985 h 2688679" name="connsiteY8"/>
              <a:gd fmla="*/ 1836205 w 2808313" name="connsiteX9"/>
              <a:gd fmla="*/ 2688679 h 2688679" name="connsiteY9"/>
              <a:gd fmla="*/ 1404157 w 2808313" name="connsiteX10"/>
              <a:gd fmla="*/ 2525885 h 2688679" name="connsiteY10"/>
              <a:gd fmla="*/ 972108 w 2808313" name="connsiteX11"/>
              <a:gd fmla="*/ 2688679 h 2688679" name="connsiteY11"/>
              <a:gd fmla="*/ 972108 w 2808313" name="connsiteX12"/>
              <a:gd fmla="*/ 2540985 h 2688679" name="connsiteY12"/>
              <a:gd fmla="*/ 1257949 w 2808313" name="connsiteX13"/>
              <a:gd fmla="*/ 2311975 h 2688679" name="connsiteY13"/>
              <a:gd fmla="*/ 1255442 w 2808313" name="connsiteX14"/>
              <a:gd fmla="*/ 2299557 h 2688679" name="connsiteY14"/>
              <a:gd fmla="*/ 1255442 w 2808313" name="connsiteX15"/>
              <a:gd fmla="*/ 1675907 h 2688679" name="connsiteY15"/>
              <a:gd fmla="*/ 0 w 2808313" name="connsiteX16"/>
              <a:gd fmla="*/ 1989106 h 2688679" name="connsiteY16"/>
              <a:gd fmla="*/ 0 w 2808313" name="connsiteX17"/>
              <a:gd fmla="*/ 1679449 h 2688679" name="connsiteY17"/>
              <a:gd fmla="*/ 1255442 w 2808313" name="connsiteX18"/>
              <a:gd fmla="*/ 1013496 h 2688679" name="connsiteY18"/>
              <a:gd fmla="*/ 1255442 w 2808313" name="connsiteX19"/>
              <a:gd fmla="*/ 148715 h 2688679" name="connsiteY19"/>
              <a:gd fmla="*/ 1404157 w 2808313" name="connsiteX20"/>
              <a:gd fmla="*/ 0 h 2688679" name="connsiteY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b="b" l="l" r="r" t="t"/>
            <a:pathLst>
              <a:path h="2688679" w="2808313">
                <a:moveTo>
                  <a:pt x="1404157" y="0"/>
                </a:moveTo>
                <a:cubicBezTo>
                  <a:pt x="1486290" y="0"/>
                  <a:pt x="1552872" y="66582"/>
                  <a:pt x="1552872" y="148715"/>
                </a:cubicBezTo>
                <a:lnTo>
                  <a:pt x="1552872" y="1013497"/>
                </a:lnTo>
                <a:lnTo>
                  <a:pt x="2808313" y="1679449"/>
                </a:lnTo>
                <a:lnTo>
                  <a:pt x="2808313" y="1989106"/>
                </a:lnTo>
                <a:lnTo>
                  <a:pt x="1552871" y="1675907"/>
                </a:lnTo>
                <a:lnTo>
                  <a:pt x="1552871" y="2299558"/>
                </a:lnTo>
                <a:lnTo>
                  <a:pt x="1550364" y="2311975"/>
                </a:lnTo>
                <a:lnTo>
                  <a:pt x="1836205" y="2540985"/>
                </a:lnTo>
                <a:lnTo>
                  <a:pt x="1836205" y="2688679"/>
                </a:lnTo>
                <a:lnTo>
                  <a:pt x="1404157" y="2525885"/>
                </a:lnTo>
                <a:lnTo>
                  <a:pt x="972108" y="2688679"/>
                </a:lnTo>
                <a:lnTo>
                  <a:pt x="972108" y="2540985"/>
                </a:lnTo>
                <a:lnTo>
                  <a:pt x="1257949" y="2311975"/>
                </a:lnTo>
                <a:lnTo>
                  <a:pt x="1255442" y="2299557"/>
                </a:lnTo>
                <a:lnTo>
                  <a:pt x="1255442" y="1675907"/>
                </a:lnTo>
                <a:lnTo>
                  <a:pt x="0" y="1989106"/>
                </a:lnTo>
                <a:lnTo>
                  <a:pt x="0" y="1679449"/>
                </a:lnTo>
                <a:lnTo>
                  <a:pt x="1255442" y="1013496"/>
                </a:lnTo>
                <a:lnTo>
                  <a:pt x="1255442" y="148715"/>
                </a:lnTo>
                <a:cubicBezTo>
                  <a:pt x="1255442" y="66582"/>
                  <a:pt x="1322024" y="0"/>
                  <a:pt x="1404157" y="0"/>
                </a:cubicBezTo>
                <a:close/>
              </a:path>
            </a:pathLst>
          </a:custGeom>
          <a:solidFill>
            <a:srgbClr val="01E2BC"/>
          </a:solidFill>
          <a:ln>
            <a:noFill/>
          </a:ln>
          <a:effectLst>
            <a:outerShdw algn="ctr" blurRad="63500" rotWithShape="0" sx="102000" sy="102000">
              <a:srgbClr val="01E2BC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8" name="组合 17"/>
          <p:cNvGrpSpPr/>
          <p:nvPr/>
        </p:nvGrpSpPr>
        <p:grpSpPr>
          <a:xfrm>
            <a:off x="4086580" y="2049987"/>
            <a:ext cx="5288898" cy="678800"/>
            <a:chOff x="4472619" y="2461187"/>
            <a:chExt cx="5288898" cy="678800"/>
          </a:xfrm>
        </p:grpSpPr>
        <p:sp>
          <p:nvSpPr>
            <p:cNvPr id="13" name="Oval 132"/>
            <p:cNvSpPr/>
            <p:nvPr/>
          </p:nvSpPr>
          <p:spPr>
            <a:xfrm>
              <a:off x="4472619" y="2499183"/>
              <a:ext cx="611333" cy="611333"/>
            </a:xfrm>
            <a:prstGeom prst="ellipse">
              <a:avLst/>
            </a:prstGeom>
            <a:gradFill flip="none" rotWithShape="1">
              <a:gsLst>
                <a:gs pos="87000">
                  <a:srgbClr val="2A9995"/>
                </a:gs>
                <a:gs pos="0">
                  <a:srgbClr val="8EE0DC"/>
                </a:gs>
              </a:gsLst>
              <a:lin ang="27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altLang="ko-KR" dirty="0" lang="en-US" smtClean="0" sz="1600">
                  <a:latin charset="0" panose="020B0604020202020204" pitchFamily="34" typeface="Arial"/>
                  <a:cs charset="0" panose="020B0604020202020204" pitchFamily="34" typeface="Arial"/>
                </a:rPr>
                <a:t>01</a:t>
              </a:r>
              <a:endParaRPr altLang="en-US" dirty="0" lang="ko-KR" sz="1600">
                <a:latin charset="0" panose="020B0604020202020204" pitchFamily="34" typeface="Arial"/>
                <a:cs charset="0" panose="020B0604020202020204" pitchFamily="34" typeface="Arial"/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5295193" y="2461187"/>
              <a:ext cx="4466324" cy="678800"/>
              <a:chOff x="8837919" y="2697953"/>
              <a:chExt cx="4466324" cy="678800"/>
            </a:xfrm>
          </p:grpSpPr>
          <p:sp>
            <p:nvSpPr>
              <p:cNvPr id="16" name="Rectangle 3"/>
              <p:cNvSpPr txBox="1">
                <a:spLocks noChangeArrowheads="1"/>
              </p:cNvSpPr>
              <p:nvPr/>
            </p:nvSpPr>
            <p:spPr bwMode="auto">
              <a:xfrm flipH="1">
                <a:off x="8837919" y="3053588"/>
                <a:ext cx="4466324" cy="323165"/>
              </a:xfrm>
              <a:prstGeom prst="rect">
                <a:avLst/>
              </a:prstGeom>
              <a:noFill/>
              <a:extLst/>
            </p:spPr>
            <p:txBody>
              <a:bodyPr rtlCol="0" wrap="square">
                <a:spAutoFit/>
              </a:bodyPr>
              <a:lstStyle>
                <a:defPPr>
                  <a:defRPr lang="zh-CN"/>
                </a:defPPr>
                <a:lvl1pPr algn="just">
                  <a:lnSpc>
                    <a:spcPts val="1800"/>
                  </a:lnSpc>
                  <a:defRPr sz="1000">
                    <a:solidFill>
                      <a:schemeClr val="bg1">
                        <a:lumMod val="85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cs typeface="Lato Light"/>
                  </a:defRPr>
                </a:lvl1pPr>
              </a:lstStyle>
              <a:p>
                <a:pPr algn="l"/>
                <a:r>
                  <a:rPr altLang="en-US" dirty="0" lang="zh-CN"/>
                  <a:t>您的内容打在这里，或者通过复制您的文本后，在此框中选择粘贴</a:t>
                </a:r>
              </a:p>
            </p:txBody>
          </p:sp>
          <p:sp>
            <p:nvSpPr>
              <p:cNvPr id="17" name="TextBox 198"/>
              <p:cNvSpPr txBox="1"/>
              <p:nvPr/>
            </p:nvSpPr>
            <p:spPr>
              <a:xfrm>
                <a:off x="8837919" y="2697953"/>
                <a:ext cx="2922532" cy="400110"/>
              </a:xfrm>
              <a:prstGeom prst="rect">
                <a:avLst/>
              </a:prstGeom>
            </p:spPr>
            <p:txBody>
              <a:bodyPr rtlCol="0" wrap="square">
                <a:spAutoFit/>
              </a:bodyPr>
              <a:lstStyle/>
              <a:p>
                <a:pPr>
                  <a:buClr>
                    <a:schemeClr val="tx1">
                      <a:lumMod val="85000"/>
                      <a:lumOff val="15000"/>
                    </a:schemeClr>
                  </a:buClr>
                  <a:buSzPct val="105000"/>
                </a:pPr>
                <a:r>
                  <a:rPr altLang="en-US" b="1" dirty="0" lang="zh-CN" smtClean="0" sz="2000">
                    <a:solidFill>
                      <a:srgbClr val="54D0CA"/>
                    </a:solidFill>
                    <a:latin charset="0" panose="020F0502020204030204" pitchFamily="34" typeface="Calibri"/>
                  </a:rPr>
                  <a:t>点击此处添加目录标题</a:t>
                </a:r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4894682" y="3089600"/>
            <a:ext cx="5288898" cy="678800"/>
            <a:chOff x="4472619" y="2461187"/>
            <a:chExt cx="5288898" cy="678800"/>
          </a:xfrm>
        </p:grpSpPr>
        <p:sp>
          <p:nvSpPr>
            <p:cNvPr id="20" name="Oval 132"/>
            <p:cNvSpPr/>
            <p:nvPr/>
          </p:nvSpPr>
          <p:spPr>
            <a:xfrm>
              <a:off x="4472619" y="2499183"/>
              <a:ext cx="611333" cy="611333"/>
            </a:xfrm>
            <a:prstGeom prst="ellipse">
              <a:avLst/>
            </a:prstGeom>
            <a:gradFill flip="none" rotWithShape="1">
              <a:gsLst>
                <a:gs pos="87000">
                  <a:srgbClr val="2A9995"/>
                </a:gs>
                <a:gs pos="0">
                  <a:srgbClr val="8EE0DC"/>
                </a:gs>
              </a:gsLst>
              <a:lin ang="27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altLang="ko-KR" dirty="0" lang="en-US" smtClean="0" sz="1600">
                  <a:latin charset="0" panose="020B0604020202020204" pitchFamily="34" typeface="Arial"/>
                  <a:cs charset="0" panose="020B0604020202020204" pitchFamily="34" typeface="Arial"/>
                </a:rPr>
                <a:t>02</a:t>
              </a:r>
              <a:endParaRPr altLang="en-US" dirty="0" lang="ko-KR" sz="1600">
                <a:latin charset="0" panose="020B0604020202020204" pitchFamily="34" typeface="Arial"/>
                <a:cs charset="0" panose="020B0604020202020204" pitchFamily="34" typeface="Arial"/>
              </a:endParaRP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5295193" y="2461187"/>
              <a:ext cx="4466324" cy="678800"/>
              <a:chOff x="8837919" y="2697953"/>
              <a:chExt cx="4466324" cy="678800"/>
            </a:xfrm>
          </p:grpSpPr>
          <p:sp>
            <p:nvSpPr>
              <p:cNvPr id="22" name="Rectangle 3"/>
              <p:cNvSpPr txBox="1">
                <a:spLocks noChangeArrowheads="1"/>
              </p:cNvSpPr>
              <p:nvPr/>
            </p:nvSpPr>
            <p:spPr bwMode="auto">
              <a:xfrm flipH="1">
                <a:off x="8837919" y="3053588"/>
                <a:ext cx="4466324" cy="323165"/>
              </a:xfrm>
              <a:prstGeom prst="rect">
                <a:avLst/>
              </a:prstGeom>
              <a:noFill/>
              <a:extLst/>
            </p:spPr>
            <p:txBody>
              <a:bodyPr rtlCol="0" wrap="square">
                <a:spAutoFit/>
              </a:bodyPr>
              <a:lstStyle>
                <a:defPPr>
                  <a:defRPr lang="zh-CN"/>
                </a:defPPr>
                <a:lvl1pPr algn="just">
                  <a:lnSpc>
                    <a:spcPts val="1800"/>
                  </a:lnSpc>
                  <a:defRPr sz="1000">
                    <a:solidFill>
                      <a:schemeClr val="bg1">
                        <a:lumMod val="85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cs typeface="Lato Light"/>
                  </a:defRPr>
                </a:lvl1pPr>
              </a:lstStyle>
              <a:p>
                <a:pPr algn="l"/>
                <a:r>
                  <a:rPr altLang="en-US" dirty="0" lang="zh-CN"/>
                  <a:t>您的内容打在这里，或者通过复制您的文本后，在此框中选择粘贴</a:t>
                </a:r>
              </a:p>
            </p:txBody>
          </p:sp>
          <p:sp>
            <p:nvSpPr>
              <p:cNvPr id="23" name="TextBox 198"/>
              <p:cNvSpPr txBox="1"/>
              <p:nvPr/>
            </p:nvSpPr>
            <p:spPr>
              <a:xfrm>
                <a:off x="8837919" y="2697953"/>
                <a:ext cx="2922532" cy="400110"/>
              </a:xfrm>
              <a:prstGeom prst="rect">
                <a:avLst/>
              </a:prstGeom>
            </p:spPr>
            <p:txBody>
              <a:bodyPr rtlCol="0" wrap="square">
                <a:spAutoFit/>
              </a:bodyPr>
              <a:lstStyle/>
              <a:p>
                <a:pPr>
                  <a:buClr>
                    <a:schemeClr val="tx1">
                      <a:lumMod val="85000"/>
                      <a:lumOff val="15000"/>
                    </a:schemeClr>
                  </a:buClr>
                  <a:buSzPct val="105000"/>
                </a:pPr>
                <a:r>
                  <a:rPr altLang="en-US" b="1" dirty="0" lang="zh-CN" smtClean="0" sz="2000">
                    <a:solidFill>
                      <a:srgbClr val="54D0CA"/>
                    </a:solidFill>
                    <a:latin charset="0" panose="020F0502020204030204" pitchFamily="34" typeface="Calibri"/>
                  </a:rPr>
                  <a:t>点击此处添加目录标题</a:t>
                </a:r>
              </a:p>
            </p:txBody>
          </p:sp>
        </p:grpSp>
      </p:grpSp>
      <p:grpSp>
        <p:nvGrpSpPr>
          <p:cNvPr id="24" name="组合 23"/>
          <p:cNvGrpSpPr/>
          <p:nvPr/>
        </p:nvGrpSpPr>
        <p:grpSpPr>
          <a:xfrm>
            <a:off x="5339754" y="4134629"/>
            <a:ext cx="5288898" cy="678800"/>
            <a:chOff x="4472619" y="2461187"/>
            <a:chExt cx="5288898" cy="678800"/>
          </a:xfrm>
        </p:grpSpPr>
        <p:sp>
          <p:nvSpPr>
            <p:cNvPr id="25" name="Oval 132"/>
            <p:cNvSpPr/>
            <p:nvPr/>
          </p:nvSpPr>
          <p:spPr>
            <a:xfrm>
              <a:off x="4472619" y="2499183"/>
              <a:ext cx="611333" cy="611333"/>
            </a:xfrm>
            <a:prstGeom prst="ellipse">
              <a:avLst/>
            </a:prstGeom>
            <a:gradFill flip="none" rotWithShape="1">
              <a:gsLst>
                <a:gs pos="87000">
                  <a:srgbClr val="2A9995"/>
                </a:gs>
                <a:gs pos="0">
                  <a:srgbClr val="8EE0DC"/>
                </a:gs>
              </a:gsLst>
              <a:lin ang="27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altLang="ko-KR" dirty="0" lang="en-US" smtClean="0" sz="1600">
                  <a:latin charset="0" panose="020B0604020202020204" pitchFamily="34" typeface="Arial"/>
                  <a:cs charset="0" panose="020B0604020202020204" pitchFamily="34" typeface="Arial"/>
                </a:rPr>
                <a:t>03</a:t>
              </a:r>
              <a:endParaRPr altLang="en-US" dirty="0" lang="ko-KR" sz="1600">
                <a:latin charset="0" panose="020B0604020202020204" pitchFamily="34" typeface="Arial"/>
                <a:cs charset="0" panose="020B0604020202020204" pitchFamily="34" typeface="Arial"/>
              </a:endParaRPr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5295193" y="2461187"/>
              <a:ext cx="4466324" cy="678800"/>
              <a:chOff x="8837919" y="2697953"/>
              <a:chExt cx="4466324" cy="678800"/>
            </a:xfrm>
          </p:grpSpPr>
          <p:sp>
            <p:nvSpPr>
              <p:cNvPr id="27" name="Rectangle 3"/>
              <p:cNvSpPr txBox="1">
                <a:spLocks noChangeArrowheads="1"/>
              </p:cNvSpPr>
              <p:nvPr/>
            </p:nvSpPr>
            <p:spPr bwMode="auto">
              <a:xfrm flipH="1">
                <a:off x="8837919" y="3053588"/>
                <a:ext cx="4466324" cy="323165"/>
              </a:xfrm>
              <a:prstGeom prst="rect">
                <a:avLst/>
              </a:prstGeom>
              <a:noFill/>
              <a:extLst/>
            </p:spPr>
            <p:txBody>
              <a:bodyPr rtlCol="0" wrap="square">
                <a:spAutoFit/>
              </a:bodyPr>
              <a:lstStyle>
                <a:defPPr>
                  <a:defRPr lang="zh-CN"/>
                </a:defPPr>
                <a:lvl1pPr algn="just">
                  <a:lnSpc>
                    <a:spcPts val="1800"/>
                  </a:lnSpc>
                  <a:defRPr sz="1000">
                    <a:solidFill>
                      <a:schemeClr val="bg1">
                        <a:lumMod val="85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cs typeface="Lato Light"/>
                  </a:defRPr>
                </a:lvl1pPr>
              </a:lstStyle>
              <a:p>
                <a:pPr algn="l"/>
                <a:r>
                  <a:rPr altLang="en-US" dirty="0" lang="zh-CN"/>
                  <a:t>您的内容打在这里，或者通过复制您的文本后，在此框中选择粘贴</a:t>
                </a:r>
              </a:p>
            </p:txBody>
          </p:sp>
          <p:sp>
            <p:nvSpPr>
              <p:cNvPr id="28" name="TextBox 198"/>
              <p:cNvSpPr txBox="1"/>
              <p:nvPr/>
            </p:nvSpPr>
            <p:spPr>
              <a:xfrm>
                <a:off x="8837919" y="2697953"/>
                <a:ext cx="2922532" cy="400110"/>
              </a:xfrm>
              <a:prstGeom prst="rect">
                <a:avLst/>
              </a:prstGeom>
            </p:spPr>
            <p:txBody>
              <a:bodyPr rtlCol="0" wrap="square">
                <a:spAutoFit/>
              </a:bodyPr>
              <a:lstStyle/>
              <a:p>
                <a:pPr>
                  <a:buClr>
                    <a:schemeClr val="tx1">
                      <a:lumMod val="85000"/>
                      <a:lumOff val="15000"/>
                    </a:schemeClr>
                  </a:buClr>
                  <a:buSzPct val="105000"/>
                </a:pPr>
                <a:r>
                  <a:rPr altLang="en-US" b="1" dirty="0" lang="zh-CN" smtClean="0" sz="2000">
                    <a:solidFill>
                      <a:srgbClr val="54D0CA"/>
                    </a:solidFill>
                    <a:latin charset="0" panose="020F0502020204030204" pitchFamily="34" typeface="Calibri"/>
                  </a:rPr>
                  <a:t>点击此处添加目录标题</a:t>
                </a:r>
              </a:p>
            </p:txBody>
          </p:sp>
        </p:grpSp>
      </p:grpSp>
      <p:grpSp>
        <p:nvGrpSpPr>
          <p:cNvPr id="29" name="组合 28"/>
          <p:cNvGrpSpPr/>
          <p:nvPr/>
        </p:nvGrpSpPr>
        <p:grpSpPr>
          <a:xfrm>
            <a:off x="5495900" y="5265989"/>
            <a:ext cx="5288898" cy="678800"/>
            <a:chOff x="4472619" y="2461187"/>
            <a:chExt cx="5288898" cy="678800"/>
          </a:xfrm>
        </p:grpSpPr>
        <p:sp>
          <p:nvSpPr>
            <p:cNvPr id="30" name="Oval 132"/>
            <p:cNvSpPr/>
            <p:nvPr/>
          </p:nvSpPr>
          <p:spPr>
            <a:xfrm>
              <a:off x="4472619" y="2499183"/>
              <a:ext cx="611333" cy="611333"/>
            </a:xfrm>
            <a:prstGeom prst="ellipse">
              <a:avLst/>
            </a:prstGeom>
            <a:gradFill flip="none" rotWithShape="1">
              <a:gsLst>
                <a:gs pos="87000">
                  <a:srgbClr val="2A9995"/>
                </a:gs>
                <a:gs pos="0">
                  <a:srgbClr val="8EE0DC"/>
                </a:gs>
              </a:gsLst>
              <a:lin ang="27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altLang="ko-KR" dirty="0" lang="en-US" smtClean="0" sz="1600">
                  <a:latin charset="0" panose="020B0604020202020204" pitchFamily="34" typeface="Arial"/>
                  <a:cs charset="0" panose="020B0604020202020204" pitchFamily="34" typeface="Arial"/>
                </a:rPr>
                <a:t>04</a:t>
              </a:r>
              <a:endParaRPr altLang="en-US" dirty="0" lang="ko-KR" sz="1600">
                <a:latin charset="0" panose="020B0604020202020204" pitchFamily="34" typeface="Arial"/>
                <a:cs charset="0" panose="020B0604020202020204" pitchFamily="34" typeface="Arial"/>
              </a:endParaRPr>
            </a:p>
          </p:txBody>
        </p:sp>
        <p:grpSp>
          <p:nvGrpSpPr>
            <p:cNvPr id="31" name="组合 30"/>
            <p:cNvGrpSpPr/>
            <p:nvPr/>
          </p:nvGrpSpPr>
          <p:grpSpPr>
            <a:xfrm>
              <a:off x="5295193" y="2461187"/>
              <a:ext cx="4466324" cy="678800"/>
              <a:chOff x="8837919" y="2697953"/>
              <a:chExt cx="4466324" cy="678800"/>
            </a:xfrm>
          </p:grpSpPr>
          <p:sp>
            <p:nvSpPr>
              <p:cNvPr id="32" name="Rectangle 3"/>
              <p:cNvSpPr txBox="1">
                <a:spLocks noChangeArrowheads="1"/>
              </p:cNvSpPr>
              <p:nvPr/>
            </p:nvSpPr>
            <p:spPr bwMode="auto">
              <a:xfrm flipH="1">
                <a:off x="8837919" y="3053588"/>
                <a:ext cx="4466324" cy="323165"/>
              </a:xfrm>
              <a:prstGeom prst="rect">
                <a:avLst/>
              </a:prstGeom>
              <a:noFill/>
              <a:extLst/>
            </p:spPr>
            <p:txBody>
              <a:bodyPr rtlCol="0" wrap="square">
                <a:spAutoFit/>
              </a:bodyPr>
              <a:lstStyle>
                <a:defPPr>
                  <a:defRPr lang="zh-CN"/>
                </a:defPPr>
                <a:lvl1pPr algn="just">
                  <a:lnSpc>
                    <a:spcPts val="1800"/>
                  </a:lnSpc>
                  <a:defRPr sz="1000">
                    <a:solidFill>
                      <a:schemeClr val="bg1">
                        <a:lumMod val="85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cs typeface="Lato Light"/>
                  </a:defRPr>
                </a:lvl1pPr>
              </a:lstStyle>
              <a:p>
                <a:pPr algn="l"/>
                <a:r>
                  <a:rPr altLang="en-US" dirty="0" lang="zh-CN"/>
                  <a:t>您的内容打在这里，或者通过复制您的文本后，在此框中选择粘贴</a:t>
                </a:r>
              </a:p>
            </p:txBody>
          </p:sp>
          <p:sp>
            <p:nvSpPr>
              <p:cNvPr id="33" name="TextBox 198"/>
              <p:cNvSpPr txBox="1"/>
              <p:nvPr/>
            </p:nvSpPr>
            <p:spPr>
              <a:xfrm>
                <a:off x="8837919" y="2697953"/>
                <a:ext cx="2922532" cy="400110"/>
              </a:xfrm>
              <a:prstGeom prst="rect">
                <a:avLst/>
              </a:prstGeom>
            </p:spPr>
            <p:txBody>
              <a:bodyPr rtlCol="0" wrap="square">
                <a:spAutoFit/>
              </a:bodyPr>
              <a:lstStyle/>
              <a:p>
                <a:pPr>
                  <a:buClr>
                    <a:schemeClr val="tx1">
                      <a:lumMod val="85000"/>
                      <a:lumOff val="15000"/>
                    </a:schemeClr>
                  </a:buClr>
                  <a:buSzPct val="105000"/>
                </a:pPr>
                <a:r>
                  <a:rPr altLang="en-US" b="1" dirty="0" lang="zh-CN" smtClean="0" sz="2000">
                    <a:solidFill>
                      <a:srgbClr val="54D0CA"/>
                    </a:solidFill>
                    <a:latin charset="0" panose="020F0502020204030204" pitchFamily="34" typeface="Calibri"/>
                  </a:rPr>
                  <a:t>点击此处添加目录标题</a:t>
                </a:r>
              </a:p>
            </p:txBody>
          </p:sp>
        </p:grpSp>
      </p:grpSp>
      <p:sp>
        <p:nvSpPr>
          <p:cNvPr id="34" name="矩形 33"/>
          <p:cNvSpPr/>
          <p:nvPr/>
        </p:nvSpPr>
        <p:spPr>
          <a:xfrm>
            <a:off x="330480" y="212915"/>
            <a:ext cx="2993127" cy="461665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indent="-342900" marL="342900">
              <a:buFont charset="2" panose="05000000000000000000" pitchFamily="2" typeface="Wingdings"/>
              <a:buChar char="Ø"/>
            </a:pPr>
            <a:r>
              <a:rPr altLang="en-US" dirty="0" lang="zh-CN" smtClean="0" sz="2400">
                <a:gradFill>
                  <a:gsLst>
                    <a:gs pos="0">
                      <a:schemeClr val="bg1"/>
                    </a:gs>
                    <a:gs pos="100000">
                      <a:srgbClr val="2A9995"/>
                    </a:gs>
                  </a:gsLst>
                  <a:lin ang="5400000" scaled="1"/>
                </a:gradFill>
                <a:effectLst>
                  <a:glow rad="88900">
                    <a:srgbClr val="073780">
                      <a:alpha val="58000"/>
                    </a:srgbClr>
                  </a:glow>
                </a:effectLst>
                <a:latin charset="-122" panose="02010609000101010101" pitchFamily="49" typeface="经典综艺体简"/>
                <a:ea charset="-122" panose="02010609000101010101" pitchFamily="49" typeface="经典综艺体简"/>
                <a:cs charset="-122" panose="02010609000101010101" pitchFamily="49" typeface="经典综艺体简"/>
              </a:rPr>
              <a:t>单击此处添加目录</a:t>
            </a:r>
            <a:endParaRPr altLang="en-US" dirty="0" lang="zh-CN" sz="2400">
              <a:gradFill>
                <a:gsLst>
                  <a:gs pos="0">
                    <a:schemeClr val="bg1"/>
                  </a:gs>
                  <a:gs pos="100000">
                    <a:srgbClr val="2A9995"/>
                  </a:gs>
                </a:gsLst>
                <a:lin ang="5400000" scaled="1"/>
              </a:gradFill>
              <a:effectLst>
                <a:glow rad="88900">
                  <a:srgbClr val="073780">
                    <a:alpha val="58000"/>
                  </a:srgbClr>
                </a:glow>
              </a:effectLst>
              <a:latin charset="-122" panose="02010609000101010101" pitchFamily="49" typeface="经典综艺体简"/>
              <a:ea charset="-122" panose="02010609000101010101" pitchFamily="49" typeface="经典综艺体简"/>
              <a:cs charset="-122" panose="02010609000101010101" pitchFamily="49" typeface="经典综艺体简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3279157" y="406302"/>
            <a:ext cx="240039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 lvl="0"/>
            <a:r>
              <a:rPr altLang="zh-CN" dirty="0" i="1" lang="en-US" smtClean="0" sz="1050">
                <a:solidFill>
                  <a:schemeClr val="bg1">
                    <a:alpha val="7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604020202020204" pitchFamily="34" typeface="Arial"/>
                <a:cs charset="0" panose="020B0604020202020204" pitchFamily="34" typeface="Arial"/>
              </a:rPr>
              <a:t>DAN </a:t>
            </a:r>
            <a:r>
              <a:rPr altLang="zh-CN" dirty="0" err="1" i="1" lang="en-US" smtClean="0" sz="1050">
                <a:solidFill>
                  <a:schemeClr val="bg1">
                    <a:alpha val="7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604020202020204" pitchFamily="34" typeface="Arial"/>
                <a:cs charset="0" panose="020B0604020202020204" pitchFamily="34" typeface="Arial"/>
              </a:rPr>
              <a:t>JI</a:t>
            </a:r>
            <a:r>
              <a:rPr altLang="zh-CN" dirty="0" i="1" lang="en-US" smtClean="0" sz="1050">
                <a:solidFill>
                  <a:schemeClr val="bg1">
                    <a:alpha val="7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604020202020204" pitchFamily="34" typeface="Arial"/>
                <a:cs charset="0" panose="020B0604020202020204" pitchFamily="34" typeface="Arial"/>
              </a:rPr>
              <a:t> CI CHU </a:t>
            </a:r>
            <a:r>
              <a:rPr altLang="zh-CN" dirty="0" err="1" i="1" lang="en-US" smtClean="0" sz="1050">
                <a:solidFill>
                  <a:schemeClr val="bg1">
                    <a:alpha val="7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604020202020204" pitchFamily="34" typeface="Arial"/>
                <a:cs charset="0" panose="020B0604020202020204" pitchFamily="34" typeface="Arial"/>
              </a:rPr>
              <a:t>TIAN</a:t>
            </a:r>
            <a:r>
              <a:rPr altLang="zh-CN" dirty="0" i="1" lang="en-US" smtClean="0" sz="1050">
                <a:solidFill>
                  <a:schemeClr val="bg1">
                    <a:alpha val="7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604020202020204" pitchFamily="34" typeface="Arial"/>
                <a:cs charset="0" panose="020B0604020202020204" pitchFamily="34" typeface="Arial"/>
              </a:rPr>
              <a:t> </a:t>
            </a:r>
            <a:r>
              <a:rPr altLang="zh-CN" dirty="0" err="1" i="1" lang="en-US" smtClean="0" sz="1050">
                <a:solidFill>
                  <a:schemeClr val="bg1">
                    <a:alpha val="7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604020202020204" pitchFamily="34" typeface="Arial"/>
                <a:cs charset="0" panose="020B0604020202020204" pitchFamily="34" typeface="Arial"/>
              </a:rPr>
              <a:t>JIA</a:t>
            </a:r>
            <a:r>
              <a:rPr altLang="zh-CN" dirty="0" i="1" lang="en-US" smtClean="0" sz="1050">
                <a:solidFill>
                  <a:schemeClr val="bg1">
                    <a:alpha val="7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604020202020204" pitchFamily="34" typeface="Arial"/>
                <a:cs charset="0" panose="020B0604020202020204" pitchFamily="34" typeface="Arial"/>
              </a:rPr>
              <a:t> YING WEN</a:t>
            </a:r>
            <a:endParaRPr altLang="en-US" dirty="0" i="1" lang="zh-CN" sz="1050">
              <a:solidFill>
                <a:schemeClr val="bg1">
                  <a:alpha val="70000"/>
                </a:schemeClr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charset="0" panose="020B0604020202020204" pitchFamily="34" typeface="Arial"/>
              <a:cs charset="0" panose="020B0604020202020204" pitchFamily="34" typeface="Arial"/>
            </a:endParaRPr>
          </a:p>
        </p:txBody>
      </p:sp>
      <p:cxnSp>
        <p:nvCxnSpPr>
          <p:cNvPr id="36" name="直接连接符 35"/>
          <p:cNvCxnSpPr/>
          <p:nvPr/>
        </p:nvCxnSpPr>
        <p:spPr>
          <a:xfrm>
            <a:off x="0" y="935079"/>
            <a:ext cx="11273869" cy="0"/>
          </a:xfrm>
          <a:prstGeom prst="line">
            <a:avLst/>
          </a:prstGeom>
          <a:ln w="12700">
            <a:gradFill flip="none" rotWithShape="1">
              <a:gsLst>
                <a:gs pos="59000">
                  <a:schemeClr val="bg1">
                    <a:alpha val="21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组合 36"/>
          <p:cNvGrpSpPr/>
          <p:nvPr/>
        </p:nvGrpSpPr>
        <p:grpSpPr>
          <a:xfrm flipH="1">
            <a:off x="0" y="780260"/>
            <a:ext cx="5724000" cy="78378"/>
            <a:chOff x="6911145" y="6507480"/>
            <a:chExt cx="4984946" cy="78378"/>
          </a:xfrm>
        </p:grpSpPr>
        <p:sp>
          <p:nvSpPr>
            <p:cNvPr id="38" name="任意多边形 37"/>
            <p:cNvSpPr/>
            <p:nvPr/>
          </p:nvSpPr>
          <p:spPr>
            <a:xfrm flipH="1" flipV="1">
              <a:off x="10182596" y="6507480"/>
              <a:ext cx="1713495" cy="78378"/>
            </a:xfrm>
            <a:custGeom>
              <a:avLst/>
              <a:gdLst>
                <a:gd fmla="*/ 1585578 w 1713495" name="connsiteX0"/>
                <a:gd fmla="*/ 78378 h 78378" name="connsiteY0"/>
                <a:gd fmla="*/ 0 w 1713495" name="connsiteX1"/>
                <a:gd fmla="*/ 78378 h 78378" name="connsiteY1"/>
                <a:gd fmla="*/ 0 w 1713495" name="connsiteX2"/>
                <a:gd fmla="*/ 0 h 78378" name="connsiteY2"/>
                <a:gd fmla="*/ 1713495 w 1713495" name="connsiteX3"/>
                <a:gd fmla="*/ 0 h 78378" name="connsiteY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78378" w="1713495">
                  <a:moveTo>
                    <a:pt x="1585578" y="78378"/>
                  </a:moveTo>
                  <a:lnTo>
                    <a:pt x="0" y="78378"/>
                  </a:lnTo>
                  <a:lnTo>
                    <a:pt x="0" y="0"/>
                  </a:lnTo>
                  <a:lnTo>
                    <a:pt x="1713495" y="0"/>
                  </a:lnTo>
                  <a:close/>
                </a:path>
              </a:pathLst>
            </a:custGeom>
            <a:solidFill>
              <a:srgbClr val="61D6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9" name="平行四边形 38"/>
            <p:cNvSpPr/>
            <p:nvPr/>
          </p:nvSpPr>
          <p:spPr>
            <a:xfrm flipH="1" flipV="1">
              <a:off x="8909105" y="6507480"/>
              <a:ext cx="1296000" cy="78378"/>
            </a:xfrm>
            <a:prstGeom prst="parallelogram">
              <a:avLst>
                <a:gd fmla="val 163205" name="adj"/>
              </a:avLst>
            </a:prstGeom>
            <a:solidFill>
              <a:srgbClr val="61D6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0" name="平行四边形 39"/>
            <p:cNvSpPr/>
            <p:nvPr/>
          </p:nvSpPr>
          <p:spPr>
            <a:xfrm flipH="1" flipV="1">
              <a:off x="8031615" y="6507480"/>
              <a:ext cx="900000" cy="78378"/>
            </a:xfrm>
            <a:prstGeom prst="parallelogram">
              <a:avLst>
                <a:gd fmla="val 163205" name="adj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1" name="平行四边形 40"/>
            <p:cNvSpPr/>
            <p:nvPr/>
          </p:nvSpPr>
          <p:spPr>
            <a:xfrm flipH="1" flipV="1">
              <a:off x="7658125" y="6507480"/>
              <a:ext cx="396000" cy="78378"/>
            </a:xfrm>
            <a:prstGeom prst="parallelogram">
              <a:avLst>
                <a:gd fmla="val 163205" name="adj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2" name="平行四边形 41"/>
            <p:cNvSpPr/>
            <p:nvPr/>
          </p:nvSpPr>
          <p:spPr>
            <a:xfrm flipH="1" flipV="1">
              <a:off x="7284635" y="6507480"/>
              <a:ext cx="396000" cy="78378"/>
            </a:xfrm>
            <a:prstGeom prst="parallelogram">
              <a:avLst>
                <a:gd fmla="val 163205" name="adj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3" name="平行四边形 42"/>
            <p:cNvSpPr/>
            <p:nvPr/>
          </p:nvSpPr>
          <p:spPr>
            <a:xfrm flipH="1" flipV="1">
              <a:off x="6911145" y="6507480"/>
              <a:ext cx="396000" cy="78378"/>
            </a:xfrm>
            <a:prstGeom prst="parallelogram">
              <a:avLst>
                <a:gd fmla="val 163205" name="adj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</p:spTree>
    <p:extLst>
      <p:ext uri="{BB962C8B-B14F-4D97-AF65-F5344CB8AC3E}">
        <p14:creationId xmlns:p14="http://schemas.microsoft.com/office/powerpoint/2010/main" val="1776134688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12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" presetSubtype="12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2" presetSubtype="12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2" presetSubtype="1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3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4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>
                            <p:stCondLst>
                              <p:cond delay="2000"/>
                            </p:stCondLst>
                            <p:childTnLst>
                              <p:par>
                                <p:cTn fill="hold" id="33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7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1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5" nodeType="withEffect" presetClass="entr" presetID="2" presetSubtype="2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8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nimBg="1" grpId="0" spid="5"/>
      <p:bldP animBg="1" grpId="0" spid="6"/>
      <p:bldP animBg="1" grpId="0" spid="7"/>
      <p:bldP animBg="1" grpId="0" spid="8"/>
      <p:bldP animBg="1" grpId="0" spid="9"/>
      <p:bldP animBg="1" grpId="0" spid="10"/>
    </p:bld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2"/>
          <p:cNvSpPr/>
          <p:nvPr/>
        </p:nvSpPr>
        <p:spPr>
          <a:xfrm>
            <a:off x="3855848" y="3559527"/>
            <a:ext cx="764285" cy="1895330"/>
          </a:xfrm>
          <a:custGeom>
            <a:avLst/>
            <a:gdLst>
              <a:gd fmla="*/ 0 w 2194560" name="connsiteX0"/>
              <a:gd fmla="*/ 365767 h 3263705" name="connsiteY0"/>
              <a:gd fmla="*/ 365767 w 2194560" name="connsiteX1"/>
              <a:gd fmla="*/ 0 h 3263705" name="connsiteY1"/>
              <a:gd fmla="*/ 1828793 w 2194560" name="connsiteX2"/>
              <a:gd fmla="*/ 0 h 3263705" name="connsiteY2"/>
              <a:gd fmla="*/ 2194560 w 2194560" name="connsiteX3"/>
              <a:gd fmla="*/ 365767 h 3263705" name="connsiteY3"/>
              <a:gd fmla="*/ 2194560 w 2194560" name="connsiteX4"/>
              <a:gd fmla="*/ 2897938 h 3263705" name="connsiteY4"/>
              <a:gd fmla="*/ 1828793 w 2194560" name="connsiteX5"/>
              <a:gd fmla="*/ 3263705 h 3263705" name="connsiteY5"/>
              <a:gd fmla="*/ 365767 w 2194560" name="connsiteX6"/>
              <a:gd fmla="*/ 3263705 h 3263705" name="connsiteY6"/>
              <a:gd fmla="*/ 0 w 2194560" name="connsiteX7"/>
              <a:gd fmla="*/ 2897938 h 3263705" name="connsiteY7"/>
              <a:gd fmla="*/ 0 w 2194560" name="connsiteX8"/>
              <a:gd fmla="*/ 365767 h 3263705" name="connsiteY8"/>
              <a:gd fmla="*/ 637363 w 2831923" name="connsiteX0"/>
              <a:gd fmla="*/ 1336438 h 4234376" name="connsiteY0"/>
              <a:gd fmla="*/ 32459 w 2831923" name="connsiteX1"/>
              <a:gd fmla="*/ 0 h 4234376" name="connsiteY1"/>
              <a:gd fmla="*/ 2466156 w 2831923" name="connsiteX2"/>
              <a:gd fmla="*/ 970671 h 4234376" name="connsiteY2"/>
              <a:gd fmla="*/ 2831923 w 2831923" name="connsiteX3"/>
              <a:gd fmla="*/ 1336438 h 4234376" name="connsiteY3"/>
              <a:gd fmla="*/ 2831923 w 2831923" name="connsiteX4"/>
              <a:gd fmla="*/ 3868609 h 4234376" name="connsiteY4"/>
              <a:gd fmla="*/ 2466156 w 2831923" name="connsiteX5"/>
              <a:gd fmla="*/ 4234376 h 4234376" name="connsiteY5"/>
              <a:gd fmla="*/ 1003130 w 2831923" name="connsiteX6"/>
              <a:gd fmla="*/ 4234376 h 4234376" name="connsiteY6"/>
              <a:gd fmla="*/ 637363 w 2831923" name="connsiteX7"/>
              <a:gd fmla="*/ 3868609 h 4234376" name="connsiteY7"/>
              <a:gd fmla="*/ 637363 w 2831923" name="connsiteX8"/>
              <a:gd fmla="*/ 1336438 h 4234376" name="connsiteY8"/>
              <a:gd fmla="*/ 637363 w 3127344" name="connsiteX0"/>
              <a:gd fmla="*/ 1336438 h 4234376" name="connsiteY0"/>
              <a:gd fmla="*/ 32459 w 3127344" name="connsiteX1"/>
              <a:gd fmla="*/ 0 h 4234376" name="connsiteY1"/>
              <a:gd fmla="*/ 2466156 w 3127344" name="connsiteX2"/>
              <a:gd fmla="*/ 970671 h 4234376" name="connsiteY2"/>
              <a:gd fmla="*/ 2831923 w 3127344" name="connsiteX3"/>
              <a:gd fmla="*/ 1336438 h 4234376" name="connsiteY3"/>
              <a:gd fmla="*/ 3127344 w 3127344" name="connsiteX4"/>
              <a:gd fmla="*/ 2433704 h 4234376" name="connsiteY4"/>
              <a:gd fmla="*/ 2466156 w 3127344" name="connsiteX5"/>
              <a:gd fmla="*/ 4234376 h 4234376" name="connsiteY5"/>
              <a:gd fmla="*/ 1003130 w 3127344" name="connsiteX6"/>
              <a:gd fmla="*/ 4234376 h 4234376" name="connsiteY6"/>
              <a:gd fmla="*/ 637363 w 3127344" name="connsiteX7"/>
              <a:gd fmla="*/ 3868609 h 4234376" name="connsiteY7"/>
              <a:gd fmla="*/ 637363 w 3127344" name="connsiteX8"/>
              <a:gd fmla="*/ 1336438 h 4234376" name="connsiteY8"/>
              <a:gd fmla="*/ 637363 w 3127344" name="connsiteX0"/>
              <a:gd fmla="*/ 1336438 h 4234376" name="connsiteY0"/>
              <a:gd fmla="*/ 32459 w 3127344" name="connsiteX1"/>
              <a:gd fmla="*/ 0 h 4234376" name="connsiteY1"/>
              <a:gd fmla="*/ 2466156 w 3127344" name="connsiteX2"/>
              <a:gd fmla="*/ 970671 h 4234376" name="connsiteY2"/>
              <a:gd fmla="*/ 2817855 w 3127344" name="connsiteX3"/>
              <a:gd fmla="*/ 2053891 h 4234376" name="connsiteY3"/>
              <a:gd fmla="*/ 3127344 w 3127344" name="connsiteX4"/>
              <a:gd fmla="*/ 2433704 h 4234376" name="connsiteY4"/>
              <a:gd fmla="*/ 2466156 w 3127344" name="connsiteX5"/>
              <a:gd fmla="*/ 4234376 h 4234376" name="connsiteY5"/>
              <a:gd fmla="*/ 1003130 w 3127344" name="connsiteX6"/>
              <a:gd fmla="*/ 4234376 h 4234376" name="connsiteY6"/>
              <a:gd fmla="*/ 637363 w 3127344" name="connsiteX7"/>
              <a:gd fmla="*/ 3868609 h 4234376" name="connsiteY7"/>
              <a:gd fmla="*/ 637363 w 3127344" name="connsiteX8"/>
              <a:gd fmla="*/ 1336438 h 4234376" name="connsiteY8"/>
              <a:gd fmla="*/ 637363 w 3183615" name="connsiteX0"/>
              <a:gd fmla="*/ 1336438 h 4234376" name="connsiteY0"/>
              <a:gd fmla="*/ 32459 w 3183615" name="connsiteX1"/>
              <a:gd fmla="*/ 0 h 4234376" name="connsiteY1"/>
              <a:gd fmla="*/ 2466156 w 3183615" name="connsiteX2"/>
              <a:gd fmla="*/ 970671 h 4234376" name="connsiteY2"/>
              <a:gd fmla="*/ 2817855 w 3183615" name="connsiteX3"/>
              <a:gd fmla="*/ 2053891 h 4234376" name="connsiteY3"/>
              <a:gd fmla="*/ 3183615 w 3183615" name="connsiteX4"/>
              <a:gd fmla="*/ 2715057 h 4234376" name="connsiteY4"/>
              <a:gd fmla="*/ 2466156 w 3183615" name="connsiteX5"/>
              <a:gd fmla="*/ 4234376 h 4234376" name="connsiteY5"/>
              <a:gd fmla="*/ 1003130 w 3183615" name="connsiteX6"/>
              <a:gd fmla="*/ 4234376 h 4234376" name="connsiteY6"/>
              <a:gd fmla="*/ 637363 w 3183615" name="connsiteX7"/>
              <a:gd fmla="*/ 3868609 h 4234376" name="connsiteY7"/>
              <a:gd fmla="*/ 637363 w 3183615" name="connsiteX8"/>
              <a:gd fmla="*/ 1336438 h 4234376" name="connsiteY8"/>
              <a:gd fmla="*/ 637363 w 3183615" name="connsiteX0"/>
              <a:gd fmla="*/ 1336438 h 4234376" name="connsiteY0"/>
              <a:gd fmla="*/ 32459 w 3183615" name="connsiteX1"/>
              <a:gd fmla="*/ 0 h 4234376" name="connsiteY1"/>
              <a:gd fmla="*/ 2466156 w 3183615" name="connsiteX2"/>
              <a:gd fmla="*/ 970671 h 4234376" name="connsiteY2"/>
              <a:gd fmla="*/ 2817855 w 3183615" name="connsiteX3"/>
              <a:gd fmla="*/ 2053891 h 4234376" name="connsiteY3"/>
              <a:gd fmla="*/ 3183615 w 3183615" name="connsiteX4"/>
              <a:gd fmla="*/ 2715057 h 4234376" name="connsiteY4"/>
              <a:gd fmla="*/ 2466156 w 3183615" name="connsiteX5"/>
              <a:gd fmla="*/ 4234376 h 4234376" name="connsiteY5"/>
              <a:gd fmla="*/ 1003130 w 3183615" name="connsiteX6"/>
              <a:gd fmla="*/ 4234376 h 4234376" name="connsiteY6"/>
              <a:gd fmla="*/ 637363 w 3183615" name="connsiteX7"/>
              <a:gd fmla="*/ 3868609 h 4234376" name="connsiteY7"/>
              <a:gd fmla="*/ 637363 w 3183615" name="connsiteX8"/>
              <a:gd fmla="*/ 1336438 h 4234376" name="connsiteY8"/>
              <a:gd fmla="*/ 637363 w 3230196" name="connsiteX0"/>
              <a:gd fmla="*/ 1336438 h 4234376" name="connsiteY0"/>
              <a:gd fmla="*/ 32459 w 3230196" name="connsiteX1"/>
              <a:gd fmla="*/ 0 h 4234376" name="connsiteY1"/>
              <a:gd fmla="*/ 2466156 w 3230196" name="connsiteX2"/>
              <a:gd fmla="*/ 970671 h 4234376" name="connsiteY2"/>
              <a:gd fmla="*/ 2817855 w 3230196" name="connsiteX3"/>
              <a:gd fmla="*/ 2053891 h 4234376" name="connsiteY3"/>
              <a:gd fmla="*/ 3183615 w 3230196" name="connsiteX4"/>
              <a:gd fmla="*/ 2715057 h 4234376" name="connsiteY4"/>
              <a:gd fmla="*/ 2466156 w 3230196" name="connsiteX5"/>
              <a:gd fmla="*/ 4234376 h 4234376" name="connsiteY5"/>
              <a:gd fmla="*/ 1003130 w 3230196" name="connsiteX6"/>
              <a:gd fmla="*/ 4234376 h 4234376" name="connsiteY6"/>
              <a:gd fmla="*/ 637363 w 3230196" name="connsiteX7"/>
              <a:gd fmla="*/ 3868609 h 4234376" name="connsiteY7"/>
              <a:gd fmla="*/ 637363 w 3230196" name="connsiteX8"/>
              <a:gd fmla="*/ 1336438 h 4234376" name="connsiteY8"/>
              <a:gd fmla="*/ 637363 w 3220324" name="connsiteX0"/>
              <a:gd fmla="*/ 1336438 h 4234376" name="connsiteY0"/>
              <a:gd fmla="*/ 32459 w 3220324" name="connsiteX1"/>
              <a:gd fmla="*/ 0 h 4234376" name="connsiteY1"/>
              <a:gd fmla="*/ 2466156 w 3220324" name="connsiteX2"/>
              <a:gd fmla="*/ 970671 h 4234376" name="connsiteY2"/>
              <a:gd fmla="*/ 2663110 w 3220324" name="connsiteX3"/>
              <a:gd fmla="*/ 2264906 h 4234376" name="connsiteY3"/>
              <a:gd fmla="*/ 3183615 w 3220324" name="connsiteX4"/>
              <a:gd fmla="*/ 2715057 h 4234376" name="connsiteY4"/>
              <a:gd fmla="*/ 2466156 w 3220324" name="connsiteX5"/>
              <a:gd fmla="*/ 4234376 h 4234376" name="connsiteY5"/>
              <a:gd fmla="*/ 1003130 w 3220324" name="connsiteX6"/>
              <a:gd fmla="*/ 4234376 h 4234376" name="connsiteY6"/>
              <a:gd fmla="*/ 637363 w 3220324" name="connsiteX7"/>
              <a:gd fmla="*/ 3868609 h 4234376" name="connsiteY7"/>
              <a:gd fmla="*/ 637363 w 3220324" name="connsiteX8"/>
              <a:gd fmla="*/ 1336438 h 4234376" name="connsiteY8"/>
              <a:gd fmla="*/ 637363 w 3220324" name="connsiteX0"/>
              <a:gd fmla="*/ 1336438 h 4234376" name="connsiteY0"/>
              <a:gd fmla="*/ 32459 w 3220324" name="connsiteX1"/>
              <a:gd fmla="*/ 0 h 4234376" name="connsiteY1"/>
              <a:gd fmla="*/ 1959719 w 3220324" name="connsiteX2"/>
              <a:gd fmla="*/ 1406770 h 4234376" name="connsiteY2"/>
              <a:gd fmla="*/ 2663110 w 3220324" name="connsiteX3"/>
              <a:gd fmla="*/ 2264906 h 4234376" name="connsiteY3"/>
              <a:gd fmla="*/ 3183615 w 3220324" name="connsiteX4"/>
              <a:gd fmla="*/ 2715057 h 4234376" name="connsiteY4"/>
              <a:gd fmla="*/ 2466156 w 3220324" name="connsiteX5"/>
              <a:gd fmla="*/ 4234376 h 4234376" name="connsiteY5"/>
              <a:gd fmla="*/ 1003130 w 3220324" name="connsiteX6"/>
              <a:gd fmla="*/ 4234376 h 4234376" name="connsiteY6"/>
              <a:gd fmla="*/ 637363 w 3220324" name="connsiteX7"/>
              <a:gd fmla="*/ 3868609 h 4234376" name="connsiteY7"/>
              <a:gd fmla="*/ 637363 w 3220324" name="connsiteX8"/>
              <a:gd fmla="*/ 1336438 h 4234376" name="connsiteY8"/>
              <a:gd fmla="*/ 637363 w 3220324" name="connsiteX0"/>
              <a:gd fmla="*/ 1336438 h 4234376" name="connsiteY0"/>
              <a:gd fmla="*/ 32459 w 3220324" name="connsiteX1"/>
              <a:gd fmla="*/ 0 h 4234376" name="connsiteY1"/>
              <a:gd fmla="*/ 1790907 w 3220324" name="connsiteX2"/>
              <a:gd fmla="*/ 1406770 h 4234376" name="connsiteY2"/>
              <a:gd fmla="*/ 2663110 w 3220324" name="connsiteX3"/>
              <a:gd fmla="*/ 2264906 h 4234376" name="connsiteY3"/>
              <a:gd fmla="*/ 3183615 w 3220324" name="connsiteX4"/>
              <a:gd fmla="*/ 2715057 h 4234376" name="connsiteY4"/>
              <a:gd fmla="*/ 2466156 w 3220324" name="connsiteX5"/>
              <a:gd fmla="*/ 4234376 h 4234376" name="connsiteY5"/>
              <a:gd fmla="*/ 1003130 w 3220324" name="connsiteX6"/>
              <a:gd fmla="*/ 4234376 h 4234376" name="connsiteY6"/>
              <a:gd fmla="*/ 637363 w 3220324" name="connsiteX7"/>
              <a:gd fmla="*/ 3868609 h 4234376" name="connsiteY7"/>
              <a:gd fmla="*/ 637363 w 3220324" name="connsiteX8"/>
              <a:gd fmla="*/ 1336438 h 4234376" name="connsiteY8"/>
              <a:gd fmla="*/ 814976 w 3215057" name="connsiteX0"/>
              <a:gd fmla="*/ 1645927 h 4234376" name="connsiteY0"/>
              <a:gd fmla="*/ 27192 w 3215057" name="connsiteX1"/>
              <a:gd fmla="*/ 0 h 4234376" name="connsiteY1"/>
              <a:gd fmla="*/ 1785640 w 3215057" name="connsiteX2"/>
              <a:gd fmla="*/ 1406770 h 4234376" name="connsiteY2"/>
              <a:gd fmla="*/ 2657843 w 3215057" name="connsiteX3"/>
              <a:gd fmla="*/ 2264906 h 4234376" name="connsiteY3"/>
              <a:gd fmla="*/ 3178348 w 3215057" name="connsiteX4"/>
              <a:gd fmla="*/ 2715057 h 4234376" name="connsiteY4"/>
              <a:gd fmla="*/ 2460889 w 3215057" name="connsiteX5"/>
              <a:gd fmla="*/ 4234376 h 4234376" name="connsiteY5"/>
              <a:gd fmla="*/ 997863 w 3215057" name="connsiteX6"/>
              <a:gd fmla="*/ 4234376 h 4234376" name="connsiteY6"/>
              <a:gd fmla="*/ 632096 w 3215057" name="connsiteX7"/>
              <a:gd fmla="*/ 3868609 h 4234376" name="connsiteY7"/>
              <a:gd fmla="*/ 814976 w 3215057" name="connsiteX8"/>
              <a:gd fmla="*/ 1645927 h 4234376" name="connsiteY8"/>
              <a:gd fmla="*/ 814976 w 3215057" name="connsiteX0"/>
              <a:gd fmla="*/ 1645927 h 4234376" name="connsiteY0"/>
              <a:gd fmla="*/ 27192 w 3215057" name="connsiteX1"/>
              <a:gd fmla="*/ 0 h 4234376" name="connsiteY1"/>
              <a:gd fmla="*/ 1785640 w 3215057" name="connsiteX2"/>
              <a:gd fmla="*/ 1406770 h 4234376" name="connsiteY2"/>
              <a:gd fmla="*/ 2657843 w 3215057" name="connsiteX3"/>
              <a:gd fmla="*/ 2264906 h 4234376" name="connsiteY3"/>
              <a:gd fmla="*/ 3178348 w 3215057" name="connsiteX4"/>
              <a:gd fmla="*/ 2715057 h 4234376" name="connsiteY4"/>
              <a:gd fmla="*/ 2460889 w 3215057" name="connsiteX5"/>
              <a:gd fmla="*/ 4234376 h 4234376" name="connsiteY5"/>
              <a:gd fmla="*/ 997863 w 3215057" name="connsiteX6"/>
              <a:gd fmla="*/ 4234376 h 4234376" name="connsiteY6"/>
              <a:gd fmla="*/ 632096 w 3215057" name="connsiteX7"/>
              <a:gd fmla="*/ 3868609 h 4234376" name="connsiteY7"/>
              <a:gd fmla="*/ 814976 w 3215057" name="connsiteX8"/>
              <a:gd fmla="*/ 1645927 h 4234376" name="connsiteY8"/>
              <a:gd fmla="*/ 1146331 w 3208787" name="connsiteX0"/>
              <a:gd fmla="*/ 1744401 h 4234376" name="connsiteY0"/>
              <a:gd fmla="*/ 20922 w 3208787" name="connsiteX1"/>
              <a:gd fmla="*/ 0 h 4234376" name="connsiteY1"/>
              <a:gd fmla="*/ 1779370 w 3208787" name="connsiteX2"/>
              <a:gd fmla="*/ 1406770 h 4234376" name="connsiteY2"/>
              <a:gd fmla="*/ 2651573 w 3208787" name="connsiteX3"/>
              <a:gd fmla="*/ 2264906 h 4234376" name="connsiteY3"/>
              <a:gd fmla="*/ 3172078 w 3208787" name="connsiteX4"/>
              <a:gd fmla="*/ 2715057 h 4234376" name="connsiteY4"/>
              <a:gd fmla="*/ 2454619 w 3208787" name="connsiteX5"/>
              <a:gd fmla="*/ 4234376 h 4234376" name="connsiteY5"/>
              <a:gd fmla="*/ 991593 w 3208787" name="connsiteX6"/>
              <a:gd fmla="*/ 4234376 h 4234376" name="connsiteY6"/>
              <a:gd fmla="*/ 625826 w 3208787" name="connsiteX7"/>
              <a:gd fmla="*/ 3868609 h 4234376" name="connsiteY7"/>
              <a:gd fmla="*/ 1146331 w 3208787" name="connsiteX8"/>
              <a:gd fmla="*/ 1744401 h 4234376" name="connsiteY8"/>
              <a:gd fmla="*/ 1146331 w 3208787" name="connsiteX0"/>
              <a:gd fmla="*/ 1744401 h 4234376" name="connsiteY0"/>
              <a:gd fmla="*/ 20922 w 3208787" name="connsiteX1"/>
              <a:gd fmla="*/ 0 h 4234376" name="connsiteY1"/>
              <a:gd fmla="*/ 1779370 w 3208787" name="connsiteX2"/>
              <a:gd fmla="*/ 1406770 h 4234376" name="connsiteY2"/>
              <a:gd fmla="*/ 2651573 w 3208787" name="connsiteX3"/>
              <a:gd fmla="*/ 2264906 h 4234376" name="connsiteY3"/>
              <a:gd fmla="*/ 3172078 w 3208787" name="connsiteX4"/>
              <a:gd fmla="*/ 2715057 h 4234376" name="connsiteY4"/>
              <a:gd fmla="*/ 2454619 w 3208787" name="connsiteX5"/>
              <a:gd fmla="*/ 4234376 h 4234376" name="connsiteY5"/>
              <a:gd fmla="*/ 1877858 w 3208787" name="connsiteX6"/>
              <a:gd fmla="*/ 2869809 h 4234376" name="connsiteY6"/>
              <a:gd fmla="*/ 625826 w 3208787" name="connsiteX7"/>
              <a:gd fmla="*/ 3868609 h 4234376" name="connsiteY7"/>
              <a:gd fmla="*/ 1146331 w 3208787" name="connsiteX8"/>
              <a:gd fmla="*/ 1744401 h 4234376" name="connsiteY8"/>
              <a:gd fmla="*/ 1146331 w 3208787" name="connsiteX0"/>
              <a:gd fmla="*/ 1744401 h 4670810" name="connsiteY0"/>
              <a:gd fmla="*/ 20922 w 3208787" name="connsiteX1"/>
              <a:gd fmla="*/ 0 h 4670810" name="connsiteY1"/>
              <a:gd fmla="*/ 1779370 w 3208787" name="connsiteX2"/>
              <a:gd fmla="*/ 1406770 h 4670810" name="connsiteY2"/>
              <a:gd fmla="*/ 2651573 w 3208787" name="connsiteX3"/>
              <a:gd fmla="*/ 2264906 h 4670810" name="connsiteY3"/>
              <a:gd fmla="*/ 3172078 w 3208787" name="connsiteX4"/>
              <a:gd fmla="*/ 2715057 h 4670810" name="connsiteY4"/>
              <a:gd fmla="*/ 2454619 w 3208787" name="connsiteX5"/>
              <a:gd fmla="*/ 4234376 h 4670810" name="connsiteY5"/>
              <a:gd fmla="*/ 1877858 w 3208787" name="connsiteX6"/>
              <a:gd fmla="*/ 2869809 h 4670810" name="connsiteY6"/>
              <a:gd fmla="*/ 921247 w 3208787" name="connsiteX7"/>
              <a:gd fmla="*/ 4656400 h 4670810" name="connsiteY7"/>
              <a:gd fmla="*/ 1146331 w 3208787" name="connsiteX8"/>
              <a:gd fmla="*/ 1744401 h 4670810" name="connsiteY8"/>
              <a:gd fmla="*/ 1146331 w 3208787" name="connsiteX0"/>
              <a:gd fmla="*/ 1744401 h 4670810" name="connsiteY0"/>
              <a:gd fmla="*/ 20922 w 3208787" name="connsiteX1"/>
              <a:gd fmla="*/ 0 h 4670810" name="connsiteY1"/>
              <a:gd fmla="*/ 1779370 w 3208787" name="connsiteX2"/>
              <a:gd fmla="*/ 1406770 h 4670810" name="connsiteY2"/>
              <a:gd fmla="*/ 2651573 w 3208787" name="connsiteX3"/>
              <a:gd fmla="*/ 2264906 h 4670810" name="connsiteY3"/>
              <a:gd fmla="*/ 3172078 w 3208787" name="connsiteX4"/>
              <a:gd fmla="*/ 2715057 h 4670810" name="connsiteY4"/>
              <a:gd fmla="*/ 2707837 w 3208787" name="connsiteX5"/>
              <a:gd fmla="*/ 4600136 h 4670810" name="connsiteY5"/>
              <a:gd fmla="*/ 1877858 w 3208787" name="connsiteX6"/>
              <a:gd fmla="*/ 2869809 h 4670810" name="connsiteY6"/>
              <a:gd fmla="*/ 921247 w 3208787" name="connsiteX7"/>
              <a:gd fmla="*/ 4656400 h 4670810" name="connsiteY7"/>
              <a:gd fmla="*/ 1146331 w 3208787" name="connsiteX8"/>
              <a:gd fmla="*/ 1744401 h 4670810" name="connsiteY8"/>
              <a:gd fmla="*/ 1146331 w 3208787" name="connsiteX0"/>
              <a:gd fmla="*/ 1744401 h 4670810" name="connsiteY0"/>
              <a:gd fmla="*/ 20922 w 3208787" name="connsiteX1"/>
              <a:gd fmla="*/ 0 h 4670810" name="connsiteY1"/>
              <a:gd fmla="*/ 1779370 w 3208787" name="connsiteX2"/>
              <a:gd fmla="*/ 1406770 h 4670810" name="connsiteY2"/>
              <a:gd fmla="*/ 2651573 w 3208787" name="connsiteX3"/>
              <a:gd fmla="*/ 2264906 h 4670810" name="connsiteY3"/>
              <a:gd fmla="*/ 3172078 w 3208787" name="connsiteX4"/>
              <a:gd fmla="*/ 2715057 h 4670810" name="connsiteY4"/>
              <a:gd fmla="*/ 2707837 w 3208787" name="connsiteX5"/>
              <a:gd fmla="*/ 4600136 h 4670810" name="connsiteY5"/>
              <a:gd fmla="*/ 1877858 w 3208787" name="connsiteX6"/>
              <a:gd fmla="*/ 2869809 h 4670810" name="connsiteY6"/>
              <a:gd fmla="*/ 921247 w 3208787" name="connsiteX7"/>
              <a:gd fmla="*/ 4656400 h 4670810" name="connsiteY7"/>
              <a:gd fmla="*/ 1146331 w 3208787" name="connsiteX8"/>
              <a:gd fmla="*/ 1744401 h 4670810" name="connsiteY8"/>
              <a:gd fmla="*/ 1146331 w 3195897" name="connsiteX0"/>
              <a:gd fmla="*/ 1744401 h 4670810" name="connsiteY0"/>
              <a:gd fmla="*/ 20922 w 3195897" name="connsiteX1"/>
              <a:gd fmla="*/ 0 h 4670810" name="connsiteY1"/>
              <a:gd fmla="*/ 1779370 w 3195897" name="connsiteX2"/>
              <a:gd fmla="*/ 1406770 h 4670810" name="connsiteY2"/>
              <a:gd fmla="*/ 2259688 w 3195897" name="connsiteX3"/>
              <a:gd fmla="*/ 2322963 h 4670810" name="connsiteY3"/>
              <a:gd fmla="*/ 3172078 w 3195897" name="connsiteX4"/>
              <a:gd fmla="*/ 2715057 h 4670810" name="connsiteY4"/>
              <a:gd fmla="*/ 2707837 w 3195897" name="connsiteX5"/>
              <a:gd fmla="*/ 4600136 h 4670810" name="connsiteY5"/>
              <a:gd fmla="*/ 1877858 w 3195897" name="connsiteX6"/>
              <a:gd fmla="*/ 2869809 h 4670810" name="connsiteY6"/>
              <a:gd fmla="*/ 921247 w 3195897" name="connsiteX7"/>
              <a:gd fmla="*/ 4656400 h 4670810" name="connsiteY7"/>
              <a:gd fmla="*/ 1146331 w 3195897" name="connsiteX8"/>
              <a:gd fmla="*/ 1744401 h 4670810" name="connsiteY8"/>
              <a:gd fmla="*/ 1146331 w 2830698" name="connsiteX0"/>
              <a:gd fmla="*/ 1744401 h 4670810" name="connsiteY0"/>
              <a:gd fmla="*/ 20922 w 2830698" name="connsiteX1"/>
              <a:gd fmla="*/ 0 h 4670810" name="connsiteY1"/>
              <a:gd fmla="*/ 1779370 w 2830698" name="connsiteX2"/>
              <a:gd fmla="*/ 1406770 h 4670810" name="connsiteY2"/>
              <a:gd fmla="*/ 2259688 w 2830698" name="connsiteX3"/>
              <a:gd fmla="*/ 2322963 h 4670810" name="connsiteY3"/>
              <a:gd fmla="*/ 2794707 w 2830698" name="connsiteX4"/>
              <a:gd fmla="*/ 2802143 h 4670810" name="connsiteY4"/>
              <a:gd fmla="*/ 2707837 w 2830698" name="connsiteX5"/>
              <a:gd fmla="*/ 4600136 h 4670810" name="connsiteY5"/>
              <a:gd fmla="*/ 1877858 w 2830698" name="connsiteX6"/>
              <a:gd fmla="*/ 2869809 h 4670810" name="connsiteY6"/>
              <a:gd fmla="*/ 921247 w 2830698" name="connsiteX7"/>
              <a:gd fmla="*/ 4656400 h 4670810" name="connsiteY7"/>
              <a:gd fmla="*/ 1146331 w 2830698" name="connsiteX8"/>
              <a:gd fmla="*/ 1744401 h 4670810" name="connsiteY8"/>
              <a:gd fmla="*/ 1146331 w 2830698" name="connsiteX0"/>
              <a:gd fmla="*/ 1744401 h 4670810" name="connsiteY0"/>
              <a:gd fmla="*/ 20922 w 2830698" name="connsiteX1"/>
              <a:gd fmla="*/ 0 h 4670810" name="connsiteY1"/>
              <a:gd fmla="*/ 1779370 w 2830698" name="connsiteX2"/>
              <a:gd fmla="*/ 1406770 h 4670810" name="connsiteY2"/>
              <a:gd fmla="*/ 2259688 w 2830698" name="connsiteX3"/>
              <a:gd fmla="*/ 2322963 h 4670810" name="connsiteY3"/>
              <a:gd fmla="*/ 2794707 w 2830698" name="connsiteX4"/>
              <a:gd fmla="*/ 2802143 h 4670810" name="connsiteY4"/>
              <a:gd fmla="*/ 2707837 w 2830698" name="connsiteX5"/>
              <a:gd fmla="*/ 4600136 h 4670810" name="connsiteY5"/>
              <a:gd fmla="*/ 1877858 w 2830698" name="connsiteX6"/>
              <a:gd fmla="*/ 2869809 h 4670810" name="connsiteY6"/>
              <a:gd fmla="*/ 921247 w 2830698" name="connsiteX7"/>
              <a:gd fmla="*/ 4656400 h 4670810" name="connsiteY7"/>
              <a:gd fmla="*/ 1146331 w 2830698" name="connsiteX8"/>
              <a:gd fmla="*/ 1744401 h 4670810" name="connsiteY8"/>
              <a:gd fmla="*/ 1146331 w 2830698" name="connsiteX0"/>
              <a:gd fmla="*/ 1744401 h 4670810" name="connsiteY0"/>
              <a:gd fmla="*/ 20922 w 2830698" name="connsiteX1"/>
              <a:gd fmla="*/ 0 h 4670810" name="connsiteY1"/>
              <a:gd fmla="*/ 1779370 w 2830698" name="connsiteX2"/>
              <a:gd fmla="*/ 1406770 h 4670810" name="connsiteY2"/>
              <a:gd fmla="*/ 2259688 w 2830698" name="connsiteX3"/>
              <a:gd fmla="*/ 2322963 h 4670810" name="connsiteY3"/>
              <a:gd fmla="*/ 2794707 w 2830698" name="connsiteX4"/>
              <a:gd fmla="*/ 2802143 h 4670810" name="connsiteY4"/>
              <a:gd fmla="*/ 2707837 w 2830698" name="connsiteX5"/>
              <a:gd fmla="*/ 4600136 h 4670810" name="connsiteY5"/>
              <a:gd fmla="*/ 1877858 w 2830698" name="connsiteX6"/>
              <a:gd fmla="*/ 2869809 h 4670810" name="connsiteY6"/>
              <a:gd fmla="*/ 921247 w 2830698" name="connsiteX7"/>
              <a:gd fmla="*/ 4656400 h 4670810" name="connsiteY7"/>
              <a:gd fmla="*/ 1146331 w 2830698" name="connsiteX8"/>
              <a:gd fmla="*/ 1744401 h 4670810" name="connsiteY8"/>
              <a:gd fmla="*/ 1260908 w 2829160" name="connsiteX0"/>
              <a:gd fmla="*/ 1846001 h 4670810" name="connsiteY0"/>
              <a:gd fmla="*/ 19384 w 2829160" name="connsiteX1"/>
              <a:gd fmla="*/ 0 h 4670810" name="connsiteY1"/>
              <a:gd fmla="*/ 1777832 w 2829160" name="connsiteX2"/>
              <a:gd fmla="*/ 1406770 h 4670810" name="connsiteY2"/>
              <a:gd fmla="*/ 2258150 w 2829160" name="connsiteX3"/>
              <a:gd fmla="*/ 2322963 h 4670810" name="connsiteY3"/>
              <a:gd fmla="*/ 2793169 w 2829160" name="connsiteX4"/>
              <a:gd fmla="*/ 2802143 h 4670810" name="connsiteY4"/>
              <a:gd fmla="*/ 2706299 w 2829160" name="connsiteX5"/>
              <a:gd fmla="*/ 4600136 h 4670810" name="connsiteY5"/>
              <a:gd fmla="*/ 1876320 w 2829160" name="connsiteX6"/>
              <a:gd fmla="*/ 2869809 h 4670810" name="connsiteY6"/>
              <a:gd fmla="*/ 919709 w 2829160" name="connsiteX7"/>
              <a:gd fmla="*/ 4656400 h 4670810" name="connsiteY7"/>
              <a:gd fmla="*/ 1260908 w 2829160" name="connsiteX8"/>
              <a:gd fmla="*/ 1846001 h 4670810" name="connsiteY8"/>
              <a:gd fmla="*/ 1260908 w 2829160" name="connsiteX0"/>
              <a:gd fmla="*/ 1846001 h 4670810" name="connsiteY0"/>
              <a:gd fmla="*/ 19384 w 2829160" name="connsiteX1"/>
              <a:gd fmla="*/ 0 h 4670810" name="connsiteY1"/>
              <a:gd fmla="*/ 1777832 w 2829160" name="connsiteX2"/>
              <a:gd fmla="*/ 1406771 h 4670810" name="connsiteY2"/>
              <a:gd fmla="*/ 2258150 w 2829160" name="connsiteX3"/>
              <a:gd fmla="*/ 2322963 h 4670810" name="connsiteY3"/>
              <a:gd fmla="*/ 2793169 w 2829160" name="connsiteX4"/>
              <a:gd fmla="*/ 2802143 h 4670810" name="connsiteY4"/>
              <a:gd fmla="*/ 2706299 w 2829160" name="connsiteX5"/>
              <a:gd fmla="*/ 4600136 h 4670810" name="connsiteY5"/>
              <a:gd fmla="*/ 1876320 w 2829160" name="connsiteX6"/>
              <a:gd fmla="*/ 2869809 h 4670810" name="connsiteY6"/>
              <a:gd fmla="*/ 919709 w 2829160" name="connsiteX7"/>
              <a:gd fmla="*/ 4656400 h 4670810" name="connsiteY7"/>
              <a:gd fmla="*/ 1260908 w 2829160" name="connsiteX8"/>
              <a:gd fmla="*/ 1846001 h 4670810" name="connsiteY8"/>
              <a:gd fmla="*/ 1260908 w 2829160" name="connsiteX0"/>
              <a:gd fmla="*/ 1846001 h 4670810" name="connsiteY0"/>
              <a:gd fmla="*/ 19384 w 2829160" name="connsiteX1"/>
              <a:gd fmla="*/ 0 h 4670810" name="connsiteY1"/>
              <a:gd fmla="*/ 1777832 w 2829160" name="connsiteX2"/>
              <a:gd fmla="*/ 1406771 h 4670810" name="connsiteY2"/>
              <a:gd fmla="*/ 2258150 w 2829160" name="connsiteX3"/>
              <a:gd fmla="*/ 2322963 h 4670810" name="connsiteY3"/>
              <a:gd fmla="*/ 2793169 w 2829160" name="connsiteX4"/>
              <a:gd fmla="*/ 2802143 h 4670810" name="connsiteY4"/>
              <a:gd fmla="*/ 2706299 w 2829160" name="connsiteX5"/>
              <a:gd fmla="*/ 4600136 h 4670810" name="connsiteY5"/>
              <a:gd fmla="*/ 1876320 w 2829160" name="connsiteX6"/>
              <a:gd fmla="*/ 2869809 h 4670810" name="connsiteY6"/>
              <a:gd fmla="*/ 919709 w 2829160" name="connsiteX7"/>
              <a:gd fmla="*/ 4656400 h 4670810" name="connsiteY7"/>
              <a:gd fmla="*/ 1260908 w 2829160" name="connsiteX8"/>
              <a:gd fmla="*/ 1846001 h 4670810" name="connsiteY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4670810" w="2829160">
                <a:moveTo>
                  <a:pt x="1260908" y="1846001"/>
                </a:moveTo>
                <a:cubicBezTo>
                  <a:pt x="1260908" y="1643993"/>
                  <a:pt x="-182624" y="0"/>
                  <a:pt x="19384" y="0"/>
                </a:cubicBezTo>
                <a:cubicBezTo>
                  <a:pt x="507059" y="0"/>
                  <a:pt x="1290157" y="1406771"/>
                  <a:pt x="1777832" y="1406771"/>
                </a:cubicBezTo>
                <a:cubicBezTo>
                  <a:pt x="2193634" y="1308612"/>
                  <a:pt x="2258150" y="2120955"/>
                  <a:pt x="2258150" y="2322963"/>
                </a:cubicBezTo>
                <a:cubicBezTo>
                  <a:pt x="2380070" y="2543352"/>
                  <a:pt x="2980738" y="2230062"/>
                  <a:pt x="2793169" y="2802143"/>
                </a:cubicBezTo>
                <a:cubicBezTo>
                  <a:pt x="2039989" y="2592168"/>
                  <a:pt x="2908307" y="4600136"/>
                  <a:pt x="2706299" y="4600136"/>
                </a:cubicBezTo>
                <a:cubicBezTo>
                  <a:pt x="2429639" y="4023360"/>
                  <a:pt x="2046300" y="2783645"/>
                  <a:pt x="1876320" y="2869809"/>
                </a:cubicBezTo>
                <a:cubicBezTo>
                  <a:pt x="1674312" y="2869809"/>
                  <a:pt x="919709" y="4858408"/>
                  <a:pt x="919709" y="4656400"/>
                </a:cubicBezTo>
                <a:cubicBezTo>
                  <a:pt x="1212897" y="2594706"/>
                  <a:pt x="1073339" y="3093332"/>
                  <a:pt x="1260908" y="1846001"/>
                </a:cubicBezTo>
                <a:close/>
              </a:path>
            </a:pathLst>
          </a:custGeom>
          <a:solidFill>
            <a:srgbClr val="2A99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AU"/>
          </a:p>
        </p:txBody>
      </p:sp>
      <p:sp>
        <p:nvSpPr>
          <p:cNvPr id="6" name="Freeform 17"/>
          <p:cNvSpPr>
            <a:spLocks/>
          </p:cNvSpPr>
          <p:nvPr/>
        </p:nvSpPr>
        <p:spPr bwMode="auto">
          <a:xfrm rot="13144547">
            <a:off x="4883070" y="3452692"/>
            <a:ext cx="666268" cy="848669"/>
          </a:xfrm>
          <a:custGeom>
            <a:avLst/>
            <a:gdLst>
              <a:gd fmla="*/ 1068 w 1069" name="T0"/>
              <a:gd fmla="*/ 123 h 1161" name="T1"/>
              <a:gd fmla="*/ 1066 w 1069" name="T2"/>
              <a:gd fmla="*/ 46 h 1161" name="T3"/>
              <a:gd fmla="*/ 250 w 1069" name="T4"/>
              <a:gd fmla="*/ 295 h 1161" name="T5"/>
              <a:gd fmla="*/ 0 w 1069" name="T6"/>
              <a:gd fmla="*/ 1026 h 1161" name="T7"/>
              <a:gd fmla="*/ 2 w 1069" name="T8"/>
              <a:gd fmla="*/ 1114 h 1161" name="T9"/>
              <a:gd fmla="*/ 818 w 1069" name="T10"/>
              <a:gd fmla="*/ 866 h 1161" name="T11"/>
              <a:gd fmla="*/ 944 w 1069" name="T12"/>
              <a:gd fmla="*/ 692 h 1161" name="T13"/>
              <a:gd fmla="*/ 994 w 1069" name="T14"/>
              <a:gd fmla="*/ 579 h 1161" name="T15"/>
              <a:gd fmla="*/ 1068 w 1069" name="T16"/>
              <a:gd fmla="*/ 123 h 1161" name="T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1161" w="1069">
                <a:moveTo>
                  <a:pt x="1068" y="123"/>
                </a:moveTo>
                <a:cubicBezTo>
                  <a:pt x="1068" y="75"/>
                  <a:pt x="1066" y="46"/>
                  <a:pt x="1066" y="46"/>
                </a:cubicBezTo>
                <a:cubicBezTo>
                  <a:pt x="1066" y="46"/>
                  <a:pt x="544" y="0"/>
                  <a:pt x="250" y="295"/>
                </a:cubicBezTo>
                <a:cubicBezTo>
                  <a:pt x="31" y="516"/>
                  <a:pt x="1" y="864"/>
                  <a:pt x="0" y="1026"/>
                </a:cubicBezTo>
                <a:cubicBezTo>
                  <a:pt x="0" y="1081"/>
                  <a:pt x="2" y="1114"/>
                  <a:pt x="2" y="1114"/>
                </a:cubicBezTo>
                <a:cubicBezTo>
                  <a:pt x="2" y="1114"/>
                  <a:pt x="525" y="1161"/>
                  <a:pt x="818" y="866"/>
                </a:cubicBezTo>
                <a:cubicBezTo>
                  <a:pt x="870" y="814"/>
                  <a:pt x="911" y="754"/>
                  <a:pt x="944" y="692"/>
                </a:cubicBezTo>
                <a:cubicBezTo>
                  <a:pt x="963" y="655"/>
                  <a:pt x="980" y="617"/>
                  <a:pt x="994" y="579"/>
                </a:cubicBezTo>
                <a:cubicBezTo>
                  <a:pt x="1058" y="402"/>
                  <a:pt x="1069" y="222"/>
                  <a:pt x="1068" y="123"/>
                </a:cubicBezTo>
                <a:close/>
              </a:path>
            </a:pathLst>
          </a:custGeom>
          <a:gradFill flip="none" rotWithShape="1">
            <a:gsLst>
              <a:gs pos="87000">
                <a:srgbClr val="2A9995">
                  <a:alpha val="40000"/>
                </a:srgbClr>
              </a:gs>
              <a:gs pos="0">
                <a:srgbClr val="8EE0DC">
                  <a:alpha val="78000"/>
                </a:srgb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dirty="0" lang="id-ID">
              <a:solidFill>
                <a:schemeClr val="lt1"/>
              </a:solidFill>
            </a:endParaRPr>
          </a:p>
        </p:txBody>
      </p:sp>
      <p:sp>
        <p:nvSpPr>
          <p:cNvPr id="7" name="Freeform 18"/>
          <p:cNvSpPr>
            <a:spLocks/>
          </p:cNvSpPr>
          <p:nvPr/>
        </p:nvSpPr>
        <p:spPr bwMode="auto">
          <a:xfrm rot="5400000">
            <a:off x="2684309" y="2331821"/>
            <a:ext cx="1115318" cy="1210867"/>
          </a:xfrm>
          <a:custGeom>
            <a:avLst/>
            <a:gdLst>
              <a:gd fmla="*/ 1068 w 1069" name="T0"/>
              <a:gd fmla="*/ 123 h 1161" name="T1"/>
              <a:gd fmla="*/ 1066 w 1069" name="T2"/>
              <a:gd fmla="*/ 46 h 1161" name="T3"/>
              <a:gd fmla="*/ 250 w 1069" name="T4"/>
              <a:gd fmla="*/ 295 h 1161" name="T5"/>
              <a:gd fmla="*/ 0 w 1069" name="T6"/>
              <a:gd fmla="*/ 1026 h 1161" name="T7"/>
              <a:gd fmla="*/ 2 w 1069" name="T8"/>
              <a:gd fmla="*/ 1114 h 1161" name="T9"/>
              <a:gd fmla="*/ 818 w 1069" name="T10"/>
              <a:gd fmla="*/ 866 h 1161" name="T11"/>
              <a:gd fmla="*/ 944 w 1069" name="T12"/>
              <a:gd fmla="*/ 692 h 1161" name="T13"/>
              <a:gd fmla="*/ 994 w 1069" name="T14"/>
              <a:gd fmla="*/ 579 h 1161" name="T15"/>
              <a:gd fmla="*/ 1068 w 1069" name="T16"/>
              <a:gd fmla="*/ 123 h 1161" name="T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1161" w="1069">
                <a:moveTo>
                  <a:pt x="1068" y="123"/>
                </a:moveTo>
                <a:cubicBezTo>
                  <a:pt x="1068" y="75"/>
                  <a:pt x="1066" y="46"/>
                  <a:pt x="1066" y="46"/>
                </a:cubicBezTo>
                <a:cubicBezTo>
                  <a:pt x="1066" y="46"/>
                  <a:pt x="544" y="0"/>
                  <a:pt x="250" y="295"/>
                </a:cubicBezTo>
                <a:cubicBezTo>
                  <a:pt x="31" y="516"/>
                  <a:pt x="1" y="864"/>
                  <a:pt x="0" y="1026"/>
                </a:cubicBezTo>
                <a:cubicBezTo>
                  <a:pt x="0" y="1081"/>
                  <a:pt x="2" y="1114"/>
                  <a:pt x="2" y="1114"/>
                </a:cubicBezTo>
                <a:cubicBezTo>
                  <a:pt x="2" y="1114"/>
                  <a:pt x="525" y="1161"/>
                  <a:pt x="818" y="866"/>
                </a:cubicBezTo>
                <a:cubicBezTo>
                  <a:pt x="870" y="814"/>
                  <a:pt x="911" y="754"/>
                  <a:pt x="944" y="692"/>
                </a:cubicBezTo>
                <a:cubicBezTo>
                  <a:pt x="963" y="655"/>
                  <a:pt x="980" y="617"/>
                  <a:pt x="994" y="579"/>
                </a:cubicBezTo>
                <a:cubicBezTo>
                  <a:pt x="1058" y="402"/>
                  <a:pt x="1069" y="222"/>
                  <a:pt x="1068" y="123"/>
                </a:cubicBezTo>
                <a:close/>
              </a:path>
            </a:pathLst>
          </a:custGeom>
          <a:gradFill flip="none" rotWithShape="1">
            <a:gsLst>
              <a:gs pos="87000">
                <a:srgbClr val="2A9995">
                  <a:alpha val="40000"/>
                </a:srgbClr>
              </a:gs>
              <a:gs pos="0">
                <a:srgbClr val="8EE0DC">
                  <a:alpha val="78000"/>
                </a:srgb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lang="id-ID">
              <a:solidFill>
                <a:schemeClr val="lt1"/>
              </a:solidFill>
            </a:endParaRPr>
          </a:p>
        </p:txBody>
      </p:sp>
      <p:sp>
        <p:nvSpPr>
          <p:cNvPr id="8" name="Freeform 21"/>
          <p:cNvSpPr>
            <a:spLocks/>
          </p:cNvSpPr>
          <p:nvPr/>
        </p:nvSpPr>
        <p:spPr bwMode="auto">
          <a:xfrm rot="10800000">
            <a:off x="3953768" y="2379594"/>
            <a:ext cx="958359" cy="1040461"/>
          </a:xfrm>
          <a:custGeom>
            <a:avLst/>
            <a:gdLst>
              <a:gd fmla="*/ 1068 w 1069" name="T0"/>
              <a:gd fmla="*/ 123 h 1161" name="T1"/>
              <a:gd fmla="*/ 1066 w 1069" name="T2"/>
              <a:gd fmla="*/ 46 h 1161" name="T3"/>
              <a:gd fmla="*/ 250 w 1069" name="T4"/>
              <a:gd fmla="*/ 295 h 1161" name="T5"/>
              <a:gd fmla="*/ 0 w 1069" name="T6"/>
              <a:gd fmla="*/ 1026 h 1161" name="T7"/>
              <a:gd fmla="*/ 2 w 1069" name="T8"/>
              <a:gd fmla="*/ 1114 h 1161" name="T9"/>
              <a:gd fmla="*/ 818 w 1069" name="T10"/>
              <a:gd fmla="*/ 866 h 1161" name="T11"/>
              <a:gd fmla="*/ 944 w 1069" name="T12"/>
              <a:gd fmla="*/ 692 h 1161" name="T13"/>
              <a:gd fmla="*/ 994 w 1069" name="T14"/>
              <a:gd fmla="*/ 579 h 1161" name="T15"/>
              <a:gd fmla="*/ 1068 w 1069" name="T16"/>
              <a:gd fmla="*/ 123 h 1161" name="T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1161" w="1069">
                <a:moveTo>
                  <a:pt x="1068" y="123"/>
                </a:moveTo>
                <a:cubicBezTo>
                  <a:pt x="1068" y="75"/>
                  <a:pt x="1066" y="46"/>
                  <a:pt x="1066" y="46"/>
                </a:cubicBezTo>
                <a:cubicBezTo>
                  <a:pt x="1066" y="46"/>
                  <a:pt x="544" y="0"/>
                  <a:pt x="250" y="295"/>
                </a:cubicBezTo>
                <a:cubicBezTo>
                  <a:pt x="31" y="516"/>
                  <a:pt x="1" y="864"/>
                  <a:pt x="0" y="1026"/>
                </a:cubicBezTo>
                <a:cubicBezTo>
                  <a:pt x="0" y="1081"/>
                  <a:pt x="2" y="1114"/>
                  <a:pt x="2" y="1114"/>
                </a:cubicBezTo>
                <a:cubicBezTo>
                  <a:pt x="2" y="1114"/>
                  <a:pt x="525" y="1161"/>
                  <a:pt x="818" y="866"/>
                </a:cubicBezTo>
                <a:cubicBezTo>
                  <a:pt x="870" y="814"/>
                  <a:pt x="911" y="754"/>
                  <a:pt x="944" y="692"/>
                </a:cubicBezTo>
                <a:cubicBezTo>
                  <a:pt x="963" y="655"/>
                  <a:pt x="980" y="617"/>
                  <a:pt x="994" y="579"/>
                </a:cubicBezTo>
                <a:cubicBezTo>
                  <a:pt x="1058" y="402"/>
                  <a:pt x="1069" y="222"/>
                  <a:pt x="1068" y="123"/>
                </a:cubicBezTo>
                <a:close/>
              </a:path>
            </a:pathLst>
          </a:custGeom>
          <a:gradFill flip="none" rotWithShape="1">
            <a:gsLst>
              <a:gs pos="87000">
                <a:srgbClr val="2A9995">
                  <a:alpha val="40000"/>
                </a:srgbClr>
              </a:gs>
              <a:gs pos="0">
                <a:srgbClr val="8EE0DC">
                  <a:alpha val="78000"/>
                </a:srgb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lang="id-ID">
              <a:solidFill>
                <a:schemeClr val="lt1"/>
              </a:solidFill>
            </a:endParaRPr>
          </a:p>
        </p:txBody>
      </p:sp>
      <p:sp>
        <p:nvSpPr>
          <p:cNvPr id="9" name="Freeform 26"/>
          <p:cNvSpPr>
            <a:spLocks/>
          </p:cNvSpPr>
          <p:nvPr/>
        </p:nvSpPr>
        <p:spPr bwMode="auto">
          <a:xfrm rot="8176420">
            <a:off x="3563540" y="2034907"/>
            <a:ext cx="490202" cy="646591"/>
          </a:xfrm>
          <a:custGeom>
            <a:avLst/>
            <a:gdLst>
              <a:gd fmla="*/ 1068 w 1069" name="T0"/>
              <a:gd fmla="*/ 123 h 1161" name="T1"/>
              <a:gd fmla="*/ 1066 w 1069" name="T2"/>
              <a:gd fmla="*/ 46 h 1161" name="T3"/>
              <a:gd fmla="*/ 250 w 1069" name="T4"/>
              <a:gd fmla="*/ 295 h 1161" name="T5"/>
              <a:gd fmla="*/ 0 w 1069" name="T6"/>
              <a:gd fmla="*/ 1026 h 1161" name="T7"/>
              <a:gd fmla="*/ 2 w 1069" name="T8"/>
              <a:gd fmla="*/ 1114 h 1161" name="T9"/>
              <a:gd fmla="*/ 818 w 1069" name="T10"/>
              <a:gd fmla="*/ 866 h 1161" name="T11"/>
              <a:gd fmla="*/ 944 w 1069" name="T12"/>
              <a:gd fmla="*/ 692 h 1161" name="T13"/>
              <a:gd fmla="*/ 994 w 1069" name="T14"/>
              <a:gd fmla="*/ 579 h 1161" name="T15"/>
              <a:gd fmla="*/ 1068 w 1069" name="T16"/>
              <a:gd fmla="*/ 123 h 1161" name="T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1161" w="1069">
                <a:moveTo>
                  <a:pt x="1068" y="123"/>
                </a:moveTo>
                <a:cubicBezTo>
                  <a:pt x="1068" y="75"/>
                  <a:pt x="1066" y="46"/>
                  <a:pt x="1066" y="46"/>
                </a:cubicBezTo>
                <a:cubicBezTo>
                  <a:pt x="1066" y="46"/>
                  <a:pt x="544" y="0"/>
                  <a:pt x="250" y="295"/>
                </a:cubicBezTo>
                <a:cubicBezTo>
                  <a:pt x="31" y="516"/>
                  <a:pt x="1" y="864"/>
                  <a:pt x="0" y="1026"/>
                </a:cubicBezTo>
                <a:cubicBezTo>
                  <a:pt x="0" y="1081"/>
                  <a:pt x="2" y="1114"/>
                  <a:pt x="2" y="1114"/>
                </a:cubicBezTo>
                <a:cubicBezTo>
                  <a:pt x="2" y="1114"/>
                  <a:pt x="525" y="1161"/>
                  <a:pt x="818" y="866"/>
                </a:cubicBezTo>
                <a:cubicBezTo>
                  <a:pt x="870" y="814"/>
                  <a:pt x="911" y="754"/>
                  <a:pt x="944" y="692"/>
                </a:cubicBezTo>
                <a:cubicBezTo>
                  <a:pt x="963" y="655"/>
                  <a:pt x="980" y="617"/>
                  <a:pt x="994" y="579"/>
                </a:cubicBezTo>
                <a:cubicBezTo>
                  <a:pt x="1058" y="402"/>
                  <a:pt x="1069" y="222"/>
                  <a:pt x="1068" y="123"/>
                </a:cubicBezTo>
                <a:close/>
              </a:path>
            </a:pathLst>
          </a:custGeom>
          <a:gradFill flip="none" rotWithShape="1">
            <a:gsLst>
              <a:gs pos="87000">
                <a:srgbClr val="2A9995">
                  <a:alpha val="40000"/>
                </a:srgbClr>
              </a:gs>
              <a:gs pos="0">
                <a:srgbClr val="8EE0DC">
                  <a:alpha val="78000"/>
                </a:srgb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lang="id-ID">
              <a:solidFill>
                <a:schemeClr val="lt1"/>
              </a:solidFill>
            </a:endParaRPr>
          </a:p>
        </p:txBody>
      </p:sp>
      <p:sp>
        <p:nvSpPr>
          <p:cNvPr id="10" name="Freeform 28"/>
          <p:cNvSpPr>
            <a:spLocks/>
          </p:cNvSpPr>
          <p:nvPr/>
        </p:nvSpPr>
        <p:spPr bwMode="auto">
          <a:xfrm rot="10051992">
            <a:off x="4630019" y="3170488"/>
            <a:ext cx="469086" cy="597506"/>
          </a:xfrm>
          <a:custGeom>
            <a:avLst/>
            <a:gdLst>
              <a:gd fmla="*/ 1068 w 1069" name="T0"/>
              <a:gd fmla="*/ 123 h 1161" name="T1"/>
              <a:gd fmla="*/ 1066 w 1069" name="T2"/>
              <a:gd fmla="*/ 46 h 1161" name="T3"/>
              <a:gd fmla="*/ 250 w 1069" name="T4"/>
              <a:gd fmla="*/ 295 h 1161" name="T5"/>
              <a:gd fmla="*/ 0 w 1069" name="T6"/>
              <a:gd fmla="*/ 1026 h 1161" name="T7"/>
              <a:gd fmla="*/ 2 w 1069" name="T8"/>
              <a:gd fmla="*/ 1114 h 1161" name="T9"/>
              <a:gd fmla="*/ 818 w 1069" name="T10"/>
              <a:gd fmla="*/ 866 h 1161" name="T11"/>
              <a:gd fmla="*/ 944 w 1069" name="T12"/>
              <a:gd fmla="*/ 692 h 1161" name="T13"/>
              <a:gd fmla="*/ 994 w 1069" name="T14"/>
              <a:gd fmla="*/ 579 h 1161" name="T15"/>
              <a:gd fmla="*/ 1068 w 1069" name="T16"/>
              <a:gd fmla="*/ 123 h 1161" name="T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1161" w="1069">
                <a:moveTo>
                  <a:pt x="1068" y="123"/>
                </a:moveTo>
                <a:cubicBezTo>
                  <a:pt x="1068" y="75"/>
                  <a:pt x="1066" y="46"/>
                  <a:pt x="1066" y="46"/>
                </a:cubicBezTo>
                <a:cubicBezTo>
                  <a:pt x="1066" y="46"/>
                  <a:pt x="544" y="0"/>
                  <a:pt x="250" y="295"/>
                </a:cubicBezTo>
                <a:cubicBezTo>
                  <a:pt x="31" y="516"/>
                  <a:pt x="1" y="864"/>
                  <a:pt x="0" y="1026"/>
                </a:cubicBezTo>
                <a:cubicBezTo>
                  <a:pt x="0" y="1081"/>
                  <a:pt x="2" y="1114"/>
                  <a:pt x="2" y="1114"/>
                </a:cubicBezTo>
                <a:cubicBezTo>
                  <a:pt x="2" y="1114"/>
                  <a:pt x="525" y="1161"/>
                  <a:pt x="818" y="866"/>
                </a:cubicBezTo>
                <a:cubicBezTo>
                  <a:pt x="870" y="814"/>
                  <a:pt x="911" y="754"/>
                  <a:pt x="944" y="692"/>
                </a:cubicBezTo>
                <a:cubicBezTo>
                  <a:pt x="963" y="655"/>
                  <a:pt x="980" y="617"/>
                  <a:pt x="994" y="579"/>
                </a:cubicBezTo>
                <a:cubicBezTo>
                  <a:pt x="1058" y="402"/>
                  <a:pt x="1069" y="222"/>
                  <a:pt x="1068" y="123"/>
                </a:cubicBezTo>
                <a:close/>
              </a:path>
            </a:pathLst>
          </a:custGeom>
          <a:gradFill flip="none" rotWithShape="1">
            <a:gsLst>
              <a:gs pos="87000">
                <a:srgbClr val="2A9995">
                  <a:alpha val="40000"/>
                </a:srgbClr>
              </a:gs>
              <a:gs pos="0">
                <a:srgbClr val="8EE0DC">
                  <a:alpha val="78000"/>
                </a:srgb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lang="id-ID">
              <a:solidFill>
                <a:schemeClr val="lt1"/>
              </a:solidFill>
            </a:endParaRPr>
          </a:p>
        </p:txBody>
      </p:sp>
      <p:sp>
        <p:nvSpPr>
          <p:cNvPr id="11" name="Freeform 29"/>
          <p:cNvSpPr>
            <a:spLocks/>
          </p:cNvSpPr>
          <p:nvPr/>
        </p:nvSpPr>
        <p:spPr bwMode="auto">
          <a:xfrm rot="8892624">
            <a:off x="4203651" y="3577476"/>
            <a:ext cx="411735" cy="447007"/>
          </a:xfrm>
          <a:custGeom>
            <a:avLst/>
            <a:gdLst>
              <a:gd fmla="*/ 1068 w 1069" name="T0"/>
              <a:gd fmla="*/ 123 h 1161" name="T1"/>
              <a:gd fmla="*/ 1066 w 1069" name="T2"/>
              <a:gd fmla="*/ 46 h 1161" name="T3"/>
              <a:gd fmla="*/ 250 w 1069" name="T4"/>
              <a:gd fmla="*/ 295 h 1161" name="T5"/>
              <a:gd fmla="*/ 0 w 1069" name="T6"/>
              <a:gd fmla="*/ 1026 h 1161" name="T7"/>
              <a:gd fmla="*/ 2 w 1069" name="T8"/>
              <a:gd fmla="*/ 1114 h 1161" name="T9"/>
              <a:gd fmla="*/ 818 w 1069" name="T10"/>
              <a:gd fmla="*/ 866 h 1161" name="T11"/>
              <a:gd fmla="*/ 944 w 1069" name="T12"/>
              <a:gd fmla="*/ 692 h 1161" name="T13"/>
              <a:gd fmla="*/ 994 w 1069" name="T14"/>
              <a:gd fmla="*/ 579 h 1161" name="T15"/>
              <a:gd fmla="*/ 1068 w 1069" name="T16"/>
              <a:gd fmla="*/ 123 h 1161" name="T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1161" w="1069">
                <a:moveTo>
                  <a:pt x="1068" y="123"/>
                </a:moveTo>
                <a:cubicBezTo>
                  <a:pt x="1068" y="75"/>
                  <a:pt x="1066" y="46"/>
                  <a:pt x="1066" y="46"/>
                </a:cubicBezTo>
                <a:cubicBezTo>
                  <a:pt x="1066" y="46"/>
                  <a:pt x="544" y="0"/>
                  <a:pt x="250" y="295"/>
                </a:cubicBezTo>
                <a:cubicBezTo>
                  <a:pt x="31" y="516"/>
                  <a:pt x="1" y="864"/>
                  <a:pt x="0" y="1026"/>
                </a:cubicBezTo>
                <a:cubicBezTo>
                  <a:pt x="0" y="1081"/>
                  <a:pt x="2" y="1114"/>
                  <a:pt x="2" y="1114"/>
                </a:cubicBezTo>
                <a:cubicBezTo>
                  <a:pt x="2" y="1114"/>
                  <a:pt x="525" y="1161"/>
                  <a:pt x="818" y="866"/>
                </a:cubicBezTo>
                <a:cubicBezTo>
                  <a:pt x="870" y="814"/>
                  <a:pt x="911" y="754"/>
                  <a:pt x="944" y="692"/>
                </a:cubicBezTo>
                <a:cubicBezTo>
                  <a:pt x="963" y="655"/>
                  <a:pt x="980" y="617"/>
                  <a:pt x="994" y="579"/>
                </a:cubicBezTo>
                <a:cubicBezTo>
                  <a:pt x="1058" y="402"/>
                  <a:pt x="1069" y="222"/>
                  <a:pt x="1068" y="123"/>
                </a:cubicBezTo>
                <a:close/>
              </a:path>
            </a:pathLst>
          </a:custGeom>
          <a:gradFill flip="none" rotWithShape="1">
            <a:gsLst>
              <a:gs pos="87000">
                <a:srgbClr val="2A9995">
                  <a:alpha val="40000"/>
                </a:srgbClr>
              </a:gs>
              <a:gs pos="0">
                <a:srgbClr val="8EE0DC">
                  <a:alpha val="78000"/>
                </a:srgb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lang="id-ID">
              <a:solidFill>
                <a:schemeClr val="lt1"/>
              </a:solidFill>
            </a:endParaRPr>
          </a:p>
        </p:txBody>
      </p:sp>
      <p:sp>
        <p:nvSpPr>
          <p:cNvPr id="12" name="Freeform 30"/>
          <p:cNvSpPr>
            <a:spLocks/>
          </p:cNvSpPr>
          <p:nvPr/>
        </p:nvSpPr>
        <p:spPr bwMode="auto">
          <a:xfrm rot="10800000">
            <a:off x="2690375" y="3579176"/>
            <a:ext cx="958359" cy="1040461"/>
          </a:xfrm>
          <a:custGeom>
            <a:avLst/>
            <a:gdLst>
              <a:gd fmla="*/ 1068 w 1069" name="T0"/>
              <a:gd fmla="*/ 123 h 1161" name="T1"/>
              <a:gd fmla="*/ 1066 w 1069" name="T2"/>
              <a:gd fmla="*/ 46 h 1161" name="T3"/>
              <a:gd fmla="*/ 250 w 1069" name="T4"/>
              <a:gd fmla="*/ 295 h 1161" name="T5"/>
              <a:gd fmla="*/ 0 w 1069" name="T6"/>
              <a:gd fmla="*/ 1026 h 1161" name="T7"/>
              <a:gd fmla="*/ 2 w 1069" name="T8"/>
              <a:gd fmla="*/ 1114 h 1161" name="T9"/>
              <a:gd fmla="*/ 818 w 1069" name="T10"/>
              <a:gd fmla="*/ 866 h 1161" name="T11"/>
              <a:gd fmla="*/ 944 w 1069" name="T12"/>
              <a:gd fmla="*/ 692 h 1161" name="T13"/>
              <a:gd fmla="*/ 994 w 1069" name="T14"/>
              <a:gd fmla="*/ 579 h 1161" name="T15"/>
              <a:gd fmla="*/ 1068 w 1069" name="T16"/>
              <a:gd fmla="*/ 123 h 1161" name="T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1161" w="1069">
                <a:moveTo>
                  <a:pt x="1068" y="123"/>
                </a:moveTo>
                <a:cubicBezTo>
                  <a:pt x="1068" y="75"/>
                  <a:pt x="1066" y="46"/>
                  <a:pt x="1066" y="46"/>
                </a:cubicBezTo>
                <a:cubicBezTo>
                  <a:pt x="1066" y="46"/>
                  <a:pt x="544" y="0"/>
                  <a:pt x="250" y="295"/>
                </a:cubicBezTo>
                <a:cubicBezTo>
                  <a:pt x="31" y="516"/>
                  <a:pt x="1" y="864"/>
                  <a:pt x="0" y="1026"/>
                </a:cubicBezTo>
                <a:cubicBezTo>
                  <a:pt x="0" y="1081"/>
                  <a:pt x="2" y="1114"/>
                  <a:pt x="2" y="1114"/>
                </a:cubicBezTo>
                <a:cubicBezTo>
                  <a:pt x="2" y="1114"/>
                  <a:pt x="525" y="1161"/>
                  <a:pt x="818" y="866"/>
                </a:cubicBezTo>
                <a:cubicBezTo>
                  <a:pt x="870" y="814"/>
                  <a:pt x="911" y="754"/>
                  <a:pt x="944" y="692"/>
                </a:cubicBezTo>
                <a:cubicBezTo>
                  <a:pt x="963" y="655"/>
                  <a:pt x="980" y="617"/>
                  <a:pt x="994" y="579"/>
                </a:cubicBezTo>
                <a:cubicBezTo>
                  <a:pt x="1058" y="402"/>
                  <a:pt x="1069" y="222"/>
                  <a:pt x="1068" y="123"/>
                </a:cubicBezTo>
                <a:close/>
              </a:path>
            </a:pathLst>
          </a:custGeom>
          <a:gradFill flip="none" rotWithShape="1">
            <a:gsLst>
              <a:gs pos="87000">
                <a:srgbClr val="2A9995">
                  <a:alpha val="40000"/>
                </a:srgbClr>
              </a:gs>
              <a:gs pos="0">
                <a:srgbClr val="8EE0DC">
                  <a:alpha val="78000"/>
                </a:srgb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lang="id-ID">
              <a:solidFill>
                <a:schemeClr val="lt1"/>
              </a:solidFill>
            </a:endParaRPr>
          </a:p>
        </p:txBody>
      </p:sp>
      <p:sp>
        <p:nvSpPr>
          <p:cNvPr id="13" name="Freeform 31"/>
          <p:cNvSpPr>
            <a:spLocks/>
          </p:cNvSpPr>
          <p:nvPr/>
        </p:nvSpPr>
        <p:spPr bwMode="auto">
          <a:xfrm flipH="1" rot="11548008">
            <a:off x="4624943" y="4117681"/>
            <a:ext cx="469086" cy="597506"/>
          </a:xfrm>
          <a:custGeom>
            <a:avLst/>
            <a:gdLst>
              <a:gd fmla="*/ 1068 w 1069" name="T0"/>
              <a:gd fmla="*/ 123 h 1161" name="T1"/>
              <a:gd fmla="*/ 1066 w 1069" name="T2"/>
              <a:gd fmla="*/ 46 h 1161" name="T3"/>
              <a:gd fmla="*/ 250 w 1069" name="T4"/>
              <a:gd fmla="*/ 295 h 1161" name="T5"/>
              <a:gd fmla="*/ 0 w 1069" name="T6"/>
              <a:gd fmla="*/ 1026 h 1161" name="T7"/>
              <a:gd fmla="*/ 2 w 1069" name="T8"/>
              <a:gd fmla="*/ 1114 h 1161" name="T9"/>
              <a:gd fmla="*/ 818 w 1069" name="T10"/>
              <a:gd fmla="*/ 866 h 1161" name="T11"/>
              <a:gd fmla="*/ 944 w 1069" name="T12"/>
              <a:gd fmla="*/ 692 h 1161" name="T13"/>
              <a:gd fmla="*/ 994 w 1069" name="T14"/>
              <a:gd fmla="*/ 579 h 1161" name="T15"/>
              <a:gd fmla="*/ 1068 w 1069" name="T16"/>
              <a:gd fmla="*/ 123 h 1161" name="T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1161" w="1069">
                <a:moveTo>
                  <a:pt x="1068" y="123"/>
                </a:moveTo>
                <a:cubicBezTo>
                  <a:pt x="1068" y="75"/>
                  <a:pt x="1066" y="46"/>
                  <a:pt x="1066" y="46"/>
                </a:cubicBezTo>
                <a:cubicBezTo>
                  <a:pt x="1066" y="46"/>
                  <a:pt x="544" y="0"/>
                  <a:pt x="250" y="295"/>
                </a:cubicBezTo>
                <a:cubicBezTo>
                  <a:pt x="31" y="516"/>
                  <a:pt x="1" y="864"/>
                  <a:pt x="0" y="1026"/>
                </a:cubicBezTo>
                <a:cubicBezTo>
                  <a:pt x="0" y="1081"/>
                  <a:pt x="2" y="1114"/>
                  <a:pt x="2" y="1114"/>
                </a:cubicBezTo>
                <a:cubicBezTo>
                  <a:pt x="2" y="1114"/>
                  <a:pt x="525" y="1161"/>
                  <a:pt x="818" y="866"/>
                </a:cubicBezTo>
                <a:cubicBezTo>
                  <a:pt x="870" y="814"/>
                  <a:pt x="911" y="754"/>
                  <a:pt x="944" y="692"/>
                </a:cubicBezTo>
                <a:cubicBezTo>
                  <a:pt x="963" y="655"/>
                  <a:pt x="980" y="617"/>
                  <a:pt x="994" y="579"/>
                </a:cubicBezTo>
                <a:cubicBezTo>
                  <a:pt x="1058" y="402"/>
                  <a:pt x="1069" y="222"/>
                  <a:pt x="1068" y="123"/>
                </a:cubicBezTo>
                <a:close/>
              </a:path>
            </a:pathLst>
          </a:custGeom>
          <a:gradFill flip="none" rotWithShape="1">
            <a:gsLst>
              <a:gs pos="87000">
                <a:srgbClr val="2A9995">
                  <a:alpha val="40000"/>
                </a:srgbClr>
              </a:gs>
              <a:gs pos="0">
                <a:srgbClr val="8EE0DC">
                  <a:alpha val="78000"/>
                </a:srgb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lang="id-ID">
              <a:solidFill>
                <a:schemeClr val="lt1"/>
              </a:solidFill>
            </a:endParaRPr>
          </a:p>
        </p:txBody>
      </p:sp>
      <p:sp>
        <p:nvSpPr>
          <p:cNvPr id="14" name="Freeform 32"/>
          <p:cNvSpPr>
            <a:spLocks/>
          </p:cNvSpPr>
          <p:nvPr/>
        </p:nvSpPr>
        <p:spPr bwMode="auto">
          <a:xfrm rot="10380047">
            <a:off x="4123417" y="1824588"/>
            <a:ext cx="490202" cy="646591"/>
          </a:xfrm>
          <a:custGeom>
            <a:avLst/>
            <a:gdLst>
              <a:gd fmla="*/ 1068 w 1069" name="T0"/>
              <a:gd fmla="*/ 123 h 1161" name="T1"/>
              <a:gd fmla="*/ 1066 w 1069" name="T2"/>
              <a:gd fmla="*/ 46 h 1161" name="T3"/>
              <a:gd fmla="*/ 250 w 1069" name="T4"/>
              <a:gd fmla="*/ 295 h 1161" name="T5"/>
              <a:gd fmla="*/ 0 w 1069" name="T6"/>
              <a:gd fmla="*/ 1026 h 1161" name="T7"/>
              <a:gd fmla="*/ 2 w 1069" name="T8"/>
              <a:gd fmla="*/ 1114 h 1161" name="T9"/>
              <a:gd fmla="*/ 818 w 1069" name="T10"/>
              <a:gd fmla="*/ 866 h 1161" name="T11"/>
              <a:gd fmla="*/ 944 w 1069" name="T12"/>
              <a:gd fmla="*/ 692 h 1161" name="T13"/>
              <a:gd fmla="*/ 994 w 1069" name="T14"/>
              <a:gd fmla="*/ 579 h 1161" name="T15"/>
              <a:gd fmla="*/ 1068 w 1069" name="T16"/>
              <a:gd fmla="*/ 123 h 1161" name="T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1161" w="1069">
                <a:moveTo>
                  <a:pt x="1068" y="123"/>
                </a:moveTo>
                <a:cubicBezTo>
                  <a:pt x="1068" y="75"/>
                  <a:pt x="1066" y="46"/>
                  <a:pt x="1066" y="46"/>
                </a:cubicBezTo>
                <a:cubicBezTo>
                  <a:pt x="1066" y="46"/>
                  <a:pt x="544" y="0"/>
                  <a:pt x="250" y="295"/>
                </a:cubicBezTo>
                <a:cubicBezTo>
                  <a:pt x="31" y="516"/>
                  <a:pt x="1" y="864"/>
                  <a:pt x="0" y="1026"/>
                </a:cubicBezTo>
                <a:cubicBezTo>
                  <a:pt x="0" y="1081"/>
                  <a:pt x="2" y="1114"/>
                  <a:pt x="2" y="1114"/>
                </a:cubicBezTo>
                <a:cubicBezTo>
                  <a:pt x="2" y="1114"/>
                  <a:pt x="525" y="1161"/>
                  <a:pt x="818" y="866"/>
                </a:cubicBezTo>
                <a:cubicBezTo>
                  <a:pt x="870" y="814"/>
                  <a:pt x="911" y="754"/>
                  <a:pt x="944" y="692"/>
                </a:cubicBezTo>
                <a:cubicBezTo>
                  <a:pt x="963" y="655"/>
                  <a:pt x="980" y="617"/>
                  <a:pt x="994" y="579"/>
                </a:cubicBezTo>
                <a:cubicBezTo>
                  <a:pt x="1058" y="402"/>
                  <a:pt x="1069" y="222"/>
                  <a:pt x="1068" y="123"/>
                </a:cubicBezTo>
                <a:close/>
              </a:path>
            </a:pathLst>
          </a:custGeom>
          <a:gradFill flip="none" rotWithShape="1">
            <a:gsLst>
              <a:gs pos="87000">
                <a:srgbClr val="2A9995">
                  <a:alpha val="40000"/>
                </a:srgbClr>
              </a:gs>
              <a:gs pos="0">
                <a:srgbClr val="8EE0DC">
                  <a:alpha val="78000"/>
                </a:srgb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lang="id-ID">
              <a:solidFill>
                <a:schemeClr val="lt1"/>
              </a:solidFill>
            </a:endParaRPr>
          </a:p>
        </p:txBody>
      </p:sp>
      <p:sp>
        <p:nvSpPr>
          <p:cNvPr id="15" name="Freeform 33"/>
          <p:cNvSpPr>
            <a:spLocks/>
          </p:cNvSpPr>
          <p:nvPr/>
        </p:nvSpPr>
        <p:spPr bwMode="auto">
          <a:xfrm rot="2776420">
            <a:off x="2300705" y="3398090"/>
            <a:ext cx="490202" cy="646591"/>
          </a:xfrm>
          <a:custGeom>
            <a:avLst/>
            <a:gdLst>
              <a:gd fmla="*/ 1068 w 1069" name="T0"/>
              <a:gd fmla="*/ 123 h 1161" name="T1"/>
              <a:gd fmla="*/ 1066 w 1069" name="T2"/>
              <a:gd fmla="*/ 46 h 1161" name="T3"/>
              <a:gd fmla="*/ 250 w 1069" name="T4"/>
              <a:gd fmla="*/ 295 h 1161" name="T5"/>
              <a:gd fmla="*/ 0 w 1069" name="T6"/>
              <a:gd fmla="*/ 1026 h 1161" name="T7"/>
              <a:gd fmla="*/ 2 w 1069" name="T8"/>
              <a:gd fmla="*/ 1114 h 1161" name="T9"/>
              <a:gd fmla="*/ 818 w 1069" name="T10"/>
              <a:gd fmla="*/ 866 h 1161" name="T11"/>
              <a:gd fmla="*/ 944 w 1069" name="T12"/>
              <a:gd fmla="*/ 692 h 1161" name="T13"/>
              <a:gd fmla="*/ 994 w 1069" name="T14"/>
              <a:gd fmla="*/ 579 h 1161" name="T15"/>
              <a:gd fmla="*/ 1068 w 1069" name="T16"/>
              <a:gd fmla="*/ 123 h 1161" name="T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1161" w="1069">
                <a:moveTo>
                  <a:pt x="1068" y="123"/>
                </a:moveTo>
                <a:cubicBezTo>
                  <a:pt x="1068" y="75"/>
                  <a:pt x="1066" y="46"/>
                  <a:pt x="1066" y="46"/>
                </a:cubicBezTo>
                <a:cubicBezTo>
                  <a:pt x="1066" y="46"/>
                  <a:pt x="544" y="0"/>
                  <a:pt x="250" y="295"/>
                </a:cubicBezTo>
                <a:cubicBezTo>
                  <a:pt x="31" y="516"/>
                  <a:pt x="1" y="864"/>
                  <a:pt x="0" y="1026"/>
                </a:cubicBezTo>
                <a:cubicBezTo>
                  <a:pt x="0" y="1081"/>
                  <a:pt x="2" y="1114"/>
                  <a:pt x="2" y="1114"/>
                </a:cubicBezTo>
                <a:cubicBezTo>
                  <a:pt x="2" y="1114"/>
                  <a:pt x="525" y="1161"/>
                  <a:pt x="818" y="866"/>
                </a:cubicBezTo>
                <a:cubicBezTo>
                  <a:pt x="870" y="814"/>
                  <a:pt x="911" y="754"/>
                  <a:pt x="944" y="692"/>
                </a:cubicBezTo>
                <a:cubicBezTo>
                  <a:pt x="963" y="655"/>
                  <a:pt x="980" y="617"/>
                  <a:pt x="994" y="579"/>
                </a:cubicBezTo>
                <a:cubicBezTo>
                  <a:pt x="1058" y="402"/>
                  <a:pt x="1069" y="222"/>
                  <a:pt x="1068" y="123"/>
                </a:cubicBezTo>
                <a:close/>
              </a:path>
            </a:pathLst>
          </a:custGeom>
          <a:gradFill flip="none" rotWithShape="1">
            <a:gsLst>
              <a:gs pos="87000">
                <a:srgbClr val="2A9995">
                  <a:alpha val="40000"/>
                </a:srgbClr>
              </a:gs>
              <a:gs pos="0">
                <a:srgbClr val="8EE0DC">
                  <a:alpha val="78000"/>
                </a:srgb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lang="id-ID">
              <a:solidFill>
                <a:schemeClr val="lt1"/>
              </a:solidFill>
            </a:endParaRPr>
          </a:p>
        </p:txBody>
      </p:sp>
      <p:sp>
        <p:nvSpPr>
          <p:cNvPr id="16" name="Freeform 34"/>
          <p:cNvSpPr>
            <a:spLocks/>
          </p:cNvSpPr>
          <p:nvPr/>
        </p:nvSpPr>
        <p:spPr bwMode="auto">
          <a:xfrm rot="4980047">
            <a:off x="2090386" y="2838213"/>
            <a:ext cx="490202" cy="646591"/>
          </a:xfrm>
          <a:custGeom>
            <a:avLst/>
            <a:gdLst>
              <a:gd fmla="*/ 1068 w 1069" name="T0"/>
              <a:gd fmla="*/ 123 h 1161" name="T1"/>
              <a:gd fmla="*/ 1066 w 1069" name="T2"/>
              <a:gd fmla="*/ 46 h 1161" name="T3"/>
              <a:gd fmla="*/ 250 w 1069" name="T4"/>
              <a:gd fmla="*/ 295 h 1161" name="T5"/>
              <a:gd fmla="*/ 0 w 1069" name="T6"/>
              <a:gd fmla="*/ 1026 h 1161" name="T7"/>
              <a:gd fmla="*/ 2 w 1069" name="T8"/>
              <a:gd fmla="*/ 1114 h 1161" name="T9"/>
              <a:gd fmla="*/ 818 w 1069" name="T10"/>
              <a:gd fmla="*/ 866 h 1161" name="T11"/>
              <a:gd fmla="*/ 944 w 1069" name="T12"/>
              <a:gd fmla="*/ 692 h 1161" name="T13"/>
              <a:gd fmla="*/ 994 w 1069" name="T14"/>
              <a:gd fmla="*/ 579 h 1161" name="T15"/>
              <a:gd fmla="*/ 1068 w 1069" name="T16"/>
              <a:gd fmla="*/ 123 h 1161" name="T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1161" w="1069">
                <a:moveTo>
                  <a:pt x="1068" y="123"/>
                </a:moveTo>
                <a:cubicBezTo>
                  <a:pt x="1068" y="75"/>
                  <a:pt x="1066" y="46"/>
                  <a:pt x="1066" y="46"/>
                </a:cubicBezTo>
                <a:cubicBezTo>
                  <a:pt x="1066" y="46"/>
                  <a:pt x="544" y="0"/>
                  <a:pt x="250" y="295"/>
                </a:cubicBezTo>
                <a:cubicBezTo>
                  <a:pt x="31" y="516"/>
                  <a:pt x="1" y="864"/>
                  <a:pt x="0" y="1026"/>
                </a:cubicBezTo>
                <a:cubicBezTo>
                  <a:pt x="0" y="1081"/>
                  <a:pt x="2" y="1114"/>
                  <a:pt x="2" y="1114"/>
                </a:cubicBezTo>
                <a:cubicBezTo>
                  <a:pt x="2" y="1114"/>
                  <a:pt x="525" y="1161"/>
                  <a:pt x="818" y="866"/>
                </a:cubicBezTo>
                <a:cubicBezTo>
                  <a:pt x="870" y="814"/>
                  <a:pt x="911" y="754"/>
                  <a:pt x="944" y="692"/>
                </a:cubicBezTo>
                <a:cubicBezTo>
                  <a:pt x="963" y="655"/>
                  <a:pt x="980" y="617"/>
                  <a:pt x="994" y="579"/>
                </a:cubicBezTo>
                <a:cubicBezTo>
                  <a:pt x="1058" y="402"/>
                  <a:pt x="1069" y="222"/>
                  <a:pt x="1068" y="123"/>
                </a:cubicBezTo>
                <a:close/>
              </a:path>
            </a:pathLst>
          </a:custGeom>
          <a:gradFill flip="none" rotWithShape="1">
            <a:gsLst>
              <a:gs pos="87000">
                <a:srgbClr val="2A9995">
                  <a:alpha val="40000"/>
                </a:srgbClr>
              </a:gs>
              <a:gs pos="0">
                <a:srgbClr val="8EE0DC">
                  <a:alpha val="78000"/>
                </a:srgb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lang="id-ID">
              <a:solidFill>
                <a:schemeClr val="lt1"/>
              </a:solidFill>
            </a:endParaRPr>
          </a:p>
        </p:txBody>
      </p:sp>
      <p:sp>
        <p:nvSpPr>
          <p:cNvPr id="4" name="Freeform 39"/>
          <p:cNvSpPr/>
          <p:nvPr/>
        </p:nvSpPr>
        <p:spPr>
          <a:xfrm>
            <a:off x="3187825" y="5261608"/>
            <a:ext cx="2908175" cy="686172"/>
          </a:xfrm>
          <a:custGeom>
            <a:avLst/>
            <a:gdLst>
              <a:gd fmla="*/ 2066588 w 3536803" name="connsiteX0"/>
              <a:gd fmla="*/ 0 h 834494" name="connsiteY0"/>
              <a:gd fmla="*/ 3534364 w 3536803" name="connsiteX1"/>
              <a:gd fmla="*/ 267822 h 834494" name="connsiteY1"/>
              <a:gd fmla="*/ 3536803 w 3536803" name="connsiteX2"/>
              <a:gd fmla="*/ 269124 h 834494" name="connsiteY2"/>
              <a:gd fmla="*/ 3404571 w 3536803" name="connsiteX3"/>
              <a:gd fmla="*/ 235470 h 834494" name="connsiteY3"/>
              <a:gd fmla="*/ 1936666 w 3536803" name="connsiteX4"/>
              <a:gd fmla="*/ 172043 h 834494" name="connsiteY4"/>
              <a:gd fmla="*/ 90123 w 3536803" name="connsiteX5"/>
              <a:gd fmla="*/ 761375 h 834494" name="connsiteY5"/>
              <a:gd fmla="*/ 0 w 3536803" name="connsiteX6"/>
              <a:gd fmla="*/ 834494 h 834494" name="connsiteY6"/>
              <a:gd fmla="*/ 1557 w 3536803" name="connsiteX7"/>
              <a:gd fmla="*/ 820908 h 834494" name="connsiteY7"/>
              <a:gd fmla="*/ 2066588 w 3536803" name="connsiteX8"/>
              <a:gd fmla="*/ 0 h 834494" name="connsiteY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834494" w="3536803">
                <a:moveTo>
                  <a:pt x="2066588" y="0"/>
                </a:moveTo>
                <a:cubicBezTo>
                  <a:pt x="2639790" y="0"/>
                  <a:pt x="3158727" y="102348"/>
                  <a:pt x="3534364" y="267822"/>
                </a:cubicBezTo>
                <a:lnTo>
                  <a:pt x="3536803" y="269124"/>
                </a:lnTo>
                <a:lnTo>
                  <a:pt x="3404571" y="235470"/>
                </a:lnTo>
                <a:cubicBezTo>
                  <a:pt x="2998351" y="144896"/>
                  <a:pt x="2486388" y="117212"/>
                  <a:pt x="1936666" y="172043"/>
                </a:cubicBezTo>
                <a:cubicBezTo>
                  <a:pt x="1151348" y="250374"/>
                  <a:pt x="474836" y="478563"/>
                  <a:pt x="90123" y="761375"/>
                </a:cubicBezTo>
                <a:lnTo>
                  <a:pt x="0" y="834494"/>
                </a:lnTo>
                <a:lnTo>
                  <a:pt x="1557" y="820908"/>
                </a:lnTo>
                <a:cubicBezTo>
                  <a:pt x="107856" y="359817"/>
                  <a:pt x="991834" y="0"/>
                  <a:pt x="2066588" y="0"/>
                </a:cubicBezTo>
                <a:close/>
              </a:path>
            </a:pathLst>
          </a:custGeom>
          <a:solidFill>
            <a:srgbClr val="2A99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AU"/>
          </a:p>
        </p:txBody>
      </p:sp>
      <p:grpSp>
        <p:nvGrpSpPr>
          <p:cNvPr id="2" name="组合 1"/>
          <p:cNvGrpSpPr/>
          <p:nvPr/>
        </p:nvGrpSpPr>
        <p:grpSpPr>
          <a:xfrm>
            <a:off x="6621611" y="1931187"/>
            <a:ext cx="3252523" cy="774071"/>
            <a:chOff x="6621611" y="1931187"/>
            <a:chExt cx="3252523" cy="774071"/>
          </a:xfrm>
        </p:grpSpPr>
        <p:sp>
          <p:nvSpPr>
            <p:cNvPr id="29" name="TextBox 148"/>
            <p:cNvSpPr txBox="1"/>
            <p:nvPr/>
          </p:nvSpPr>
          <p:spPr>
            <a:xfrm>
              <a:off x="6621611" y="1931187"/>
              <a:ext cx="2472224" cy="369332"/>
            </a:xfrm>
            <a:prstGeom prst="rect">
              <a:avLst/>
            </a:prstGeom>
          </p:spPr>
          <p:txBody>
            <a:bodyPr rtlCol="0" wrap="square">
              <a:spAutoFit/>
            </a:bodyPr>
            <a:lstStyle/>
            <a:p>
              <a:pPr>
                <a:buClr>
                  <a:srgbClr val="C35954"/>
                </a:buClr>
                <a:buSzPct val="120000"/>
              </a:pPr>
              <a:r>
                <a:rPr altLang="en-US" b="1" dirty="0" lang="zh-CN" smtClean="0">
                  <a:solidFill>
                    <a:srgbClr val="54D0CA"/>
                  </a:solidFill>
                  <a:latin charset="0" panose="020F0502020204030204" pitchFamily="34" typeface="Calibri"/>
                </a:rPr>
                <a:t>点击添加标题</a:t>
              </a:r>
            </a:p>
          </p:txBody>
        </p:sp>
        <p:sp>
          <p:nvSpPr>
            <p:cNvPr id="30" name="Rectangle 3"/>
            <p:cNvSpPr txBox="1">
              <a:spLocks noChangeArrowheads="1"/>
            </p:cNvSpPr>
            <p:nvPr/>
          </p:nvSpPr>
          <p:spPr bwMode="auto">
            <a:xfrm>
              <a:off x="6716611" y="2354393"/>
              <a:ext cx="3157523" cy="3508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/>
          </p:spPr>
          <p:txBody>
            <a:bodyPr anchor="t" anchorCtr="0" bIns="0" lIns="0" rIns="0" tIns="0" wrap="square">
              <a:spAutoFit/>
              <a:scene3d>
                <a:camera prst="orthographicFront"/>
                <a:lightRig dir="t" rig="threePt"/>
              </a:scene3d>
              <a:sp3d>
                <a:bevelT h="0" w="0"/>
              </a:sp3d>
            </a:bodyPr>
            <a:lstStyle>
              <a:defPPr>
                <a:defRPr lang="zh-CN"/>
              </a:defPPr>
              <a:lvl1pPr fontAlgn="auto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Font charset="0" typeface="Arial"/>
                <a:buNone/>
                <a:defRPr kumimoji="0" sz="1000">
                  <a:solidFill>
                    <a:schemeClr val="bg1">
                      <a:lumMod val="85000"/>
                    </a:schemeClr>
                  </a:solidFill>
                  <a:latin typeface="+mj-ea"/>
                  <a:ea typeface="+mj-ea"/>
                  <a:cs charset="0" pitchFamily="34" typeface="Tahoma"/>
                </a:defRPr>
              </a:lvl1pPr>
            </a:lstStyle>
            <a:p>
              <a:r>
                <a:rPr altLang="en-US" dirty="0" lang="zh-CN"/>
                <a:t>您的内容打在这里，或者通过复制您的文本后，在此框中选择粘贴，并选择只保留文字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621611" y="4643907"/>
            <a:ext cx="3252523" cy="774071"/>
            <a:chOff x="6621611" y="4643907"/>
            <a:chExt cx="3252523" cy="774071"/>
          </a:xfrm>
        </p:grpSpPr>
        <p:sp>
          <p:nvSpPr>
            <p:cNvPr id="31" name="TextBox 146"/>
            <p:cNvSpPr txBox="1"/>
            <p:nvPr/>
          </p:nvSpPr>
          <p:spPr>
            <a:xfrm>
              <a:off x="6621611" y="4643907"/>
              <a:ext cx="2472224" cy="369332"/>
            </a:xfrm>
            <a:prstGeom prst="rect">
              <a:avLst/>
            </a:prstGeom>
          </p:spPr>
          <p:txBody>
            <a:bodyPr rtlCol="0" wrap="square">
              <a:spAutoFit/>
            </a:bodyPr>
            <a:lstStyle/>
            <a:p>
              <a:pPr>
                <a:buClr>
                  <a:srgbClr val="C35954"/>
                </a:buClr>
                <a:buSzPct val="120000"/>
              </a:pPr>
              <a:r>
                <a:rPr altLang="en-US" b="1" dirty="0" lang="zh-CN" smtClean="0">
                  <a:solidFill>
                    <a:srgbClr val="54D0CA"/>
                  </a:solidFill>
                  <a:latin charset="0" panose="020F0502020204030204" pitchFamily="34" typeface="Calibri"/>
                </a:rPr>
                <a:t>点击添加标题</a:t>
              </a:r>
              <a:endParaRPr altLang="en-US" b="1" dirty="0" lang="zh-CN">
                <a:solidFill>
                  <a:srgbClr val="54D0CA"/>
                </a:solidFill>
                <a:latin charset="0" panose="020F0502020204030204" pitchFamily="34" typeface="Calibri"/>
              </a:endParaRPr>
            </a:p>
          </p:txBody>
        </p:sp>
        <p:sp>
          <p:nvSpPr>
            <p:cNvPr id="32" name="Rectangle 3"/>
            <p:cNvSpPr txBox="1">
              <a:spLocks noChangeArrowheads="1"/>
            </p:cNvSpPr>
            <p:nvPr/>
          </p:nvSpPr>
          <p:spPr bwMode="auto">
            <a:xfrm>
              <a:off x="6716611" y="5067113"/>
              <a:ext cx="3157523" cy="3508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/>
          </p:spPr>
          <p:txBody>
            <a:bodyPr anchor="t" anchorCtr="0" bIns="0" lIns="0" rIns="0" tIns="0" wrap="square">
              <a:spAutoFit/>
              <a:scene3d>
                <a:camera prst="orthographicFront"/>
                <a:lightRig dir="t" rig="threePt"/>
              </a:scene3d>
              <a:sp3d>
                <a:bevelT h="0" w="0"/>
              </a:sp3d>
            </a:bodyPr>
            <a:lstStyle>
              <a:defPPr>
                <a:defRPr lang="zh-CN"/>
              </a:defPPr>
              <a:lvl1pPr fontAlgn="auto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Font charset="0" typeface="Arial"/>
                <a:buNone/>
                <a:defRPr kumimoji="0" sz="1000">
                  <a:solidFill>
                    <a:schemeClr val="bg1">
                      <a:lumMod val="85000"/>
                    </a:schemeClr>
                  </a:solidFill>
                  <a:latin typeface="+mj-ea"/>
                  <a:ea typeface="+mj-ea"/>
                  <a:cs charset="0" pitchFamily="34" typeface="Tahoma"/>
                </a:defRPr>
              </a:lvl1pPr>
            </a:lstStyle>
            <a:p>
              <a:r>
                <a:rPr altLang="en-US" dirty="0" lang="zh-CN"/>
                <a:t>您的内容打在这里，或者通过复制您的文本后，在此框中选择粘贴，并选择只保留文字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6621611" y="3287546"/>
            <a:ext cx="3252523" cy="774071"/>
            <a:chOff x="6621611" y="3287546"/>
            <a:chExt cx="3252523" cy="774071"/>
          </a:xfrm>
        </p:grpSpPr>
        <p:sp>
          <p:nvSpPr>
            <p:cNvPr id="33" name="TextBox 144"/>
            <p:cNvSpPr txBox="1"/>
            <p:nvPr/>
          </p:nvSpPr>
          <p:spPr>
            <a:xfrm>
              <a:off x="6621611" y="3287546"/>
              <a:ext cx="2472224" cy="369332"/>
            </a:xfrm>
            <a:prstGeom prst="rect">
              <a:avLst/>
            </a:prstGeom>
          </p:spPr>
          <p:txBody>
            <a:bodyPr rtlCol="0" wrap="square">
              <a:spAutoFit/>
            </a:bodyPr>
            <a:lstStyle/>
            <a:p>
              <a:pPr>
                <a:buClr>
                  <a:srgbClr val="C35954"/>
                </a:buClr>
                <a:buSzPct val="120000"/>
              </a:pPr>
              <a:r>
                <a:rPr altLang="en-US" b="1" dirty="0" lang="zh-CN" smtClean="0">
                  <a:solidFill>
                    <a:srgbClr val="54D0CA"/>
                  </a:solidFill>
                  <a:latin charset="0" panose="020F0502020204030204" pitchFamily="34" typeface="Calibri"/>
                </a:rPr>
                <a:t>点击添加标题</a:t>
              </a:r>
              <a:endParaRPr altLang="en-US" b="1" dirty="0" lang="zh-CN">
                <a:solidFill>
                  <a:srgbClr val="54D0CA"/>
                </a:solidFill>
                <a:latin charset="0" panose="020F0502020204030204" pitchFamily="34" typeface="Calibri"/>
              </a:endParaRPr>
            </a:p>
          </p:txBody>
        </p:sp>
        <p:sp>
          <p:nvSpPr>
            <p:cNvPr id="34" name="Rectangle 3"/>
            <p:cNvSpPr txBox="1">
              <a:spLocks noChangeArrowheads="1"/>
            </p:cNvSpPr>
            <p:nvPr/>
          </p:nvSpPr>
          <p:spPr bwMode="auto">
            <a:xfrm>
              <a:off x="6716611" y="3710752"/>
              <a:ext cx="3157523" cy="3508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/>
          </p:spPr>
          <p:txBody>
            <a:bodyPr anchor="t" anchorCtr="0" bIns="0" lIns="0" rIns="0" tIns="0" wrap="square">
              <a:spAutoFit/>
              <a:scene3d>
                <a:camera prst="orthographicFront"/>
                <a:lightRig dir="t" rig="threePt"/>
              </a:scene3d>
              <a:sp3d>
                <a:bevelT h="0" w="0"/>
              </a:sp3d>
            </a:bodyPr>
            <a:lstStyle>
              <a:defPPr>
                <a:defRPr lang="zh-CN"/>
              </a:defPPr>
              <a:lvl1pPr fontAlgn="auto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Font charset="0" typeface="Arial"/>
                <a:buNone/>
                <a:defRPr kumimoji="0" sz="1000">
                  <a:solidFill>
                    <a:schemeClr val="bg1">
                      <a:lumMod val="85000"/>
                    </a:schemeClr>
                  </a:solidFill>
                  <a:latin typeface="+mj-ea"/>
                  <a:ea typeface="+mj-ea"/>
                  <a:cs charset="0" pitchFamily="34" typeface="Tahoma"/>
                </a:defRPr>
              </a:lvl1pPr>
            </a:lstStyle>
            <a:p>
              <a:r>
                <a:rPr altLang="en-US" dirty="0" lang="zh-CN"/>
                <a:t>您的内容打在这里，或者通过复制您的文本后，在此框中选择粘贴，并选择只保留文字</a:t>
              </a:r>
            </a:p>
          </p:txBody>
        </p:sp>
      </p:grpSp>
      <p:grpSp>
        <p:nvGrpSpPr>
          <p:cNvPr id="40" name="Group 38"/>
          <p:cNvGrpSpPr/>
          <p:nvPr/>
        </p:nvGrpSpPr>
        <p:grpSpPr>
          <a:xfrm>
            <a:off x="4279616" y="2768794"/>
            <a:ext cx="306661" cy="305315"/>
            <a:chOff x="2840038" y="4406900"/>
            <a:chExt cx="723900" cy="720725"/>
          </a:xfrm>
          <a:solidFill>
            <a:schemeClr val="bg1">
              <a:alpha val="33000"/>
            </a:schemeClr>
          </a:solidFill>
        </p:grpSpPr>
        <p:sp>
          <p:nvSpPr>
            <p:cNvPr id="41" name="Freeform 39"/>
            <p:cNvSpPr>
              <a:spLocks noEditPoints="1"/>
            </p:cNvSpPr>
            <p:nvPr/>
          </p:nvSpPr>
          <p:spPr bwMode="auto">
            <a:xfrm>
              <a:off x="2840038" y="4406900"/>
              <a:ext cx="723900" cy="720725"/>
            </a:xfrm>
            <a:custGeom>
              <a:avLst/>
              <a:gdLst>
                <a:gd fmla="*/ 440 w 456" name="T0"/>
                <a:gd fmla="*/ 141 h 454" name="T1"/>
                <a:gd fmla="*/ 404 w 456" name="T2"/>
                <a:gd fmla="*/ 82 h 454" name="T3"/>
                <a:gd fmla="*/ 287 w 456" name="T4"/>
                <a:gd fmla="*/ 7 h 454" name="T5"/>
                <a:gd fmla="*/ 192 w 456" name="T6"/>
                <a:gd fmla="*/ 2 h 454" name="T7"/>
                <a:gd fmla="*/ 146 w 456" name="T8"/>
                <a:gd fmla="*/ 15 h 454" name="T9"/>
                <a:gd fmla="*/ 63 w 456" name="T10"/>
                <a:gd fmla="*/ 70 h 454" name="T11"/>
                <a:gd fmla="*/ 8 w 456" name="T12"/>
                <a:gd fmla="*/ 168 h 454" name="T13"/>
                <a:gd fmla="*/ 0 w 456" name="T14"/>
                <a:gd fmla="*/ 227 h 454" name="T15"/>
                <a:gd fmla="*/ 1 w 456" name="T16"/>
                <a:gd fmla="*/ 246 h 454" name="T17"/>
                <a:gd fmla="*/ 2 w 456" name="T18"/>
                <a:gd fmla="*/ 256 h 454" name="T19"/>
                <a:gd fmla="*/ 20 w 456" name="T20"/>
                <a:gd fmla="*/ 319 h 454" name="T21"/>
                <a:gd fmla="*/ 45 w 456" name="T22"/>
                <a:gd fmla="*/ 364 h 454" name="T23"/>
                <a:gd fmla="*/ 122 w 456" name="T24"/>
                <a:gd fmla="*/ 428 h 454" name="T25"/>
                <a:gd fmla="*/ 204 w 456" name="T26"/>
                <a:gd fmla="*/ 453 h 454" name="T27"/>
                <a:gd fmla="*/ 218 w 456" name="T28"/>
                <a:gd fmla="*/ 454 h 454" name="T29"/>
                <a:gd fmla="*/ 264 w 456" name="T30"/>
                <a:gd fmla="*/ 452 h 454" name="T31"/>
                <a:gd fmla="*/ 362 w 456" name="T32"/>
                <a:gd fmla="*/ 411 h 454" name="T33"/>
                <a:gd fmla="*/ 418 w 456" name="T34"/>
                <a:gd fmla="*/ 354 h 454" name="T35"/>
                <a:gd fmla="*/ 455 w 456" name="T36"/>
                <a:gd fmla="*/ 249 h 454" name="T37"/>
                <a:gd fmla="*/ 313 w 456" name="T38"/>
                <a:gd fmla="*/ 344 h 454" name="T39"/>
                <a:gd fmla="*/ 240 w 456" name="T40"/>
                <a:gd fmla="*/ 372 h 454" name="T41"/>
                <a:gd fmla="*/ 159 w 456" name="T42"/>
                <a:gd fmla="*/ 355 h 454" name="T43"/>
                <a:gd fmla="*/ 94 w 456" name="T44"/>
                <a:gd fmla="*/ 284 h 454" name="T45"/>
                <a:gd fmla="*/ 84 w 456" name="T46"/>
                <a:gd fmla="*/ 204 h 454" name="T47"/>
                <a:gd fmla="*/ 118 w 456" name="T48"/>
                <a:gd fmla="*/ 132 h 454" name="T49"/>
                <a:gd fmla="*/ 184 w 456" name="T50"/>
                <a:gd fmla="*/ 88 h 454" name="T51"/>
                <a:gd fmla="*/ 228 w 456" name="T52"/>
                <a:gd fmla="*/ 82 h 454" name="T53"/>
                <a:gd fmla="*/ 323 w 456" name="T54"/>
                <a:gd fmla="*/ 116 h 454" name="T55"/>
                <a:gd fmla="*/ 363 w 456" name="T56"/>
                <a:gd fmla="*/ 171 h 454" name="T57"/>
                <a:gd fmla="*/ 374 w 456" name="T58"/>
                <a:gd fmla="*/ 227 h 454" name="T59"/>
                <a:gd fmla="*/ 339 w 456" name="T60"/>
                <a:gd fmla="*/ 321 h 454" name="T61"/>
                <a:gd fmla="*/ 387 w 456" name="T62"/>
                <a:gd fmla="*/ 209 h 454" name="T63"/>
                <a:gd fmla="*/ 362 w 456" name="T64"/>
                <a:gd fmla="*/ 139 h 454" name="T65"/>
                <a:gd fmla="*/ 435 w 456" name="T66"/>
                <a:gd fmla="*/ 176 h 454" name="T67"/>
                <a:gd fmla="*/ 240 w 456" name="T68"/>
                <a:gd fmla="*/ 14 h 454" name="T69"/>
                <a:gd fmla="*/ 362 w 456" name="T70"/>
                <a:gd fmla="*/ 59 h 454" name="T71"/>
                <a:gd fmla="*/ 341 w 456" name="T72"/>
                <a:gd fmla="*/ 114 h 454" name="T73"/>
                <a:gd fmla="*/ 228 w 456" name="T74"/>
                <a:gd fmla="*/ 68 h 454" name="T75"/>
                <a:gd fmla="*/ 169 w 456" name="T76"/>
                <a:gd fmla="*/ 22 h 454" name="T77"/>
                <a:gd fmla="*/ 228 w 456" name="T78"/>
                <a:gd fmla="*/ 440 h 454" name="T79"/>
                <a:gd fmla="*/ 215 w 456" name="T80"/>
                <a:gd fmla="*/ 440 h 454" name="T81"/>
                <a:gd fmla="*/ 165 w 456" name="T82"/>
                <a:gd fmla="*/ 432 h 454" name="T83"/>
                <a:gd fmla="*/ 84 w 456" name="T84"/>
                <a:gd fmla="*/ 384 h 454" name="T85"/>
                <a:gd fmla="*/ 36 w 456" name="T86"/>
                <a:gd fmla="*/ 319 h 454" name="T87"/>
                <a:gd fmla="*/ 17 w 456" name="T88"/>
                <a:gd fmla="*/ 262 h 454" name="T89"/>
                <a:gd fmla="*/ 16 w 456" name="T90"/>
                <a:gd fmla="*/ 250 h 454" name="T91"/>
                <a:gd fmla="*/ 15 w 456" name="T92"/>
                <a:gd fmla="*/ 227 h 454" name="T93"/>
                <a:gd fmla="*/ 18 w 456" name="T94"/>
                <a:gd fmla="*/ 186 h 454" name="T95"/>
                <a:gd fmla="*/ 63 w 456" name="T96"/>
                <a:gd fmla="*/ 90 h 454" name="T97"/>
                <a:gd fmla="*/ 150 w 456" name="T98"/>
                <a:gd fmla="*/ 28 h 454" name="T99"/>
                <a:gd fmla="*/ 150 w 456" name="T100"/>
                <a:gd fmla="*/ 88 h 454" name="T101"/>
                <a:gd fmla="*/ 91 w 456" name="T102"/>
                <a:gd fmla="*/ 145 h 454" name="T103"/>
                <a:gd fmla="*/ 68 w 456" name="T104"/>
                <a:gd fmla="*/ 227 h 454" name="T105"/>
                <a:gd fmla="*/ 96 w 456" name="T106"/>
                <a:gd fmla="*/ 316 h 454" name="T107"/>
                <a:gd fmla="*/ 180 w 456" name="T108"/>
                <a:gd fmla="*/ 380 h 454" name="T109"/>
                <a:gd fmla="*/ 264 w 456" name="T110"/>
                <a:gd fmla="*/ 383 h 454" name="T111"/>
                <a:gd fmla="*/ 348 w 456" name="T112"/>
                <a:gd fmla="*/ 404 h 454" name="T113"/>
                <a:gd fmla="*/ 244 w 456" name="T114"/>
                <a:gd fmla="*/ 440 h 454" name="T115"/>
                <a:gd fmla="*/ 441 w 456" name="T116"/>
                <a:gd fmla="*/ 249 h 454" name="T117"/>
                <a:gd fmla="*/ 379 w 456" name="T118"/>
                <a:gd fmla="*/ 378 h 454" name="T119"/>
                <a:gd fmla="*/ 340 w 456" name="T120"/>
                <a:gd fmla="*/ 341 h 454" name="T121"/>
                <a:gd fmla="*/ 388 w 456" name="T122"/>
                <a:gd fmla="*/ 234 h 454" name="T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b="b" l="0" r="r" t="0"/>
              <a:pathLst>
                <a:path h="454" w="456">
                  <a:moveTo>
                    <a:pt x="456" y="226"/>
                  </a:moveTo>
                  <a:lnTo>
                    <a:pt x="456" y="226"/>
                  </a:lnTo>
                  <a:lnTo>
                    <a:pt x="456" y="209"/>
                  </a:lnTo>
                  <a:lnTo>
                    <a:pt x="454" y="192"/>
                  </a:lnTo>
                  <a:lnTo>
                    <a:pt x="450" y="175"/>
                  </a:lnTo>
                  <a:lnTo>
                    <a:pt x="445" y="157"/>
                  </a:lnTo>
                  <a:lnTo>
                    <a:pt x="440" y="141"/>
                  </a:lnTo>
                  <a:lnTo>
                    <a:pt x="432" y="126"/>
                  </a:lnTo>
                  <a:lnTo>
                    <a:pt x="423" y="110"/>
                  </a:lnTo>
                  <a:lnTo>
                    <a:pt x="414" y="96"/>
                  </a:lnTo>
                  <a:lnTo>
                    <a:pt x="414" y="96"/>
                  </a:lnTo>
                  <a:lnTo>
                    <a:pt x="410" y="90"/>
                  </a:lnTo>
                  <a:lnTo>
                    <a:pt x="410" y="90"/>
                  </a:lnTo>
                  <a:lnTo>
                    <a:pt x="404" y="82"/>
                  </a:lnTo>
                  <a:lnTo>
                    <a:pt x="404" y="82"/>
                  </a:lnTo>
                  <a:lnTo>
                    <a:pt x="388" y="64"/>
                  </a:lnTo>
                  <a:lnTo>
                    <a:pt x="371" y="48"/>
                  </a:lnTo>
                  <a:lnTo>
                    <a:pt x="351" y="34"/>
                  </a:lnTo>
                  <a:lnTo>
                    <a:pt x="332" y="23"/>
                  </a:lnTo>
                  <a:lnTo>
                    <a:pt x="310" y="14"/>
                  </a:lnTo>
                  <a:lnTo>
                    <a:pt x="287" y="7"/>
                  </a:lnTo>
                  <a:lnTo>
                    <a:pt x="265" y="2"/>
                  </a:lnTo>
                  <a:lnTo>
                    <a:pt x="241" y="0"/>
                  </a:lnTo>
                  <a:lnTo>
                    <a:pt x="241" y="0"/>
                  </a:lnTo>
                  <a:lnTo>
                    <a:pt x="228" y="0"/>
                  </a:lnTo>
                  <a:lnTo>
                    <a:pt x="228" y="0"/>
                  </a:lnTo>
                  <a:lnTo>
                    <a:pt x="210" y="0"/>
                  </a:lnTo>
                  <a:lnTo>
                    <a:pt x="192" y="2"/>
                  </a:lnTo>
                  <a:lnTo>
                    <a:pt x="175" y="5"/>
                  </a:lnTo>
                  <a:lnTo>
                    <a:pt x="158" y="10"/>
                  </a:lnTo>
                  <a:lnTo>
                    <a:pt x="157" y="10"/>
                  </a:lnTo>
                  <a:lnTo>
                    <a:pt x="156" y="11"/>
                  </a:lnTo>
                  <a:lnTo>
                    <a:pt x="156" y="11"/>
                  </a:lnTo>
                  <a:lnTo>
                    <a:pt x="148" y="14"/>
                  </a:lnTo>
                  <a:lnTo>
                    <a:pt x="146" y="15"/>
                  </a:lnTo>
                  <a:lnTo>
                    <a:pt x="146" y="15"/>
                  </a:lnTo>
                  <a:lnTo>
                    <a:pt x="130" y="21"/>
                  </a:lnTo>
                  <a:lnTo>
                    <a:pt x="115" y="30"/>
                  </a:lnTo>
                  <a:lnTo>
                    <a:pt x="101" y="38"/>
                  </a:lnTo>
                  <a:lnTo>
                    <a:pt x="88" y="47"/>
                  </a:lnTo>
                  <a:lnTo>
                    <a:pt x="75" y="58"/>
                  </a:lnTo>
                  <a:lnTo>
                    <a:pt x="63" y="70"/>
                  </a:lnTo>
                  <a:lnTo>
                    <a:pt x="52" y="82"/>
                  </a:lnTo>
                  <a:lnTo>
                    <a:pt x="42" y="95"/>
                  </a:lnTo>
                  <a:lnTo>
                    <a:pt x="34" y="108"/>
                  </a:lnTo>
                  <a:lnTo>
                    <a:pt x="25" y="122"/>
                  </a:lnTo>
                  <a:lnTo>
                    <a:pt x="18" y="137"/>
                  </a:lnTo>
                  <a:lnTo>
                    <a:pt x="13" y="152"/>
                  </a:lnTo>
                  <a:lnTo>
                    <a:pt x="8" y="168"/>
                  </a:lnTo>
                  <a:lnTo>
                    <a:pt x="4" y="184"/>
                  </a:lnTo>
                  <a:lnTo>
                    <a:pt x="2" y="200"/>
                  </a:lnTo>
                  <a:lnTo>
                    <a:pt x="1" y="218"/>
                  </a:lnTo>
                  <a:lnTo>
                    <a:pt x="1" y="218"/>
                  </a:lnTo>
                  <a:lnTo>
                    <a:pt x="0" y="223"/>
                  </a:lnTo>
                  <a:lnTo>
                    <a:pt x="0" y="227"/>
                  </a:lnTo>
                  <a:lnTo>
                    <a:pt x="0" y="227"/>
                  </a:lnTo>
                  <a:lnTo>
                    <a:pt x="0" y="227"/>
                  </a:lnTo>
                  <a:lnTo>
                    <a:pt x="1" y="236"/>
                  </a:lnTo>
                  <a:lnTo>
                    <a:pt x="1" y="237"/>
                  </a:lnTo>
                  <a:lnTo>
                    <a:pt x="1" y="237"/>
                  </a:lnTo>
                  <a:lnTo>
                    <a:pt x="1" y="239"/>
                  </a:lnTo>
                  <a:lnTo>
                    <a:pt x="1" y="239"/>
                  </a:lnTo>
                  <a:lnTo>
                    <a:pt x="1" y="246"/>
                  </a:lnTo>
                  <a:lnTo>
                    <a:pt x="1" y="248"/>
                  </a:lnTo>
                  <a:lnTo>
                    <a:pt x="1" y="248"/>
                  </a:lnTo>
                  <a:lnTo>
                    <a:pt x="2" y="251"/>
                  </a:lnTo>
                  <a:lnTo>
                    <a:pt x="2" y="251"/>
                  </a:lnTo>
                  <a:lnTo>
                    <a:pt x="2" y="254"/>
                  </a:lnTo>
                  <a:lnTo>
                    <a:pt x="2" y="256"/>
                  </a:lnTo>
                  <a:lnTo>
                    <a:pt x="2" y="256"/>
                  </a:lnTo>
                  <a:lnTo>
                    <a:pt x="3" y="263"/>
                  </a:lnTo>
                  <a:lnTo>
                    <a:pt x="3" y="264"/>
                  </a:lnTo>
                  <a:lnTo>
                    <a:pt x="3" y="264"/>
                  </a:lnTo>
                  <a:lnTo>
                    <a:pt x="7" y="278"/>
                  </a:lnTo>
                  <a:lnTo>
                    <a:pt x="10" y="292"/>
                  </a:lnTo>
                  <a:lnTo>
                    <a:pt x="14" y="305"/>
                  </a:lnTo>
                  <a:lnTo>
                    <a:pt x="20" y="319"/>
                  </a:lnTo>
                  <a:lnTo>
                    <a:pt x="21" y="320"/>
                  </a:lnTo>
                  <a:lnTo>
                    <a:pt x="21" y="320"/>
                  </a:lnTo>
                  <a:lnTo>
                    <a:pt x="23" y="326"/>
                  </a:lnTo>
                  <a:lnTo>
                    <a:pt x="23" y="326"/>
                  </a:lnTo>
                  <a:lnTo>
                    <a:pt x="30" y="339"/>
                  </a:lnTo>
                  <a:lnTo>
                    <a:pt x="38" y="352"/>
                  </a:lnTo>
                  <a:lnTo>
                    <a:pt x="45" y="364"/>
                  </a:lnTo>
                  <a:lnTo>
                    <a:pt x="55" y="374"/>
                  </a:lnTo>
                  <a:lnTo>
                    <a:pt x="65" y="385"/>
                  </a:lnTo>
                  <a:lnTo>
                    <a:pt x="75" y="395"/>
                  </a:lnTo>
                  <a:lnTo>
                    <a:pt x="85" y="405"/>
                  </a:lnTo>
                  <a:lnTo>
                    <a:pt x="97" y="413"/>
                  </a:lnTo>
                  <a:lnTo>
                    <a:pt x="109" y="421"/>
                  </a:lnTo>
                  <a:lnTo>
                    <a:pt x="122" y="428"/>
                  </a:lnTo>
                  <a:lnTo>
                    <a:pt x="135" y="435"/>
                  </a:lnTo>
                  <a:lnTo>
                    <a:pt x="148" y="440"/>
                  </a:lnTo>
                  <a:lnTo>
                    <a:pt x="162" y="445"/>
                  </a:lnTo>
                  <a:lnTo>
                    <a:pt x="176" y="449"/>
                  </a:lnTo>
                  <a:lnTo>
                    <a:pt x="190" y="451"/>
                  </a:lnTo>
                  <a:lnTo>
                    <a:pt x="204" y="453"/>
                  </a:lnTo>
                  <a:lnTo>
                    <a:pt x="204" y="453"/>
                  </a:lnTo>
                  <a:lnTo>
                    <a:pt x="205" y="453"/>
                  </a:lnTo>
                  <a:lnTo>
                    <a:pt x="205" y="453"/>
                  </a:lnTo>
                  <a:lnTo>
                    <a:pt x="214" y="454"/>
                  </a:lnTo>
                  <a:lnTo>
                    <a:pt x="215" y="454"/>
                  </a:lnTo>
                  <a:lnTo>
                    <a:pt x="215" y="454"/>
                  </a:lnTo>
                  <a:lnTo>
                    <a:pt x="218" y="454"/>
                  </a:lnTo>
                  <a:lnTo>
                    <a:pt x="218" y="454"/>
                  </a:lnTo>
                  <a:lnTo>
                    <a:pt x="223" y="454"/>
                  </a:lnTo>
                  <a:lnTo>
                    <a:pt x="226" y="454"/>
                  </a:lnTo>
                  <a:lnTo>
                    <a:pt x="226" y="454"/>
                  </a:lnTo>
                  <a:lnTo>
                    <a:pt x="228" y="454"/>
                  </a:lnTo>
                  <a:lnTo>
                    <a:pt x="228" y="454"/>
                  </a:lnTo>
                  <a:lnTo>
                    <a:pt x="246" y="454"/>
                  </a:lnTo>
                  <a:lnTo>
                    <a:pt x="264" y="452"/>
                  </a:lnTo>
                  <a:lnTo>
                    <a:pt x="282" y="449"/>
                  </a:lnTo>
                  <a:lnTo>
                    <a:pt x="298" y="443"/>
                  </a:lnTo>
                  <a:lnTo>
                    <a:pt x="315" y="437"/>
                  </a:lnTo>
                  <a:lnTo>
                    <a:pt x="332" y="429"/>
                  </a:lnTo>
                  <a:lnTo>
                    <a:pt x="347" y="421"/>
                  </a:lnTo>
                  <a:lnTo>
                    <a:pt x="362" y="411"/>
                  </a:lnTo>
                  <a:lnTo>
                    <a:pt x="362" y="411"/>
                  </a:lnTo>
                  <a:lnTo>
                    <a:pt x="362" y="411"/>
                  </a:lnTo>
                  <a:lnTo>
                    <a:pt x="362" y="411"/>
                  </a:lnTo>
                  <a:lnTo>
                    <a:pt x="373" y="404"/>
                  </a:lnTo>
                  <a:lnTo>
                    <a:pt x="373" y="404"/>
                  </a:lnTo>
                  <a:lnTo>
                    <a:pt x="390" y="388"/>
                  </a:lnTo>
                  <a:lnTo>
                    <a:pt x="405" y="371"/>
                  </a:lnTo>
                  <a:lnTo>
                    <a:pt x="418" y="354"/>
                  </a:lnTo>
                  <a:lnTo>
                    <a:pt x="430" y="335"/>
                  </a:lnTo>
                  <a:lnTo>
                    <a:pt x="439" y="315"/>
                  </a:lnTo>
                  <a:lnTo>
                    <a:pt x="446" y="294"/>
                  </a:lnTo>
                  <a:lnTo>
                    <a:pt x="452" y="273"/>
                  </a:lnTo>
                  <a:lnTo>
                    <a:pt x="455" y="250"/>
                  </a:lnTo>
                  <a:lnTo>
                    <a:pt x="455" y="249"/>
                  </a:lnTo>
                  <a:lnTo>
                    <a:pt x="455" y="249"/>
                  </a:lnTo>
                  <a:lnTo>
                    <a:pt x="456" y="239"/>
                  </a:lnTo>
                  <a:lnTo>
                    <a:pt x="456" y="239"/>
                  </a:lnTo>
                  <a:lnTo>
                    <a:pt x="456" y="239"/>
                  </a:lnTo>
                  <a:lnTo>
                    <a:pt x="456" y="226"/>
                  </a:lnTo>
                  <a:lnTo>
                    <a:pt x="456" y="226"/>
                  </a:lnTo>
                  <a:close/>
                  <a:moveTo>
                    <a:pt x="313" y="344"/>
                  </a:moveTo>
                  <a:lnTo>
                    <a:pt x="313" y="344"/>
                  </a:lnTo>
                  <a:lnTo>
                    <a:pt x="305" y="351"/>
                  </a:lnTo>
                  <a:lnTo>
                    <a:pt x="294" y="357"/>
                  </a:lnTo>
                  <a:lnTo>
                    <a:pt x="284" y="361"/>
                  </a:lnTo>
                  <a:lnTo>
                    <a:pt x="273" y="366"/>
                  </a:lnTo>
                  <a:lnTo>
                    <a:pt x="263" y="369"/>
                  </a:lnTo>
                  <a:lnTo>
                    <a:pt x="251" y="371"/>
                  </a:lnTo>
                  <a:lnTo>
                    <a:pt x="240" y="372"/>
                  </a:lnTo>
                  <a:lnTo>
                    <a:pt x="228" y="372"/>
                  </a:lnTo>
                  <a:lnTo>
                    <a:pt x="228" y="372"/>
                  </a:lnTo>
                  <a:lnTo>
                    <a:pt x="214" y="372"/>
                  </a:lnTo>
                  <a:lnTo>
                    <a:pt x="199" y="369"/>
                  </a:lnTo>
                  <a:lnTo>
                    <a:pt x="185" y="366"/>
                  </a:lnTo>
                  <a:lnTo>
                    <a:pt x="172" y="361"/>
                  </a:lnTo>
                  <a:lnTo>
                    <a:pt x="159" y="355"/>
                  </a:lnTo>
                  <a:lnTo>
                    <a:pt x="147" y="347"/>
                  </a:lnTo>
                  <a:lnTo>
                    <a:pt x="136" y="339"/>
                  </a:lnTo>
                  <a:lnTo>
                    <a:pt x="125" y="330"/>
                  </a:lnTo>
                  <a:lnTo>
                    <a:pt x="116" y="319"/>
                  </a:lnTo>
                  <a:lnTo>
                    <a:pt x="108" y="308"/>
                  </a:lnTo>
                  <a:lnTo>
                    <a:pt x="101" y="297"/>
                  </a:lnTo>
                  <a:lnTo>
                    <a:pt x="94" y="284"/>
                  </a:lnTo>
                  <a:lnTo>
                    <a:pt x="90" y="271"/>
                  </a:lnTo>
                  <a:lnTo>
                    <a:pt x="85" y="257"/>
                  </a:lnTo>
                  <a:lnTo>
                    <a:pt x="83" y="242"/>
                  </a:lnTo>
                  <a:lnTo>
                    <a:pt x="83" y="227"/>
                  </a:lnTo>
                  <a:lnTo>
                    <a:pt x="83" y="227"/>
                  </a:lnTo>
                  <a:lnTo>
                    <a:pt x="83" y="216"/>
                  </a:lnTo>
                  <a:lnTo>
                    <a:pt x="84" y="204"/>
                  </a:lnTo>
                  <a:lnTo>
                    <a:pt x="86" y="192"/>
                  </a:lnTo>
                  <a:lnTo>
                    <a:pt x="90" y="181"/>
                  </a:lnTo>
                  <a:lnTo>
                    <a:pt x="94" y="170"/>
                  </a:lnTo>
                  <a:lnTo>
                    <a:pt x="98" y="161"/>
                  </a:lnTo>
                  <a:lnTo>
                    <a:pt x="104" y="151"/>
                  </a:lnTo>
                  <a:lnTo>
                    <a:pt x="110" y="141"/>
                  </a:lnTo>
                  <a:lnTo>
                    <a:pt x="118" y="132"/>
                  </a:lnTo>
                  <a:lnTo>
                    <a:pt x="125" y="124"/>
                  </a:lnTo>
                  <a:lnTo>
                    <a:pt x="133" y="116"/>
                  </a:lnTo>
                  <a:lnTo>
                    <a:pt x="143" y="110"/>
                  </a:lnTo>
                  <a:lnTo>
                    <a:pt x="151" y="103"/>
                  </a:lnTo>
                  <a:lnTo>
                    <a:pt x="162" y="98"/>
                  </a:lnTo>
                  <a:lnTo>
                    <a:pt x="172" y="92"/>
                  </a:lnTo>
                  <a:lnTo>
                    <a:pt x="184" y="88"/>
                  </a:lnTo>
                  <a:lnTo>
                    <a:pt x="184" y="88"/>
                  </a:lnTo>
                  <a:lnTo>
                    <a:pt x="184" y="88"/>
                  </a:lnTo>
                  <a:lnTo>
                    <a:pt x="184" y="88"/>
                  </a:lnTo>
                  <a:lnTo>
                    <a:pt x="194" y="85"/>
                  </a:lnTo>
                  <a:lnTo>
                    <a:pt x="205" y="83"/>
                  </a:lnTo>
                  <a:lnTo>
                    <a:pt x="217" y="82"/>
                  </a:lnTo>
                  <a:lnTo>
                    <a:pt x="228" y="82"/>
                  </a:lnTo>
                  <a:lnTo>
                    <a:pt x="228" y="82"/>
                  </a:lnTo>
                  <a:lnTo>
                    <a:pt x="245" y="83"/>
                  </a:lnTo>
                  <a:lnTo>
                    <a:pt x="263" y="86"/>
                  </a:lnTo>
                  <a:lnTo>
                    <a:pt x="279" y="90"/>
                  </a:lnTo>
                  <a:lnTo>
                    <a:pt x="294" y="98"/>
                  </a:lnTo>
                  <a:lnTo>
                    <a:pt x="309" y="105"/>
                  </a:lnTo>
                  <a:lnTo>
                    <a:pt x="323" y="116"/>
                  </a:lnTo>
                  <a:lnTo>
                    <a:pt x="335" y="128"/>
                  </a:lnTo>
                  <a:lnTo>
                    <a:pt x="346" y="141"/>
                  </a:lnTo>
                  <a:lnTo>
                    <a:pt x="346" y="141"/>
                  </a:lnTo>
                  <a:lnTo>
                    <a:pt x="346" y="141"/>
                  </a:lnTo>
                  <a:lnTo>
                    <a:pt x="352" y="151"/>
                  </a:lnTo>
                  <a:lnTo>
                    <a:pt x="358" y="161"/>
                  </a:lnTo>
                  <a:lnTo>
                    <a:pt x="363" y="171"/>
                  </a:lnTo>
                  <a:lnTo>
                    <a:pt x="366" y="182"/>
                  </a:lnTo>
                  <a:lnTo>
                    <a:pt x="369" y="193"/>
                  </a:lnTo>
                  <a:lnTo>
                    <a:pt x="372" y="204"/>
                  </a:lnTo>
                  <a:lnTo>
                    <a:pt x="374" y="216"/>
                  </a:lnTo>
                  <a:lnTo>
                    <a:pt x="374" y="226"/>
                  </a:lnTo>
                  <a:lnTo>
                    <a:pt x="374" y="227"/>
                  </a:lnTo>
                  <a:lnTo>
                    <a:pt x="374" y="227"/>
                  </a:lnTo>
                  <a:lnTo>
                    <a:pt x="374" y="227"/>
                  </a:lnTo>
                  <a:lnTo>
                    <a:pt x="373" y="244"/>
                  </a:lnTo>
                  <a:lnTo>
                    <a:pt x="369" y="261"/>
                  </a:lnTo>
                  <a:lnTo>
                    <a:pt x="365" y="277"/>
                  </a:lnTo>
                  <a:lnTo>
                    <a:pt x="358" y="293"/>
                  </a:lnTo>
                  <a:lnTo>
                    <a:pt x="349" y="307"/>
                  </a:lnTo>
                  <a:lnTo>
                    <a:pt x="339" y="321"/>
                  </a:lnTo>
                  <a:lnTo>
                    <a:pt x="327" y="333"/>
                  </a:lnTo>
                  <a:lnTo>
                    <a:pt x="313" y="344"/>
                  </a:lnTo>
                  <a:lnTo>
                    <a:pt x="313" y="344"/>
                  </a:lnTo>
                  <a:close/>
                  <a:moveTo>
                    <a:pt x="442" y="220"/>
                  </a:moveTo>
                  <a:lnTo>
                    <a:pt x="388" y="220"/>
                  </a:lnTo>
                  <a:lnTo>
                    <a:pt x="388" y="220"/>
                  </a:lnTo>
                  <a:lnTo>
                    <a:pt x="387" y="209"/>
                  </a:lnTo>
                  <a:lnTo>
                    <a:pt x="386" y="198"/>
                  </a:lnTo>
                  <a:lnTo>
                    <a:pt x="383" y="188"/>
                  </a:lnTo>
                  <a:lnTo>
                    <a:pt x="380" y="178"/>
                  </a:lnTo>
                  <a:lnTo>
                    <a:pt x="377" y="167"/>
                  </a:lnTo>
                  <a:lnTo>
                    <a:pt x="373" y="157"/>
                  </a:lnTo>
                  <a:lnTo>
                    <a:pt x="367" y="149"/>
                  </a:lnTo>
                  <a:lnTo>
                    <a:pt x="362" y="139"/>
                  </a:lnTo>
                  <a:lnTo>
                    <a:pt x="405" y="108"/>
                  </a:lnTo>
                  <a:lnTo>
                    <a:pt x="405" y="108"/>
                  </a:lnTo>
                  <a:lnTo>
                    <a:pt x="413" y="119"/>
                  </a:lnTo>
                  <a:lnTo>
                    <a:pt x="420" y="134"/>
                  </a:lnTo>
                  <a:lnTo>
                    <a:pt x="427" y="146"/>
                  </a:lnTo>
                  <a:lnTo>
                    <a:pt x="431" y="161"/>
                  </a:lnTo>
                  <a:lnTo>
                    <a:pt x="435" y="176"/>
                  </a:lnTo>
                  <a:lnTo>
                    <a:pt x="439" y="190"/>
                  </a:lnTo>
                  <a:lnTo>
                    <a:pt x="441" y="205"/>
                  </a:lnTo>
                  <a:lnTo>
                    <a:pt x="442" y="220"/>
                  </a:lnTo>
                  <a:lnTo>
                    <a:pt x="442" y="220"/>
                  </a:lnTo>
                  <a:close/>
                  <a:moveTo>
                    <a:pt x="228" y="14"/>
                  </a:moveTo>
                  <a:lnTo>
                    <a:pt x="228" y="14"/>
                  </a:lnTo>
                  <a:lnTo>
                    <a:pt x="240" y="14"/>
                  </a:lnTo>
                  <a:lnTo>
                    <a:pt x="240" y="14"/>
                  </a:lnTo>
                  <a:lnTo>
                    <a:pt x="263" y="16"/>
                  </a:lnTo>
                  <a:lnTo>
                    <a:pt x="284" y="20"/>
                  </a:lnTo>
                  <a:lnTo>
                    <a:pt x="305" y="27"/>
                  </a:lnTo>
                  <a:lnTo>
                    <a:pt x="325" y="35"/>
                  </a:lnTo>
                  <a:lnTo>
                    <a:pt x="344" y="46"/>
                  </a:lnTo>
                  <a:lnTo>
                    <a:pt x="362" y="59"/>
                  </a:lnTo>
                  <a:lnTo>
                    <a:pt x="378" y="74"/>
                  </a:lnTo>
                  <a:lnTo>
                    <a:pt x="393" y="91"/>
                  </a:lnTo>
                  <a:lnTo>
                    <a:pt x="393" y="91"/>
                  </a:lnTo>
                  <a:lnTo>
                    <a:pt x="396" y="96"/>
                  </a:lnTo>
                  <a:lnTo>
                    <a:pt x="353" y="127"/>
                  </a:lnTo>
                  <a:lnTo>
                    <a:pt x="353" y="127"/>
                  </a:lnTo>
                  <a:lnTo>
                    <a:pt x="341" y="114"/>
                  </a:lnTo>
                  <a:lnTo>
                    <a:pt x="327" y="102"/>
                  </a:lnTo>
                  <a:lnTo>
                    <a:pt x="313" y="91"/>
                  </a:lnTo>
                  <a:lnTo>
                    <a:pt x="297" y="83"/>
                  </a:lnTo>
                  <a:lnTo>
                    <a:pt x="281" y="76"/>
                  </a:lnTo>
                  <a:lnTo>
                    <a:pt x="264" y="71"/>
                  </a:lnTo>
                  <a:lnTo>
                    <a:pt x="246" y="69"/>
                  </a:lnTo>
                  <a:lnTo>
                    <a:pt x="228" y="68"/>
                  </a:lnTo>
                  <a:lnTo>
                    <a:pt x="228" y="68"/>
                  </a:lnTo>
                  <a:lnTo>
                    <a:pt x="217" y="68"/>
                  </a:lnTo>
                  <a:lnTo>
                    <a:pt x="206" y="69"/>
                  </a:lnTo>
                  <a:lnTo>
                    <a:pt x="197" y="71"/>
                  </a:lnTo>
                  <a:lnTo>
                    <a:pt x="186" y="73"/>
                  </a:lnTo>
                  <a:lnTo>
                    <a:pt x="169" y="22"/>
                  </a:lnTo>
                  <a:lnTo>
                    <a:pt x="169" y="22"/>
                  </a:lnTo>
                  <a:lnTo>
                    <a:pt x="184" y="18"/>
                  </a:lnTo>
                  <a:lnTo>
                    <a:pt x="198" y="16"/>
                  </a:lnTo>
                  <a:lnTo>
                    <a:pt x="213" y="14"/>
                  </a:lnTo>
                  <a:lnTo>
                    <a:pt x="228" y="14"/>
                  </a:lnTo>
                  <a:lnTo>
                    <a:pt x="228" y="14"/>
                  </a:lnTo>
                  <a:close/>
                  <a:moveTo>
                    <a:pt x="228" y="440"/>
                  </a:moveTo>
                  <a:lnTo>
                    <a:pt x="228" y="440"/>
                  </a:lnTo>
                  <a:lnTo>
                    <a:pt x="226" y="440"/>
                  </a:lnTo>
                  <a:lnTo>
                    <a:pt x="223" y="440"/>
                  </a:lnTo>
                  <a:lnTo>
                    <a:pt x="223" y="440"/>
                  </a:lnTo>
                  <a:lnTo>
                    <a:pt x="218" y="440"/>
                  </a:lnTo>
                  <a:lnTo>
                    <a:pt x="218" y="440"/>
                  </a:lnTo>
                  <a:lnTo>
                    <a:pt x="216" y="440"/>
                  </a:lnTo>
                  <a:lnTo>
                    <a:pt x="215" y="440"/>
                  </a:lnTo>
                  <a:lnTo>
                    <a:pt x="215" y="440"/>
                  </a:lnTo>
                  <a:lnTo>
                    <a:pt x="207" y="439"/>
                  </a:lnTo>
                  <a:lnTo>
                    <a:pt x="206" y="439"/>
                  </a:lnTo>
                  <a:lnTo>
                    <a:pt x="206" y="439"/>
                  </a:lnTo>
                  <a:lnTo>
                    <a:pt x="192" y="437"/>
                  </a:lnTo>
                  <a:lnTo>
                    <a:pt x="179" y="435"/>
                  </a:lnTo>
                  <a:lnTo>
                    <a:pt x="165" y="432"/>
                  </a:lnTo>
                  <a:lnTo>
                    <a:pt x="153" y="427"/>
                  </a:lnTo>
                  <a:lnTo>
                    <a:pt x="140" y="422"/>
                  </a:lnTo>
                  <a:lnTo>
                    <a:pt x="129" y="415"/>
                  </a:lnTo>
                  <a:lnTo>
                    <a:pt x="117" y="409"/>
                  </a:lnTo>
                  <a:lnTo>
                    <a:pt x="106" y="401"/>
                  </a:lnTo>
                  <a:lnTo>
                    <a:pt x="95" y="394"/>
                  </a:lnTo>
                  <a:lnTo>
                    <a:pt x="84" y="384"/>
                  </a:lnTo>
                  <a:lnTo>
                    <a:pt x="75" y="375"/>
                  </a:lnTo>
                  <a:lnTo>
                    <a:pt x="66" y="365"/>
                  </a:lnTo>
                  <a:lnTo>
                    <a:pt x="57" y="355"/>
                  </a:lnTo>
                  <a:lnTo>
                    <a:pt x="50" y="343"/>
                  </a:lnTo>
                  <a:lnTo>
                    <a:pt x="42" y="331"/>
                  </a:lnTo>
                  <a:lnTo>
                    <a:pt x="36" y="319"/>
                  </a:lnTo>
                  <a:lnTo>
                    <a:pt x="36" y="319"/>
                  </a:lnTo>
                  <a:lnTo>
                    <a:pt x="34" y="315"/>
                  </a:lnTo>
                  <a:lnTo>
                    <a:pt x="32" y="314"/>
                  </a:lnTo>
                  <a:lnTo>
                    <a:pt x="32" y="314"/>
                  </a:lnTo>
                  <a:lnTo>
                    <a:pt x="28" y="301"/>
                  </a:lnTo>
                  <a:lnTo>
                    <a:pt x="24" y="288"/>
                  </a:lnTo>
                  <a:lnTo>
                    <a:pt x="21" y="275"/>
                  </a:lnTo>
                  <a:lnTo>
                    <a:pt x="17" y="262"/>
                  </a:lnTo>
                  <a:lnTo>
                    <a:pt x="17" y="261"/>
                  </a:lnTo>
                  <a:lnTo>
                    <a:pt x="17" y="261"/>
                  </a:lnTo>
                  <a:lnTo>
                    <a:pt x="16" y="253"/>
                  </a:lnTo>
                  <a:lnTo>
                    <a:pt x="16" y="252"/>
                  </a:lnTo>
                  <a:lnTo>
                    <a:pt x="16" y="252"/>
                  </a:lnTo>
                  <a:lnTo>
                    <a:pt x="16" y="250"/>
                  </a:lnTo>
                  <a:lnTo>
                    <a:pt x="16" y="250"/>
                  </a:lnTo>
                  <a:lnTo>
                    <a:pt x="15" y="247"/>
                  </a:lnTo>
                  <a:lnTo>
                    <a:pt x="15" y="244"/>
                  </a:lnTo>
                  <a:lnTo>
                    <a:pt x="15" y="244"/>
                  </a:lnTo>
                  <a:lnTo>
                    <a:pt x="15" y="238"/>
                  </a:lnTo>
                  <a:lnTo>
                    <a:pt x="15" y="236"/>
                  </a:lnTo>
                  <a:lnTo>
                    <a:pt x="15" y="236"/>
                  </a:lnTo>
                  <a:lnTo>
                    <a:pt x="15" y="227"/>
                  </a:lnTo>
                  <a:lnTo>
                    <a:pt x="15" y="227"/>
                  </a:lnTo>
                  <a:lnTo>
                    <a:pt x="15" y="223"/>
                  </a:lnTo>
                  <a:lnTo>
                    <a:pt x="15" y="223"/>
                  </a:lnTo>
                  <a:lnTo>
                    <a:pt x="15" y="218"/>
                  </a:lnTo>
                  <a:lnTo>
                    <a:pt x="15" y="218"/>
                  </a:lnTo>
                  <a:lnTo>
                    <a:pt x="16" y="203"/>
                  </a:lnTo>
                  <a:lnTo>
                    <a:pt x="18" y="186"/>
                  </a:lnTo>
                  <a:lnTo>
                    <a:pt x="22" y="171"/>
                  </a:lnTo>
                  <a:lnTo>
                    <a:pt x="26" y="156"/>
                  </a:lnTo>
                  <a:lnTo>
                    <a:pt x="31" y="142"/>
                  </a:lnTo>
                  <a:lnTo>
                    <a:pt x="38" y="128"/>
                  </a:lnTo>
                  <a:lnTo>
                    <a:pt x="45" y="115"/>
                  </a:lnTo>
                  <a:lnTo>
                    <a:pt x="54" y="102"/>
                  </a:lnTo>
                  <a:lnTo>
                    <a:pt x="63" y="90"/>
                  </a:lnTo>
                  <a:lnTo>
                    <a:pt x="74" y="80"/>
                  </a:lnTo>
                  <a:lnTo>
                    <a:pt x="84" y="69"/>
                  </a:lnTo>
                  <a:lnTo>
                    <a:pt x="96" y="59"/>
                  </a:lnTo>
                  <a:lnTo>
                    <a:pt x="108" y="49"/>
                  </a:lnTo>
                  <a:lnTo>
                    <a:pt x="122" y="42"/>
                  </a:lnTo>
                  <a:lnTo>
                    <a:pt x="136" y="34"/>
                  </a:lnTo>
                  <a:lnTo>
                    <a:pt x="150" y="28"/>
                  </a:lnTo>
                  <a:lnTo>
                    <a:pt x="152" y="28"/>
                  </a:lnTo>
                  <a:lnTo>
                    <a:pt x="152" y="28"/>
                  </a:lnTo>
                  <a:lnTo>
                    <a:pt x="156" y="27"/>
                  </a:lnTo>
                  <a:lnTo>
                    <a:pt x="172" y="77"/>
                  </a:lnTo>
                  <a:lnTo>
                    <a:pt x="172" y="77"/>
                  </a:lnTo>
                  <a:lnTo>
                    <a:pt x="161" y="82"/>
                  </a:lnTo>
                  <a:lnTo>
                    <a:pt x="150" y="88"/>
                  </a:lnTo>
                  <a:lnTo>
                    <a:pt x="139" y="95"/>
                  </a:lnTo>
                  <a:lnTo>
                    <a:pt x="130" y="101"/>
                  </a:lnTo>
                  <a:lnTo>
                    <a:pt x="121" y="109"/>
                  </a:lnTo>
                  <a:lnTo>
                    <a:pt x="112" y="117"/>
                  </a:lnTo>
                  <a:lnTo>
                    <a:pt x="104" y="126"/>
                  </a:lnTo>
                  <a:lnTo>
                    <a:pt x="97" y="136"/>
                  </a:lnTo>
                  <a:lnTo>
                    <a:pt x="91" y="145"/>
                  </a:lnTo>
                  <a:lnTo>
                    <a:pt x="85" y="156"/>
                  </a:lnTo>
                  <a:lnTo>
                    <a:pt x="80" y="167"/>
                  </a:lnTo>
                  <a:lnTo>
                    <a:pt x="76" y="179"/>
                  </a:lnTo>
                  <a:lnTo>
                    <a:pt x="72" y="191"/>
                  </a:lnTo>
                  <a:lnTo>
                    <a:pt x="70" y="203"/>
                  </a:lnTo>
                  <a:lnTo>
                    <a:pt x="69" y="215"/>
                  </a:lnTo>
                  <a:lnTo>
                    <a:pt x="68" y="227"/>
                  </a:lnTo>
                  <a:lnTo>
                    <a:pt x="68" y="227"/>
                  </a:lnTo>
                  <a:lnTo>
                    <a:pt x="69" y="244"/>
                  </a:lnTo>
                  <a:lnTo>
                    <a:pt x="71" y="259"/>
                  </a:lnTo>
                  <a:lnTo>
                    <a:pt x="76" y="274"/>
                  </a:lnTo>
                  <a:lnTo>
                    <a:pt x="81" y="289"/>
                  </a:lnTo>
                  <a:lnTo>
                    <a:pt x="88" y="303"/>
                  </a:lnTo>
                  <a:lnTo>
                    <a:pt x="96" y="316"/>
                  </a:lnTo>
                  <a:lnTo>
                    <a:pt x="105" y="328"/>
                  </a:lnTo>
                  <a:lnTo>
                    <a:pt x="116" y="340"/>
                  </a:lnTo>
                  <a:lnTo>
                    <a:pt x="126" y="351"/>
                  </a:lnTo>
                  <a:lnTo>
                    <a:pt x="139" y="359"/>
                  </a:lnTo>
                  <a:lnTo>
                    <a:pt x="152" y="367"/>
                  </a:lnTo>
                  <a:lnTo>
                    <a:pt x="166" y="374"/>
                  </a:lnTo>
                  <a:lnTo>
                    <a:pt x="180" y="380"/>
                  </a:lnTo>
                  <a:lnTo>
                    <a:pt x="197" y="383"/>
                  </a:lnTo>
                  <a:lnTo>
                    <a:pt x="212" y="386"/>
                  </a:lnTo>
                  <a:lnTo>
                    <a:pt x="228" y="386"/>
                  </a:lnTo>
                  <a:lnTo>
                    <a:pt x="228" y="386"/>
                  </a:lnTo>
                  <a:lnTo>
                    <a:pt x="240" y="386"/>
                  </a:lnTo>
                  <a:lnTo>
                    <a:pt x="252" y="385"/>
                  </a:lnTo>
                  <a:lnTo>
                    <a:pt x="264" y="383"/>
                  </a:lnTo>
                  <a:lnTo>
                    <a:pt x="274" y="380"/>
                  </a:lnTo>
                  <a:lnTo>
                    <a:pt x="285" y="377"/>
                  </a:lnTo>
                  <a:lnTo>
                    <a:pt x="296" y="371"/>
                  </a:lnTo>
                  <a:lnTo>
                    <a:pt x="307" y="367"/>
                  </a:lnTo>
                  <a:lnTo>
                    <a:pt x="317" y="360"/>
                  </a:lnTo>
                  <a:lnTo>
                    <a:pt x="348" y="404"/>
                  </a:lnTo>
                  <a:lnTo>
                    <a:pt x="348" y="404"/>
                  </a:lnTo>
                  <a:lnTo>
                    <a:pt x="335" y="412"/>
                  </a:lnTo>
                  <a:lnTo>
                    <a:pt x="321" y="420"/>
                  </a:lnTo>
                  <a:lnTo>
                    <a:pt x="306" y="426"/>
                  </a:lnTo>
                  <a:lnTo>
                    <a:pt x="291" y="432"/>
                  </a:lnTo>
                  <a:lnTo>
                    <a:pt x="275" y="435"/>
                  </a:lnTo>
                  <a:lnTo>
                    <a:pt x="260" y="438"/>
                  </a:lnTo>
                  <a:lnTo>
                    <a:pt x="244" y="440"/>
                  </a:lnTo>
                  <a:lnTo>
                    <a:pt x="228" y="440"/>
                  </a:lnTo>
                  <a:lnTo>
                    <a:pt x="228" y="440"/>
                  </a:lnTo>
                  <a:close/>
                  <a:moveTo>
                    <a:pt x="442" y="239"/>
                  </a:moveTo>
                  <a:lnTo>
                    <a:pt x="442" y="239"/>
                  </a:lnTo>
                  <a:lnTo>
                    <a:pt x="441" y="248"/>
                  </a:lnTo>
                  <a:lnTo>
                    <a:pt x="441" y="249"/>
                  </a:lnTo>
                  <a:lnTo>
                    <a:pt x="441" y="249"/>
                  </a:lnTo>
                  <a:lnTo>
                    <a:pt x="437" y="270"/>
                  </a:lnTo>
                  <a:lnTo>
                    <a:pt x="433" y="290"/>
                  </a:lnTo>
                  <a:lnTo>
                    <a:pt x="426" y="310"/>
                  </a:lnTo>
                  <a:lnTo>
                    <a:pt x="417" y="328"/>
                  </a:lnTo>
                  <a:lnTo>
                    <a:pt x="406" y="346"/>
                  </a:lnTo>
                  <a:lnTo>
                    <a:pt x="394" y="362"/>
                  </a:lnTo>
                  <a:lnTo>
                    <a:pt x="379" y="378"/>
                  </a:lnTo>
                  <a:lnTo>
                    <a:pt x="364" y="392"/>
                  </a:lnTo>
                  <a:lnTo>
                    <a:pt x="364" y="392"/>
                  </a:lnTo>
                  <a:lnTo>
                    <a:pt x="360" y="396"/>
                  </a:lnTo>
                  <a:lnTo>
                    <a:pt x="354" y="388"/>
                  </a:lnTo>
                  <a:lnTo>
                    <a:pt x="327" y="352"/>
                  </a:lnTo>
                  <a:lnTo>
                    <a:pt x="327" y="352"/>
                  </a:lnTo>
                  <a:lnTo>
                    <a:pt x="340" y="341"/>
                  </a:lnTo>
                  <a:lnTo>
                    <a:pt x="352" y="328"/>
                  </a:lnTo>
                  <a:lnTo>
                    <a:pt x="362" y="314"/>
                  </a:lnTo>
                  <a:lnTo>
                    <a:pt x="371" y="300"/>
                  </a:lnTo>
                  <a:lnTo>
                    <a:pt x="377" y="284"/>
                  </a:lnTo>
                  <a:lnTo>
                    <a:pt x="382" y="267"/>
                  </a:lnTo>
                  <a:lnTo>
                    <a:pt x="386" y="251"/>
                  </a:lnTo>
                  <a:lnTo>
                    <a:pt x="388" y="234"/>
                  </a:lnTo>
                  <a:lnTo>
                    <a:pt x="442" y="234"/>
                  </a:lnTo>
                  <a:lnTo>
                    <a:pt x="442" y="234"/>
                  </a:lnTo>
                  <a:lnTo>
                    <a:pt x="442" y="238"/>
                  </a:lnTo>
                  <a:lnTo>
                    <a:pt x="442" y="239"/>
                  </a:lnTo>
                  <a:lnTo>
                    <a:pt x="442" y="239"/>
                  </a:lnTo>
                  <a:lnTo>
                    <a:pt x="442" y="2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/>
            </a:p>
          </p:txBody>
        </p:sp>
        <p:sp>
          <p:nvSpPr>
            <p:cNvPr id="42" name="Freeform 40"/>
            <p:cNvSpPr>
              <a:spLocks noEditPoints="1"/>
            </p:cNvSpPr>
            <p:nvPr/>
          </p:nvSpPr>
          <p:spPr bwMode="auto">
            <a:xfrm>
              <a:off x="3022600" y="4586288"/>
              <a:ext cx="360363" cy="361950"/>
            </a:xfrm>
            <a:custGeom>
              <a:avLst/>
              <a:gdLst>
                <a:gd fmla="*/ 101 w 227" name="T0"/>
                <a:gd fmla="*/ 0 h 228" name="T1"/>
                <a:gd fmla="*/ 69 w 227" name="T2"/>
                <a:gd fmla="*/ 9 h 228" name="T3"/>
                <a:gd fmla="*/ 41 w 227" name="T4"/>
                <a:gd fmla="*/ 26 h 228" name="T5"/>
                <a:gd fmla="*/ 19 w 227" name="T6"/>
                <a:gd fmla="*/ 51 h 228" name="T7"/>
                <a:gd fmla="*/ 4 w 227" name="T8"/>
                <a:gd fmla="*/ 80 h 228" name="T9"/>
                <a:gd fmla="*/ 0 w 227" name="T10"/>
                <a:gd fmla="*/ 113 h 228" name="T11"/>
                <a:gd fmla="*/ 2 w 227" name="T12"/>
                <a:gd fmla="*/ 137 h 228" name="T13"/>
                <a:gd fmla="*/ 13 w 227" name="T14"/>
                <a:gd fmla="*/ 168 h 228" name="T15"/>
                <a:gd fmla="*/ 33 w 227" name="T16"/>
                <a:gd fmla="*/ 194 h 228" name="T17"/>
                <a:gd fmla="*/ 59 w 227" name="T18"/>
                <a:gd fmla="*/ 214 h 228" name="T19"/>
                <a:gd fmla="*/ 90 w 227" name="T20"/>
                <a:gd fmla="*/ 226 h 228" name="T21"/>
                <a:gd fmla="*/ 113 w 227" name="T22"/>
                <a:gd fmla="*/ 228 h 228" name="T23"/>
                <a:gd fmla="*/ 148 w 227" name="T24"/>
                <a:gd fmla="*/ 222 h 228" name="T25"/>
                <a:gd fmla="*/ 177 w 227" name="T26"/>
                <a:gd fmla="*/ 208 h 228" name="T27"/>
                <a:gd fmla="*/ 202 w 227" name="T28"/>
                <a:gd fmla="*/ 187 h 228" name="T29"/>
                <a:gd fmla="*/ 219 w 227" name="T30"/>
                <a:gd fmla="*/ 159 h 228" name="T31"/>
                <a:gd fmla="*/ 226 w 227" name="T32"/>
                <a:gd fmla="*/ 125 h 228" name="T33"/>
                <a:gd fmla="*/ 226 w 227" name="T34"/>
                <a:gd fmla="*/ 103 h 228" name="T35"/>
                <a:gd fmla="*/ 219 w 227" name="T36"/>
                <a:gd fmla="*/ 69 h 228" name="T37"/>
                <a:gd fmla="*/ 202 w 227" name="T38"/>
                <a:gd fmla="*/ 41 h 228" name="T39"/>
                <a:gd fmla="*/ 177 w 227" name="T40"/>
                <a:gd fmla="*/ 19 h 228" name="T41"/>
                <a:gd fmla="*/ 148 w 227" name="T42"/>
                <a:gd fmla="*/ 5 h 228" name="T43"/>
                <a:gd fmla="*/ 113 w 227" name="T44"/>
                <a:gd fmla="*/ 0 h 228" name="T45"/>
                <a:gd fmla="*/ 113 w 227" name="T46"/>
                <a:gd fmla="*/ 214 h 228" name="T47"/>
                <a:gd fmla="*/ 84 w 227" name="T48"/>
                <a:gd fmla="*/ 210 h 228" name="T49"/>
                <a:gd fmla="*/ 58 w 227" name="T50"/>
                <a:gd fmla="*/ 197 h 228" name="T51"/>
                <a:gd fmla="*/ 36 w 227" name="T52"/>
                <a:gd fmla="*/ 177 h 228" name="T53"/>
                <a:gd fmla="*/ 21 w 227" name="T54"/>
                <a:gd fmla="*/ 152 h 228" name="T55"/>
                <a:gd fmla="*/ 14 w 227" name="T56"/>
                <a:gd fmla="*/ 124 h 228" name="T57"/>
                <a:gd fmla="*/ 14 w 227" name="T58"/>
                <a:gd fmla="*/ 104 h 228" name="T59"/>
                <a:gd fmla="*/ 21 w 227" name="T60"/>
                <a:gd fmla="*/ 76 h 228" name="T61"/>
                <a:gd fmla="*/ 36 w 227" name="T62"/>
                <a:gd fmla="*/ 51 h 228" name="T63"/>
                <a:gd fmla="*/ 58 w 227" name="T64"/>
                <a:gd fmla="*/ 31 h 228" name="T65"/>
                <a:gd fmla="*/ 84 w 227" name="T66"/>
                <a:gd fmla="*/ 18 h 228" name="T67"/>
                <a:gd fmla="*/ 113 w 227" name="T68"/>
                <a:gd fmla="*/ 14 h 228" name="T69"/>
                <a:gd fmla="*/ 133 w 227" name="T70"/>
                <a:gd fmla="*/ 16 h 228" name="T71"/>
                <a:gd fmla="*/ 160 w 227" name="T72"/>
                <a:gd fmla="*/ 26 h 228" name="T73"/>
                <a:gd fmla="*/ 184 w 227" name="T74"/>
                <a:gd fmla="*/ 43 h 228" name="T75"/>
                <a:gd fmla="*/ 202 w 227" name="T76"/>
                <a:gd fmla="*/ 66 h 228" name="T77"/>
                <a:gd fmla="*/ 211 w 227" name="T78"/>
                <a:gd fmla="*/ 94 h 228" name="T79"/>
                <a:gd fmla="*/ 213 w 227" name="T80"/>
                <a:gd fmla="*/ 113 h 228" name="T81"/>
                <a:gd fmla="*/ 209 w 227" name="T82"/>
                <a:gd fmla="*/ 144 h 228" name="T83"/>
                <a:gd fmla="*/ 196 w 227" name="T84"/>
                <a:gd fmla="*/ 170 h 228" name="T85"/>
                <a:gd fmla="*/ 177 w 227" name="T86"/>
                <a:gd fmla="*/ 191 h 228" name="T87"/>
                <a:gd fmla="*/ 152 w 227" name="T88"/>
                <a:gd fmla="*/ 206 h 228" name="T89"/>
                <a:gd fmla="*/ 124 w 227" name="T90"/>
                <a:gd fmla="*/ 213 h 228" name="T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b="b" l="0" r="r" t="0"/>
              <a:pathLst>
                <a:path h="228" w="227">
                  <a:moveTo>
                    <a:pt x="113" y="0"/>
                  </a:moveTo>
                  <a:lnTo>
                    <a:pt x="113" y="0"/>
                  </a:lnTo>
                  <a:lnTo>
                    <a:pt x="101" y="0"/>
                  </a:lnTo>
                  <a:lnTo>
                    <a:pt x="90" y="2"/>
                  </a:lnTo>
                  <a:lnTo>
                    <a:pt x="79" y="5"/>
                  </a:lnTo>
                  <a:lnTo>
                    <a:pt x="69" y="9"/>
                  </a:lnTo>
                  <a:lnTo>
                    <a:pt x="59" y="14"/>
                  </a:lnTo>
                  <a:lnTo>
                    <a:pt x="49" y="19"/>
                  </a:lnTo>
                  <a:lnTo>
                    <a:pt x="41" y="26"/>
                  </a:lnTo>
                  <a:lnTo>
                    <a:pt x="33" y="33"/>
                  </a:lnTo>
                  <a:lnTo>
                    <a:pt x="25" y="41"/>
                  </a:lnTo>
                  <a:lnTo>
                    <a:pt x="19" y="51"/>
                  </a:lnTo>
                  <a:lnTo>
                    <a:pt x="13" y="59"/>
                  </a:lnTo>
                  <a:lnTo>
                    <a:pt x="8" y="69"/>
                  </a:lnTo>
                  <a:lnTo>
                    <a:pt x="4" y="80"/>
                  </a:lnTo>
                  <a:lnTo>
                    <a:pt x="2" y="91"/>
                  </a:lnTo>
                  <a:lnTo>
                    <a:pt x="0" y="103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0" y="125"/>
                  </a:lnTo>
                  <a:lnTo>
                    <a:pt x="2" y="137"/>
                  </a:lnTo>
                  <a:lnTo>
                    <a:pt x="4" y="148"/>
                  </a:lnTo>
                  <a:lnTo>
                    <a:pt x="8" y="159"/>
                  </a:lnTo>
                  <a:lnTo>
                    <a:pt x="13" y="168"/>
                  </a:lnTo>
                  <a:lnTo>
                    <a:pt x="19" y="177"/>
                  </a:lnTo>
                  <a:lnTo>
                    <a:pt x="25" y="187"/>
                  </a:lnTo>
                  <a:lnTo>
                    <a:pt x="33" y="194"/>
                  </a:lnTo>
                  <a:lnTo>
                    <a:pt x="41" y="202"/>
                  </a:lnTo>
                  <a:lnTo>
                    <a:pt x="49" y="208"/>
                  </a:lnTo>
                  <a:lnTo>
                    <a:pt x="59" y="214"/>
                  </a:lnTo>
                  <a:lnTo>
                    <a:pt x="69" y="219"/>
                  </a:lnTo>
                  <a:lnTo>
                    <a:pt x="79" y="222"/>
                  </a:lnTo>
                  <a:lnTo>
                    <a:pt x="90" y="226"/>
                  </a:lnTo>
                  <a:lnTo>
                    <a:pt x="101" y="228"/>
                  </a:lnTo>
                  <a:lnTo>
                    <a:pt x="113" y="228"/>
                  </a:lnTo>
                  <a:lnTo>
                    <a:pt x="113" y="228"/>
                  </a:lnTo>
                  <a:lnTo>
                    <a:pt x="125" y="228"/>
                  </a:lnTo>
                  <a:lnTo>
                    <a:pt x="137" y="226"/>
                  </a:lnTo>
                  <a:lnTo>
                    <a:pt x="148" y="222"/>
                  </a:lnTo>
                  <a:lnTo>
                    <a:pt x="157" y="219"/>
                  </a:lnTo>
                  <a:lnTo>
                    <a:pt x="168" y="214"/>
                  </a:lnTo>
                  <a:lnTo>
                    <a:pt x="177" y="208"/>
                  </a:lnTo>
                  <a:lnTo>
                    <a:pt x="185" y="202"/>
                  </a:lnTo>
                  <a:lnTo>
                    <a:pt x="194" y="194"/>
                  </a:lnTo>
                  <a:lnTo>
                    <a:pt x="202" y="187"/>
                  </a:lnTo>
                  <a:lnTo>
                    <a:pt x="208" y="177"/>
                  </a:lnTo>
                  <a:lnTo>
                    <a:pt x="213" y="168"/>
                  </a:lnTo>
                  <a:lnTo>
                    <a:pt x="219" y="159"/>
                  </a:lnTo>
                  <a:lnTo>
                    <a:pt x="222" y="148"/>
                  </a:lnTo>
                  <a:lnTo>
                    <a:pt x="225" y="137"/>
                  </a:lnTo>
                  <a:lnTo>
                    <a:pt x="226" y="125"/>
                  </a:lnTo>
                  <a:lnTo>
                    <a:pt x="227" y="113"/>
                  </a:lnTo>
                  <a:lnTo>
                    <a:pt x="227" y="113"/>
                  </a:lnTo>
                  <a:lnTo>
                    <a:pt x="226" y="103"/>
                  </a:lnTo>
                  <a:lnTo>
                    <a:pt x="225" y="91"/>
                  </a:lnTo>
                  <a:lnTo>
                    <a:pt x="222" y="80"/>
                  </a:lnTo>
                  <a:lnTo>
                    <a:pt x="219" y="69"/>
                  </a:lnTo>
                  <a:lnTo>
                    <a:pt x="213" y="59"/>
                  </a:lnTo>
                  <a:lnTo>
                    <a:pt x="208" y="51"/>
                  </a:lnTo>
                  <a:lnTo>
                    <a:pt x="202" y="41"/>
                  </a:lnTo>
                  <a:lnTo>
                    <a:pt x="194" y="33"/>
                  </a:lnTo>
                  <a:lnTo>
                    <a:pt x="185" y="26"/>
                  </a:lnTo>
                  <a:lnTo>
                    <a:pt x="177" y="19"/>
                  </a:lnTo>
                  <a:lnTo>
                    <a:pt x="168" y="14"/>
                  </a:lnTo>
                  <a:lnTo>
                    <a:pt x="157" y="9"/>
                  </a:lnTo>
                  <a:lnTo>
                    <a:pt x="148" y="5"/>
                  </a:lnTo>
                  <a:lnTo>
                    <a:pt x="137" y="2"/>
                  </a:lnTo>
                  <a:lnTo>
                    <a:pt x="125" y="0"/>
                  </a:lnTo>
                  <a:lnTo>
                    <a:pt x="113" y="0"/>
                  </a:lnTo>
                  <a:lnTo>
                    <a:pt x="113" y="0"/>
                  </a:lnTo>
                  <a:close/>
                  <a:moveTo>
                    <a:pt x="113" y="214"/>
                  </a:moveTo>
                  <a:lnTo>
                    <a:pt x="113" y="214"/>
                  </a:lnTo>
                  <a:lnTo>
                    <a:pt x="103" y="213"/>
                  </a:lnTo>
                  <a:lnTo>
                    <a:pt x="94" y="212"/>
                  </a:lnTo>
                  <a:lnTo>
                    <a:pt x="84" y="210"/>
                  </a:lnTo>
                  <a:lnTo>
                    <a:pt x="74" y="206"/>
                  </a:lnTo>
                  <a:lnTo>
                    <a:pt x="65" y="202"/>
                  </a:lnTo>
                  <a:lnTo>
                    <a:pt x="58" y="197"/>
                  </a:lnTo>
                  <a:lnTo>
                    <a:pt x="49" y="191"/>
                  </a:lnTo>
                  <a:lnTo>
                    <a:pt x="43" y="185"/>
                  </a:lnTo>
                  <a:lnTo>
                    <a:pt x="36" y="177"/>
                  </a:lnTo>
                  <a:lnTo>
                    <a:pt x="31" y="170"/>
                  </a:lnTo>
                  <a:lnTo>
                    <a:pt x="25" y="162"/>
                  </a:lnTo>
                  <a:lnTo>
                    <a:pt x="21" y="152"/>
                  </a:lnTo>
                  <a:lnTo>
                    <a:pt x="18" y="144"/>
                  </a:lnTo>
                  <a:lnTo>
                    <a:pt x="16" y="134"/>
                  </a:lnTo>
                  <a:lnTo>
                    <a:pt x="14" y="124"/>
                  </a:lnTo>
                  <a:lnTo>
                    <a:pt x="14" y="113"/>
                  </a:lnTo>
                  <a:lnTo>
                    <a:pt x="14" y="113"/>
                  </a:lnTo>
                  <a:lnTo>
                    <a:pt x="14" y="104"/>
                  </a:lnTo>
                  <a:lnTo>
                    <a:pt x="16" y="94"/>
                  </a:lnTo>
                  <a:lnTo>
                    <a:pt x="18" y="84"/>
                  </a:lnTo>
                  <a:lnTo>
                    <a:pt x="21" y="76"/>
                  </a:lnTo>
                  <a:lnTo>
                    <a:pt x="25" y="66"/>
                  </a:lnTo>
                  <a:lnTo>
                    <a:pt x="31" y="58"/>
                  </a:lnTo>
                  <a:lnTo>
                    <a:pt x="36" y="51"/>
                  </a:lnTo>
                  <a:lnTo>
                    <a:pt x="43" y="43"/>
                  </a:lnTo>
                  <a:lnTo>
                    <a:pt x="49" y="37"/>
                  </a:lnTo>
                  <a:lnTo>
                    <a:pt x="58" y="31"/>
                  </a:lnTo>
                  <a:lnTo>
                    <a:pt x="65" y="26"/>
                  </a:lnTo>
                  <a:lnTo>
                    <a:pt x="74" y="22"/>
                  </a:lnTo>
                  <a:lnTo>
                    <a:pt x="84" y="18"/>
                  </a:lnTo>
                  <a:lnTo>
                    <a:pt x="94" y="16"/>
                  </a:lnTo>
                  <a:lnTo>
                    <a:pt x="103" y="15"/>
                  </a:lnTo>
                  <a:lnTo>
                    <a:pt x="113" y="14"/>
                  </a:lnTo>
                  <a:lnTo>
                    <a:pt x="113" y="14"/>
                  </a:lnTo>
                  <a:lnTo>
                    <a:pt x="124" y="15"/>
                  </a:lnTo>
                  <a:lnTo>
                    <a:pt x="133" y="16"/>
                  </a:lnTo>
                  <a:lnTo>
                    <a:pt x="143" y="18"/>
                  </a:lnTo>
                  <a:lnTo>
                    <a:pt x="152" y="22"/>
                  </a:lnTo>
                  <a:lnTo>
                    <a:pt x="160" y="26"/>
                  </a:lnTo>
                  <a:lnTo>
                    <a:pt x="169" y="31"/>
                  </a:lnTo>
                  <a:lnTo>
                    <a:pt x="177" y="37"/>
                  </a:lnTo>
                  <a:lnTo>
                    <a:pt x="184" y="43"/>
                  </a:lnTo>
                  <a:lnTo>
                    <a:pt x="191" y="51"/>
                  </a:lnTo>
                  <a:lnTo>
                    <a:pt x="196" y="58"/>
                  </a:lnTo>
                  <a:lnTo>
                    <a:pt x="202" y="66"/>
                  </a:lnTo>
                  <a:lnTo>
                    <a:pt x="205" y="76"/>
                  </a:lnTo>
                  <a:lnTo>
                    <a:pt x="209" y="84"/>
                  </a:lnTo>
                  <a:lnTo>
                    <a:pt x="211" y="94"/>
                  </a:lnTo>
                  <a:lnTo>
                    <a:pt x="212" y="104"/>
                  </a:lnTo>
                  <a:lnTo>
                    <a:pt x="213" y="113"/>
                  </a:lnTo>
                  <a:lnTo>
                    <a:pt x="213" y="113"/>
                  </a:lnTo>
                  <a:lnTo>
                    <a:pt x="212" y="124"/>
                  </a:lnTo>
                  <a:lnTo>
                    <a:pt x="211" y="134"/>
                  </a:lnTo>
                  <a:lnTo>
                    <a:pt x="209" y="144"/>
                  </a:lnTo>
                  <a:lnTo>
                    <a:pt x="205" y="152"/>
                  </a:lnTo>
                  <a:lnTo>
                    <a:pt x="202" y="162"/>
                  </a:lnTo>
                  <a:lnTo>
                    <a:pt x="196" y="170"/>
                  </a:lnTo>
                  <a:lnTo>
                    <a:pt x="191" y="177"/>
                  </a:lnTo>
                  <a:lnTo>
                    <a:pt x="184" y="185"/>
                  </a:lnTo>
                  <a:lnTo>
                    <a:pt x="177" y="191"/>
                  </a:lnTo>
                  <a:lnTo>
                    <a:pt x="169" y="197"/>
                  </a:lnTo>
                  <a:lnTo>
                    <a:pt x="160" y="202"/>
                  </a:lnTo>
                  <a:lnTo>
                    <a:pt x="152" y="206"/>
                  </a:lnTo>
                  <a:lnTo>
                    <a:pt x="143" y="210"/>
                  </a:lnTo>
                  <a:lnTo>
                    <a:pt x="133" y="212"/>
                  </a:lnTo>
                  <a:lnTo>
                    <a:pt x="124" y="213"/>
                  </a:lnTo>
                  <a:lnTo>
                    <a:pt x="113" y="214"/>
                  </a:lnTo>
                  <a:lnTo>
                    <a:pt x="113" y="2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/>
            </a:p>
          </p:txBody>
        </p:sp>
        <p:sp>
          <p:nvSpPr>
            <p:cNvPr id="43" name="Freeform 41"/>
            <p:cNvSpPr>
              <a:spLocks noEditPoints="1"/>
            </p:cNvSpPr>
            <p:nvPr/>
          </p:nvSpPr>
          <p:spPr bwMode="auto">
            <a:xfrm>
              <a:off x="3060700" y="4625975"/>
              <a:ext cx="282575" cy="282575"/>
            </a:xfrm>
            <a:custGeom>
              <a:avLst/>
              <a:gdLst>
                <a:gd fmla="*/ 80 w 178" name="T0"/>
                <a:gd fmla="*/ 1 h 178" name="T1"/>
                <a:gd fmla="*/ 54 w 178" name="T2"/>
                <a:gd fmla="*/ 7 h 178" name="T3"/>
                <a:gd fmla="*/ 33 w 178" name="T4"/>
                <a:gd fmla="*/ 20 h 178" name="T5"/>
                <a:gd fmla="*/ 16 w 178" name="T6"/>
                <a:gd fmla="*/ 40 h 178" name="T7"/>
                <a:gd fmla="*/ 5 w 178" name="T8"/>
                <a:gd fmla="*/ 62 h 178" name="T9"/>
                <a:gd fmla="*/ 0 w 178" name="T10"/>
                <a:gd fmla="*/ 88 h 178" name="T11"/>
                <a:gd fmla="*/ 3 w 178" name="T12"/>
                <a:gd fmla="*/ 107 h 178" name="T13"/>
                <a:gd fmla="*/ 11 w 178" name="T14"/>
                <a:gd fmla="*/ 132 h 178" name="T15"/>
                <a:gd fmla="*/ 26 w 178" name="T16"/>
                <a:gd fmla="*/ 152 h 178" name="T17"/>
                <a:gd fmla="*/ 47 w 178" name="T18"/>
                <a:gd fmla="*/ 167 h 178" name="T19"/>
                <a:gd fmla="*/ 72 w 178" name="T20"/>
                <a:gd fmla="*/ 176 h 178" name="T21"/>
                <a:gd fmla="*/ 89 w 178" name="T22"/>
                <a:gd fmla="*/ 178 h 178" name="T23"/>
                <a:gd fmla="*/ 116 w 178" name="T24"/>
                <a:gd fmla="*/ 174 h 178" name="T25"/>
                <a:gd fmla="*/ 139 w 178" name="T26"/>
                <a:gd fmla="*/ 163 h 178" name="T27"/>
                <a:gd fmla="*/ 158 w 178" name="T28"/>
                <a:gd fmla="*/ 146 h 178" name="T29"/>
                <a:gd fmla="*/ 171 w 178" name="T30"/>
                <a:gd fmla="*/ 123 h 178" name="T31"/>
                <a:gd fmla="*/ 178 w 178" name="T32"/>
                <a:gd fmla="*/ 98 h 178" name="T33"/>
                <a:gd fmla="*/ 178 w 178" name="T34"/>
                <a:gd fmla="*/ 80 h 178" name="T35"/>
                <a:gd fmla="*/ 171 w 178" name="T36"/>
                <a:gd fmla="*/ 55 h 178" name="T37"/>
                <a:gd fmla="*/ 158 w 178" name="T38"/>
                <a:gd fmla="*/ 32 h 178" name="T39"/>
                <a:gd fmla="*/ 139 w 178" name="T40"/>
                <a:gd fmla="*/ 15 h 178" name="T41"/>
                <a:gd fmla="*/ 116 w 178" name="T42"/>
                <a:gd fmla="*/ 4 h 178" name="T43"/>
                <a:gd fmla="*/ 89 w 178" name="T44"/>
                <a:gd fmla="*/ 0 h 178" name="T45"/>
                <a:gd fmla="*/ 89 w 178" name="T46"/>
                <a:gd fmla="*/ 164 h 178" name="T47"/>
                <a:gd fmla="*/ 67 w 178" name="T48"/>
                <a:gd fmla="*/ 160 h 178" name="T49"/>
                <a:gd fmla="*/ 48 w 178" name="T50"/>
                <a:gd fmla="*/ 151 h 178" name="T51"/>
                <a:gd fmla="*/ 32 w 178" name="T52"/>
                <a:gd fmla="*/ 136 h 178" name="T53"/>
                <a:gd fmla="*/ 21 w 178" name="T54"/>
                <a:gd fmla="*/ 118 h 178" name="T55"/>
                <a:gd fmla="*/ 16 w 178" name="T56"/>
                <a:gd fmla="*/ 97 h 178" name="T57"/>
                <a:gd fmla="*/ 16 w 178" name="T58"/>
                <a:gd fmla="*/ 81 h 178" name="T59"/>
                <a:gd fmla="*/ 21 w 178" name="T60"/>
                <a:gd fmla="*/ 60 h 178" name="T61"/>
                <a:gd fmla="*/ 32 w 178" name="T62"/>
                <a:gd fmla="*/ 42 h 178" name="T63"/>
                <a:gd fmla="*/ 48 w 178" name="T64"/>
                <a:gd fmla="*/ 27 h 178" name="T65"/>
                <a:gd fmla="*/ 67 w 178" name="T66"/>
                <a:gd fmla="*/ 18 h 178" name="T67"/>
                <a:gd fmla="*/ 89 w 178" name="T68"/>
                <a:gd fmla="*/ 14 h 178" name="T69"/>
                <a:gd fmla="*/ 104 w 178" name="T70"/>
                <a:gd fmla="*/ 16 h 178" name="T71"/>
                <a:gd fmla="*/ 125 w 178" name="T72"/>
                <a:gd fmla="*/ 24 h 178" name="T73"/>
                <a:gd fmla="*/ 142 w 178" name="T74"/>
                <a:gd fmla="*/ 37 h 178" name="T75"/>
                <a:gd fmla="*/ 155 w 178" name="T76"/>
                <a:gd fmla="*/ 54 h 178" name="T77"/>
                <a:gd fmla="*/ 162 w 178" name="T78"/>
                <a:gd fmla="*/ 74 h 178" name="T79"/>
                <a:gd fmla="*/ 163 w 178" name="T80"/>
                <a:gd fmla="*/ 88 h 178" name="T81"/>
                <a:gd fmla="*/ 160 w 178" name="T82"/>
                <a:gd fmla="*/ 111 h 178" name="T83"/>
                <a:gd fmla="*/ 152 w 178" name="T84"/>
                <a:gd fmla="*/ 131 h 178" name="T85"/>
                <a:gd fmla="*/ 136 w 178" name="T86"/>
                <a:gd fmla="*/ 147 h 178" name="T87"/>
                <a:gd fmla="*/ 118 w 178" name="T88"/>
                <a:gd fmla="*/ 158 h 178" name="T89"/>
                <a:gd fmla="*/ 97 w 178" name="T90"/>
                <a:gd fmla="*/ 163 h 178" name="T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b="b" l="0" r="r" t="0"/>
              <a:pathLst>
                <a:path h="178" w="178">
                  <a:moveTo>
                    <a:pt x="89" y="0"/>
                  </a:moveTo>
                  <a:lnTo>
                    <a:pt x="89" y="0"/>
                  </a:lnTo>
                  <a:lnTo>
                    <a:pt x="80" y="1"/>
                  </a:lnTo>
                  <a:lnTo>
                    <a:pt x="72" y="2"/>
                  </a:lnTo>
                  <a:lnTo>
                    <a:pt x="63" y="4"/>
                  </a:lnTo>
                  <a:lnTo>
                    <a:pt x="54" y="7"/>
                  </a:lnTo>
                  <a:lnTo>
                    <a:pt x="47" y="11"/>
                  </a:lnTo>
                  <a:lnTo>
                    <a:pt x="39" y="15"/>
                  </a:lnTo>
                  <a:lnTo>
                    <a:pt x="33" y="20"/>
                  </a:lnTo>
                  <a:lnTo>
                    <a:pt x="26" y="26"/>
                  </a:lnTo>
                  <a:lnTo>
                    <a:pt x="21" y="32"/>
                  </a:lnTo>
                  <a:lnTo>
                    <a:pt x="16" y="40"/>
                  </a:lnTo>
                  <a:lnTo>
                    <a:pt x="11" y="46"/>
                  </a:lnTo>
                  <a:lnTo>
                    <a:pt x="8" y="55"/>
                  </a:lnTo>
                  <a:lnTo>
                    <a:pt x="5" y="62"/>
                  </a:lnTo>
                  <a:lnTo>
                    <a:pt x="3" y="71"/>
                  </a:lnTo>
                  <a:lnTo>
                    <a:pt x="1" y="80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1" y="98"/>
                  </a:lnTo>
                  <a:lnTo>
                    <a:pt x="3" y="107"/>
                  </a:lnTo>
                  <a:lnTo>
                    <a:pt x="5" y="115"/>
                  </a:lnTo>
                  <a:lnTo>
                    <a:pt x="8" y="123"/>
                  </a:lnTo>
                  <a:lnTo>
                    <a:pt x="11" y="132"/>
                  </a:lnTo>
                  <a:lnTo>
                    <a:pt x="16" y="138"/>
                  </a:lnTo>
                  <a:lnTo>
                    <a:pt x="21" y="146"/>
                  </a:lnTo>
                  <a:lnTo>
                    <a:pt x="26" y="152"/>
                  </a:lnTo>
                  <a:lnTo>
                    <a:pt x="33" y="158"/>
                  </a:lnTo>
                  <a:lnTo>
                    <a:pt x="39" y="163"/>
                  </a:lnTo>
                  <a:lnTo>
                    <a:pt x="47" y="167"/>
                  </a:lnTo>
                  <a:lnTo>
                    <a:pt x="54" y="170"/>
                  </a:lnTo>
                  <a:lnTo>
                    <a:pt x="63" y="174"/>
                  </a:lnTo>
                  <a:lnTo>
                    <a:pt x="72" y="176"/>
                  </a:lnTo>
                  <a:lnTo>
                    <a:pt x="80" y="177"/>
                  </a:lnTo>
                  <a:lnTo>
                    <a:pt x="89" y="178"/>
                  </a:lnTo>
                  <a:lnTo>
                    <a:pt x="89" y="178"/>
                  </a:lnTo>
                  <a:lnTo>
                    <a:pt x="99" y="177"/>
                  </a:lnTo>
                  <a:lnTo>
                    <a:pt x="107" y="176"/>
                  </a:lnTo>
                  <a:lnTo>
                    <a:pt x="116" y="174"/>
                  </a:lnTo>
                  <a:lnTo>
                    <a:pt x="124" y="170"/>
                  </a:lnTo>
                  <a:lnTo>
                    <a:pt x="131" y="167"/>
                  </a:lnTo>
                  <a:lnTo>
                    <a:pt x="139" y="163"/>
                  </a:lnTo>
                  <a:lnTo>
                    <a:pt x="146" y="158"/>
                  </a:lnTo>
                  <a:lnTo>
                    <a:pt x="152" y="152"/>
                  </a:lnTo>
                  <a:lnTo>
                    <a:pt x="158" y="146"/>
                  </a:lnTo>
                  <a:lnTo>
                    <a:pt x="162" y="138"/>
                  </a:lnTo>
                  <a:lnTo>
                    <a:pt x="168" y="132"/>
                  </a:lnTo>
                  <a:lnTo>
                    <a:pt x="171" y="123"/>
                  </a:lnTo>
                  <a:lnTo>
                    <a:pt x="174" y="115"/>
                  </a:lnTo>
                  <a:lnTo>
                    <a:pt x="176" y="107"/>
                  </a:lnTo>
                  <a:lnTo>
                    <a:pt x="178" y="98"/>
                  </a:lnTo>
                  <a:lnTo>
                    <a:pt x="178" y="88"/>
                  </a:lnTo>
                  <a:lnTo>
                    <a:pt x="178" y="88"/>
                  </a:lnTo>
                  <a:lnTo>
                    <a:pt x="178" y="80"/>
                  </a:lnTo>
                  <a:lnTo>
                    <a:pt x="176" y="71"/>
                  </a:lnTo>
                  <a:lnTo>
                    <a:pt x="174" y="62"/>
                  </a:lnTo>
                  <a:lnTo>
                    <a:pt x="171" y="55"/>
                  </a:lnTo>
                  <a:lnTo>
                    <a:pt x="168" y="46"/>
                  </a:lnTo>
                  <a:lnTo>
                    <a:pt x="162" y="40"/>
                  </a:lnTo>
                  <a:lnTo>
                    <a:pt x="158" y="32"/>
                  </a:lnTo>
                  <a:lnTo>
                    <a:pt x="152" y="26"/>
                  </a:lnTo>
                  <a:lnTo>
                    <a:pt x="146" y="20"/>
                  </a:lnTo>
                  <a:lnTo>
                    <a:pt x="139" y="15"/>
                  </a:lnTo>
                  <a:lnTo>
                    <a:pt x="131" y="11"/>
                  </a:lnTo>
                  <a:lnTo>
                    <a:pt x="124" y="7"/>
                  </a:lnTo>
                  <a:lnTo>
                    <a:pt x="116" y="4"/>
                  </a:lnTo>
                  <a:lnTo>
                    <a:pt x="107" y="2"/>
                  </a:lnTo>
                  <a:lnTo>
                    <a:pt x="99" y="1"/>
                  </a:lnTo>
                  <a:lnTo>
                    <a:pt x="89" y="0"/>
                  </a:lnTo>
                  <a:lnTo>
                    <a:pt x="89" y="0"/>
                  </a:lnTo>
                  <a:close/>
                  <a:moveTo>
                    <a:pt x="89" y="164"/>
                  </a:moveTo>
                  <a:lnTo>
                    <a:pt x="89" y="164"/>
                  </a:lnTo>
                  <a:lnTo>
                    <a:pt x="81" y="163"/>
                  </a:lnTo>
                  <a:lnTo>
                    <a:pt x="74" y="162"/>
                  </a:lnTo>
                  <a:lnTo>
                    <a:pt x="67" y="160"/>
                  </a:lnTo>
                  <a:lnTo>
                    <a:pt x="60" y="158"/>
                  </a:lnTo>
                  <a:lnTo>
                    <a:pt x="53" y="154"/>
                  </a:lnTo>
                  <a:lnTo>
                    <a:pt x="48" y="151"/>
                  </a:lnTo>
                  <a:lnTo>
                    <a:pt x="41" y="147"/>
                  </a:lnTo>
                  <a:lnTo>
                    <a:pt x="36" y="141"/>
                  </a:lnTo>
                  <a:lnTo>
                    <a:pt x="32" y="136"/>
                  </a:lnTo>
                  <a:lnTo>
                    <a:pt x="27" y="131"/>
                  </a:lnTo>
                  <a:lnTo>
                    <a:pt x="24" y="124"/>
                  </a:lnTo>
                  <a:lnTo>
                    <a:pt x="21" y="118"/>
                  </a:lnTo>
                  <a:lnTo>
                    <a:pt x="18" y="111"/>
                  </a:lnTo>
                  <a:lnTo>
                    <a:pt x="17" y="104"/>
                  </a:lnTo>
                  <a:lnTo>
                    <a:pt x="16" y="97"/>
                  </a:lnTo>
                  <a:lnTo>
                    <a:pt x="14" y="88"/>
                  </a:lnTo>
                  <a:lnTo>
                    <a:pt x="14" y="88"/>
                  </a:lnTo>
                  <a:lnTo>
                    <a:pt x="16" y="81"/>
                  </a:lnTo>
                  <a:lnTo>
                    <a:pt x="17" y="74"/>
                  </a:lnTo>
                  <a:lnTo>
                    <a:pt x="18" y="67"/>
                  </a:lnTo>
                  <a:lnTo>
                    <a:pt x="21" y="60"/>
                  </a:lnTo>
                  <a:lnTo>
                    <a:pt x="24" y="54"/>
                  </a:lnTo>
                  <a:lnTo>
                    <a:pt x="27" y="47"/>
                  </a:lnTo>
                  <a:lnTo>
                    <a:pt x="32" y="42"/>
                  </a:lnTo>
                  <a:lnTo>
                    <a:pt x="36" y="37"/>
                  </a:lnTo>
                  <a:lnTo>
                    <a:pt x="41" y="31"/>
                  </a:lnTo>
                  <a:lnTo>
                    <a:pt x="48" y="27"/>
                  </a:lnTo>
                  <a:lnTo>
                    <a:pt x="53" y="24"/>
                  </a:lnTo>
                  <a:lnTo>
                    <a:pt x="60" y="20"/>
                  </a:lnTo>
                  <a:lnTo>
                    <a:pt x="67" y="18"/>
                  </a:lnTo>
                  <a:lnTo>
                    <a:pt x="74" y="16"/>
                  </a:lnTo>
                  <a:lnTo>
                    <a:pt x="81" y="15"/>
                  </a:lnTo>
                  <a:lnTo>
                    <a:pt x="89" y="14"/>
                  </a:lnTo>
                  <a:lnTo>
                    <a:pt x="89" y="14"/>
                  </a:lnTo>
                  <a:lnTo>
                    <a:pt x="97" y="15"/>
                  </a:lnTo>
                  <a:lnTo>
                    <a:pt x="104" y="16"/>
                  </a:lnTo>
                  <a:lnTo>
                    <a:pt x="112" y="18"/>
                  </a:lnTo>
                  <a:lnTo>
                    <a:pt x="118" y="20"/>
                  </a:lnTo>
                  <a:lnTo>
                    <a:pt x="125" y="24"/>
                  </a:lnTo>
                  <a:lnTo>
                    <a:pt x="131" y="27"/>
                  </a:lnTo>
                  <a:lnTo>
                    <a:pt x="136" y="31"/>
                  </a:lnTo>
                  <a:lnTo>
                    <a:pt x="142" y="37"/>
                  </a:lnTo>
                  <a:lnTo>
                    <a:pt x="147" y="42"/>
                  </a:lnTo>
                  <a:lnTo>
                    <a:pt x="152" y="47"/>
                  </a:lnTo>
                  <a:lnTo>
                    <a:pt x="155" y="54"/>
                  </a:lnTo>
                  <a:lnTo>
                    <a:pt x="158" y="60"/>
                  </a:lnTo>
                  <a:lnTo>
                    <a:pt x="160" y="67"/>
                  </a:lnTo>
                  <a:lnTo>
                    <a:pt x="162" y="74"/>
                  </a:lnTo>
                  <a:lnTo>
                    <a:pt x="163" y="81"/>
                  </a:lnTo>
                  <a:lnTo>
                    <a:pt x="163" y="88"/>
                  </a:lnTo>
                  <a:lnTo>
                    <a:pt x="163" y="88"/>
                  </a:lnTo>
                  <a:lnTo>
                    <a:pt x="163" y="97"/>
                  </a:lnTo>
                  <a:lnTo>
                    <a:pt x="162" y="104"/>
                  </a:lnTo>
                  <a:lnTo>
                    <a:pt x="160" y="111"/>
                  </a:lnTo>
                  <a:lnTo>
                    <a:pt x="158" y="118"/>
                  </a:lnTo>
                  <a:lnTo>
                    <a:pt x="155" y="124"/>
                  </a:lnTo>
                  <a:lnTo>
                    <a:pt x="152" y="131"/>
                  </a:lnTo>
                  <a:lnTo>
                    <a:pt x="147" y="136"/>
                  </a:lnTo>
                  <a:lnTo>
                    <a:pt x="142" y="141"/>
                  </a:lnTo>
                  <a:lnTo>
                    <a:pt x="136" y="147"/>
                  </a:lnTo>
                  <a:lnTo>
                    <a:pt x="131" y="151"/>
                  </a:lnTo>
                  <a:lnTo>
                    <a:pt x="125" y="154"/>
                  </a:lnTo>
                  <a:lnTo>
                    <a:pt x="118" y="158"/>
                  </a:lnTo>
                  <a:lnTo>
                    <a:pt x="112" y="160"/>
                  </a:lnTo>
                  <a:lnTo>
                    <a:pt x="104" y="162"/>
                  </a:lnTo>
                  <a:lnTo>
                    <a:pt x="97" y="163"/>
                  </a:lnTo>
                  <a:lnTo>
                    <a:pt x="89" y="164"/>
                  </a:lnTo>
                  <a:lnTo>
                    <a:pt x="89" y="1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/>
            </a:p>
          </p:txBody>
        </p:sp>
        <p:sp>
          <p:nvSpPr>
            <p:cNvPr id="44" name="Freeform 42"/>
            <p:cNvSpPr>
              <a:spLocks noEditPoints="1"/>
            </p:cNvSpPr>
            <p:nvPr/>
          </p:nvSpPr>
          <p:spPr bwMode="auto">
            <a:xfrm>
              <a:off x="3152775" y="4668838"/>
              <a:ext cx="98425" cy="188913"/>
            </a:xfrm>
            <a:custGeom>
              <a:avLst/>
              <a:gdLst>
                <a:gd fmla="*/ 39 w 62" name="T0"/>
                <a:gd fmla="*/ 0 h 119" name="T1"/>
                <a:gd fmla="*/ 24 w 62" name="T2"/>
                <a:gd fmla="*/ 3 h 119" name="T3"/>
                <a:gd fmla="*/ 23 w 62" name="T4"/>
                <a:gd fmla="*/ 3 h 119" name="T5"/>
                <a:gd fmla="*/ 15 w 62" name="T6"/>
                <a:gd fmla="*/ 5 h 119" name="T7"/>
                <a:gd fmla="*/ 6 w 62" name="T8"/>
                <a:gd fmla="*/ 11 h 119" name="T9"/>
                <a:gd fmla="*/ 1 w 62" name="T10"/>
                <a:gd fmla="*/ 18 h 119" name="T11"/>
                <a:gd fmla="*/ 0 w 62" name="T12"/>
                <a:gd fmla="*/ 28 h 119" name="T13"/>
                <a:gd fmla="*/ 0 w 62" name="T14"/>
                <a:gd fmla="*/ 40 h 119" name="T15"/>
                <a:gd fmla="*/ 3 w 62" name="T16"/>
                <a:gd fmla="*/ 51 h 119" name="T17"/>
                <a:gd fmla="*/ 13 w 62" name="T18"/>
                <a:gd fmla="*/ 59 h 119" name="T19"/>
                <a:gd fmla="*/ 17 w 62" name="T20"/>
                <a:gd fmla="*/ 61 h 119" name="T21"/>
                <a:gd fmla="*/ 24 w 62" name="T22"/>
                <a:gd fmla="*/ 100 h 119" name="T23"/>
                <a:gd fmla="*/ 23 w 62" name="T24"/>
                <a:gd fmla="*/ 100 h 119" name="T25"/>
                <a:gd fmla="*/ 17 w 62" name="T26"/>
                <a:gd fmla="*/ 98 h 119" name="T27"/>
                <a:gd fmla="*/ 14 w 62" name="T28"/>
                <a:gd fmla="*/ 91 h 119" name="T29"/>
                <a:gd fmla="*/ 0 w 62" name="T30"/>
                <a:gd fmla="*/ 85 h 119" name="T31"/>
                <a:gd fmla="*/ 0 w 62" name="T32"/>
                <a:gd fmla="*/ 91 h 119" name="T33"/>
                <a:gd fmla="*/ 1 w 62" name="T34"/>
                <a:gd fmla="*/ 100 h 119" name="T35"/>
                <a:gd fmla="*/ 6 w 62" name="T36"/>
                <a:gd fmla="*/ 108 h 119" name="T37"/>
                <a:gd fmla="*/ 15 w 62" name="T38"/>
                <a:gd fmla="*/ 113 h 119" name="T39"/>
                <a:gd fmla="*/ 23 w 62" name="T40"/>
                <a:gd fmla="*/ 115 h 119" name="T41"/>
                <a:gd fmla="*/ 24 w 62" name="T42"/>
                <a:gd fmla="*/ 119 h 119" name="T43"/>
                <a:gd fmla="*/ 39 w 62" name="T44"/>
                <a:gd fmla="*/ 114 h 119" name="T45"/>
                <a:gd fmla="*/ 44 w 62" name="T46"/>
                <a:gd fmla="*/ 114 h 119" name="T47"/>
                <a:gd fmla="*/ 51 w 62" name="T48"/>
                <a:gd fmla="*/ 110 h 119" name="T49"/>
                <a:gd fmla="*/ 58 w 62" name="T50"/>
                <a:gd fmla="*/ 104 h 119" name="T51"/>
                <a:gd fmla="*/ 62 w 62" name="T52"/>
                <a:gd fmla="*/ 95 h 119" name="T53"/>
                <a:gd fmla="*/ 62 w 62" name="T54"/>
                <a:gd fmla="*/ 79 h 119" name="T55"/>
                <a:gd fmla="*/ 61 w 62" name="T56"/>
                <a:gd fmla="*/ 73 h 119" name="T57"/>
                <a:gd fmla="*/ 55 w 62" name="T58"/>
                <a:gd fmla="*/ 64 h 119" name="T59"/>
                <a:gd fmla="*/ 45 w 62" name="T60"/>
                <a:gd fmla="*/ 57 h 119" name="T61"/>
                <a:gd fmla="*/ 39 w 62" name="T62"/>
                <a:gd fmla="*/ 55 h 119" name="T63"/>
                <a:gd fmla="*/ 39 w 62" name="T64"/>
                <a:gd fmla="*/ 18 h 119" name="T65"/>
                <a:gd fmla="*/ 45 w 62" name="T66"/>
                <a:gd fmla="*/ 21 h 119" name="T67"/>
                <a:gd fmla="*/ 48 w 62" name="T68"/>
                <a:gd fmla="*/ 28 h 119" name="T69"/>
                <a:gd fmla="*/ 62 w 62" name="T70"/>
                <a:gd fmla="*/ 33 h 119" name="T71"/>
                <a:gd fmla="*/ 62 w 62" name="T72"/>
                <a:gd fmla="*/ 28 h 119" name="T73"/>
                <a:gd fmla="*/ 60 w 62" name="T74"/>
                <a:gd fmla="*/ 19 h 119" name="T75"/>
                <a:gd fmla="*/ 56 w 62" name="T76"/>
                <a:gd fmla="*/ 11 h 119" name="T77"/>
                <a:gd fmla="*/ 48 w 62" name="T78"/>
                <a:gd fmla="*/ 6 h 119" name="T79"/>
                <a:gd fmla="*/ 39 w 62" name="T80"/>
                <a:gd fmla="*/ 4 h 119" name="T81"/>
                <a:gd fmla="*/ 48 w 62" name="T82"/>
                <a:gd fmla="*/ 79 h 119" name="T83"/>
                <a:gd fmla="*/ 48 w 62" name="T84"/>
                <a:gd fmla="*/ 91 h 119" name="T85"/>
                <a:gd fmla="*/ 45 w 62" name="T86"/>
                <a:gd fmla="*/ 97 h 119" name="T87"/>
                <a:gd fmla="*/ 39 w 62" name="T88"/>
                <a:gd fmla="*/ 100 h 119" name="T89"/>
                <a:gd fmla="*/ 42 w 62" name="T90"/>
                <a:gd fmla="*/ 71 h 119" name="T91"/>
                <a:gd fmla="*/ 46 w 62" name="T92"/>
                <a:gd fmla="*/ 75 h 119" name="T93"/>
                <a:gd fmla="*/ 48 w 62" name="T94"/>
                <a:gd fmla="*/ 79 h 119" name="T95"/>
                <a:gd fmla="*/ 22 w 62" name="T96"/>
                <a:gd fmla="*/ 48 h 119" name="T97"/>
                <a:gd fmla="*/ 22 w 62" name="T98"/>
                <a:gd fmla="*/ 48 h 119" name="T99"/>
                <a:gd fmla="*/ 19 w 62" name="T100"/>
                <a:gd fmla="*/ 47 h 119" name="T101"/>
                <a:gd fmla="*/ 14 w 62" name="T102"/>
                <a:gd fmla="*/ 42 h 119" name="T103"/>
                <a:gd fmla="*/ 14 w 62" name="T104"/>
                <a:gd fmla="*/ 28 h 119" name="T105"/>
                <a:gd fmla="*/ 15 w 62" name="T106"/>
                <a:gd fmla="*/ 24 h 119" name="T107"/>
                <a:gd fmla="*/ 20 w 62" name="T108"/>
                <a:gd fmla="*/ 18 h 119" name="T109"/>
                <a:gd fmla="*/ 24 w 62" name="T110"/>
                <a:gd fmla="*/ 18 h 119" name="T111"/>
                <a:gd fmla="*/ 22 w 62" name="T112"/>
                <a:gd fmla="*/ 48 h 119" name="T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b="b" l="0" r="r" t="0"/>
              <a:pathLst>
                <a:path h="119" w="62">
                  <a:moveTo>
                    <a:pt x="39" y="4"/>
                  </a:moveTo>
                  <a:lnTo>
                    <a:pt x="39" y="0"/>
                  </a:lnTo>
                  <a:lnTo>
                    <a:pt x="24" y="0"/>
                  </a:lnTo>
                  <a:lnTo>
                    <a:pt x="24" y="3"/>
                  </a:lnTo>
                  <a:lnTo>
                    <a:pt x="23" y="3"/>
                  </a:lnTo>
                  <a:lnTo>
                    <a:pt x="23" y="3"/>
                  </a:lnTo>
                  <a:lnTo>
                    <a:pt x="19" y="4"/>
                  </a:lnTo>
                  <a:lnTo>
                    <a:pt x="15" y="5"/>
                  </a:lnTo>
                  <a:lnTo>
                    <a:pt x="10" y="7"/>
                  </a:lnTo>
                  <a:lnTo>
                    <a:pt x="6" y="11"/>
                  </a:lnTo>
                  <a:lnTo>
                    <a:pt x="4" y="14"/>
                  </a:lnTo>
                  <a:lnTo>
                    <a:pt x="1" y="18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5"/>
                  </a:lnTo>
                  <a:lnTo>
                    <a:pt x="3" y="51"/>
                  </a:lnTo>
                  <a:lnTo>
                    <a:pt x="7" y="55"/>
                  </a:lnTo>
                  <a:lnTo>
                    <a:pt x="13" y="59"/>
                  </a:lnTo>
                  <a:lnTo>
                    <a:pt x="17" y="61"/>
                  </a:lnTo>
                  <a:lnTo>
                    <a:pt x="17" y="61"/>
                  </a:lnTo>
                  <a:lnTo>
                    <a:pt x="24" y="65"/>
                  </a:lnTo>
                  <a:lnTo>
                    <a:pt x="24" y="100"/>
                  </a:lnTo>
                  <a:lnTo>
                    <a:pt x="23" y="100"/>
                  </a:lnTo>
                  <a:lnTo>
                    <a:pt x="23" y="100"/>
                  </a:lnTo>
                  <a:lnTo>
                    <a:pt x="20" y="100"/>
                  </a:lnTo>
                  <a:lnTo>
                    <a:pt x="17" y="98"/>
                  </a:lnTo>
                  <a:lnTo>
                    <a:pt x="15" y="95"/>
                  </a:lnTo>
                  <a:lnTo>
                    <a:pt x="14" y="91"/>
                  </a:lnTo>
                  <a:lnTo>
                    <a:pt x="14" y="85"/>
                  </a:lnTo>
                  <a:lnTo>
                    <a:pt x="0" y="85"/>
                  </a:lnTo>
                  <a:lnTo>
                    <a:pt x="0" y="91"/>
                  </a:lnTo>
                  <a:lnTo>
                    <a:pt x="0" y="91"/>
                  </a:lnTo>
                  <a:lnTo>
                    <a:pt x="0" y="95"/>
                  </a:lnTo>
                  <a:lnTo>
                    <a:pt x="1" y="100"/>
                  </a:lnTo>
                  <a:lnTo>
                    <a:pt x="4" y="105"/>
                  </a:lnTo>
                  <a:lnTo>
                    <a:pt x="6" y="108"/>
                  </a:lnTo>
                  <a:lnTo>
                    <a:pt x="10" y="111"/>
                  </a:lnTo>
                  <a:lnTo>
                    <a:pt x="15" y="113"/>
                  </a:lnTo>
                  <a:lnTo>
                    <a:pt x="19" y="114"/>
                  </a:lnTo>
                  <a:lnTo>
                    <a:pt x="23" y="115"/>
                  </a:lnTo>
                  <a:lnTo>
                    <a:pt x="24" y="115"/>
                  </a:lnTo>
                  <a:lnTo>
                    <a:pt x="24" y="119"/>
                  </a:lnTo>
                  <a:lnTo>
                    <a:pt x="39" y="119"/>
                  </a:lnTo>
                  <a:lnTo>
                    <a:pt x="39" y="114"/>
                  </a:lnTo>
                  <a:lnTo>
                    <a:pt x="39" y="114"/>
                  </a:lnTo>
                  <a:lnTo>
                    <a:pt x="44" y="114"/>
                  </a:lnTo>
                  <a:lnTo>
                    <a:pt x="48" y="112"/>
                  </a:lnTo>
                  <a:lnTo>
                    <a:pt x="51" y="110"/>
                  </a:lnTo>
                  <a:lnTo>
                    <a:pt x="56" y="107"/>
                  </a:lnTo>
                  <a:lnTo>
                    <a:pt x="58" y="104"/>
                  </a:lnTo>
                  <a:lnTo>
                    <a:pt x="60" y="99"/>
                  </a:lnTo>
                  <a:lnTo>
                    <a:pt x="62" y="95"/>
                  </a:lnTo>
                  <a:lnTo>
                    <a:pt x="62" y="91"/>
                  </a:lnTo>
                  <a:lnTo>
                    <a:pt x="62" y="79"/>
                  </a:lnTo>
                  <a:lnTo>
                    <a:pt x="62" y="79"/>
                  </a:lnTo>
                  <a:lnTo>
                    <a:pt x="61" y="73"/>
                  </a:lnTo>
                  <a:lnTo>
                    <a:pt x="59" y="68"/>
                  </a:lnTo>
                  <a:lnTo>
                    <a:pt x="55" y="64"/>
                  </a:lnTo>
                  <a:lnTo>
                    <a:pt x="49" y="58"/>
                  </a:lnTo>
                  <a:lnTo>
                    <a:pt x="45" y="57"/>
                  </a:lnTo>
                  <a:lnTo>
                    <a:pt x="45" y="57"/>
                  </a:lnTo>
                  <a:lnTo>
                    <a:pt x="39" y="55"/>
                  </a:lnTo>
                  <a:lnTo>
                    <a:pt x="39" y="18"/>
                  </a:lnTo>
                  <a:lnTo>
                    <a:pt x="39" y="18"/>
                  </a:lnTo>
                  <a:lnTo>
                    <a:pt x="43" y="19"/>
                  </a:lnTo>
                  <a:lnTo>
                    <a:pt x="45" y="21"/>
                  </a:lnTo>
                  <a:lnTo>
                    <a:pt x="47" y="25"/>
                  </a:lnTo>
                  <a:lnTo>
                    <a:pt x="48" y="28"/>
                  </a:lnTo>
                  <a:lnTo>
                    <a:pt x="48" y="33"/>
                  </a:lnTo>
                  <a:lnTo>
                    <a:pt x="62" y="33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62" y="24"/>
                  </a:lnTo>
                  <a:lnTo>
                    <a:pt x="60" y="19"/>
                  </a:lnTo>
                  <a:lnTo>
                    <a:pt x="58" y="15"/>
                  </a:lnTo>
                  <a:lnTo>
                    <a:pt x="56" y="11"/>
                  </a:lnTo>
                  <a:lnTo>
                    <a:pt x="51" y="8"/>
                  </a:lnTo>
                  <a:lnTo>
                    <a:pt x="48" y="6"/>
                  </a:lnTo>
                  <a:lnTo>
                    <a:pt x="44" y="4"/>
                  </a:lnTo>
                  <a:lnTo>
                    <a:pt x="39" y="4"/>
                  </a:lnTo>
                  <a:lnTo>
                    <a:pt x="39" y="4"/>
                  </a:lnTo>
                  <a:close/>
                  <a:moveTo>
                    <a:pt x="48" y="79"/>
                  </a:moveTo>
                  <a:lnTo>
                    <a:pt x="48" y="91"/>
                  </a:lnTo>
                  <a:lnTo>
                    <a:pt x="48" y="91"/>
                  </a:lnTo>
                  <a:lnTo>
                    <a:pt x="47" y="94"/>
                  </a:lnTo>
                  <a:lnTo>
                    <a:pt x="45" y="97"/>
                  </a:lnTo>
                  <a:lnTo>
                    <a:pt x="43" y="99"/>
                  </a:lnTo>
                  <a:lnTo>
                    <a:pt x="39" y="100"/>
                  </a:lnTo>
                  <a:lnTo>
                    <a:pt x="39" y="70"/>
                  </a:lnTo>
                  <a:lnTo>
                    <a:pt x="42" y="71"/>
                  </a:lnTo>
                  <a:lnTo>
                    <a:pt x="42" y="71"/>
                  </a:lnTo>
                  <a:lnTo>
                    <a:pt x="46" y="75"/>
                  </a:lnTo>
                  <a:lnTo>
                    <a:pt x="47" y="77"/>
                  </a:lnTo>
                  <a:lnTo>
                    <a:pt x="48" y="79"/>
                  </a:lnTo>
                  <a:lnTo>
                    <a:pt x="48" y="79"/>
                  </a:lnTo>
                  <a:close/>
                  <a:moveTo>
                    <a:pt x="22" y="48"/>
                  </a:moveTo>
                  <a:lnTo>
                    <a:pt x="22" y="48"/>
                  </a:lnTo>
                  <a:lnTo>
                    <a:pt x="22" y="48"/>
                  </a:lnTo>
                  <a:lnTo>
                    <a:pt x="19" y="47"/>
                  </a:lnTo>
                  <a:lnTo>
                    <a:pt x="19" y="47"/>
                  </a:lnTo>
                  <a:lnTo>
                    <a:pt x="16" y="44"/>
                  </a:lnTo>
                  <a:lnTo>
                    <a:pt x="14" y="42"/>
                  </a:lnTo>
                  <a:lnTo>
                    <a:pt x="14" y="40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5" y="24"/>
                  </a:lnTo>
                  <a:lnTo>
                    <a:pt x="17" y="20"/>
                  </a:lnTo>
                  <a:lnTo>
                    <a:pt x="20" y="18"/>
                  </a:lnTo>
                  <a:lnTo>
                    <a:pt x="23" y="18"/>
                  </a:lnTo>
                  <a:lnTo>
                    <a:pt x="24" y="18"/>
                  </a:lnTo>
                  <a:lnTo>
                    <a:pt x="24" y="50"/>
                  </a:lnTo>
                  <a:lnTo>
                    <a:pt x="22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/>
            </a:p>
          </p:txBody>
        </p:sp>
      </p:grpSp>
      <p:grpSp>
        <p:nvGrpSpPr>
          <p:cNvPr id="45" name="Group 43"/>
          <p:cNvGrpSpPr/>
          <p:nvPr/>
        </p:nvGrpSpPr>
        <p:grpSpPr>
          <a:xfrm>
            <a:off x="3045440" y="3940864"/>
            <a:ext cx="256030" cy="307107"/>
            <a:chOff x="4051300" y="3109913"/>
            <a:chExt cx="628650" cy="754063"/>
          </a:xfrm>
          <a:solidFill>
            <a:schemeClr val="bg1">
              <a:alpha val="33000"/>
            </a:schemeClr>
          </a:solidFill>
        </p:grpSpPr>
        <p:sp>
          <p:nvSpPr>
            <p:cNvPr id="46" name="Freeform 44"/>
            <p:cNvSpPr>
              <a:spLocks noEditPoints="1"/>
            </p:cNvSpPr>
            <p:nvPr/>
          </p:nvSpPr>
          <p:spPr bwMode="auto">
            <a:xfrm>
              <a:off x="4051300" y="3109913"/>
              <a:ext cx="628650" cy="754063"/>
            </a:xfrm>
            <a:custGeom>
              <a:avLst/>
              <a:gdLst>
                <a:gd fmla="*/ 376 w 396" name="T0"/>
                <a:gd fmla="*/ 361 h 475" name="T1"/>
                <a:gd fmla="*/ 287 w 396" name="T2"/>
                <a:gd fmla="*/ 265 h 475" name="T3"/>
                <a:gd fmla="*/ 258 w 396" name="T4"/>
                <a:gd fmla="*/ 133 h 475" name="T5"/>
                <a:gd fmla="*/ 244 w 396" name="T6"/>
                <a:gd fmla="*/ 70 h 475" name="T7"/>
                <a:gd fmla="*/ 237 w 396" name="T8"/>
                <a:gd fmla="*/ 52 h 475" name="T9"/>
                <a:gd fmla="*/ 233 w 396" name="T10"/>
                <a:gd fmla="*/ 39 h 475" name="T11"/>
                <a:gd fmla="*/ 226 w 396" name="T12"/>
                <a:gd fmla="*/ 27 h 475" name="T13"/>
                <a:gd fmla="*/ 220 w 396" name="T14"/>
                <a:gd fmla="*/ 17 h 475" name="T15"/>
                <a:gd fmla="*/ 213 w 396" name="T16"/>
                <a:gd fmla="*/ 10 h 475" name="T17"/>
                <a:gd fmla="*/ 189 w 396" name="T18"/>
                <a:gd fmla="*/ 6 h 475" name="T19"/>
                <a:gd fmla="*/ 182 w 396" name="T20"/>
                <a:gd fmla="*/ 11 h 475" name="T21"/>
                <a:gd fmla="*/ 176 w 396" name="T22"/>
                <a:gd fmla="*/ 18 h 475" name="T23"/>
                <a:gd fmla="*/ 169 w 396" name="T24"/>
                <a:gd fmla="*/ 28 h 475" name="T25"/>
                <a:gd fmla="*/ 164 w 396" name="T26"/>
                <a:gd fmla="*/ 41 h 475" name="T27"/>
                <a:gd fmla="*/ 157 w 396" name="T28"/>
                <a:gd fmla="*/ 55 h 475" name="T29"/>
                <a:gd fmla="*/ 152 w 396" name="T30"/>
                <a:gd fmla="*/ 70 h 475" name="T31"/>
                <a:gd fmla="*/ 139 w 396" name="T32"/>
                <a:gd fmla="*/ 144 h 475" name="T33"/>
                <a:gd fmla="*/ 102 w 396" name="T34"/>
                <a:gd fmla="*/ 278 h 475" name="T35"/>
                <a:gd fmla="*/ 19 w 396" name="T36"/>
                <a:gd fmla="*/ 362 h 475" name="T37"/>
                <a:gd fmla="*/ 1 w 396" name="T38"/>
                <a:gd fmla="*/ 438 h 475" name="T39"/>
                <a:gd fmla="*/ 124 w 396" name="T40"/>
                <a:gd fmla="*/ 474 h 475" name="T41"/>
                <a:gd fmla="*/ 258 w 396" name="T42"/>
                <a:gd fmla="*/ 469 h 475" name="T43"/>
                <a:gd fmla="*/ 339 w 396" name="T44"/>
                <a:gd fmla="*/ 461 h 475" name="T45"/>
                <a:gd fmla="*/ 374 w 396" name="T46"/>
                <a:gd fmla="*/ 378 h 475" name="T47"/>
                <a:gd fmla="*/ 328 w 396" name="T48"/>
                <a:gd fmla="*/ 355 h 475" name="T49"/>
                <a:gd fmla="*/ 262 w 396" name="T50"/>
                <a:gd fmla="*/ 259 h 475" name="T51"/>
                <a:gd fmla="*/ 351 w 396" name="T52"/>
                <a:gd fmla="*/ 360 h 475" name="T53"/>
                <a:gd fmla="*/ 168 w 396" name="T54"/>
                <a:gd fmla="*/ 68 h 475" name="T55"/>
                <a:gd fmla="*/ 172 w 396" name="T56"/>
                <a:gd fmla="*/ 55 h 475" name="T57"/>
                <a:gd fmla="*/ 178 w 396" name="T58"/>
                <a:gd fmla="*/ 43 h 475" name="T59"/>
                <a:gd fmla="*/ 182 w 396" name="T60"/>
                <a:gd fmla="*/ 35 h 475" name="T61"/>
                <a:gd fmla="*/ 187 w 396" name="T62"/>
                <a:gd fmla="*/ 26 h 475" name="T63"/>
                <a:gd fmla="*/ 194 w 396" name="T64"/>
                <a:gd fmla="*/ 20 h 475" name="T65"/>
                <a:gd fmla="*/ 203 w 396" name="T66"/>
                <a:gd fmla="*/ 20 h 475" name="T67"/>
                <a:gd fmla="*/ 208 w 396" name="T68"/>
                <a:gd fmla="*/ 25 h 475" name="T69"/>
                <a:gd fmla="*/ 213 w 396" name="T70"/>
                <a:gd fmla="*/ 34 h 475" name="T71"/>
                <a:gd fmla="*/ 218 w 396" name="T72"/>
                <a:gd fmla="*/ 42 h 475" name="T73"/>
                <a:gd fmla="*/ 223 w 396" name="T74"/>
                <a:gd fmla="*/ 55 h 475" name="T75"/>
                <a:gd fmla="*/ 166 w 396" name="T76"/>
                <a:gd fmla="*/ 75 h 475" name="T77"/>
                <a:gd fmla="*/ 243 w 396" name="T78"/>
                <a:gd fmla="*/ 142 h 475" name="T79"/>
                <a:gd fmla="*/ 154 w 396" name="T80"/>
                <a:gd fmla="*/ 132 h 475" name="T81"/>
                <a:gd fmla="*/ 62 w 396" name="T82"/>
                <a:gd fmla="*/ 347 h 475" name="T83"/>
                <a:gd fmla="*/ 129 w 396" name="T84"/>
                <a:gd fmla="*/ 273 h 475" name="T85"/>
                <a:gd fmla="*/ 56 w 396" name="T86"/>
                <a:gd fmla="*/ 364 h 475" name="T87"/>
                <a:gd fmla="*/ 22 w 396" name="T88"/>
                <a:gd fmla="*/ 378 h 475" name="T89"/>
                <a:gd fmla="*/ 27 w 396" name="T90"/>
                <a:gd fmla="*/ 395 h 475" name="T91"/>
                <a:gd fmla="*/ 139 w 396" name="T92"/>
                <a:gd fmla="*/ 436 h 475" name="T93"/>
                <a:gd fmla="*/ 99 w 396" name="T94"/>
                <a:gd fmla="*/ 371 h 475" name="T95"/>
                <a:gd fmla="*/ 62 w 396" name="T96"/>
                <a:gd fmla="*/ 401 h 475" name="T97"/>
                <a:gd fmla="*/ 72 w 396" name="T98"/>
                <a:gd fmla="*/ 436 h 475" name="T99"/>
                <a:gd fmla="*/ 95 w 396" name="T100"/>
                <a:gd fmla="*/ 385 h 475" name="T101"/>
                <a:gd fmla="*/ 72 w 396" name="T102"/>
                <a:gd fmla="*/ 460 h 475" name="T103"/>
                <a:gd fmla="*/ 153 w 396" name="T104"/>
                <a:gd fmla="*/ 448 h 475" name="T105"/>
                <a:gd fmla="*/ 325 w 396" name="T106"/>
                <a:gd fmla="*/ 450 h 475" name="T107"/>
                <a:gd fmla="*/ 294 w 396" name="T108"/>
                <a:gd fmla="*/ 392 h 475" name="T109"/>
                <a:gd fmla="*/ 322 w 396" name="T110"/>
                <a:gd fmla="*/ 416 h 475" name="T111"/>
                <a:gd fmla="*/ 326 w 396" name="T112"/>
                <a:gd fmla="*/ 382 h 475" name="T113"/>
                <a:gd fmla="*/ 290 w 396" name="T114"/>
                <a:gd fmla="*/ 375 h 475" name="T115"/>
                <a:gd fmla="*/ 258 w 396" name="T116"/>
                <a:gd fmla="*/ 292 h 475" name="T117"/>
                <a:gd fmla="*/ 375 w 396" name="T118"/>
                <a:gd fmla="*/ 400 h 475" name="T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b="b" l="0" r="r" t="0"/>
              <a:pathLst>
                <a:path h="475" w="396">
                  <a:moveTo>
                    <a:pt x="396" y="427"/>
                  </a:moveTo>
                  <a:lnTo>
                    <a:pt x="396" y="427"/>
                  </a:lnTo>
                  <a:lnTo>
                    <a:pt x="396" y="411"/>
                  </a:lnTo>
                  <a:lnTo>
                    <a:pt x="395" y="393"/>
                  </a:lnTo>
                  <a:lnTo>
                    <a:pt x="393" y="386"/>
                  </a:lnTo>
                  <a:lnTo>
                    <a:pt x="391" y="378"/>
                  </a:lnTo>
                  <a:lnTo>
                    <a:pt x="387" y="373"/>
                  </a:lnTo>
                  <a:lnTo>
                    <a:pt x="384" y="367"/>
                  </a:lnTo>
                  <a:lnTo>
                    <a:pt x="378" y="362"/>
                  </a:lnTo>
                  <a:lnTo>
                    <a:pt x="376" y="361"/>
                  </a:lnTo>
                  <a:lnTo>
                    <a:pt x="376" y="361"/>
                  </a:lnTo>
                  <a:lnTo>
                    <a:pt x="364" y="353"/>
                  </a:lnTo>
                  <a:lnTo>
                    <a:pt x="352" y="344"/>
                  </a:lnTo>
                  <a:lnTo>
                    <a:pt x="341" y="335"/>
                  </a:lnTo>
                  <a:lnTo>
                    <a:pt x="330" y="324"/>
                  </a:lnTo>
                  <a:lnTo>
                    <a:pt x="320" y="313"/>
                  </a:lnTo>
                  <a:lnTo>
                    <a:pt x="311" y="303"/>
                  </a:lnTo>
                  <a:lnTo>
                    <a:pt x="302" y="290"/>
                  </a:lnTo>
                  <a:lnTo>
                    <a:pt x="294" y="278"/>
                  </a:lnTo>
                  <a:lnTo>
                    <a:pt x="287" y="265"/>
                  </a:lnTo>
                  <a:lnTo>
                    <a:pt x="280" y="251"/>
                  </a:lnTo>
                  <a:lnTo>
                    <a:pt x="274" y="237"/>
                  </a:lnTo>
                  <a:lnTo>
                    <a:pt x="270" y="223"/>
                  </a:lnTo>
                  <a:lnTo>
                    <a:pt x="265" y="207"/>
                  </a:lnTo>
                  <a:lnTo>
                    <a:pt x="262" y="193"/>
                  </a:lnTo>
                  <a:lnTo>
                    <a:pt x="260" y="178"/>
                  </a:lnTo>
                  <a:lnTo>
                    <a:pt x="258" y="162"/>
                  </a:lnTo>
                  <a:lnTo>
                    <a:pt x="258" y="144"/>
                  </a:lnTo>
                  <a:lnTo>
                    <a:pt x="258" y="144"/>
                  </a:lnTo>
                  <a:lnTo>
                    <a:pt x="258" y="133"/>
                  </a:lnTo>
                  <a:lnTo>
                    <a:pt x="256" y="120"/>
                  </a:lnTo>
                  <a:lnTo>
                    <a:pt x="249" y="90"/>
                  </a:lnTo>
                  <a:lnTo>
                    <a:pt x="250" y="90"/>
                  </a:lnTo>
                  <a:lnTo>
                    <a:pt x="245" y="71"/>
                  </a:lnTo>
                  <a:lnTo>
                    <a:pt x="245" y="71"/>
                  </a:lnTo>
                  <a:lnTo>
                    <a:pt x="244" y="70"/>
                  </a:lnTo>
                  <a:lnTo>
                    <a:pt x="244" y="70"/>
                  </a:lnTo>
                  <a:lnTo>
                    <a:pt x="244" y="70"/>
                  </a:lnTo>
                  <a:lnTo>
                    <a:pt x="244" y="70"/>
                  </a:lnTo>
                  <a:lnTo>
                    <a:pt x="244" y="70"/>
                  </a:lnTo>
                  <a:lnTo>
                    <a:pt x="244" y="70"/>
                  </a:lnTo>
                  <a:lnTo>
                    <a:pt x="241" y="64"/>
                  </a:lnTo>
                  <a:lnTo>
                    <a:pt x="241" y="64"/>
                  </a:lnTo>
                  <a:lnTo>
                    <a:pt x="241" y="64"/>
                  </a:lnTo>
                  <a:lnTo>
                    <a:pt x="241" y="64"/>
                  </a:lnTo>
                  <a:lnTo>
                    <a:pt x="239" y="57"/>
                  </a:lnTo>
                  <a:lnTo>
                    <a:pt x="239" y="57"/>
                  </a:lnTo>
                  <a:lnTo>
                    <a:pt x="239" y="57"/>
                  </a:lnTo>
                  <a:lnTo>
                    <a:pt x="239" y="57"/>
                  </a:lnTo>
                  <a:lnTo>
                    <a:pt x="237" y="52"/>
                  </a:lnTo>
                  <a:lnTo>
                    <a:pt x="237" y="52"/>
                  </a:lnTo>
                  <a:lnTo>
                    <a:pt x="237" y="51"/>
                  </a:lnTo>
                  <a:lnTo>
                    <a:pt x="237" y="51"/>
                  </a:lnTo>
                  <a:lnTo>
                    <a:pt x="235" y="47"/>
                  </a:lnTo>
                  <a:lnTo>
                    <a:pt x="235" y="47"/>
                  </a:lnTo>
                  <a:lnTo>
                    <a:pt x="235" y="44"/>
                  </a:lnTo>
                  <a:lnTo>
                    <a:pt x="235" y="44"/>
                  </a:lnTo>
                  <a:lnTo>
                    <a:pt x="233" y="41"/>
                  </a:lnTo>
                  <a:lnTo>
                    <a:pt x="233" y="41"/>
                  </a:lnTo>
                  <a:lnTo>
                    <a:pt x="233" y="39"/>
                  </a:lnTo>
                  <a:lnTo>
                    <a:pt x="233" y="39"/>
                  </a:lnTo>
                  <a:lnTo>
                    <a:pt x="231" y="36"/>
                  </a:lnTo>
                  <a:lnTo>
                    <a:pt x="231" y="36"/>
                  </a:lnTo>
                  <a:lnTo>
                    <a:pt x="230" y="34"/>
                  </a:lnTo>
                  <a:lnTo>
                    <a:pt x="230" y="34"/>
                  </a:lnTo>
                  <a:lnTo>
                    <a:pt x="229" y="31"/>
                  </a:lnTo>
                  <a:lnTo>
                    <a:pt x="229" y="31"/>
                  </a:lnTo>
                  <a:lnTo>
                    <a:pt x="227" y="29"/>
                  </a:lnTo>
                  <a:lnTo>
                    <a:pt x="227" y="29"/>
                  </a:lnTo>
                  <a:lnTo>
                    <a:pt x="226" y="27"/>
                  </a:lnTo>
                  <a:lnTo>
                    <a:pt x="226" y="27"/>
                  </a:lnTo>
                  <a:lnTo>
                    <a:pt x="225" y="25"/>
                  </a:lnTo>
                  <a:lnTo>
                    <a:pt x="225" y="25"/>
                  </a:lnTo>
                  <a:lnTo>
                    <a:pt x="223" y="23"/>
                  </a:lnTo>
                  <a:lnTo>
                    <a:pt x="223" y="23"/>
                  </a:lnTo>
                  <a:lnTo>
                    <a:pt x="222" y="21"/>
                  </a:lnTo>
                  <a:lnTo>
                    <a:pt x="222" y="21"/>
                  </a:lnTo>
                  <a:lnTo>
                    <a:pt x="221" y="18"/>
                  </a:lnTo>
                  <a:lnTo>
                    <a:pt x="221" y="18"/>
                  </a:lnTo>
                  <a:lnTo>
                    <a:pt x="220" y="17"/>
                  </a:lnTo>
                  <a:lnTo>
                    <a:pt x="220" y="17"/>
                  </a:lnTo>
                  <a:lnTo>
                    <a:pt x="219" y="15"/>
                  </a:lnTo>
                  <a:lnTo>
                    <a:pt x="219" y="15"/>
                  </a:lnTo>
                  <a:lnTo>
                    <a:pt x="217" y="14"/>
                  </a:lnTo>
                  <a:lnTo>
                    <a:pt x="217" y="14"/>
                  </a:lnTo>
                  <a:lnTo>
                    <a:pt x="216" y="12"/>
                  </a:lnTo>
                  <a:lnTo>
                    <a:pt x="216" y="12"/>
                  </a:lnTo>
                  <a:lnTo>
                    <a:pt x="214" y="11"/>
                  </a:lnTo>
                  <a:lnTo>
                    <a:pt x="214" y="11"/>
                  </a:lnTo>
                  <a:lnTo>
                    <a:pt x="213" y="10"/>
                  </a:lnTo>
                  <a:lnTo>
                    <a:pt x="213" y="10"/>
                  </a:lnTo>
                  <a:lnTo>
                    <a:pt x="211" y="8"/>
                  </a:lnTo>
                  <a:lnTo>
                    <a:pt x="211" y="8"/>
                  </a:lnTo>
                  <a:lnTo>
                    <a:pt x="210" y="8"/>
                  </a:lnTo>
                  <a:lnTo>
                    <a:pt x="210" y="8"/>
                  </a:lnTo>
                  <a:lnTo>
                    <a:pt x="205" y="3"/>
                  </a:lnTo>
                  <a:lnTo>
                    <a:pt x="198" y="0"/>
                  </a:lnTo>
                  <a:lnTo>
                    <a:pt x="192" y="3"/>
                  </a:lnTo>
                  <a:lnTo>
                    <a:pt x="192" y="3"/>
                  </a:lnTo>
                  <a:lnTo>
                    <a:pt x="189" y="6"/>
                  </a:lnTo>
                  <a:lnTo>
                    <a:pt x="189" y="6"/>
                  </a:lnTo>
                  <a:lnTo>
                    <a:pt x="187" y="7"/>
                  </a:lnTo>
                  <a:lnTo>
                    <a:pt x="187" y="7"/>
                  </a:lnTo>
                  <a:lnTo>
                    <a:pt x="185" y="8"/>
                  </a:lnTo>
                  <a:lnTo>
                    <a:pt x="185" y="8"/>
                  </a:lnTo>
                  <a:lnTo>
                    <a:pt x="184" y="9"/>
                  </a:lnTo>
                  <a:lnTo>
                    <a:pt x="184" y="9"/>
                  </a:lnTo>
                  <a:lnTo>
                    <a:pt x="183" y="10"/>
                  </a:lnTo>
                  <a:lnTo>
                    <a:pt x="183" y="10"/>
                  </a:lnTo>
                  <a:lnTo>
                    <a:pt x="182" y="11"/>
                  </a:lnTo>
                  <a:lnTo>
                    <a:pt x="182" y="11"/>
                  </a:lnTo>
                  <a:lnTo>
                    <a:pt x="181" y="12"/>
                  </a:lnTo>
                  <a:lnTo>
                    <a:pt x="181" y="12"/>
                  </a:lnTo>
                  <a:lnTo>
                    <a:pt x="179" y="14"/>
                  </a:lnTo>
                  <a:lnTo>
                    <a:pt x="179" y="14"/>
                  </a:lnTo>
                  <a:lnTo>
                    <a:pt x="178" y="15"/>
                  </a:lnTo>
                  <a:lnTo>
                    <a:pt x="178" y="15"/>
                  </a:lnTo>
                  <a:lnTo>
                    <a:pt x="177" y="17"/>
                  </a:lnTo>
                  <a:lnTo>
                    <a:pt x="177" y="17"/>
                  </a:lnTo>
                  <a:lnTo>
                    <a:pt x="176" y="18"/>
                  </a:lnTo>
                  <a:lnTo>
                    <a:pt x="176" y="18"/>
                  </a:lnTo>
                  <a:lnTo>
                    <a:pt x="175" y="21"/>
                  </a:lnTo>
                  <a:lnTo>
                    <a:pt x="175" y="21"/>
                  </a:lnTo>
                  <a:lnTo>
                    <a:pt x="172" y="23"/>
                  </a:lnTo>
                  <a:lnTo>
                    <a:pt x="172" y="23"/>
                  </a:lnTo>
                  <a:lnTo>
                    <a:pt x="171" y="25"/>
                  </a:lnTo>
                  <a:lnTo>
                    <a:pt x="171" y="25"/>
                  </a:lnTo>
                  <a:lnTo>
                    <a:pt x="170" y="27"/>
                  </a:lnTo>
                  <a:lnTo>
                    <a:pt x="170" y="27"/>
                  </a:lnTo>
                  <a:lnTo>
                    <a:pt x="169" y="28"/>
                  </a:lnTo>
                  <a:lnTo>
                    <a:pt x="169" y="28"/>
                  </a:lnTo>
                  <a:lnTo>
                    <a:pt x="168" y="31"/>
                  </a:lnTo>
                  <a:lnTo>
                    <a:pt x="168" y="31"/>
                  </a:lnTo>
                  <a:lnTo>
                    <a:pt x="167" y="34"/>
                  </a:lnTo>
                  <a:lnTo>
                    <a:pt x="167" y="34"/>
                  </a:lnTo>
                  <a:lnTo>
                    <a:pt x="166" y="36"/>
                  </a:lnTo>
                  <a:lnTo>
                    <a:pt x="166" y="36"/>
                  </a:lnTo>
                  <a:lnTo>
                    <a:pt x="165" y="38"/>
                  </a:lnTo>
                  <a:lnTo>
                    <a:pt x="165" y="38"/>
                  </a:lnTo>
                  <a:lnTo>
                    <a:pt x="164" y="41"/>
                  </a:lnTo>
                  <a:lnTo>
                    <a:pt x="164" y="41"/>
                  </a:lnTo>
                  <a:lnTo>
                    <a:pt x="163" y="43"/>
                  </a:lnTo>
                  <a:lnTo>
                    <a:pt x="163" y="43"/>
                  </a:lnTo>
                  <a:lnTo>
                    <a:pt x="160" y="47"/>
                  </a:lnTo>
                  <a:lnTo>
                    <a:pt x="160" y="47"/>
                  </a:lnTo>
                  <a:lnTo>
                    <a:pt x="159" y="49"/>
                  </a:lnTo>
                  <a:lnTo>
                    <a:pt x="159" y="49"/>
                  </a:lnTo>
                  <a:lnTo>
                    <a:pt x="158" y="52"/>
                  </a:lnTo>
                  <a:lnTo>
                    <a:pt x="158" y="52"/>
                  </a:lnTo>
                  <a:lnTo>
                    <a:pt x="157" y="55"/>
                  </a:lnTo>
                  <a:lnTo>
                    <a:pt x="157" y="55"/>
                  </a:lnTo>
                  <a:lnTo>
                    <a:pt x="156" y="58"/>
                  </a:lnTo>
                  <a:lnTo>
                    <a:pt x="156" y="58"/>
                  </a:lnTo>
                  <a:lnTo>
                    <a:pt x="155" y="62"/>
                  </a:lnTo>
                  <a:lnTo>
                    <a:pt x="155" y="62"/>
                  </a:lnTo>
                  <a:lnTo>
                    <a:pt x="154" y="64"/>
                  </a:lnTo>
                  <a:lnTo>
                    <a:pt x="154" y="64"/>
                  </a:lnTo>
                  <a:lnTo>
                    <a:pt x="153" y="69"/>
                  </a:lnTo>
                  <a:lnTo>
                    <a:pt x="153" y="69"/>
                  </a:lnTo>
                  <a:lnTo>
                    <a:pt x="152" y="70"/>
                  </a:lnTo>
                  <a:lnTo>
                    <a:pt x="152" y="70"/>
                  </a:lnTo>
                  <a:lnTo>
                    <a:pt x="152" y="71"/>
                  </a:lnTo>
                  <a:lnTo>
                    <a:pt x="152" y="71"/>
                  </a:lnTo>
                  <a:lnTo>
                    <a:pt x="152" y="71"/>
                  </a:lnTo>
                  <a:lnTo>
                    <a:pt x="146" y="90"/>
                  </a:lnTo>
                  <a:lnTo>
                    <a:pt x="148" y="90"/>
                  </a:lnTo>
                  <a:lnTo>
                    <a:pt x="148" y="90"/>
                  </a:lnTo>
                  <a:lnTo>
                    <a:pt x="141" y="120"/>
                  </a:lnTo>
                  <a:lnTo>
                    <a:pt x="139" y="133"/>
                  </a:lnTo>
                  <a:lnTo>
                    <a:pt x="139" y="144"/>
                  </a:lnTo>
                  <a:lnTo>
                    <a:pt x="139" y="162"/>
                  </a:lnTo>
                  <a:lnTo>
                    <a:pt x="139" y="162"/>
                  </a:lnTo>
                  <a:lnTo>
                    <a:pt x="137" y="178"/>
                  </a:lnTo>
                  <a:lnTo>
                    <a:pt x="135" y="193"/>
                  </a:lnTo>
                  <a:lnTo>
                    <a:pt x="131" y="209"/>
                  </a:lnTo>
                  <a:lnTo>
                    <a:pt x="127" y="223"/>
                  </a:lnTo>
                  <a:lnTo>
                    <a:pt x="122" y="237"/>
                  </a:lnTo>
                  <a:lnTo>
                    <a:pt x="116" y="251"/>
                  </a:lnTo>
                  <a:lnTo>
                    <a:pt x="110" y="265"/>
                  </a:lnTo>
                  <a:lnTo>
                    <a:pt x="102" y="278"/>
                  </a:lnTo>
                  <a:lnTo>
                    <a:pt x="95" y="290"/>
                  </a:lnTo>
                  <a:lnTo>
                    <a:pt x="86" y="303"/>
                  </a:lnTo>
                  <a:lnTo>
                    <a:pt x="76" y="313"/>
                  </a:lnTo>
                  <a:lnTo>
                    <a:pt x="67" y="324"/>
                  </a:lnTo>
                  <a:lnTo>
                    <a:pt x="56" y="335"/>
                  </a:lnTo>
                  <a:lnTo>
                    <a:pt x="44" y="344"/>
                  </a:lnTo>
                  <a:lnTo>
                    <a:pt x="32" y="353"/>
                  </a:lnTo>
                  <a:lnTo>
                    <a:pt x="20" y="361"/>
                  </a:lnTo>
                  <a:lnTo>
                    <a:pt x="19" y="362"/>
                  </a:lnTo>
                  <a:lnTo>
                    <a:pt x="19" y="362"/>
                  </a:lnTo>
                  <a:lnTo>
                    <a:pt x="13" y="367"/>
                  </a:lnTo>
                  <a:lnTo>
                    <a:pt x="13" y="367"/>
                  </a:lnTo>
                  <a:lnTo>
                    <a:pt x="8" y="372"/>
                  </a:lnTo>
                  <a:lnTo>
                    <a:pt x="6" y="378"/>
                  </a:lnTo>
                  <a:lnTo>
                    <a:pt x="4" y="386"/>
                  </a:lnTo>
                  <a:lnTo>
                    <a:pt x="2" y="393"/>
                  </a:lnTo>
                  <a:lnTo>
                    <a:pt x="1" y="411"/>
                  </a:lnTo>
                  <a:lnTo>
                    <a:pt x="0" y="426"/>
                  </a:lnTo>
                  <a:lnTo>
                    <a:pt x="0" y="426"/>
                  </a:lnTo>
                  <a:lnTo>
                    <a:pt x="1" y="438"/>
                  </a:lnTo>
                  <a:lnTo>
                    <a:pt x="1" y="444"/>
                  </a:lnTo>
                  <a:lnTo>
                    <a:pt x="2" y="450"/>
                  </a:lnTo>
                  <a:lnTo>
                    <a:pt x="2" y="450"/>
                  </a:lnTo>
                  <a:lnTo>
                    <a:pt x="57" y="450"/>
                  </a:lnTo>
                  <a:lnTo>
                    <a:pt x="57" y="450"/>
                  </a:lnTo>
                  <a:lnTo>
                    <a:pt x="58" y="461"/>
                  </a:lnTo>
                  <a:lnTo>
                    <a:pt x="59" y="474"/>
                  </a:lnTo>
                  <a:lnTo>
                    <a:pt x="72" y="474"/>
                  </a:lnTo>
                  <a:lnTo>
                    <a:pt x="111" y="474"/>
                  </a:lnTo>
                  <a:lnTo>
                    <a:pt x="124" y="474"/>
                  </a:lnTo>
                  <a:lnTo>
                    <a:pt x="125" y="461"/>
                  </a:lnTo>
                  <a:lnTo>
                    <a:pt x="125" y="461"/>
                  </a:lnTo>
                  <a:lnTo>
                    <a:pt x="125" y="450"/>
                  </a:lnTo>
                  <a:lnTo>
                    <a:pt x="138" y="450"/>
                  </a:lnTo>
                  <a:lnTo>
                    <a:pt x="138" y="450"/>
                  </a:lnTo>
                  <a:lnTo>
                    <a:pt x="139" y="469"/>
                  </a:lnTo>
                  <a:lnTo>
                    <a:pt x="140" y="475"/>
                  </a:lnTo>
                  <a:lnTo>
                    <a:pt x="257" y="475"/>
                  </a:lnTo>
                  <a:lnTo>
                    <a:pt x="258" y="469"/>
                  </a:lnTo>
                  <a:lnTo>
                    <a:pt x="258" y="469"/>
                  </a:lnTo>
                  <a:lnTo>
                    <a:pt x="259" y="450"/>
                  </a:lnTo>
                  <a:lnTo>
                    <a:pt x="271" y="450"/>
                  </a:lnTo>
                  <a:lnTo>
                    <a:pt x="271" y="450"/>
                  </a:lnTo>
                  <a:lnTo>
                    <a:pt x="272" y="461"/>
                  </a:lnTo>
                  <a:lnTo>
                    <a:pt x="273" y="474"/>
                  </a:lnTo>
                  <a:lnTo>
                    <a:pt x="286" y="474"/>
                  </a:lnTo>
                  <a:lnTo>
                    <a:pt x="325" y="474"/>
                  </a:lnTo>
                  <a:lnTo>
                    <a:pt x="338" y="474"/>
                  </a:lnTo>
                  <a:lnTo>
                    <a:pt x="339" y="461"/>
                  </a:lnTo>
                  <a:lnTo>
                    <a:pt x="339" y="461"/>
                  </a:lnTo>
                  <a:lnTo>
                    <a:pt x="339" y="450"/>
                  </a:lnTo>
                  <a:lnTo>
                    <a:pt x="395" y="450"/>
                  </a:lnTo>
                  <a:lnTo>
                    <a:pt x="395" y="450"/>
                  </a:lnTo>
                  <a:lnTo>
                    <a:pt x="396" y="444"/>
                  </a:lnTo>
                  <a:lnTo>
                    <a:pt x="396" y="444"/>
                  </a:lnTo>
                  <a:lnTo>
                    <a:pt x="396" y="438"/>
                  </a:lnTo>
                  <a:lnTo>
                    <a:pt x="396" y="427"/>
                  </a:lnTo>
                  <a:lnTo>
                    <a:pt x="396" y="427"/>
                  </a:lnTo>
                  <a:close/>
                  <a:moveTo>
                    <a:pt x="369" y="373"/>
                  </a:moveTo>
                  <a:lnTo>
                    <a:pt x="374" y="378"/>
                  </a:lnTo>
                  <a:lnTo>
                    <a:pt x="374" y="378"/>
                  </a:lnTo>
                  <a:lnTo>
                    <a:pt x="376" y="380"/>
                  </a:lnTo>
                  <a:lnTo>
                    <a:pt x="378" y="384"/>
                  </a:lnTo>
                  <a:lnTo>
                    <a:pt x="376" y="384"/>
                  </a:lnTo>
                  <a:lnTo>
                    <a:pt x="375" y="382"/>
                  </a:lnTo>
                  <a:lnTo>
                    <a:pt x="375" y="382"/>
                  </a:lnTo>
                  <a:lnTo>
                    <a:pt x="362" y="377"/>
                  </a:lnTo>
                  <a:lnTo>
                    <a:pt x="351" y="371"/>
                  </a:lnTo>
                  <a:lnTo>
                    <a:pt x="339" y="363"/>
                  </a:lnTo>
                  <a:lnTo>
                    <a:pt x="328" y="355"/>
                  </a:lnTo>
                  <a:lnTo>
                    <a:pt x="318" y="348"/>
                  </a:lnTo>
                  <a:lnTo>
                    <a:pt x="308" y="339"/>
                  </a:lnTo>
                  <a:lnTo>
                    <a:pt x="300" y="331"/>
                  </a:lnTo>
                  <a:lnTo>
                    <a:pt x="292" y="322"/>
                  </a:lnTo>
                  <a:lnTo>
                    <a:pt x="285" y="312"/>
                  </a:lnTo>
                  <a:lnTo>
                    <a:pt x="279" y="303"/>
                  </a:lnTo>
                  <a:lnTo>
                    <a:pt x="274" y="292"/>
                  </a:lnTo>
                  <a:lnTo>
                    <a:pt x="268" y="281"/>
                  </a:lnTo>
                  <a:lnTo>
                    <a:pt x="265" y="270"/>
                  </a:lnTo>
                  <a:lnTo>
                    <a:pt x="262" y="259"/>
                  </a:lnTo>
                  <a:lnTo>
                    <a:pt x="260" y="249"/>
                  </a:lnTo>
                  <a:lnTo>
                    <a:pt x="259" y="237"/>
                  </a:lnTo>
                  <a:lnTo>
                    <a:pt x="259" y="237"/>
                  </a:lnTo>
                  <a:lnTo>
                    <a:pt x="267" y="257"/>
                  </a:lnTo>
                  <a:lnTo>
                    <a:pt x="278" y="278"/>
                  </a:lnTo>
                  <a:lnTo>
                    <a:pt x="289" y="296"/>
                  </a:lnTo>
                  <a:lnTo>
                    <a:pt x="302" y="314"/>
                  </a:lnTo>
                  <a:lnTo>
                    <a:pt x="317" y="331"/>
                  </a:lnTo>
                  <a:lnTo>
                    <a:pt x="333" y="347"/>
                  </a:lnTo>
                  <a:lnTo>
                    <a:pt x="351" y="360"/>
                  </a:lnTo>
                  <a:lnTo>
                    <a:pt x="369" y="373"/>
                  </a:lnTo>
                  <a:lnTo>
                    <a:pt x="369" y="373"/>
                  </a:lnTo>
                  <a:close/>
                  <a:moveTo>
                    <a:pt x="166" y="75"/>
                  </a:moveTo>
                  <a:lnTo>
                    <a:pt x="166" y="75"/>
                  </a:lnTo>
                  <a:lnTo>
                    <a:pt x="166" y="74"/>
                  </a:lnTo>
                  <a:lnTo>
                    <a:pt x="166" y="74"/>
                  </a:lnTo>
                  <a:lnTo>
                    <a:pt x="167" y="70"/>
                  </a:lnTo>
                  <a:lnTo>
                    <a:pt x="167" y="70"/>
                  </a:lnTo>
                  <a:lnTo>
                    <a:pt x="168" y="68"/>
                  </a:lnTo>
                  <a:lnTo>
                    <a:pt x="168" y="68"/>
                  </a:lnTo>
                  <a:lnTo>
                    <a:pt x="169" y="65"/>
                  </a:lnTo>
                  <a:lnTo>
                    <a:pt x="169" y="65"/>
                  </a:lnTo>
                  <a:lnTo>
                    <a:pt x="170" y="63"/>
                  </a:lnTo>
                  <a:lnTo>
                    <a:pt x="170" y="63"/>
                  </a:lnTo>
                  <a:lnTo>
                    <a:pt x="170" y="61"/>
                  </a:lnTo>
                  <a:lnTo>
                    <a:pt x="170" y="61"/>
                  </a:lnTo>
                  <a:lnTo>
                    <a:pt x="171" y="57"/>
                  </a:lnTo>
                  <a:lnTo>
                    <a:pt x="171" y="57"/>
                  </a:lnTo>
                  <a:lnTo>
                    <a:pt x="172" y="55"/>
                  </a:lnTo>
                  <a:lnTo>
                    <a:pt x="172" y="55"/>
                  </a:lnTo>
                  <a:lnTo>
                    <a:pt x="173" y="53"/>
                  </a:lnTo>
                  <a:lnTo>
                    <a:pt x="173" y="53"/>
                  </a:lnTo>
                  <a:lnTo>
                    <a:pt x="175" y="51"/>
                  </a:lnTo>
                  <a:lnTo>
                    <a:pt x="175" y="51"/>
                  </a:lnTo>
                  <a:lnTo>
                    <a:pt x="176" y="48"/>
                  </a:lnTo>
                  <a:lnTo>
                    <a:pt x="176" y="48"/>
                  </a:lnTo>
                  <a:lnTo>
                    <a:pt x="177" y="47"/>
                  </a:lnTo>
                  <a:lnTo>
                    <a:pt x="177" y="47"/>
                  </a:lnTo>
                  <a:lnTo>
                    <a:pt x="178" y="43"/>
                  </a:lnTo>
                  <a:lnTo>
                    <a:pt x="178" y="43"/>
                  </a:lnTo>
                  <a:lnTo>
                    <a:pt x="178" y="42"/>
                  </a:lnTo>
                  <a:lnTo>
                    <a:pt x="178" y="42"/>
                  </a:lnTo>
                  <a:lnTo>
                    <a:pt x="180" y="39"/>
                  </a:lnTo>
                  <a:lnTo>
                    <a:pt x="180" y="39"/>
                  </a:lnTo>
                  <a:lnTo>
                    <a:pt x="180" y="38"/>
                  </a:lnTo>
                  <a:lnTo>
                    <a:pt x="180" y="38"/>
                  </a:lnTo>
                  <a:lnTo>
                    <a:pt x="182" y="36"/>
                  </a:lnTo>
                  <a:lnTo>
                    <a:pt x="182" y="36"/>
                  </a:lnTo>
                  <a:lnTo>
                    <a:pt x="182" y="35"/>
                  </a:lnTo>
                  <a:lnTo>
                    <a:pt x="182" y="35"/>
                  </a:lnTo>
                  <a:lnTo>
                    <a:pt x="183" y="31"/>
                  </a:lnTo>
                  <a:lnTo>
                    <a:pt x="183" y="31"/>
                  </a:lnTo>
                  <a:lnTo>
                    <a:pt x="184" y="30"/>
                  </a:lnTo>
                  <a:lnTo>
                    <a:pt x="184" y="30"/>
                  </a:lnTo>
                  <a:lnTo>
                    <a:pt x="185" y="28"/>
                  </a:lnTo>
                  <a:lnTo>
                    <a:pt x="185" y="28"/>
                  </a:lnTo>
                  <a:lnTo>
                    <a:pt x="186" y="27"/>
                  </a:lnTo>
                  <a:lnTo>
                    <a:pt x="186" y="27"/>
                  </a:lnTo>
                  <a:lnTo>
                    <a:pt x="187" y="26"/>
                  </a:lnTo>
                  <a:lnTo>
                    <a:pt x="187" y="26"/>
                  </a:lnTo>
                  <a:lnTo>
                    <a:pt x="189" y="25"/>
                  </a:lnTo>
                  <a:lnTo>
                    <a:pt x="189" y="25"/>
                  </a:lnTo>
                  <a:lnTo>
                    <a:pt x="191" y="23"/>
                  </a:lnTo>
                  <a:lnTo>
                    <a:pt x="191" y="23"/>
                  </a:lnTo>
                  <a:lnTo>
                    <a:pt x="191" y="22"/>
                  </a:lnTo>
                  <a:lnTo>
                    <a:pt x="191" y="22"/>
                  </a:lnTo>
                  <a:lnTo>
                    <a:pt x="193" y="21"/>
                  </a:lnTo>
                  <a:lnTo>
                    <a:pt x="193" y="21"/>
                  </a:lnTo>
                  <a:lnTo>
                    <a:pt x="194" y="20"/>
                  </a:lnTo>
                  <a:lnTo>
                    <a:pt x="194" y="20"/>
                  </a:lnTo>
                  <a:lnTo>
                    <a:pt x="195" y="18"/>
                  </a:lnTo>
                  <a:lnTo>
                    <a:pt x="195" y="18"/>
                  </a:lnTo>
                  <a:lnTo>
                    <a:pt x="196" y="17"/>
                  </a:lnTo>
                  <a:lnTo>
                    <a:pt x="196" y="17"/>
                  </a:lnTo>
                  <a:lnTo>
                    <a:pt x="198" y="16"/>
                  </a:lnTo>
                  <a:lnTo>
                    <a:pt x="198" y="16"/>
                  </a:lnTo>
                  <a:lnTo>
                    <a:pt x="200" y="17"/>
                  </a:lnTo>
                  <a:lnTo>
                    <a:pt x="200" y="17"/>
                  </a:lnTo>
                  <a:lnTo>
                    <a:pt x="203" y="20"/>
                  </a:lnTo>
                  <a:lnTo>
                    <a:pt x="203" y="20"/>
                  </a:lnTo>
                  <a:lnTo>
                    <a:pt x="203" y="20"/>
                  </a:lnTo>
                  <a:lnTo>
                    <a:pt x="203" y="20"/>
                  </a:lnTo>
                  <a:lnTo>
                    <a:pt x="205" y="22"/>
                  </a:lnTo>
                  <a:lnTo>
                    <a:pt x="205" y="22"/>
                  </a:lnTo>
                  <a:lnTo>
                    <a:pt x="205" y="22"/>
                  </a:lnTo>
                  <a:lnTo>
                    <a:pt x="205" y="22"/>
                  </a:lnTo>
                  <a:lnTo>
                    <a:pt x="207" y="24"/>
                  </a:lnTo>
                  <a:lnTo>
                    <a:pt x="207" y="24"/>
                  </a:lnTo>
                  <a:lnTo>
                    <a:pt x="208" y="25"/>
                  </a:lnTo>
                  <a:lnTo>
                    <a:pt x="208" y="25"/>
                  </a:lnTo>
                  <a:lnTo>
                    <a:pt x="209" y="27"/>
                  </a:lnTo>
                  <a:lnTo>
                    <a:pt x="209" y="27"/>
                  </a:lnTo>
                  <a:lnTo>
                    <a:pt x="210" y="27"/>
                  </a:lnTo>
                  <a:lnTo>
                    <a:pt x="210" y="27"/>
                  </a:lnTo>
                  <a:lnTo>
                    <a:pt x="211" y="30"/>
                  </a:lnTo>
                  <a:lnTo>
                    <a:pt x="211" y="30"/>
                  </a:lnTo>
                  <a:lnTo>
                    <a:pt x="212" y="30"/>
                  </a:lnTo>
                  <a:lnTo>
                    <a:pt x="212" y="30"/>
                  </a:lnTo>
                  <a:lnTo>
                    <a:pt x="213" y="34"/>
                  </a:lnTo>
                  <a:lnTo>
                    <a:pt x="213" y="34"/>
                  </a:lnTo>
                  <a:lnTo>
                    <a:pt x="214" y="35"/>
                  </a:lnTo>
                  <a:lnTo>
                    <a:pt x="214" y="35"/>
                  </a:lnTo>
                  <a:lnTo>
                    <a:pt x="216" y="37"/>
                  </a:lnTo>
                  <a:lnTo>
                    <a:pt x="216" y="37"/>
                  </a:lnTo>
                  <a:lnTo>
                    <a:pt x="217" y="38"/>
                  </a:lnTo>
                  <a:lnTo>
                    <a:pt x="217" y="38"/>
                  </a:lnTo>
                  <a:lnTo>
                    <a:pt x="218" y="41"/>
                  </a:lnTo>
                  <a:lnTo>
                    <a:pt x="218" y="41"/>
                  </a:lnTo>
                  <a:lnTo>
                    <a:pt x="218" y="42"/>
                  </a:lnTo>
                  <a:lnTo>
                    <a:pt x="218" y="42"/>
                  </a:lnTo>
                  <a:lnTo>
                    <a:pt x="220" y="45"/>
                  </a:lnTo>
                  <a:lnTo>
                    <a:pt x="220" y="45"/>
                  </a:lnTo>
                  <a:lnTo>
                    <a:pt x="220" y="47"/>
                  </a:lnTo>
                  <a:lnTo>
                    <a:pt x="220" y="47"/>
                  </a:lnTo>
                  <a:lnTo>
                    <a:pt x="222" y="50"/>
                  </a:lnTo>
                  <a:lnTo>
                    <a:pt x="222" y="50"/>
                  </a:lnTo>
                  <a:lnTo>
                    <a:pt x="222" y="51"/>
                  </a:lnTo>
                  <a:lnTo>
                    <a:pt x="222" y="51"/>
                  </a:lnTo>
                  <a:lnTo>
                    <a:pt x="223" y="55"/>
                  </a:lnTo>
                  <a:lnTo>
                    <a:pt x="223" y="55"/>
                  </a:lnTo>
                  <a:lnTo>
                    <a:pt x="224" y="55"/>
                  </a:lnTo>
                  <a:lnTo>
                    <a:pt x="224" y="55"/>
                  </a:lnTo>
                  <a:lnTo>
                    <a:pt x="225" y="60"/>
                  </a:lnTo>
                  <a:lnTo>
                    <a:pt x="225" y="60"/>
                  </a:lnTo>
                  <a:lnTo>
                    <a:pt x="225" y="61"/>
                  </a:lnTo>
                  <a:lnTo>
                    <a:pt x="225" y="61"/>
                  </a:lnTo>
                  <a:lnTo>
                    <a:pt x="231" y="76"/>
                  </a:lnTo>
                  <a:lnTo>
                    <a:pt x="166" y="76"/>
                  </a:lnTo>
                  <a:lnTo>
                    <a:pt x="166" y="76"/>
                  </a:lnTo>
                  <a:lnTo>
                    <a:pt x="166" y="75"/>
                  </a:lnTo>
                  <a:lnTo>
                    <a:pt x="166" y="75"/>
                  </a:lnTo>
                  <a:close/>
                  <a:moveTo>
                    <a:pt x="166" y="90"/>
                  </a:moveTo>
                  <a:lnTo>
                    <a:pt x="231" y="90"/>
                  </a:lnTo>
                  <a:lnTo>
                    <a:pt x="235" y="90"/>
                  </a:lnTo>
                  <a:lnTo>
                    <a:pt x="235" y="90"/>
                  </a:lnTo>
                  <a:lnTo>
                    <a:pt x="238" y="105"/>
                  </a:lnTo>
                  <a:lnTo>
                    <a:pt x="241" y="119"/>
                  </a:lnTo>
                  <a:lnTo>
                    <a:pt x="243" y="132"/>
                  </a:lnTo>
                  <a:lnTo>
                    <a:pt x="244" y="142"/>
                  </a:lnTo>
                  <a:lnTo>
                    <a:pt x="243" y="142"/>
                  </a:lnTo>
                  <a:lnTo>
                    <a:pt x="243" y="142"/>
                  </a:lnTo>
                  <a:lnTo>
                    <a:pt x="244" y="163"/>
                  </a:lnTo>
                  <a:lnTo>
                    <a:pt x="244" y="434"/>
                  </a:lnTo>
                  <a:lnTo>
                    <a:pt x="153" y="434"/>
                  </a:lnTo>
                  <a:lnTo>
                    <a:pt x="153" y="163"/>
                  </a:lnTo>
                  <a:lnTo>
                    <a:pt x="153" y="163"/>
                  </a:lnTo>
                  <a:lnTo>
                    <a:pt x="154" y="142"/>
                  </a:lnTo>
                  <a:lnTo>
                    <a:pt x="153" y="142"/>
                  </a:lnTo>
                  <a:lnTo>
                    <a:pt x="153" y="142"/>
                  </a:lnTo>
                  <a:lnTo>
                    <a:pt x="154" y="132"/>
                  </a:lnTo>
                  <a:lnTo>
                    <a:pt x="155" y="119"/>
                  </a:lnTo>
                  <a:lnTo>
                    <a:pt x="158" y="105"/>
                  </a:lnTo>
                  <a:lnTo>
                    <a:pt x="162" y="90"/>
                  </a:lnTo>
                  <a:lnTo>
                    <a:pt x="166" y="90"/>
                  </a:lnTo>
                  <a:close/>
                  <a:moveTo>
                    <a:pt x="22" y="378"/>
                  </a:moveTo>
                  <a:lnTo>
                    <a:pt x="22" y="378"/>
                  </a:lnTo>
                  <a:lnTo>
                    <a:pt x="28" y="373"/>
                  </a:lnTo>
                  <a:lnTo>
                    <a:pt x="28" y="373"/>
                  </a:lnTo>
                  <a:lnTo>
                    <a:pt x="46" y="361"/>
                  </a:lnTo>
                  <a:lnTo>
                    <a:pt x="62" y="347"/>
                  </a:lnTo>
                  <a:lnTo>
                    <a:pt x="78" y="333"/>
                  </a:lnTo>
                  <a:lnTo>
                    <a:pt x="92" y="317"/>
                  </a:lnTo>
                  <a:lnTo>
                    <a:pt x="105" y="298"/>
                  </a:lnTo>
                  <a:lnTo>
                    <a:pt x="117" y="280"/>
                  </a:lnTo>
                  <a:lnTo>
                    <a:pt x="127" y="260"/>
                  </a:lnTo>
                  <a:lnTo>
                    <a:pt x="136" y="241"/>
                  </a:lnTo>
                  <a:lnTo>
                    <a:pt x="136" y="241"/>
                  </a:lnTo>
                  <a:lnTo>
                    <a:pt x="135" y="252"/>
                  </a:lnTo>
                  <a:lnTo>
                    <a:pt x="132" y="263"/>
                  </a:lnTo>
                  <a:lnTo>
                    <a:pt x="129" y="273"/>
                  </a:lnTo>
                  <a:lnTo>
                    <a:pt x="125" y="284"/>
                  </a:lnTo>
                  <a:lnTo>
                    <a:pt x="121" y="295"/>
                  </a:lnTo>
                  <a:lnTo>
                    <a:pt x="115" y="305"/>
                  </a:lnTo>
                  <a:lnTo>
                    <a:pt x="109" y="314"/>
                  </a:lnTo>
                  <a:lnTo>
                    <a:pt x="102" y="323"/>
                  </a:lnTo>
                  <a:lnTo>
                    <a:pt x="95" y="333"/>
                  </a:lnTo>
                  <a:lnTo>
                    <a:pt x="86" y="341"/>
                  </a:lnTo>
                  <a:lnTo>
                    <a:pt x="76" y="349"/>
                  </a:lnTo>
                  <a:lnTo>
                    <a:pt x="67" y="357"/>
                  </a:lnTo>
                  <a:lnTo>
                    <a:pt x="56" y="364"/>
                  </a:lnTo>
                  <a:lnTo>
                    <a:pt x="45" y="371"/>
                  </a:lnTo>
                  <a:lnTo>
                    <a:pt x="33" y="377"/>
                  </a:lnTo>
                  <a:lnTo>
                    <a:pt x="21" y="382"/>
                  </a:lnTo>
                  <a:lnTo>
                    <a:pt x="20" y="384"/>
                  </a:lnTo>
                  <a:lnTo>
                    <a:pt x="20" y="384"/>
                  </a:lnTo>
                  <a:lnTo>
                    <a:pt x="19" y="384"/>
                  </a:lnTo>
                  <a:lnTo>
                    <a:pt x="19" y="384"/>
                  </a:lnTo>
                  <a:lnTo>
                    <a:pt x="20" y="380"/>
                  </a:lnTo>
                  <a:lnTo>
                    <a:pt x="22" y="378"/>
                  </a:lnTo>
                  <a:lnTo>
                    <a:pt x="22" y="378"/>
                  </a:lnTo>
                  <a:close/>
                  <a:moveTo>
                    <a:pt x="15" y="428"/>
                  </a:moveTo>
                  <a:lnTo>
                    <a:pt x="15" y="428"/>
                  </a:lnTo>
                  <a:lnTo>
                    <a:pt x="15" y="418"/>
                  </a:lnTo>
                  <a:lnTo>
                    <a:pt x="16" y="409"/>
                  </a:lnTo>
                  <a:lnTo>
                    <a:pt x="18" y="403"/>
                  </a:lnTo>
                  <a:lnTo>
                    <a:pt x="19" y="401"/>
                  </a:lnTo>
                  <a:lnTo>
                    <a:pt x="21" y="400"/>
                  </a:lnTo>
                  <a:lnTo>
                    <a:pt x="21" y="400"/>
                  </a:lnTo>
                  <a:lnTo>
                    <a:pt x="27" y="395"/>
                  </a:lnTo>
                  <a:lnTo>
                    <a:pt x="27" y="395"/>
                  </a:lnTo>
                  <a:lnTo>
                    <a:pt x="46" y="386"/>
                  </a:lnTo>
                  <a:lnTo>
                    <a:pt x="64" y="375"/>
                  </a:lnTo>
                  <a:lnTo>
                    <a:pt x="82" y="364"/>
                  </a:lnTo>
                  <a:lnTo>
                    <a:pt x="97" y="351"/>
                  </a:lnTo>
                  <a:lnTo>
                    <a:pt x="110" y="337"/>
                  </a:lnTo>
                  <a:lnTo>
                    <a:pt x="121" y="322"/>
                  </a:lnTo>
                  <a:lnTo>
                    <a:pt x="130" y="306"/>
                  </a:lnTo>
                  <a:lnTo>
                    <a:pt x="139" y="290"/>
                  </a:lnTo>
                  <a:lnTo>
                    <a:pt x="139" y="434"/>
                  </a:lnTo>
                  <a:lnTo>
                    <a:pt x="139" y="436"/>
                  </a:lnTo>
                  <a:lnTo>
                    <a:pt x="125" y="436"/>
                  </a:lnTo>
                  <a:lnTo>
                    <a:pt x="125" y="436"/>
                  </a:lnTo>
                  <a:lnTo>
                    <a:pt x="125" y="425"/>
                  </a:lnTo>
                  <a:lnTo>
                    <a:pt x="123" y="413"/>
                  </a:lnTo>
                  <a:lnTo>
                    <a:pt x="121" y="401"/>
                  </a:lnTo>
                  <a:lnTo>
                    <a:pt x="116" y="391"/>
                  </a:lnTo>
                  <a:lnTo>
                    <a:pt x="112" y="382"/>
                  </a:lnTo>
                  <a:lnTo>
                    <a:pt x="106" y="375"/>
                  </a:lnTo>
                  <a:lnTo>
                    <a:pt x="103" y="373"/>
                  </a:lnTo>
                  <a:lnTo>
                    <a:pt x="99" y="371"/>
                  </a:lnTo>
                  <a:lnTo>
                    <a:pt x="96" y="369"/>
                  </a:lnTo>
                  <a:lnTo>
                    <a:pt x="91" y="369"/>
                  </a:lnTo>
                  <a:lnTo>
                    <a:pt x="91" y="369"/>
                  </a:lnTo>
                  <a:lnTo>
                    <a:pt x="87" y="369"/>
                  </a:lnTo>
                  <a:lnTo>
                    <a:pt x="83" y="371"/>
                  </a:lnTo>
                  <a:lnTo>
                    <a:pt x="79" y="373"/>
                  </a:lnTo>
                  <a:lnTo>
                    <a:pt x="76" y="375"/>
                  </a:lnTo>
                  <a:lnTo>
                    <a:pt x="71" y="382"/>
                  </a:lnTo>
                  <a:lnTo>
                    <a:pt x="65" y="391"/>
                  </a:lnTo>
                  <a:lnTo>
                    <a:pt x="62" y="401"/>
                  </a:lnTo>
                  <a:lnTo>
                    <a:pt x="60" y="413"/>
                  </a:lnTo>
                  <a:lnTo>
                    <a:pt x="58" y="425"/>
                  </a:lnTo>
                  <a:lnTo>
                    <a:pt x="57" y="436"/>
                  </a:lnTo>
                  <a:lnTo>
                    <a:pt x="15" y="436"/>
                  </a:lnTo>
                  <a:lnTo>
                    <a:pt x="15" y="436"/>
                  </a:lnTo>
                  <a:lnTo>
                    <a:pt x="15" y="428"/>
                  </a:lnTo>
                  <a:lnTo>
                    <a:pt x="15" y="428"/>
                  </a:lnTo>
                  <a:close/>
                  <a:moveTo>
                    <a:pt x="111" y="436"/>
                  </a:moveTo>
                  <a:lnTo>
                    <a:pt x="72" y="436"/>
                  </a:lnTo>
                  <a:lnTo>
                    <a:pt x="72" y="436"/>
                  </a:lnTo>
                  <a:lnTo>
                    <a:pt x="72" y="426"/>
                  </a:lnTo>
                  <a:lnTo>
                    <a:pt x="74" y="416"/>
                  </a:lnTo>
                  <a:lnTo>
                    <a:pt x="75" y="406"/>
                  </a:lnTo>
                  <a:lnTo>
                    <a:pt x="78" y="399"/>
                  </a:lnTo>
                  <a:lnTo>
                    <a:pt x="81" y="392"/>
                  </a:lnTo>
                  <a:lnTo>
                    <a:pt x="84" y="388"/>
                  </a:lnTo>
                  <a:lnTo>
                    <a:pt x="87" y="385"/>
                  </a:lnTo>
                  <a:lnTo>
                    <a:pt x="91" y="384"/>
                  </a:lnTo>
                  <a:lnTo>
                    <a:pt x="91" y="384"/>
                  </a:lnTo>
                  <a:lnTo>
                    <a:pt x="95" y="385"/>
                  </a:lnTo>
                  <a:lnTo>
                    <a:pt x="99" y="388"/>
                  </a:lnTo>
                  <a:lnTo>
                    <a:pt x="102" y="392"/>
                  </a:lnTo>
                  <a:lnTo>
                    <a:pt x="104" y="399"/>
                  </a:lnTo>
                  <a:lnTo>
                    <a:pt x="108" y="406"/>
                  </a:lnTo>
                  <a:lnTo>
                    <a:pt x="109" y="416"/>
                  </a:lnTo>
                  <a:lnTo>
                    <a:pt x="111" y="426"/>
                  </a:lnTo>
                  <a:lnTo>
                    <a:pt x="111" y="436"/>
                  </a:lnTo>
                  <a:lnTo>
                    <a:pt x="111" y="436"/>
                  </a:lnTo>
                  <a:close/>
                  <a:moveTo>
                    <a:pt x="111" y="460"/>
                  </a:moveTo>
                  <a:lnTo>
                    <a:pt x="72" y="460"/>
                  </a:lnTo>
                  <a:lnTo>
                    <a:pt x="72" y="460"/>
                  </a:lnTo>
                  <a:lnTo>
                    <a:pt x="72" y="450"/>
                  </a:lnTo>
                  <a:lnTo>
                    <a:pt x="111" y="450"/>
                  </a:lnTo>
                  <a:lnTo>
                    <a:pt x="111" y="450"/>
                  </a:lnTo>
                  <a:lnTo>
                    <a:pt x="111" y="460"/>
                  </a:lnTo>
                  <a:lnTo>
                    <a:pt x="111" y="460"/>
                  </a:lnTo>
                  <a:close/>
                  <a:moveTo>
                    <a:pt x="153" y="461"/>
                  </a:moveTo>
                  <a:lnTo>
                    <a:pt x="153" y="461"/>
                  </a:lnTo>
                  <a:lnTo>
                    <a:pt x="152" y="448"/>
                  </a:lnTo>
                  <a:lnTo>
                    <a:pt x="153" y="448"/>
                  </a:lnTo>
                  <a:lnTo>
                    <a:pt x="244" y="448"/>
                  </a:lnTo>
                  <a:lnTo>
                    <a:pt x="245" y="448"/>
                  </a:lnTo>
                  <a:lnTo>
                    <a:pt x="245" y="448"/>
                  </a:lnTo>
                  <a:lnTo>
                    <a:pt x="244" y="461"/>
                  </a:lnTo>
                  <a:lnTo>
                    <a:pt x="153" y="461"/>
                  </a:lnTo>
                  <a:close/>
                  <a:moveTo>
                    <a:pt x="325" y="460"/>
                  </a:moveTo>
                  <a:lnTo>
                    <a:pt x="286" y="460"/>
                  </a:lnTo>
                  <a:lnTo>
                    <a:pt x="286" y="460"/>
                  </a:lnTo>
                  <a:lnTo>
                    <a:pt x="285" y="450"/>
                  </a:lnTo>
                  <a:lnTo>
                    <a:pt x="325" y="450"/>
                  </a:lnTo>
                  <a:lnTo>
                    <a:pt x="325" y="450"/>
                  </a:lnTo>
                  <a:lnTo>
                    <a:pt x="325" y="460"/>
                  </a:lnTo>
                  <a:lnTo>
                    <a:pt x="325" y="460"/>
                  </a:lnTo>
                  <a:close/>
                  <a:moveTo>
                    <a:pt x="286" y="436"/>
                  </a:moveTo>
                  <a:lnTo>
                    <a:pt x="286" y="436"/>
                  </a:lnTo>
                  <a:lnTo>
                    <a:pt x="286" y="426"/>
                  </a:lnTo>
                  <a:lnTo>
                    <a:pt x="288" y="416"/>
                  </a:lnTo>
                  <a:lnTo>
                    <a:pt x="289" y="406"/>
                  </a:lnTo>
                  <a:lnTo>
                    <a:pt x="292" y="399"/>
                  </a:lnTo>
                  <a:lnTo>
                    <a:pt x="294" y="392"/>
                  </a:lnTo>
                  <a:lnTo>
                    <a:pt x="298" y="388"/>
                  </a:lnTo>
                  <a:lnTo>
                    <a:pt x="301" y="385"/>
                  </a:lnTo>
                  <a:lnTo>
                    <a:pt x="305" y="384"/>
                  </a:lnTo>
                  <a:lnTo>
                    <a:pt x="305" y="384"/>
                  </a:lnTo>
                  <a:lnTo>
                    <a:pt x="308" y="385"/>
                  </a:lnTo>
                  <a:lnTo>
                    <a:pt x="313" y="388"/>
                  </a:lnTo>
                  <a:lnTo>
                    <a:pt x="316" y="392"/>
                  </a:lnTo>
                  <a:lnTo>
                    <a:pt x="318" y="399"/>
                  </a:lnTo>
                  <a:lnTo>
                    <a:pt x="320" y="406"/>
                  </a:lnTo>
                  <a:lnTo>
                    <a:pt x="322" y="416"/>
                  </a:lnTo>
                  <a:lnTo>
                    <a:pt x="325" y="426"/>
                  </a:lnTo>
                  <a:lnTo>
                    <a:pt x="325" y="436"/>
                  </a:lnTo>
                  <a:lnTo>
                    <a:pt x="286" y="436"/>
                  </a:lnTo>
                  <a:close/>
                  <a:moveTo>
                    <a:pt x="339" y="436"/>
                  </a:moveTo>
                  <a:lnTo>
                    <a:pt x="339" y="436"/>
                  </a:lnTo>
                  <a:lnTo>
                    <a:pt x="339" y="425"/>
                  </a:lnTo>
                  <a:lnTo>
                    <a:pt x="337" y="413"/>
                  </a:lnTo>
                  <a:lnTo>
                    <a:pt x="334" y="401"/>
                  </a:lnTo>
                  <a:lnTo>
                    <a:pt x="330" y="391"/>
                  </a:lnTo>
                  <a:lnTo>
                    <a:pt x="326" y="382"/>
                  </a:lnTo>
                  <a:lnTo>
                    <a:pt x="320" y="375"/>
                  </a:lnTo>
                  <a:lnTo>
                    <a:pt x="317" y="373"/>
                  </a:lnTo>
                  <a:lnTo>
                    <a:pt x="313" y="371"/>
                  </a:lnTo>
                  <a:lnTo>
                    <a:pt x="310" y="369"/>
                  </a:lnTo>
                  <a:lnTo>
                    <a:pt x="305" y="369"/>
                  </a:lnTo>
                  <a:lnTo>
                    <a:pt x="305" y="369"/>
                  </a:lnTo>
                  <a:lnTo>
                    <a:pt x="301" y="369"/>
                  </a:lnTo>
                  <a:lnTo>
                    <a:pt x="297" y="371"/>
                  </a:lnTo>
                  <a:lnTo>
                    <a:pt x="293" y="373"/>
                  </a:lnTo>
                  <a:lnTo>
                    <a:pt x="290" y="375"/>
                  </a:lnTo>
                  <a:lnTo>
                    <a:pt x="285" y="382"/>
                  </a:lnTo>
                  <a:lnTo>
                    <a:pt x="279" y="391"/>
                  </a:lnTo>
                  <a:lnTo>
                    <a:pt x="276" y="401"/>
                  </a:lnTo>
                  <a:lnTo>
                    <a:pt x="274" y="413"/>
                  </a:lnTo>
                  <a:lnTo>
                    <a:pt x="272" y="425"/>
                  </a:lnTo>
                  <a:lnTo>
                    <a:pt x="271" y="436"/>
                  </a:lnTo>
                  <a:lnTo>
                    <a:pt x="258" y="436"/>
                  </a:lnTo>
                  <a:lnTo>
                    <a:pt x="258" y="434"/>
                  </a:lnTo>
                  <a:lnTo>
                    <a:pt x="258" y="292"/>
                  </a:lnTo>
                  <a:lnTo>
                    <a:pt x="258" y="292"/>
                  </a:lnTo>
                  <a:lnTo>
                    <a:pt x="266" y="308"/>
                  </a:lnTo>
                  <a:lnTo>
                    <a:pt x="276" y="323"/>
                  </a:lnTo>
                  <a:lnTo>
                    <a:pt x="288" y="337"/>
                  </a:lnTo>
                  <a:lnTo>
                    <a:pt x="301" y="351"/>
                  </a:lnTo>
                  <a:lnTo>
                    <a:pt x="316" y="364"/>
                  </a:lnTo>
                  <a:lnTo>
                    <a:pt x="332" y="376"/>
                  </a:lnTo>
                  <a:lnTo>
                    <a:pt x="351" y="386"/>
                  </a:lnTo>
                  <a:lnTo>
                    <a:pt x="370" y="395"/>
                  </a:lnTo>
                  <a:lnTo>
                    <a:pt x="375" y="400"/>
                  </a:lnTo>
                  <a:lnTo>
                    <a:pt x="375" y="400"/>
                  </a:lnTo>
                  <a:lnTo>
                    <a:pt x="379" y="403"/>
                  </a:lnTo>
                  <a:lnTo>
                    <a:pt x="381" y="409"/>
                  </a:lnTo>
                  <a:lnTo>
                    <a:pt x="382" y="418"/>
                  </a:lnTo>
                  <a:lnTo>
                    <a:pt x="382" y="427"/>
                  </a:lnTo>
                  <a:lnTo>
                    <a:pt x="382" y="427"/>
                  </a:lnTo>
                  <a:lnTo>
                    <a:pt x="382" y="436"/>
                  </a:lnTo>
                  <a:lnTo>
                    <a:pt x="339" y="4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/>
            </a:p>
          </p:txBody>
        </p:sp>
        <p:sp>
          <p:nvSpPr>
            <p:cNvPr id="47" name="Freeform 45"/>
            <p:cNvSpPr>
              <a:spLocks/>
            </p:cNvSpPr>
            <p:nvPr/>
          </p:nvSpPr>
          <p:spPr bwMode="auto">
            <a:xfrm>
              <a:off x="4313238" y="3270250"/>
              <a:ext cx="106363" cy="34925"/>
            </a:xfrm>
            <a:custGeom>
              <a:avLst/>
              <a:gdLst>
                <a:gd fmla="*/ 13 w 67" name="T0"/>
                <a:gd fmla="*/ 20 h 22" name="T1"/>
                <a:gd fmla="*/ 13 w 67" name="T2"/>
                <a:gd fmla="*/ 20 h 22" name="T3"/>
                <a:gd fmla="*/ 15 w 67" name="T4"/>
                <a:gd fmla="*/ 18 h 22" name="T5"/>
                <a:gd fmla="*/ 20 w 67" name="T6"/>
                <a:gd fmla="*/ 16 h 22" name="T7"/>
                <a:gd fmla="*/ 26 w 67" name="T8"/>
                <a:gd fmla="*/ 15 h 22" name="T9"/>
                <a:gd fmla="*/ 33 w 67" name="T10"/>
                <a:gd fmla="*/ 14 h 22" name="T11"/>
                <a:gd fmla="*/ 33 w 67" name="T12"/>
                <a:gd fmla="*/ 14 h 22" name="T13"/>
                <a:gd fmla="*/ 41 w 67" name="T14"/>
                <a:gd fmla="*/ 15 h 22" name="T15"/>
                <a:gd fmla="*/ 46 w 67" name="T16"/>
                <a:gd fmla="*/ 16 h 22" name="T17"/>
                <a:gd fmla="*/ 52 w 67" name="T18"/>
                <a:gd fmla="*/ 18 h 22" name="T19"/>
                <a:gd fmla="*/ 54 w 67" name="T20"/>
                <a:gd fmla="*/ 20 h 22" name="T21"/>
                <a:gd fmla="*/ 54 w 67" name="T22"/>
                <a:gd fmla="*/ 20 h 22" name="T23"/>
                <a:gd fmla="*/ 57 w 67" name="T24"/>
                <a:gd fmla="*/ 22 h 22" name="T25"/>
                <a:gd fmla="*/ 59 w 67" name="T26"/>
                <a:gd fmla="*/ 22 h 22" name="T27"/>
                <a:gd fmla="*/ 59 w 67" name="T28"/>
                <a:gd fmla="*/ 22 h 22" name="T29"/>
                <a:gd fmla="*/ 62 w 67" name="T30"/>
                <a:gd fmla="*/ 22 h 22" name="T31"/>
                <a:gd fmla="*/ 65 w 67" name="T32"/>
                <a:gd fmla="*/ 20 h 22" name="T33"/>
                <a:gd fmla="*/ 65 w 67" name="T34"/>
                <a:gd fmla="*/ 20 h 22" name="T35"/>
                <a:gd fmla="*/ 66 w 67" name="T36"/>
                <a:gd fmla="*/ 18 h 22" name="T37"/>
                <a:gd fmla="*/ 67 w 67" name="T38"/>
                <a:gd fmla="*/ 16 h 22" name="T39"/>
                <a:gd fmla="*/ 66 w 67" name="T40"/>
                <a:gd fmla="*/ 13 h 22" name="T41"/>
                <a:gd fmla="*/ 65 w 67" name="T42"/>
                <a:gd fmla="*/ 10 h 22" name="T43"/>
                <a:gd fmla="*/ 65 w 67" name="T44"/>
                <a:gd fmla="*/ 10 h 22" name="T45"/>
                <a:gd fmla="*/ 59 w 67" name="T46"/>
                <a:gd fmla="*/ 6 h 22" name="T47"/>
                <a:gd fmla="*/ 52 w 67" name="T48"/>
                <a:gd fmla="*/ 3 h 22" name="T49"/>
                <a:gd fmla="*/ 43 w 67" name="T50"/>
                <a:gd fmla="*/ 1 h 22" name="T51"/>
                <a:gd fmla="*/ 33 w 67" name="T52"/>
                <a:gd fmla="*/ 0 h 22" name="T53"/>
                <a:gd fmla="*/ 33 w 67" name="T54"/>
                <a:gd fmla="*/ 0 h 22" name="T55"/>
                <a:gd fmla="*/ 24 w 67" name="T56"/>
                <a:gd fmla="*/ 1 h 22" name="T57"/>
                <a:gd fmla="*/ 15 w 67" name="T58"/>
                <a:gd fmla="*/ 3 h 22" name="T59"/>
                <a:gd fmla="*/ 7 w 67" name="T60"/>
                <a:gd fmla="*/ 6 h 22" name="T61"/>
                <a:gd fmla="*/ 2 w 67" name="T62"/>
                <a:gd fmla="*/ 10 h 22" name="T63"/>
                <a:gd fmla="*/ 2 w 67" name="T64"/>
                <a:gd fmla="*/ 10 h 22" name="T65"/>
                <a:gd fmla="*/ 1 w 67" name="T66"/>
                <a:gd fmla="*/ 13 h 22" name="T67"/>
                <a:gd fmla="*/ 0 w 67" name="T68"/>
                <a:gd fmla="*/ 16 h 22" name="T69"/>
                <a:gd fmla="*/ 1 w 67" name="T70"/>
                <a:gd fmla="*/ 18 h 22" name="T71"/>
                <a:gd fmla="*/ 2 w 67" name="T72"/>
                <a:gd fmla="*/ 20 h 22" name="T73"/>
                <a:gd fmla="*/ 2 w 67" name="T74"/>
                <a:gd fmla="*/ 20 h 22" name="T75"/>
                <a:gd fmla="*/ 5 w 67" name="T76"/>
                <a:gd fmla="*/ 22 h 22" name="T77"/>
                <a:gd fmla="*/ 7 w 67" name="T78"/>
                <a:gd fmla="*/ 22 h 22" name="T79"/>
                <a:gd fmla="*/ 10 w 67" name="T80"/>
                <a:gd fmla="*/ 21 h 22" name="T81"/>
                <a:gd fmla="*/ 13 w 67" name="T82"/>
                <a:gd fmla="*/ 20 h 22" name="T83"/>
                <a:gd fmla="*/ 13 w 67" name="T84"/>
                <a:gd fmla="*/ 20 h 22" name="T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b="b" l="0" r="r" t="0"/>
              <a:pathLst>
                <a:path h="22" w="67">
                  <a:moveTo>
                    <a:pt x="13" y="20"/>
                  </a:moveTo>
                  <a:lnTo>
                    <a:pt x="13" y="20"/>
                  </a:lnTo>
                  <a:lnTo>
                    <a:pt x="15" y="18"/>
                  </a:lnTo>
                  <a:lnTo>
                    <a:pt x="20" y="16"/>
                  </a:lnTo>
                  <a:lnTo>
                    <a:pt x="26" y="15"/>
                  </a:lnTo>
                  <a:lnTo>
                    <a:pt x="33" y="14"/>
                  </a:lnTo>
                  <a:lnTo>
                    <a:pt x="33" y="14"/>
                  </a:lnTo>
                  <a:lnTo>
                    <a:pt x="41" y="15"/>
                  </a:lnTo>
                  <a:lnTo>
                    <a:pt x="46" y="16"/>
                  </a:lnTo>
                  <a:lnTo>
                    <a:pt x="52" y="18"/>
                  </a:lnTo>
                  <a:lnTo>
                    <a:pt x="54" y="20"/>
                  </a:lnTo>
                  <a:lnTo>
                    <a:pt x="54" y="20"/>
                  </a:lnTo>
                  <a:lnTo>
                    <a:pt x="57" y="22"/>
                  </a:lnTo>
                  <a:lnTo>
                    <a:pt x="59" y="22"/>
                  </a:lnTo>
                  <a:lnTo>
                    <a:pt x="59" y="22"/>
                  </a:lnTo>
                  <a:lnTo>
                    <a:pt x="62" y="22"/>
                  </a:lnTo>
                  <a:lnTo>
                    <a:pt x="65" y="20"/>
                  </a:lnTo>
                  <a:lnTo>
                    <a:pt x="65" y="20"/>
                  </a:lnTo>
                  <a:lnTo>
                    <a:pt x="66" y="18"/>
                  </a:lnTo>
                  <a:lnTo>
                    <a:pt x="67" y="16"/>
                  </a:lnTo>
                  <a:lnTo>
                    <a:pt x="66" y="13"/>
                  </a:lnTo>
                  <a:lnTo>
                    <a:pt x="65" y="10"/>
                  </a:lnTo>
                  <a:lnTo>
                    <a:pt x="65" y="10"/>
                  </a:lnTo>
                  <a:lnTo>
                    <a:pt x="59" y="6"/>
                  </a:lnTo>
                  <a:lnTo>
                    <a:pt x="52" y="3"/>
                  </a:lnTo>
                  <a:lnTo>
                    <a:pt x="43" y="1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24" y="1"/>
                  </a:lnTo>
                  <a:lnTo>
                    <a:pt x="15" y="3"/>
                  </a:lnTo>
                  <a:lnTo>
                    <a:pt x="7" y="6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1" y="13"/>
                  </a:lnTo>
                  <a:lnTo>
                    <a:pt x="0" y="16"/>
                  </a:lnTo>
                  <a:lnTo>
                    <a:pt x="1" y="18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5" y="22"/>
                  </a:lnTo>
                  <a:lnTo>
                    <a:pt x="7" y="22"/>
                  </a:lnTo>
                  <a:lnTo>
                    <a:pt x="10" y="21"/>
                  </a:lnTo>
                  <a:lnTo>
                    <a:pt x="13" y="20"/>
                  </a:lnTo>
                  <a:lnTo>
                    <a:pt x="13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/>
            </a:p>
          </p:txBody>
        </p:sp>
      </p:grpSp>
      <p:grpSp>
        <p:nvGrpSpPr>
          <p:cNvPr id="48" name="Group 55"/>
          <p:cNvGrpSpPr/>
          <p:nvPr/>
        </p:nvGrpSpPr>
        <p:grpSpPr>
          <a:xfrm>
            <a:off x="3083747" y="2773768"/>
            <a:ext cx="366148" cy="346630"/>
            <a:chOff x="2835275" y="3127375"/>
            <a:chExt cx="744538" cy="704850"/>
          </a:xfrm>
          <a:solidFill>
            <a:schemeClr val="bg1">
              <a:alpha val="33000"/>
            </a:schemeClr>
          </a:solidFill>
        </p:grpSpPr>
        <p:sp>
          <p:nvSpPr>
            <p:cNvPr id="49" name="Freeform 56"/>
            <p:cNvSpPr>
              <a:spLocks noEditPoints="1"/>
            </p:cNvSpPr>
            <p:nvPr/>
          </p:nvSpPr>
          <p:spPr bwMode="auto">
            <a:xfrm>
              <a:off x="2835275" y="3324225"/>
              <a:ext cx="504825" cy="508000"/>
            </a:xfrm>
            <a:custGeom>
              <a:avLst/>
              <a:gdLst>
                <a:gd fmla="*/ 284 w 318" name="T0"/>
                <a:gd fmla="*/ 55 h 320" name="T1"/>
                <a:gd fmla="*/ 253 w 318" name="T2"/>
                <a:gd fmla="*/ 61 h 320" name="T3"/>
                <a:gd fmla="*/ 195 w 318" name="T4"/>
                <a:gd fmla="*/ 28 h 320" name="T5"/>
                <a:gd fmla="*/ 185 w 318" name="T6"/>
                <a:gd fmla="*/ 0 h 320" name="T7"/>
                <a:gd fmla="*/ 125 w 318" name="T8"/>
                <a:gd fmla="*/ 27 h 320" name="T9"/>
                <a:gd fmla="*/ 55 w 318" name="T10"/>
                <a:gd fmla="*/ 36 h 320" name="T11"/>
                <a:gd fmla="*/ 57 w 318" name="T12"/>
                <a:gd fmla="*/ 66 h 320" name="T13"/>
                <a:gd fmla="*/ 25 w 318" name="T14"/>
                <a:gd fmla="*/ 120 h 320" name="T15"/>
                <a:gd fmla="*/ 0 w 318" name="T16"/>
                <a:gd fmla="*/ 135 h 320" name="T17"/>
                <a:gd fmla="*/ 20 w 318" name="T18"/>
                <a:gd fmla="*/ 192 h 320" name="T19"/>
                <a:gd fmla="*/ 35 w 318" name="T20"/>
                <a:gd fmla="*/ 264 h 320" name="T21"/>
                <a:gd fmla="*/ 64 w 318" name="T22"/>
                <a:gd fmla="*/ 268 h 320" name="T23"/>
                <a:gd fmla="*/ 116 w 318" name="T24"/>
                <a:gd fmla="*/ 298 h 320" name="T25"/>
                <a:gd fmla="*/ 135 w 318" name="T26"/>
                <a:gd fmla="*/ 320 h 320" name="T27"/>
                <a:gd fmla="*/ 192 w 318" name="T28"/>
                <a:gd fmla="*/ 300 h 320" name="T29"/>
                <a:gd fmla="*/ 263 w 318" name="T30"/>
                <a:gd fmla="*/ 284 h 320" name="T31"/>
                <a:gd fmla="*/ 264 w 318" name="T32"/>
                <a:gd fmla="*/ 255 h 320" name="T33"/>
                <a:gd fmla="*/ 294 w 318" name="T34"/>
                <a:gd fmla="*/ 199 h 320" name="T35"/>
                <a:gd fmla="*/ 318 w 318" name="T36"/>
                <a:gd fmla="*/ 185 h 320" name="T37"/>
                <a:gd fmla="*/ 293 w 318" name="T38"/>
                <a:gd fmla="*/ 126 h 320" name="T39"/>
                <a:gd fmla="*/ 304 w 318" name="T40"/>
                <a:gd fmla="*/ 173 h 320" name="T41"/>
                <a:gd fmla="*/ 283 w 318" name="T42"/>
                <a:gd fmla="*/ 183 h 320" name="T43"/>
                <a:gd fmla="*/ 294 w 318" name="T44"/>
                <a:gd fmla="*/ 218 h 320" name="T45"/>
                <a:gd fmla="*/ 257 w 318" name="T46"/>
                <a:gd fmla="*/ 242 h 320" name="T47"/>
                <a:gd fmla="*/ 244 w 318" name="T48"/>
                <a:gd fmla="*/ 256 h 320" name="T49"/>
                <a:gd fmla="*/ 220 w 318" name="T50"/>
                <a:gd fmla="*/ 293 h 320" name="T51"/>
                <a:gd fmla="*/ 204 w 318" name="T52"/>
                <a:gd fmla="*/ 281 h 320" name="T53"/>
                <a:gd fmla="*/ 180 w 318" name="T54"/>
                <a:gd fmla="*/ 288 h 320" name="T55"/>
                <a:gd fmla="*/ 142 w 318" name="T56"/>
                <a:gd fmla="*/ 290 h 320" name="T57"/>
                <a:gd fmla="*/ 127 w 318" name="T58"/>
                <a:gd fmla="*/ 286 h 320" name="T59"/>
                <a:gd fmla="*/ 101 w 318" name="T60"/>
                <a:gd fmla="*/ 294 h 320" name="T61"/>
                <a:gd fmla="*/ 77 w 318" name="T62"/>
                <a:gd fmla="*/ 260 h 320" name="T63"/>
                <a:gd fmla="*/ 61 w 318" name="T64"/>
                <a:gd fmla="*/ 245 h 320" name="T65"/>
                <a:gd fmla="*/ 27 w 318" name="T66"/>
                <a:gd fmla="*/ 220 h 320" name="T67"/>
                <a:gd fmla="*/ 38 w 318" name="T68"/>
                <a:gd fmla="*/ 204 h 320" name="T69"/>
                <a:gd fmla="*/ 32 w 318" name="T70"/>
                <a:gd fmla="*/ 180 h 320" name="T71"/>
                <a:gd fmla="*/ 33 w 318" name="T72"/>
                <a:gd fmla="*/ 143 h 320" name="T73"/>
                <a:gd fmla="*/ 37 w 318" name="T74"/>
                <a:gd fmla="*/ 129 h 320" name="T75"/>
                <a:gd fmla="*/ 25 w 318" name="T76"/>
                <a:gd fmla="*/ 102 h 320" name="T77"/>
                <a:gd fmla="*/ 65 w 318" name="T78"/>
                <a:gd fmla="*/ 79 h 320" name="T79"/>
                <a:gd fmla="*/ 80 w 318" name="T80"/>
                <a:gd fmla="*/ 65 h 320" name="T81"/>
                <a:gd fmla="*/ 114 w 318" name="T82"/>
                <a:gd fmla="*/ 45 h 320" name="T83"/>
                <a:gd fmla="*/ 133 w 318" name="T84"/>
                <a:gd fmla="*/ 40 h 320" name="T85"/>
                <a:gd fmla="*/ 173 w 318" name="T86"/>
                <a:gd fmla="*/ 14 h 320" name="T87"/>
                <a:gd fmla="*/ 182 w 318" name="T88"/>
                <a:gd fmla="*/ 40 h 320" name="T89"/>
                <a:gd fmla="*/ 218 w 318" name="T90"/>
                <a:gd fmla="*/ 25 h 320" name="T91"/>
                <a:gd fmla="*/ 240 w 318" name="T92"/>
                <a:gd fmla="*/ 68 h 320" name="T93"/>
                <a:gd fmla="*/ 253 w 318" name="T94"/>
                <a:gd fmla="*/ 80 h 320" name="T95"/>
                <a:gd fmla="*/ 274 w 318" name="T96"/>
                <a:gd fmla="*/ 115 h 320" name="T97"/>
                <a:gd fmla="*/ 281 w 318" name="T98"/>
                <a:gd fmla="*/ 134 h 320" name="T99"/>
                <a:gd fmla="*/ 304 w 318" name="T100"/>
                <a:gd fmla="*/ 173 h 320" name="T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320" w="318">
                  <a:moveTo>
                    <a:pt x="290" y="119"/>
                  </a:moveTo>
                  <a:lnTo>
                    <a:pt x="310" y="102"/>
                  </a:lnTo>
                  <a:lnTo>
                    <a:pt x="284" y="55"/>
                  </a:lnTo>
                  <a:lnTo>
                    <a:pt x="257" y="64"/>
                  </a:lnTo>
                  <a:lnTo>
                    <a:pt x="257" y="64"/>
                  </a:lnTo>
                  <a:lnTo>
                    <a:pt x="253" y="61"/>
                  </a:lnTo>
                  <a:lnTo>
                    <a:pt x="260" y="34"/>
                  </a:lnTo>
                  <a:lnTo>
                    <a:pt x="215" y="8"/>
                  </a:lnTo>
                  <a:lnTo>
                    <a:pt x="195" y="28"/>
                  </a:lnTo>
                  <a:lnTo>
                    <a:pt x="195" y="28"/>
                  </a:lnTo>
                  <a:lnTo>
                    <a:pt x="190" y="27"/>
                  </a:lnTo>
                  <a:lnTo>
                    <a:pt x="185" y="0"/>
                  </a:lnTo>
                  <a:lnTo>
                    <a:pt x="131" y="0"/>
                  </a:lnTo>
                  <a:lnTo>
                    <a:pt x="125" y="27"/>
                  </a:lnTo>
                  <a:lnTo>
                    <a:pt x="125" y="27"/>
                  </a:lnTo>
                  <a:lnTo>
                    <a:pt x="119" y="29"/>
                  </a:lnTo>
                  <a:lnTo>
                    <a:pt x="101" y="9"/>
                  </a:lnTo>
                  <a:lnTo>
                    <a:pt x="55" y="36"/>
                  </a:lnTo>
                  <a:lnTo>
                    <a:pt x="62" y="61"/>
                  </a:lnTo>
                  <a:lnTo>
                    <a:pt x="62" y="61"/>
                  </a:lnTo>
                  <a:lnTo>
                    <a:pt x="57" y="66"/>
                  </a:lnTo>
                  <a:lnTo>
                    <a:pt x="33" y="58"/>
                  </a:lnTo>
                  <a:lnTo>
                    <a:pt x="7" y="105"/>
                  </a:lnTo>
                  <a:lnTo>
                    <a:pt x="25" y="120"/>
                  </a:lnTo>
                  <a:lnTo>
                    <a:pt x="25" y="120"/>
                  </a:lnTo>
                  <a:lnTo>
                    <a:pt x="21" y="131"/>
                  </a:lnTo>
                  <a:lnTo>
                    <a:pt x="0" y="135"/>
                  </a:lnTo>
                  <a:lnTo>
                    <a:pt x="0" y="188"/>
                  </a:lnTo>
                  <a:lnTo>
                    <a:pt x="20" y="192"/>
                  </a:lnTo>
                  <a:lnTo>
                    <a:pt x="20" y="192"/>
                  </a:lnTo>
                  <a:lnTo>
                    <a:pt x="24" y="205"/>
                  </a:lnTo>
                  <a:lnTo>
                    <a:pt x="8" y="218"/>
                  </a:lnTo>
                  <a:lnTo>
                    <a:pt x="35" y="264"/>
                  </a:lnTo>
                  <a:lnTo>
                    <a:pt x="54" y="258"/>
                  </a:lnTo>
                  <a:lnTo>
                    <a:pt x="54" y="258"/>
                  </a:lnTo>
                  <a:lnTo>
                    <a:pt x="64" y="268"/>
                  </a:lnTo>
                  <a:lnTo>
                    <a:pt x="58" y="285"/>
                  </a:lnTo>
                  <a:lnTo>
                    <a:pt x="104" y="312"/>
                  </a:lnTo>
                  <a:lnTo>
                    <a:pt x="116" y="298"/>
                  </a:lnTo>
                  <a:lnTo>
                    <a:pt x="116" y="298"/>
                  </a:lnTo>
                  <a:lnTo>
                    <a:pt x="131" y="301"/>
                  </a:lnTo>
                  <a:lnTo>
                    <a:pt x="135" y="320"/>
                  </a:lnTo>
                  <a:lnTo>
                    <a:pt x="188" y="320"/>
                  </a:lnTo>
                  <a:lnTo>
                    <a:pt x="192" y="300"/>
                  </a:lnTo>
                  <a:lnTo>
                    <a:pt x="192" y="300"/>
                  </a:lnTo>
                  <a:lnTo>
                    <a:pt x="205" y="296"/>
                  </a:lnTo>
                  <a:lnTo>
                    <a:pt x="218" y="310"/>
                  </a:lnTo>
                  <a:lnTo>
                    <a:pt x="263" y="284"/>
                  </a:lnTo>
                  <a:lnTo>
                    <a:pt x="257" y="264"/>
                  </a:lnTo>
                  <a:lnTo>
                    <a:pt x="257" y="264"/>
                  </a:lnTo>
                  <a:lnTo>
                    <a:pt x="264" y="255"/>
                  </a:lnTo>
                  <a:lnTo>
                    <a:pt x="285" y="261"/>
                  </a:lnTo>
                  <a:lnTo>
                    <a:pt x="312" y="215"/>
                  </a:lnTo>
                  <a:lnTo>
                    <a:pt x="294" y="199"/>
                  </a:lnTo>
                  <a:lnTo>
                    <a:pt x="294" y="199"/>
                  </a:lnTo>
                  <a:lnTo>
                    <a:pt x="296" y="190"/>
                  </a:lnTo>
                  <a:lnTo>
                    <a:pt x="318" y="185"/>
                  </a:lnTo>
                  <a:lnTo>
                    <a:pt x="318" y="132"/>
                  </a:lnTo>
                  <a:lnTo>
                    <a:pt x="293" y="126"/>
                  </a:lnTo>
                  <a:lnTo>
                    <a:pt x="293" y="126"/>
                  </a:lnTo>
                  <a:lnTo>
                    <a:pt x="290" y="119"/>
                  </a:lnTo>
                  <a:lnTo>
                    <a:pt x="290" y="119"/>
                  </a:lnTo>
                  <a:close/>
                  <a:moveTo>
                    <a:pt x="304" y="173"/>
                  </a:moveTo>
                  <a:lnTo>
                    <a:pt x="283" y="178"/>
                  </a:lnTo>
                  <a:lnTo>
                    <a:pt x="283" y="183"/>
                  </a:lnTo>
                  <a:lnTo>
                    <a:pt x="283" y="183"/>
                  </a:lnTo>
                  <a:lnTo>
                    <a:pt x="278" y="199"/>
                  </a:lnTo>
                  <a:lnTo>
                    <a:pt x="277" y="203"/>
                  </a:lnTo>
                  <a:lnTo>
                    <a:pt x="294" y="218"/>
                  </a:lnTo>
                  <a:lnTo>
                    <a:pt x="278" y="244"/>
                  </a:lnTo>
                  <a:lnTo>
                    <a:pt x="260" y="238"/>
                  </a:lnTo>
                  <a:lnTo>
                    <a:pt x="257" y="242"/>
                  </a:lnTo>
                  <a:lnTo>
                    <a:pt x="257" y="242"/>
                  </a:lnTo>
                  <a:lnTo>
                    <a:pt x="250" y="250"/>
                  </a:lnTo>
                  <a:lnTo>
                    <a:pt x="244" y="256"/>
                  </a:lnTo>
                  <a:lnTo>
                    <a:pt x="241" y="259"/>
                  </a:lnTo>
                  <a:lnTo>
                    <a:pt x="246" y="278"/>
                  </a:lnTo>
                  <a:lnTo>
                    <a:pt x="220" y="293"/>
                  </a:lnTo>
                  <a:lnTo>
                    <a:pt x="208" y="280"/>
                  </a:lnTo>
                  <a:lnTo>
                    <a:pt x="204" y="281"/>
                  </a:lnTo>
                  <a:lnTo>
                    <a:pt x="204" y="281"/>
                  </a:lnTo>
                  <a:lnTo>
                    <a:pt x="194" y="285"/>
                  </a:lnTo>
                  <a:lnTo>
                    <a:pt x="185" y="287"/>
                  </a:lnTo>
                  <a:lnTo>
                    <a:pt x="180" y="288"/>
                  </a:lnTo>
                  <a:lnTo>
                    <a:pt x="176" y="306"/>
                  </a:lnTo>
                  <a:lnTo>
                    <a:pt x="146" y="306"/>
                  </a:lnTo>
                  <a:lnTo>
                    <a:pt x="142" y="290"/>
                  </a:lnTo>
                  <a:lnTo>
                    <a:pt x="138" y="288"/>
                  </a:lnTo>
                  <a:lnTo>
                    <a:pt x="138" y="288"/>
                  </a:lnTo>
                  <a:lnTo>
                    <a:pt x="127" y="286"/>
                  </a:lnTo>
                  <a:lnTo>
                    <a:pt x="116" y="283"/>
                  </a:lnTo>
                  <a:lnTo>
                    <a:pt x="112" y="282"/>
                  </a:lnTo>
                  <a:lnTo>
                    <a:pt x="101" y="294"/>
                  </a:lnTo>
                  <a:lnTo>
                    <a:pt x="74" y="279"/>
                  </a:lnTo>
                  <a:lnTo>
                    <a:pt x="80" y="264"/>
                  </a:lnTo>
                  <a:lnTo>
                    <a:pt x="77" y="260"/>
                  </a:lnTo>
                  <a:lnTo>
                    <a:pt x="77" y="260"/>
                  </a:lnTo>
                  <a:lnTo>
                    <a:pt x="68" y="253"/>
                  </a:lnTo>
                  <a:lnTo>
                    <a:pt x="61" y="245"/>
                  </a:lnTo>
                  <a:lnTo>
                    <a:pt x="58" y="242"/>
                  </a:lnTo>
                  <a:lnTo>
                    <a:pt x="42" y="247"/>
                  </a:lnTo>
                  <a:lnTo>
                    <a:pt x="27" y="220"/>
                  </a:lnTo>
                  <a:lnTo>
                    <a:pt x="40" y="210"/>
                  </a:lnTo>
                  <a:lnTo>
                    <a:pt x="38" y="204"/>
                  </a:lnTo>
                  <a:lnTo>
                    <a:pt x="38" y="204"/>
                  </a:lnTo>
                  <a:lnTo>
                    <a:pt x="35" y="196"/>
                  </a:lnTo>
                  <a:lnTo>
                    <a:pt x="33" y="185"/>
                  </a:lnTo>
                  <a:lnTo>
                    <a:pt x="32" y="180"/>
                  </a:lnTo>
                  <a:lnTo>
                    <a:pt x="14" y="176"/>
                  </a:lnTo>
                  <a:lnTo>
                    <a:pt x="14" y="146"/>
                  </a:lnTo>
                  <a:lnTo>
                    <a:pt x="33" y="143"/>
                  </a:lnTo>
                  <a:lnTo>
                    <a:pt x="34" y="137"/>
                  </a:lnTo>
                  <a:lnTo>
                    <a:pt x="34" y="137"/>
                  </a:lnTo>
                  <a:lnTo>
                    <a:pt x="37" y="129"/>
                  </a:lnTo>
                  <a:lnTo>
                    <a:pt x="39" y="120"/>
                  </a:lnTo>
                  <a:lnTo>
                    <a:pt x="41" y="116"/>
                  </a:lnTo>
                  <a:lnTo>
                    <a:pt x="25" y="102"/>
                  </a:lnTo>
                  <a:lnTo>
                    <a:pt x="40" y="76"/>
                  </a:lnTo>
                  <a:lnTo>
                    <a:pt x="61" y="82"/>
                  </a:lnTo>
                  <a:lnTo>
                    <a:pt x="65" y="79"/>
                  </a:lnTo>
                  <a:lnTo>
                    <a:pt x="65" y="79"/>
                  </a:lnTo>
                  <a:lnTo>
                    <a:pt x="75" y="68"/>
                  </a:lnTo>
                  <a:lnTo>
                    <a:pt x="80" y="65"/>
                  </a:lnTo>
                  <a:lnTo>
                    <a:pt x="72" y="42"/>
                  </a:lnTo>
                  <a:lnTo>
                    <a:pt x="98" y="27"/>
                  </a:lnTo>
                  <a:lnTo>
                    <a:pt x="114" y="45"/>
                  </a:lnTo>
                  <a:lnTo>
                    <a:pt x="119" y="43"/>
                  </a:lnTo>
                  <a:lnTo>
                    <a:pt x="119" y="43"/>
                  </a:lnTo>
                  <a:lnTo>
                    <a:pt x="133" y="40"/>
                  </a:lnTo>
                  <a:lnTo>
                    <a:pt x="137" y="39"/>
                  </a:lnTo>
                  <a:lnTo>
                    <a:pt x="142" y="14"/>
                  </a:lnTo>
                  <a:lnTo>
                    <a:pt x="173" y="14"/>
                  </a:lnTo>
                  <a:lnTo>
                    <a:pt x="178" y="39"/>
                  </a:lnTo>
                  <a:lnTo>
                    <a:pt x="182" y="40"/>
                  </a:lnTo>
                  <a:lnTo>
                    <a:pt x="182" y="40"/>
                  </a:lnTo>
                  <a:lnTo>
                    <a:pt x="195" y="43"/>
                  </a:lnTo>
                  <a:lnTo>
                    <a:pt x="200" y="44"/>
                  </a:lnTo>
                  <a:lnTo>
                    <a:pt x="218" y="25"/>
                  </a:lnTo>
                  <a:lnTo>
                    <a:pt x="244" y="40"/>
                  </a:lnTo>
                  <a:lnTo>
                    <a:pt x="236" y="65"/>
                  </a:lnTo>
                  <a:lnTo>
                    <a:pt x="240" y="68"/>
                  </a:lnTo>
                  <a:lnTo>
                    <a:pt x="240" y="68"/>
                  </a:lnTo>
                  <a:lnTo>
                    <a:pt x="249" y="77"/>
                  </a:lnTo>
                  <a:lnTo>
                    <a:pt x="253" y="80"/>
                  </a:lnTo>
                  <a:lnTo>
                    <a:pt x="277" y="72"/>
                  </a:lnTo>
                  <a:lnTo>
                    <a:pt x="293" y="98"/>
                  </a:lnTo>
                  <a:lnTo>
                    <a:pt x="274" y="115"/>
                  </a:lnTo>
                  <a:lnTo>
                    <a:pt x="276" y="119"/>
                  </a:lnTo>
                  <a:lnTo>
                    <a:pt x="276" y="119"/>
                  </a:lnTo>
                  <a:lnTo>
                    <a:pt x="281" y="134"/>
                  </a:lnTo>
                  <a:lnTo>
                    <a:pt x="282" y="138"/>
                  </a:lnTo>
                  <a:lnTo>
                    <a:pt x="304" y="143"/>
                  </a:lnTo>
                  <a:lnTo>
                    <a:pt x="304" y="1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/>
            </a:p>
          </p:txBody>
        </p:sp>
        <p:sp>
          <p:nvSpPr>
            <p:cNvPr id="50" name="Freeform 57"/>
            <p:cNvSpPr>
              <a:spLocks noEditPoints="1"/>
            </p:cNvSpPr>
            <p:nvPr/>
          </p:nvSpPr>
          <p:spPr bwMode="auto">
            <a:xfrm>
              <a:off x="2963863" y="3462338"/>
              <a:ext cx="242888" cy="244475"/>
            </a:xfrm>
            <a:custGeom>
              <a:avLst/>
              <a:gdLst>
                <a:gd fmla="*/ 77 w 153" name="T0"/>
                <a:gd fmla="*/ 0 h 154" name="T1"/>
                <a:gd fmla="*/ 61 w 153" name="T2"/>
                <a:gd fmla="*/ 2 h 154" name="T3"/>
                <a:gd fmla="*/ 46 w 153" name="T4"/>
                <a:gd fmla="*/ 6 h 154" name="T5"/>
                <a:gd fmla="*/ 33 w 153" name="T6"/>
                <a:gd fmla="*/ 14 h 154" name="T7"/>
                <a:gd fmla="*/ 23 w 153" name="T8"/>
                <a:gd fmla="*/ 22 h 154" name="T9"/>
                <a:gd fmla="*/ 13 w 153" name="T10"/>
                <a:gd fmla="*/ 34 h 154" name="T11"/>
                <a:gd fmla="*/ 5 w 153" name="T12"/>
                <a:gd fmla="*/ 47 h 154" name="T13"/>
                <a:gd fmla="*/ 1 w 153" name="T14"/>
                <a:gd fmla="*/ 61 h 154" name="T15"/>
                <a:gd fmla="*/ 0 w 153" name="T16"/>
                <a:gd fmla="*/ 77 h 154" name="T17"/>
                <a:gd fmla="*/ 0 w 153" name="T18"/>
                <a:gd fmla="*/ 85 h 154" name="T19"/>
                <a:gd fmla="*/ 3 w 153" name="T20"/>
                <a:gd fmla="*/ 100 h 154" name="T21"/>
                <a:gd fmla="*/ 8 w 153" name="T22"/>
                <a:gd fmla="*/ 114 h 154" name="T23"/>
                <a:gd fmla="*/ 17 w 153" name="T24"/>
                <a:gd fmla="*/ 126 h 154" name="T25"/>
                <a:gd fmla="*/ 28 w 153" name="T26"/>
                <a:gd fmla="*/ 137 h 154" name="T27"/>
                <a:gd fmla="*/ 40 w 153" name="T28"/>
                <a:gd fmla="*/ 144 h 154" name="T29"/>
                <a:gd fmla="*/ 54 w 153" name="T30"/>
                <a:gd fmla="*/ 151 h 154" name="T31"/>
                <a:gd fmla="*/ 69 w 153" name="T32"/>
                <a:gd fmla="*/ 154 h 154" name="T33"/>
                <a:gd fmla="*/ 77 w 153" name="T34"/>
                <a:gd fmla="*/ 154 h 154" name="T35"/>
                <a:gd fmla="*/ 92 w 153" name="T36"/>
                <a:gd fmla="*/ 153 h 154" name="T37"/>
                <a:gd fmla="*/ 107 w 153" name="T38"/>
                <a:gd fmla="*/ 147 h 154" name="T39"/>
                <a:gd fmla="*/ 120 w 153" name="T40"/>
                <a:gd fmla="*/ 141 h 154" name="T41"/>
                <a:gd fmla="*/ 132 w 153" name="T42"/>
                <a:gd fmla="*/ 131 h 154" name="T43"/>
                <a:gd fmla="*/ 140 w 153" name="T44"/>
                <a:gd fmla="*/ 120 h 154" name="T45"/>
                <a:gd fmla="*/ 148 w 153" name="T46"/>
                <a:gd fmla="*/ 106 h 154" name="T47"/>
                <a:gd fmla="*/ 152 w 153" name="T48"/>
                <a:gd fmla="*/ 92 h 154" name="T49"/>
                <a:gd fmla="*/ 153 w 153" name="T50"/>
                <a:gd fmla="*/ 77 h 154" name="T51"/>
                <a:gd fmla="*/ 153 w 153" name="T52"/>
                <a:gd fmla="*/ 69 h 154" name="T53"/>
                <a:gd fmla="*/ 150 w 153" name="T54"/>
                <a:gd fmla="*/ 55 h 154" name="T55"/>
                <a:gd fmla="*/ 145 w 153" name="T56"/>
                <a:gd fmla="*/ 41 h 154" name="T57"/>
                <a:gd fmla="*/ 136 w 153" name="T58"/>
                <a:gd fmla="*/ 28 h 154" name="T59"/>
                <a:gd fmla="*/ 125 w 153" name="T60"/>
                <a:gd fmla="*/ 18 h 154" name="T61"/>
                <a:gd fmla="*/ 113 w 153" name="T62"/>
                <a:gd fmla="*/ 9 h 154" name="T63"/>
                <a:gd fmla="*/ 99 w 153" name="T64"/>
                <a:gd fmla="*/ 4 h 154" name="T65"/>
                <a:gd fmla="*/ 84 w 153" name="T66"/>
                <a:gd fmla="*/ 1 h 154" name="T67"/>
                <a:gd fmla="*/ 77 w 153" name="T68"/>
                <a:gd fmla="*/ 0 h 154" name="T69"/>
                <a:gd fmla="*/ 77 w 153" name="T70"/>
                <a:gd fmla="*/ 140 h 154" name="T71"/>
                <a:gd fmla="*/ 64 w 153" name="T72"/>
                <a:gd fmla="*/ 139 h 154" name="T73"/>
                <a:gd fmla="*/ 42 w 153" name="T74"/>
                <a:gd fmla="*/ 129 h 154" name="T75"/>
                <a:gd fmla="*/ 25 w 153" name="T76"/>
                <a:gd fmla="*/ 112 h 154" name="T77"/>
                <a:gd fmla="*/ 15 w 153" name="T78"/>
                <a:gd fmla="*/ 89 h 154" name="T79"/>
                <a:gd fmla="*/ 14 w 153" name="T80"/>
                <a:gd fmla="*/ 77 h 154" name="T81"/>
                <a:gd fmla="*/ 14 w 153" name="T82"/>
                <a:gd fmla="*/ 71 h 154" name="T83"/>
                <a:gd fmla="*/ 18 w 153" name="T84"/>
                <a:gd fmla="*/ 52 h 154" name="T85"/>
                <a:gd fmla="*/ 32 w 153" name="T86"/>
                <a:gd fmla="*/ 33 h 154" name="T87"/>
                <a:gd fmla="*/ 52 w 153" name="T88"/>
                <a:gd fmla="*/ 19 h 154" name="T89"/>
                <a:gd fmla="*/ 70 w 153" name="T90"/>
                <a:gd fmla="*/ 15 h 154" name="T91"/>
                <a:gd fmla="*/ 77 w 153" name="T92"/>
                <a:gd fmla="*/ 14 h 154" name="T93"/>
                <a:gd fmla="*/ 89 w 153" name="T94"/>
                <a:gd fmla="*/ 16 h 154" name="T95"/>
                <a:gd fmla="*/ 112 w 153" name="T96"/>
                <a:gd fmla="*/ 24 h 154" name="T97"/>
                <a:gd fmla="*/ 128 w 153" name="T98"/>
                <a:gd fmla="*/ 42 h 154" name="T99"/>
                <a:gd fmla="*/ 138 w 153" name="T100"/>
                <a:gd fmla="*/ 64 h 154" name="T101"/>
                <a:gd fmla="*/ 139 w 153" name="T102"/>
                <a:gd fmla="*/ 77 h 154" name="T103"/>
                <a:gd fmla="*/ 139 w 153" name="T104"/>
                <a:gd fmla="*/ 84 h 154" name="T105"/>
                <a:gd fmla="*/ 135 w 153" name="T106"/>
                <a:gd fmla="*/ 101 h 154" name="T107"/>
                <a:gd fmla="*/ 121 w 153" name="T108"/>
                <a:gd fmla="*/ 122 h 154" name="T109"/>
                <a:gd fmla="*/ 101 w 153" name="T110"/>
                <a:gd fmla="*/ 135 h 154" name="T111"/>
                <a:gd fmla="*/ 83 w 153" name="T112"/>
                <a:gd fmla="*/ 140 h 154" name="T113"/>
                <a:gd fmla="*/ 77 w 153" name="T114"/>
                <a:gd fmla="*/ 140 h 154" name="T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154" w="153">
                  <a:moveTo>
                    <a:pt x="77" y="0"/>
                  </a:moveTo>
                  <a:lnTo>
                    <a:pt x="77" y="0"/>
                  </a:lnTo>
                  <a:lnTo>
                    <a:pt x="69" y="1"/>
                  </a:lnTo>
                  <a:lnTo>
                    <a:pt x="61" y="2"/>
                  </a:lnTo>
                  <a:lnTo>
                    <a:pt x="54" y="4"/>
                  </a:lnTo>
                  <a:lnTo>
                    <a:pt x="46" y="6"/>
                  </a:lnTo>
                  <a:lnTo>
                    <a:pt x="40" y="9"/>
                  </a:lnTo>
                  <a:lnTo>
                    <a:pt x="33" y="14"/>
                  </a:lnTo>
                  <a:lnTo>
                    <a:pt x="28" y="18"/>
                  </a:lnTo>
                  <a:lnTo>
                    <a:pt x="23" y="22"/>
                  </a:lnTo>
                  <a:lnTo>
                    <a:pt x="17" y="28"/>
                  </a:lnTo>
                  <a:lnTo>
                    <a:pt x="13" y="34"/>
                  </a:lnTo>
                  <a:lnTo>
                    <a:pt x="8" y="41"/>
                  </a:lnTo>
                  <a:lnTo>
                    <a:pt x="5" y="47"/>
                  </a:lnTo>
                  <a:lnTo>
                    <a:pt x="3" y="55"/>
                  </a:lnTo>
                  <a:lnTo>
                    <a:pt x="1" y="61"/>
                  </a:lnTo>
                  <a:lnTo>
                    <a:pt x="0" y="69"/>
                  </a:lnTo>
                  <a:lnTo>
                    <a:pt x="0" y="77"/>
                  </a:lnTo>
                  <a:lnTo>
                    <a:pt x="0" y="77"/>
                  </a:lnTo>
                  <a:lnTo>
                    <a:pt x="0" y="85"/>
                  </a:lnTo>
                  <a:lnTo>
                    <a:pt x="1" y="92"/>
                  </a:lnTo>
                  <a:lnTo>
                    <a:pt x="3" y="100"/>
                  </a:lnTo>
                  <a:lnTo>
                    <a:pt x="5" y="106"/>
                  </a:lnTo>
                  <a:lnTo>
                    <a:pt x="8" y="114"/>
                  </a:lnTo>
                  <a:lnTo>
                    <a:pt x="13" y="120"/>
                  </a:lnTo>
                  <a:lnTo>
                    <a:pt x="17" y="126"/>
                  </a:lnTo>
                  <a:lnTo>
                    <a:pt x="23" y="131"/>
                  </a:lnTo>
                  <a:lnTo>
                    <a:pt x="28" y="137"/>
                  </a:lnTo>
                  <a:lnTo>
                    <a:pt x="33" y="141"/>
                  </a:lnTo>
                  <a:lnTo>
                    <a:pt x="40" y="144"/>
                  </a:lnTo>
                  <a:lnTo>
                    <a:pt x="46" y="147"/>
                  </a:lnTo>
                  <a:lnTo>
                    <a:pt x="54" y="151"/>
                  </a:lnTo>
                  <a:lnTo>
                    <a:pt x="61" y="153"/>
                  </a:lnTo>
                  <a:lnTo>
                    <a:pt x="69" y="154"/>
                  </a:lnTo>
                  <a:lnTo>
                    <a:pt x="77" y="154"/>
                  </a:lnTo>
                  <a:lnTo>
                    <a:pt x="77" y="154"/>
                  </a:lnTo>
                  <a:lnTo>
                    <a:pt x="84" y="154"/>
                  </a:lnTo>
                  <a:lnTo>
                    <a:pt x="92" y="153"/>
                  </a:lnTo>
                  <a:lnTo>
                    <a:pt x="99" y="151"/>
                  </a:lnTo>
                  <a:lnTo>
                    <a:pt x="107" y="147"/>
                  </a:lnTo>
                  <a:lnTo>
                    <a:pt x="113" y="144"/>
                  </a:lnTo>
                  <a:lnTo>
                    <a:pt x="120" y="141"/>
                  </a:lnTo>
                  <a:lnTo>
                    <a:pt x="125" y="137"/>
                  </a:lnTo>
                  <a:lnTo>
                    <a:pt x="132" y="131"/>
                  </a:lnTo>
                  <a:lnTo>
                    <a:pt x="136" y="126"/>
                  </a:lnTo>
                  <a:lnTo>
                    <a:pt x="140" y="120"/>
                  </a:lnTo>
                  <a:lnTo>
                    <a:pt x="145" y="114"/>
                  </a:lnTo>
                  <a:lnTo>
                    <a:pt x="148" y="106"/>
                  </a:lnTo>
                  <a:lnTo>
                    <a:pt x="150" y="100"/>
                  </a:lnTo>
                  <a:lnTo>
                    <a:pt x="152" y="92"/>
                  </a:lnTo>
                  <a:lnTo>
                    <a:pt x="153" y="85"/>
                  </a:lnTo>
                  <a:lnTo>
                    <a:pt x="153" y="77"/>
                  </a:lnTo>
                  <a:lnTo>
                    <a:pt x="153" y="77"/>
                  </a:lnTo>
                  <a:lnTo>
                    <a:pt x="153" y="69"/>
                  </a:lnTo>
                  <a:lnTo>
                    <a:pt x="152" y="61"/>
                  </a:lnTo>
                  <a:lnTo>
                    <a:pt x="150" y="55"/>
                  </a:lnTo>
                  <a:lnTo>
                    <a:pt x="148" y="47"/>
                  </a:lnTo>
                  <a:lnTo>
                    <a:pt x="145" y="41"/>
                  </a:lnTo>
                  <a:lnTo>
                    <a:pt x="140" y="34"/>
                  </a:lnTo>
                  <a:lnTo>
                    <a:pt x="136" y="28"/>
                  </a:lnTo>
                  <a:lnTo>
                    <a:pt x="132" y="22"/>
                  </a:lnTo>
                  <a:lnTo>
                    <a:pt x="125" y="18"/>
                  </a:lnTo>
                  <a:lnTo>
                    <a:pt x="120" y="14"/>
                  </a:lnTo>
                  <a:lnTo>
                    <a:pt x="113" y="9"/>
                  </a:lnTo>
                  <a:lnTo>
                    <a:pt x="107" y="6"/>
                  </a:lnTo>
                  <a:lnTo>
                    <a:pt x="99" y="4"/>
                  </a:lnTo>
                  <a:lnTo>
                    <a:pt x="92" y="2"/>
                  </a:lnTo>
                  <a:lnTo>
                    <a:pt x="84" y="1"/>
                  </a:lnTo>
                  <a:lnTo>
                    <a:pt x="77" y="0"/>
                  </a:lnTo>
                  <a:lnTo>
                    <a:pt x="77" y="0"/>
                  </a:lnTo>
                  <a:close/>
                  <a:moveTo>
                    <a:pt x="77" y="140"/>
                  </a:moveTo>
                  <a:lnTo>
                    <a:pt x="77" y="140"/>
                  </a:lnTo>
                  <a:lnTo>
                    <a:pt x="70" y="140"/>
                  </a:lnTo>
                  <a:lnTo>
                    <a:pt x="64" y="139"/>
                  </a:lnTo>
                  <a:lnTo>
                    <a:pt x="52" y="135"/>
                  </a:lnTo>
                  <a:lnTo>
                    <a:pt x="42" y="129"/>
                  </a:lnTo>
                  <a:lnTo>
                    <a:pt x="32" y="122"/>
                  </a:lnTo>
                  <a:lnTo>
                    <a:pt x="25" y="112"/>
                  </a:lnTo>
                  <a:lnTo>
                    <a:pt x="18" y="101"/>
                  </a:lnTo>
                  <a:lnTo>
                    <a:pt x="15" y="89"/>
                  </a:lnTo>
                  <a:lnTo>
                    <a:pt x="14" y="84"/>
                  </a:lnTo>
                  <a:lnTo>
                    <a:pt x="14" y="77"/>
                  </a:lnTo>
                  <a:lnTo>
                    <a:pt x="14" y="77"/>
                  </a:lnTo>
                  <a:lnTo>
                    <a:pt x="14" y="71"/>
                  </a:lnTo>
                  <a:lnTo>
                    <a:pt x="15" y="64"/>
                  </a:lnTo>
                  <a:lnTo>
                    <a:pt x="18" y="52"/>
                  </a:lnTo>
                  <a:lnTo>
                    <a:pt x="25" y="42"/>
                  </a:lnTo>
                  <a:lnTo>
                    <a:pt x="32" y="33"/>
                  </a:lnTo>
                  <a:lnTo>
                    <a:pt x="42" y="24"/>
                  </a:lnTo>
                  <a:lnTo>
                    <a:pt x="52" y="19"/>
                  </a:lnTo>
                  <a:lnTo>
                    <a:pt x="64" y="16"/>
                  </a:lnTo>
                  <a:lnTo>
                    <a:pt x="70" y="15"/>
                  </a:lnTo>
                  <a:lnTo>
                    <a:pt x="77" y="14"/>
                  </a:lnTo>
                  <a:lnTo>
                    <a:pt x="77" y="14"/>
                  </a:lnTo>
                  <a:lnTo>
                    <a:pt x="83" y="15"/>
                  </a:lnTo>
                  <a:lnTo>
                    <a:pt x="89" y="16"/>
                  </a:lnTo>
                  <a:lnTo>
                    <a:pt x="101" y="19"/>
                  </a:lnTo>
                  <a:lnTo>
                    <a:pt x="112" y="24"/>
                  </a:lnTo>
                  <a:lnTo>
                    <a:pt x="121" y="33"/>
                  </a:lnTo>
                  <a:lnTo>
                    <a:pt x="128" y="42"/>
                  </a:lnTo>
                  <a:lnTo>
                    <a:pt x="135" y="52"/>
                  </a:lnTo>
                  <a:lnTo>
                    <a:pt x="138" y="64"/>
                  </a:lnTo>
                  <a:lnTo>
                    <a:pt x="139" y="71"/>
                  </a:lnTo>
                  <a:lnTo>
                    <a:pt x="139" y="77"/>
                  </a:lnTo>
                  <a:lnTo>
                    <a:pt x="139" y="77"/>
                  </a:lnTo>
                  <a:lnTo>
                    <a:pt x="139" y="84"/>
                  </a:lnTo>
                  <a:lnTo>
                    <a:pt x="138" y="89"/>
                  </a:lnTo>
                  <a:lnTo>
                    <a:pt x="135" y="101"/>
                  </a:lnTo>
                  <a:lnTo>
                    <a:pt x="128" y="112"/>
                  </a:lnTo>
                  <a:lnTo>
                    <a:pt x="121" y="122"/>
                  </a:lnTo>
                  <a:lnTo>
                    <a:pt x="112" y="129"/>
                  </a:lnTo>
                  <a:lnTo>
                    <a:pt x="101" y="135"/>
                  </a:lnTo>
                  <a:lnTo>
                    <a:pt x="89" y="139"/>
                  </a:lnTo>
                  <a:lnTo>
                    <a:pt x="83" y="140"/>
                  </a:lnTo>
                  <a:lnTo>
                    <a:pt x="77" y="140"/>
                  </a:lnTo>
                  <a:lnTo>
                    <a:pt x="77" y="1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/>
            </a:p>
          </p:txBody>
        </p:sp>
        <p:sp>
          <p:nvSpPr>
            <p:cNvPr id="51" name="Freeform 58"/>
            <p:cNvSpPr>
              <a:spLocks noEditPoints="1"/>
            </p:cNvSpPr>
            <p:nvPr/>
          </p:nvSpPr>
          <p:spPr bwMode="auto">
            <a:xfrm>
              <a:off x="3238500" y="3127375"/>
              <a:ext cx="341313" cy="342900"/>
            </a:xfrm>
            <a:custGeom>
              <a:avLst/>
              <a:gdLst>
                <a:gd fmla="*/ 197 w 215" name="T0"/>
                <a:gd fmla="*/ 83 h 216" name="T1"/>
                <a:gd fmla="*/ 209 w 215" name="T2"/>
                <a:gd fmla="*/ 70 h 216" name="T3"/>
                <a:gd fmla="*/ 171 w 215" name="T4"/>
                <a:gd fmla="*/ 42 h 216" name="T5"/>
                <a:gd fmla="*/ 143 w 215" name="T6"/>
                <a:gd fmla="*/ 4 h 216" name="T7"/>
                <a:gd fmla="*/ 129 w 215" name="T8"/>
                <a:gd fmla="*/ 18 h 216" name="T9"/>
                <a:gd fmla="*/ 83 w 215" name="T10"/>
                <a:gd fmla="*/ 18 h 216" name="T11"/>
                <a:gd fmla="*/ 69 w 215" name="T12"/>
                <a:gd fmla="*/ 5 h 216" name="T13"/>
                <a:gd fmla="*/ 41 w 215" name="T14"/>
                <a:gd fmla="*/ 41 h 216" name="T15"/>
                <a:gd fmla="*/ 3 w 215" name="T16"/>
                <a:gd fmla="*/ 71 h 216" name="T17"/>
                <a:gd fmla="*/ 14 w 215" name="T18"/>
                <a:gd fmla="*/ 86 h 216" name="T19"/>
                <a:gd fmla="*/ 13 w 215" name="T20"/>
                <a:gd fmla="*/ 132 h 216" name="T21"/>
                <a:gd fmla="*/ 4 w 215" name="T22"/>
                <a:gd fmla="*/ 146 h 216" name="T23"/>
                <a:gd fmla="*/ 36 w 215" name="T24"/>
                <a:gd fmla="*/ 175 h 216" name="T25"/>
                <a:gd fmla="*/ 71 w 215" name="T26"/>
                <a:gd fmla="*/ 212 h 216" name="T27"/>
                <a:gd fmla="*/ 86 w 215" name="T28"/>
                <a:gd fmla="*/ 203 h 216" name="T29"/>
                <a:gd fmla="*/ 130 w 215" name="T30"/>
                <a:gd fmla="*/ 202 h 216" name="T31"/>
                <a:gd fmla="*/ 144 w 215" name="T32"/>
                <a:gd fmla="*/ 211 h 216" name="T33"/>
                <a:gd fmla="*/ 174 w 215" name="T34"/>
                <a:gd fmla="*/ 177 h 216" name="T35"/>
                <a:gd fmla="*/ 210 w 215" name="T36"/>
                <a:gd fmla="*/ 144 h 216" name="T37"/>
                <a:gd fmla="*/ 198 w 215" name="T38"/>
                <a:gd fmla="*/ 130 h 216" name="T39"/>
                <a:gd fmla="*/ 184 w 215" name="T40"/>
                <a:gd fmla="*/ 161 h 216" name="T41"/>
                <a:gd fmla="*/ 169 w 215" name="T42"/>
                <a:gd fmla="*/ 161 h 216" name="T43"/>
                <a:gd fmla="*/ 162 w 215" name="T44"/>
                <a:gd fmla="*/ 185 h 216" name="T45"/>
                <a:gd fmla="*/ 136 w 215" name="T46"/>
                <a:gd fmla="*/ 186 h 216" name="T47"/>
                <a:gd fmla="*/ 118 w 215" name="T48"/>
                <a:gd fmla="*/ 191 h 216" name="T49"/>
                <a:gd fmla="*/ 98 w 215" name="T50"/>
                <a:gd fmla="*/ 191 h 216" name="T51"/>
                <a:gd fmla="*/ 80 w 215" name="T52"/>
                <a:gd fmla="*/ 187 h 216" name="T53"/>
                <a:gd fmla="*/ 54 w 215" name="T54"/>
                <a:gd fmla="*/ 186 h 216" name="T55"/>
                <a:gd fmla="*/ 54 w 215" name="T56"/>
                <a:gd fmla="*/ 173 h 216" name="T57"/>
                <a:gd fmla="*/ 30 w 215" name="T58"/>
                <a:gd fmla="*/ 162 h 216" name="T59"/>
                <a:gd fmla="*/ 29 w 215" name="T60"/>
                <a:gd fmla="*/ 137 h 216" name="T61"/>
                <a:gd fmla="*/ 26 w 215" name="T62"/>
                <a:gd fmla="*/ 120 h 216" name="T63"/>
                <a:gd fmla="*/ 26 w 215" name="T64"/>
                <a:gd fmla="*/ 98 h 216" name="T65"/>
                <a:gd fmla="*/ 30 w 215" name="T66"/>
                <a:gd fmla="*/ 83 h 216" name="T67"/>
                <a:gd fmla="*/ 29 w 215" name="T68"/>
                <a:gd fmla="*/ 55 h 216" name="T69"/>
                <a:gd fmla="*/ 46 w 215" name="T70"/>
                <a:gd fmla="*/ 56 h 216" name="T71"/>
                <a:gd fmla="*/ 53 w 215" name="T72"/>
                <a:gd fmla="*/ 31 h 216" name="T73"/>
                <a:gd fmla="*/ 81 w 215" name="T74"/>
                <a:gd fmla="*/ 33 h 216" name="T75"/>
                <a:gd fmla="*/ 95 w 215" name="T76"/>
                <a:gd fmla="*/ 30 h 216" name="T77"/>
                <a:gd fmla="*/ 117 w 215" name="T78"/>
                <a:gd fmla="*/ 30 h 216" name="T79"/>
                <a:gd fmla="*/ 130 w 215" name="T80"/>
                <a:gd fmla="*/ 33 h 216" name="T81"/>
                <a:gd fmla="*/ 159 w 215" name="T82"/>
                <a:gd fmla="*/ 30 h 216" name="T83"/>
                <a:gd fmla="*/ 158 w 215" name="T84"/>
                <a:gd fmla="*/ 49 h 216" name="T85"/>
                <a:gd fmla="*/ 183 w 215" name="T86"/>
                <a:gd fmla="*/ 53 h 216" name="T87"/>
                <a:gd fmla="*/ 181 w 215" name="T88"/>
                <a:gd fmla="*/ 82 h 216" name="T89"/>
                <a:gd fmla="*/ 185 w 215" name="T90"/>
                <a:gd fmla="*/ 95 h 216" name="T91"/>
                <a:gd fmla="*/ 186 w 215" name="T92"/>
                <a:gd fmla="*/ 118 h 216" name="T93"/>
                <a:gd fmla="*/ 183 w 215" name="T94"/>
                <a:gd fmla="*/ 133 h 216" name="T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b="b" l="0" r="r" t="0"/>
              <a:pathLst>
                <a:path h="216" w="215">
                  <a:moveTo>
                    <a:pt x="215" y="126"/>
                  </a:moveTo>
                  <a:lnTo>
                    <a:pt x="215" y="87"/>
                  </a:lnTo>
                  <a:lnTo>
                    <a:pt x="197" y="83"/>
                  </a:lnTo>
                  <a:lnTo>
                    <a:pt x="197" y="83"/>
                  </a:lnTo>
                  <a:lnTo>
                    <a:pt x="196" y="82"/>
                  </a:lnTo>
                  <a:lnTo>
                    <a:pt x="209" y="70"/>
                  </a:lnTo>
                  <a:lnTo>
                    <a:pt x="190" y="37"/>
                  </a:lnTo>
                  <a:lnTo>
                    <a:pt x="171" y="42"/>
                  </a:lnTo>
                  <a:lnTo>
                    <a:pt x="171" y="42"/>
                  </a:lnTo>
                  <a:lnTo>
                    <a:pt x="171" y="41"/>
                  </a:lnTo>
                  <a:lnTo>
                    <a:pt x="177" y="24"/>
                  </a:lnTo>
                  <a:lnTo>
                    <a:pt x="143" y="4"/>
                  </a:lnTo>
                  <a:lnTo>
                    <a:pt x="130" y="18"/>
                  </a:lnTo>
                  <a:lnTo>
                    <a:pt x="130" y="18"/>
                  </a:lnTo>
                  <a:lnTo>
                    <a:pt x="129" y="18"/>
                  </a:lnTo>
                  <a:lnTo>
                    <a:pt x="125" y="0"/>
                  </a:lnTo>
                  <a:lnTo>
                    <a:pt x="86" y="0"/>
                  </a:lnTo>
                  <a:lnTo>
                    <a:pt x="83" y="18"/>
                  </a:lnTo>
                  <a:lnTo>
                    <a:pt x="83" y="18"/>
                  </a:lnTo>
                  <a:lnTo>
                    <a:pt x="81" y="18"/>
                  </a:lnTo>
                  <a:lnTo>
                    <a:pt x="69" y="5"/>
                  </a:lnTo>
                  <a:lnTo>
                    <a:pt x="35" y="25"/>
                  </a:lnTo>
                  <a:lnTo>
                    <a:pt x="41" y="41"/>
                  </a:lnTo>
                  <a:lnTo>
                    <a:pt x="41" y="41"/>
                  </a:lnTo>
                  <a:lnTo>
                    <a:pt x="39" y="43"/>
                  </a:lnTo>
                  <a:lnTo>
                    <a:pt x="22" y="38"/>
                  </a:lnTo>
                  <a:lnTo>
                    <a:pt x="3" y="71"/>
                  </a:lnTo>
                  <a:lnTo>
                    <a:pt x="15" y="82"/>
                  </a:lnTo>
                  <a:lnTo>
                    <a:pt x="15" y="82"/>
                  </a:lnTo>
                  <a:lnTo>
                    <a:pt x="14" y="86"/>
                  </a:lnTo>
                  <a:lnTo>
                    <a:pt x="0" y="90"/>
                  </a:lnTo>
                  <a:lnTo>
                    <a:pt x="0" y="128"/>
                  </a:lnTo>
                  <a:lnTo>
                    <a:pt x="13" y="132"/>
                  </a:lnTo>
                  <a:lnTo>
                    <a:pt x="13" y="132"/>
                  </a:lnTo>
                  <a:lnTo>
                    <a:pt x="15" y="137"/>
                  </a:lnTo>
                  <a:lnTo>
                    <a:pt x="4" y="146"/>
                  </a:lnTo>
                  <a:lnTo>
                    <a:pt x="23" y="179"/>
                  </a:lnTo>
                  <a:lnTo>
                    <a:pt x="36" y="175"/>
                  </a:lnTo>
                  <a:lnTo>
                    <a:pt x="36" y="175"/>
                  </a:lnTo>
                  <a:lnTo>
                    <a:pt x="41" y="180"/>
                  </a:lnTo>
                  <a:lnTo>
                    <a:pt x="37" y="192"/>
                  </a:lnTo>
                  <a:lnTo>
                    <a:pt x="71" y="212"/>
                  </a:lnTo>
                  <a:lnTo>
                    <a:pt x="80" y="202"/>
                  </a:lnTo>
                  <a:lnTo>
                    <a:pt x="80" y="202"/>
                  </a:lnTo>
                  <a:lnTo>
                    <a:pt x="86" y="203"/>
                  </a:lnTo>
                  <a:lnTo>
                    <a:pt x="88" y="216"/>
                  </a:lnTo>
                  <a:lnTo>
                    <a:pt x="127" y="216"/>
                  </a:lnTo>
                  <a:lnTo>
                    <a:pt x="130" y="202"/>
                  </a:lnTo>
                  <a:lnTo>
                    <a:pt x="130" y="202"/>
                  </a:lnTo>
                  <a:lnTo>
                    <a:pt x="136" y="201"/>
                  </a:lnTo>
                  <a:lnTo>
                    <a:pt x="144" y="211"/>
                  </a:lnTo>
                  <a:lnTo>
                    <a:pt x="179" y="191"/>
                  </a:lnTo>
                  <a:lnTo>
                    <a:pt x="174" y="177"/>
                  </a:lnTo>
                  <a:lnTo>
                    <a:pt x="174" y="177"/>
                  </a:lnTo>
                  <a:lnTo>
                    <a:pt x="177" y="173"/>
                  </a:lnTo>
                  <a:lnTo>
                    <a:pt x="191" y="177"/>
                  </a:lnTo>
                  <a:lnTo>
                    <a:pt x="210" y="144"/>
                  </a:lnTo>
                  <a:lnTo>
                    <a:pt x="198" y="133"/>
                  </a:lnTo>
                  <a:lnTo>
                    <a:pt x="198" y="133"/>
                  </a:lnTo>
                  <a:lnTo>
                    <a:pt x="198" y="130"/>
                  </a:lnTo>
                  <a:lnTo>
                    <a:pt x="215" y="126"/>
                  </a:lnTo>
                  <a:close/>
                  <a:moveTo>
                    <a:pt x="193" y="147"/>
                  </a:moveTo>
                  <a:lnTo>
                    <a:pt x="184" y="161"/>
                  </a:lnTo>
                  <a:lnTo>
                    <a:pt x="172" y="157"/>
                  </a:lnTo>
                  <a:lnTo>
                    <a:pt x="169" y="161"/>
                  </a:lnTo>
                  <a:lnTo>
                    <a:pt x="169" y="161"/>
                  </a:lnTo>
                  <a:lnTo>
                    <a:pt x="161" y="169"/>
                  </a:lnTo>
                  <a:lnTo>
                    <a:pt x="157" y="173"/>
                  </a:lnTo>
                  <a:lnTo>
                    <a:pt x="162" y="185"/>
                  </a:lnTo>
                  <a:lnTo>
                    <a:pt x="148" y="192"/>
                  </a:lnTo>
                  <a:lnTo>
                    <a:pt x="140" y="184"/>
                  </a:lnTo>
                  <a:lnTo>
                    <a:pt x="136" y="186"/>
                  </a:lnTo>
                  <a:lnTo>
                    <a:pt x="136" y="186"/>
                  </a:lnTo>
                  <a:lnTo>
                    <a:pt x="123" y="190"/>
                  </a:lnTo>
                  <a:lnTo>
                    <a:pt x="118" y="191"/>
                  </a:lnTo>
                  <a:lnTo>
                    <a:pt x="116" y="202"/>
                  </a:lnTo>
                  <a:lnTo>
                    <a:pt x="100" y="202"/>
                  </a:lnTo>
                  <a:lnTo>
                    <a:pt x="98" y="191"/>
                  </a:lnTo>
                  <a:lnTo>
                    <a:pt x="93" y="190"/>
                  </a:lnTo>
                  <a:lnTo>
                    <a:pt x="93" y="190"/>
                  </a:lnTo>
                  <a:lnTo>
                    <a:pt x="80" y="187"/>
                  </a:lnTo>
                  <a:lnTo>
                    <a:pt x="75" y="186"/>
                  </a:lnTo>
                  <a:lnTo>
                    <a:pt x="68" y="193"/>
                  </a:lnTo>
                  <a:lnTo>
                    <a:pt x="54" y="186"/>
                  </a:lnTo>
                  <a:lnTo>
                    <a:pt x="57" y="176"/>
                  </a:lnTo>
                  <a:lnTo>
                    <a:pt x="54" y="173"/>
                  </a:lnTo>
                  <a:lnTo>
                    <a:pt x="54" y="173"/>
                  </a:lnTo>
                  <a:lnTo>
                    <a:pt x="44" y="163"/>
                  </a:lnTo>
                  <a:lnTo>
                    <a:pt x="41" y="159"/>
                  </a:lnTo>
                  <a:lnTo>
                    <a:pt x="30" y="162"/>
                  </a:lnTo>
                  <a:lnTo>
                    <a:pt x="22" y="149"/>
                  </a:lnTo>
                  <a:lnTo>
                    <a:pt x="31" y="141"/>
                  </a:lnTo>
                  <a:lnTo>
                    <a:pt x="29" y="137"/>
                  </a:lnTo>
                  <a:lnTo>
                    <a:pt x="29" y="137"/>
                  </a:lnTo>
                  <a:lnTo>
                    <a:pt x="27" y="124"/>
                  </a:lnTo>
                  <a:lnTo>
                    <a:pt x="26" y="120"/>
                  </a:lnTo>
                  <a:lnTo>
                    <a:pt x="14" y="117"/>
                  </a:lnTo>
                  <a:lnTo>
                    <a:pt x="14" y="100"/>
                  </a:lnTo>
                  <a:lnTo>
                    <a:pt x="26" y="98"/>
                  </a:lnTo>
                  <a:lnTo>
                    <a:pt x="27" y="94"/>
                  </a:lnTo>
                  <a:lnTo>
                    <a:pt x="27" y="94"/>
                  </a:lnTo>
                  <a:lnTo>
                    <a:pt x="30" y="83"/>
                  </a:lnTo>
                  <a:lnTo>
                    <a:pt x="32" y="78"/>
                  </a:lnTo>
                  <a:lnTo>
                    <a:pt x="21" y="69"/>
                  </a:lnTo>
                  <a:lnTo>
                    <a:pt x="29" y="55"/>
                  </a:lnTo>
                  <a:lnTo>
                    <a:pt x="43" y="59"/>
                  </a:lnTo>
                  <a:lnTo>
                    <a:pt x="46" y="56"/>
                  </a:lnTo>
                  <a:lnTo>
                    <a:pt x="46" y="56"/>
                  </a:lnTo>
                  <a:lnTo>
                    <a:pt x="54" y="49"/>
                  </a:lnTo>
                  <a:lnTo>
                    <a:pt x="57" y="46"/>
                  </a:lnTo>
                  <a:lnTo>
                    <a:pt x="53" y="31"/>
                  </a:lnTo>
                  <a:lnTo>
                    <a:pt x="67" y="24"/>
                  </a:lnTo>
                  <a:lnTo>
                    <a:pt x="76" y="34"/>
                  </a:lnTo>
                  <a:lnTo>
                    <a:pt x="81" y="33"/>
                  </a:lnTo>
                  <a:lnTo>
                    <a:pt x="81" y="33"/>
                  </a:lnTo>
                  <a:lnTo>
                    <a:pt x="89" y="31"/>
                  </a:lnTo>
                  <a:lnTo>
                    <a:pt x="95" y="30"/>
                  </a:lnTo>
                  <a:lnTo>
                    <a:pt x="98" y="14"/>
                  </a:lnTo>
                  <a:lnTo>
                    <a:pt x="114" y="14"/>
                  </a:lnTo>
                  <a:lnTo>
                    <a:pt x="117" y="30"/>
                  </a:lnTo>
                  <a:lnTo>
                    <a:pt x="122" y="31"/>
                  </a:lnTo>
                  <a:lnTo>
                    <a:pt x="122" y="31"/>
                  </a:lnTo>
                  <a:lnTo>
                    <a:pt x="130" y="33"/>
                  </a:lnTo>
                  <a:lnTo>
                    <a:pt x="135" y="34"/>
                  </a:lnTo>
                  <a:lnTo>
                    <a:pt x="145" y="23"/>
                  </a:lnTo>
                  <a:lnTo>
                    <a:pt x="159" y="30"/>
                  </a:lnTo>
                  <a:lnTo>
                    <a:pt x="154" y="46"/>
                  </a:lnTo>
                  <a:lnTo>
                    <a:pt x="158" y="49"/>
                  </a:lnTo>
                  <a:lnTo>
                    <a:pt x="158" y="49"/>
                  </a:lnTo>
                  <a:lnTo>
                    <a:pt x="165" y="55"/>
                  </a:lnTo>
                  <a:lnTo>
                    <a:pt x="167" y="58"/>
                  </a:lnTo>
                  <a:lnTo>
                    <a:pt x="183" y="53"/>
                  </a:lnTo>
                  <a:lnTo>
                    <a:pt x="192" y="67"/>
                  </a:lnTo>
                  <a:lnTo>
                    <a:pt x="180" y="78"/>
                  </a:lnTo>
                  <a:lnTo>
                    <a:pt x="181" y="82"/>
                  </a:lnTo>
                  <a:lnTo>
                    <a:pt x="181" y="82"/>
                  </a:lnTo>
                  <a:lnTo>
                    <a:pt x="184" y="91"/>
                  </a:lnTo>
                  <a:lnTo>
                    <a:pt x="185" y="95"/>
                  </a:lnTo>
                  <a:lnTo>
                    <a:pt x="201" y="98"/>
                  </a:lnTo>
                  <a:lnTo>
                    <a:pt x="201" y="114"/>
                  </a:lnTo>
                  <a:lnTo>
                    <a:pt x="186" y="118"/>
                  </a:lnTo>
                  <a:lnTo>
                    <a:pt x="185" y="123"/>
                  </a:lnTo>
                  <a:lnTo>
                    <a:pt x="185" y="123"/>
                  </a:lnTo>
                  <a:lnTo>
                    <a:pt x="183" y="133"/>
                  </a:lnTo>
                  <a:lnTo>
                    <a:pt x="182" y="137"/>
                  </a:lnTo>
                  <a:lnTo>
                    <a:pt x="193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/>
            </a:p>
          </p:txBody>
        </p:sp>
        <p:sp>
          <p:nvSpPr>
            <p:cNvPr id="52" name="Freeform 59"/>
            <p:cNvSpPr>
              <a:spLocks noEditPoints="1"/>
            </p:cNvSpPr>
            <p:nvPr/>
          </p:nvSpPr>
          <p:spPr bwMode="auto">
            <a:xfrm>
              <a:off x="3335338" y="3232150"/>
              <a:ext cx="142875" cy="141288"/>
            </a:xfrm>
            <a:custGeom>
              <a:avLst/>
              <a:gdLst>
                <a:gd fmla="*/ 44 w 90" name="T0"/>
                <a:gd fmla="*/ 0 h 89" name="T1"/>
                <a:gd fmla="*/ 27 w 90" name="T2"/>
                <a:gd fmla="*/ 3 h 89" name="T3"/>
                <a:gd fmla="*/ 13 w 90" name="T4"/>
                <a:gd fmla="*/ 13 h 89" name="T5"/>
                <a:gd fmla="*/ 3 w 90" name="T6"/>
                <a:gd fmla="*/ 27 h 89" name="T7"/>
                <a:gd fmla="*/ 0 w 90" name="T8"/>
                <a:gd fmla="*/ 44 h 89" name="T9"/>
                <a:gd fmla="*/ 1 w 90" name="T10"/>
                <a:gd fmla="*/ 54 h 89" name="T11"/>
                <a:gd fmla="*/ 8 w 90" name="T12"/>
                <a:gd fmla="*/ 70 h 89" name="T13"/>
                <a:gd fmla="*/ 20 w 90" name="T14"/>
                <a:gd fmla="*/ 82 h 89" name="T15"/>
                <a:gd fmla="*/ 36 w 90" name="T16"/>
                <a:gd fmla="*/ 88 h 89" name="T17"/>
                <a:gd fmla="*/ 44 w 90" name="T18"/>
                <a:gd fmla="*/ 89 h 89" name="T19"/>
                <a:gd fmla="*/ 62 w 90" name="T20"/>
                <a:gd fmla="*/ 86 h 89" name="T21"/>
                <a:gd fmla="*/ 77 w 90" name="T22"/>
                <a:gd fmla="*/ 76 h 89" name="T23"/>
                <a:gd fmla="*/ 86 w 90" name="T24"/>
                <a:gd fmla="*/ 62 h 89" name="T25"/>
                <a:gd fmla="*/ 90 w 90" name="T26"/>
                <a:gd fmla="*/ 44 h 89" name="T27"/>
                <a:gd fmla="*/ 89 w 90" name="T28"/>
                <a:gd fmla="*/ 35 h 89" name="T29"/>
                <a:gd fmla="*/ 82 w 90" name="T30"/>
                <a:gd fmla="*/ 19 h 89" name="T31"/>
                <a:gd fmla="*/ 69 w 90" name="T32"/>
                <a:gd fmla="*/ 7 h 89" name="T33"/>
                <a:gd fmla="*/ 54 w 90" name="T34"/>
                <a:gd fmla="*/ 1 h 89" name="T35"/>
                <a:gd fmla="*/ 44 w 90" name="T36"/>
                <a:gd fmla="*/ 0 h 89" name="T37"/>
                <a:gd fmla="*/ 44 w 90" name="T38"/>
                <a:gd fmla="*/ 75 h 89" name="T39"/>
                <a:gd fmla="*/ 33 w 90" name="T40"/>
                <a:gd fmla="*/ 73 h 89" name="T41"/>
                <a:gd fmla="*/ 23 w 90" name="T42"/>
                <a:gd fmla="*/ 66 h 89" name="T43"/>
                <a:gd fmla="*/ 16 w 90" name="T44"/>
                <a:gd fmla="*/ 56 h 89" name="T45"/>
                <a:gd fmla="*/ 14 w 90" name="T46"/>
                <a:gd fmla="*/ 44 h 89" name="T47"/>
                <a:gd fmla="*/ 14 w 90" name="T48"/>
                <a:gd fmla="*/ 39 h 89" name="T49"/>
                <a:gd fmla="*/ 20 w 90" name="T50"/>
                <a:gd fmla="*/ 28 h 89" name="T51"/>
                <a:gd fmla="*/ 27 w 90" name="T52"/>
                <a:gd fmla="*/ 19 h 89" name="T53"/>
                <a:gd fmla="*/ 39 w 90" name="T54"/>
                <a:gd fmla="*/ 15 h 89" name="T55"/>
                <a:gd fmla="*/ 44 w 90" name="T56"/>
                <a:gd fmla="*/ 14 h 89" name="T57"/>
                <a:gd fmla="*/ 56 w 90" name="T58"/>
                <a:gd fmla="*/ 16 h 89" name="T59"/>
                <a:gd fmla="*/ 66 w 90" name="T60"/>
                <a:gd fmla="*/ 22 h 89" name="T61"/>
                <a:gd fmla="*/ 73 w 90" name="T62"/>
                <a:gd fmla="*/ 32 h 89" name="T63"/>
                <a:gd fmla="*/ 76 w 90" name="T64"/>
                <a:gd fmla="*/ 44 h 89" name="T65"/>
                <a:gd fmla="*/ 75 w 90" name="T66"/>
                <a:gd fmla="*/ 51 h 89" name="T67"/>
                <a:gd fmla="*/ 70 w 90" name="T68"/>
                <a:gd fmla="*/ 61 h 89" name="T69"/>
                <a:gd fmla="*/ 62 w 90" name="T70"/>
                <a:gd fmla="*/ 70 h 89" name="T71"/>
                <a:gd fmla="*/ 51 w 90" name="T72"/>
                <a:gd fmla="*/ 74 h 89" name="T73"/>
                <a:gd fmla="*/ 44 w 90" name="T74"/>
                <a:gd fmla="*/ 75 h 89" name="T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89" w="90">
                  <a:moveTo>
                    <a:pt x="44" y="0"/>
                  </a:moveTo>
                  <a:lnTo>
                    <a:pt x="44" y="0"/>
                  </a:lnTo>
                  <a:lnTo>
                    <a:pt x="36" y="1"/>
                  </a:lnTo>
                  <a:lnTo>
                    <a:pt x="27" y="3"/>
                  </a:lnTo>
                  <a:lnTo>
                    <a:pt x="20" y="7"/>
                  </a:lnTo>
                  <a:lnTo>
                    <a:pt x="13" y="13"/>
                  </a:lnTo>
                  <a:lnTo>
                    <a:pt x="8" y="19"/>
                  </a:lnTo>
                  <a:lnTo>
                    <a:pt x="3" y="27"/>
                  </a:lnTo>
                  <a:lnTo>
                    <a:pt x="1" y="35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1" y="54"/>
                  </a:lnTo>
                  <a:lnTo>
                    <a:pt x="3" y="62"/>
                  </a:lnTo>
                  <a:lnTo>
                    <a:pt x="8" y="70"/>
                  </a:lnTo>
                  <a:lnTo>
                    <a:pt x="13" y="76"/>
                  </a:lnTo>
                  <a:lnTo>
                    <a:pt x="20" y="82"/>
                  </a:lnTo>
                  <a:lnTo>
                    <a:pt x="27" y="86"/>
                  </a:lnTo>
                  <a:lnTo>
                    <a:pt x="36" y="88"/>
                  </a:lnTo>
                  <a:lnTo>
                    <a:pt x="44" y="89"/>
                  </a:lnTo>
                  <a:lnTo>
                    <a:pt x="44" y="89"/>
                  </a:lnTo>
                  <a:lnTo>
                    <a:pt x="54" y="88"/>
                  </a:lnTo>
                  <a:lnTo>
                    <a:pt x="62" y="86"/>
                  </a:lnTo>
                  <a:lnTo>
                    <a:pt x="69" y="82"/>
                  </a:lnTo>
                  <a:lnTo>
                    <a:pt x="77" y="76"/>
                  </a:lnTo>
                  <a:lnTo>
                    <a:pt x="82" y="70"/>
                  </a:lnTo>
                  <a:lnTo>
                    <a:pt x="86" y="62"/>
                  </a:lnTo>
                  <a:lnTo>
                    <a:pt x="89" y="54"/>
                  </a:lnTo>
                  <a:lnTo>
                    <a:pt x="90" y="44"/>
                  </a:lnTo>
                  <a:lnTo>
                    <a:pt x="90" y="44"/>
                  </a:lnTo>
                  <a:lnTo>
                    <a:pt x="89" y="35"/>
                  </a:lnTo>
                  <a:lnTo>
                    <a:pt x="86" y="27"/>
                  </a:lnTo>
                  <a:lnTo>
                    <a:pt x="82" y="19"/>
                  </a:lnTo>
                  <a:lnTo>
                    <a:pt x="77" y="13"/>
                  </a:lnTo>
                  <a:lnTo>
                    <a:pt x="69" y="7"/>
                  </a:lnTo>
                  <a:lnTo>
                    <a:pt x="62" y="3"/>
                  </a:lnTo>
                  <a:lnTo>
                    <a:pt x="54" y="1"/>
                  </a:lnTo>
                  <a:lnTo>
                    <a:pt x="44" y="0"/>
                  </a:lnTo>
                  <a:lnTo>
                    <a:pt x="44" y="0"/>
                  </a:lnTo>
                  <a:close/>
                  <a:moveTo>
                    <a:pt x="44" y="75"/>
                  </a:moveTo>
                  <a:lnTo>
                    <a:pt x="44" y="75"/>
                  </a:lnTo>
                  <a:lnTo>
                    <a:pt x="39" y="74"/>
                  </a:lnTo>
                  <a:lnTo>
                    <a:pt x="33" y="73"/>
                  </a:lnTo>
                  <a:lnTo>
                    <a:pt x="27" y="70"/>
                  </a:lnTo>
                  <a:lnTo>
                    <a:pt x="23" y="66"/>
                  </a:lnTo>
                  <a:lnTo>
                    <a:pt x="20" y="61"/>
                  </a:lnTo>
                  <a:lnTo>
                    <a:pt x="16" y="56"/>
                  </a:lnTo>
                  <a:lnTo>
                    <a:pt x="14" y="51"/>
                  </a:lnTo>
                  <a:lnTo>
                    <a:pt x="14" y="44"/>
                  </a:lnTo>
                  <a:lnTo>
                    <a:pt x="14" y="44"/>
                  </a:lnTo>
                  <a:lnTo>
                    <a:pt x="14" y="39"/>
                  </a:lnTo>
                  <a:lnTo>
                    <a:pt x="16" y="32"/>
                  </a:lnTo>
                  <a:lnTo>
                    <a:pt x="20" y="28"/>
                  </a:lnTo>
                  <a:lnTo>
                    <a:pt x="23" y="22"/>
                  </a:lnTo>
                  <a:lnTo>
                    <a:pt x="27" y="19"/>
                  </a:lnTo>
                  <a:lnTo>
                    <a:pt x="33" y="16"/>
                  </a:lnTo>
                  <a:lnTo>
                    <a:pt x="39" y="15"/>
                  </a:lnTo>
                  <a:lnTo>
                    <a:pt x="44" y="14"/>
                  </a:lnTo>
                  <a:lnTo>
                    <a:pt x="44" y="14"/>
                  </a:lnTo>
                  <a:lnTo>
                    <a:pt x="51" y="15"/>
                  </a:lnTo>
                  <a:lnTo>
                    <a:pt x="56" y="16"/>
                  </a:lnTo>
                  <a:lnTo>
                    <a:pt x="62" y="19"/>
                  </a:lnTo>
                  <a:lnTo>
                    <a:pt x="66" y="22"/>
                  </a:lnTo>
                  <a:lnTo>
                    <a:pt x="70" y="28"/>
                  </a:lnTo>
                  <a:lnTo>
                    <a:pt x="73" y="32"/>
                  </a:lnTo>
                  <a:lnTo>
                    <a:pt x="75" y="39"/>
                  </a:lnTo>
                  <a:lnTo>
                    <a:pt x="76" y="44"/>
                  </a:lnTo>
                  <a:lnTo>
                    <a:pt x="76" y="44"/>
                  </a:lnTo>
                  <a:lnTo>
                    <a:pt x="75" y="51"/>
                  </a:lnTo>
                  <a:lnTo>
                    <a:pt x="73" y="56"/>
                  </a:lnTo>
                  <a:lnTo>
                    <a:pt x="70" y="61"/>
                  </a:lnTo>
                  <a:lnTo>
                    <a:pt x="66" y="66"/>
                  </a:lnTo>
                  <a:lnTo>
                    <a:pt x="62" y="70"/>
                  </a:lnTo>
                  <a:lnTo>
                    <a:pt x="56" y="73"/>
                  </a:lnTo>
                  <a:lnTo>
                    <a:pt x="51" y="74"/>
                  </a:lnTo>
                  <a:lnTo>
                    <a:pt x="44" y="75"/>
                  </a:lnTo>
                  <a:lnTo>
                    <a:pt x="44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/>
            </a:p>
          </p:txBody>
        </p:sp>
        <p:sp>
          <p:nvSpPr>
            <p:cNvPr id="53" name="Freeform 60"/>
            <p:cNvSpPr>
              <a:spLocks noEditPoints="1"/>
            </p:cNvSpPr>
            <p:nvPr/>
          </p:nvSpPr>
          <p:spPr bwMode="auto">
            <a:xfrm>
              <a:off x="3352800" y="3486150"/>
              <a:ext cx="200025" cy="201613"/>
            </a:xfrm>
            <a:custGeom>
              <a:avLst/>
              <a:gdLst>
                <a:gd fmla="*/ 111 w 126" name="T0"/>
                <a:gd fmla="*/ 45 h 127" name="T1"/>
                <a:gd fmla="*/ 117 w 126" name="T2"/>
                <a:gd fmla="*/ 27 h 127" name="T3"/>
                <a:gd fmla="*/ 93 w 126" name="T4"/>
                <a:gd fmla="*/ 10 h 127" name="T5"/>
                <a:gd fmla="*/ 82 w 126" name="T6"/>
                <a:gd fmla="*/ 5 h 127" name="T7"/>
                <a:gd fmla="*/ 53 w 126" name="T8"/>
                <a:gd fmla="*/ 0 h 127" name="T9"/>
                <a:gd fmla="*/ 44 w 126" name="T10"/>
                <a:gd fmla="*/ 15 h 127" name="T11"/>
                <a:gd fmla="*/ 27 w 126" name="T12"/>
                <a:gd fmla="*/ 10 h 127" name="T13"/>
                <a:gd fmla="*/ 11 w 126" name="T14"/>
                <a:gd fmla="*/ 34 h 127" name="T15"/>
                <a:gd fmla="*/ 5 w 126" name="T16"/>
                <a:gd fmla="*/ 45 h 127" name="T17"/>
                <a:gd fmla="*/ 0 w 126" name="T18"/>
                <a:gd fmla="*/ 73 h 127" name="T19"/>
                <a:gd fmla="*/ 15 w 126" name="T20"/>
                <a:gd fmla="*/ 82 h 127" name="T21"/>
                <a:gd fmla="*/ 10 w 126" name="T22"/>
                <a:gd fmla="*/ 100 h 127" name="T23"/>
                <a:gd fmla="*/ 33 w 126" name="T24"/>
                <a:gd fmla="*/ 116 h 127" name="T25"/>
                <a:gd fmla="*/ 44 w 126" name="T26"/>
                <a:gd fmla="*/ 122 h 127" name="T27"/>
                <a:gd fmla="*/ 72 w 126" name="T28"/>
                <a:gd fmla="*/ 127 h 127" name="T29"/>
                <a:gd fmla="*/ 82 w 126" name="T30"/>
                <a:gd fmla="*/ 112 h 127" name="T31"/>
                <a:gd fmla="*/ 99 w 126" name="T32"/>
                <a:gd fmla="*/ 116 h 127" name="T33"/>
                <a:gd fmla="*/ 116 w 126" name="T34"/>
                <a:gd fmla="*/ 93 h 127" name="T35"/>
                <a:gd fmla="*/ 121 w 126" name="T36"/>
                <a:gd fmla="*/ 82 h 127" name="T37"/>
                <a:gd fmla="*/ 126 w 126" name="T38"/>
                <a:gd fmla="*/ 54 h 127" name="T39"/>
                <a:gd fmla="*/ 98 w 126" name="T40"/>
                <a:gd fmla="*/ 73 h 127" name="T41"/>
                <a:gd fmla="*/ 100 w 126" name="T42"/>
                <a:gd fmla="*/ 96 h 127" name="T43"/>
                <a:gd fmla="*/ 81 w 126" name="T44"/>
                <a:gd fmla="*/ 95 h 127" name="T45"/>
                <a:gd fmla="*/ 67 w 126" name="T46"/>
                <a:gd fmla="*/ 113 h 127" name="T47"/>
                <a:gd fmla="*/ 54 w 126" name="T48"/>
                <a:gd fmla="*/ 98 h 127" name="T49"/>
                <a:gd fmla="*/ 31 w 126" name="T50"/>
                <a:gd fmla="*/ 101 h 127" name="T51"/>
                <a:gd fmla="*/ 32 w 126" name="T52"/>
                <a:gd fmla="*/ 82 h 127" name="T53"/>
                <a:gd fmla="*/ 14 w 126" name="T54"/>
                <a:gd fmla="*/ 68 h 127" name="T55"/>
                <a:gd fmla="*/ 28 w 126" name="T56"/>
                <a:gd fmla="*/ 54 h 127" name="T57"/>
                <a:gd fmla="*/ 26 w 126" name="T58"/>
                <a:gd fmla="*/ 31 h 127" name="T59"/>
                <a:gd fmla="*/ 45 w 126" name="T60"/>
                <a:gd fmla="*/ 32 h 127" name="T61"/>
                <a:gd fmla="*/ 59 w 126" name="T62"/>
                <a:gd fmla="*/ 14 h 127" name="T63"/>
                <a:gd fmla="*/ 72 w 126" name="T64"/>
                <a:gd fmla="*/ 29 h 127" name="T65"/>
                <a:gd fmla="*/ 95 w 126" name="T66"/>
                <a:gd fmla="*/ 26 h 127" name="T67"/>
                <a:gd fmla="*/ 94 w 126" name="T68"/>
                <a:gd fmla="*/ 45 h 127" name="T69"/>
                <a:gd fmla="*/ 112 w 126" name="T70"/>
                <a:gd fmla="*/ 59 h 127" name="T71"/>
                <a:gd fmla="*/ 98 w 126" name="T72"/>
                <a:gd fmla="*/ 73 h 127" name="T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b="b" l="0" r="r" t="0"/>
              <a:pathLst>
                <a:path h="127" w="126">
                  <a:moveTo>
                    <a:pt x="121" y="47"/>
                  </a:moveTo>
                  <a:lnTo>
                    <a:pt x="111" y="45"/>
                  </a:lnTo>
                  <a:lnTo>
                    <a:pt x="117" y="35"/>
                  </a:lnTo>
                  <a:lnTo>
                    <a:pt x="117" y="27"/>
                  </a:lnTo>
                  <a:lnTo>
                    <a:pt x="102" y="12"/>
                  </a:lnTo>
                  <a:lnTo>
                    <a:pt x="93" y="10"/>
                  </a:lnTo>
                  <a:lnTo>
                    <a:pt x="84" y="16"/>
                  </a:lnTo>
                  <a:lnTo>
                    <a:pt x="82" y="5"/>
                  </a:lnTo>
                  <a:lnTo>
                    <a:pt x="75" y="0"/>
                  </a:lnTo>
                  <a:lnTo>
                    <a:pt x="53" y="0"/>
                  </a:lnTo>
                  <a:lnTo>
                    <a:pt x="46" y="5"/>
                  </a:lnTo>
                  <a:lnTo>
                    <a:pt x="44" y="15"/>
                  </a:lnTo>
                  <a:lnTo>
                    <a:pt x="36" y="9"/>
                  </a:lnTo>
                  <a:lnTo>
                    <a:pt x="27" y="10"/>
                  </a:lnTo>
                  <a:lnTo>
                    <a:pt x="12" y="26"/>
                  </a:lnTo>
                  <a:lnTo>
                    <a:pt x="11" y="34"/>
                  </a:lnTo>
                  <a:lnTo>
                    <a:pt x="15" y="43"/>
                  </a:lnTo>
                  <a:lnTo>
                    <a:pt x="5" y="45"/>
                  </a:lnTo>
                  <a:lnTo>
                    <a:pt x="0" y="51"/>
                  </a:lnTo>
                  <a:lnTo>
                    <a:pt x="0" y="73"/>
                  </a:lnTo>
                  <a:lnTo>
                    <a:pt x="5" y="80"/>
                  </a:lnTo>
                  <a:lnTo>
                    <a:pt x="15" y="82"/>
                  </a:lnTo>
                  <a:lnTo>
                    <a:pt x="9" y="91"/>
                  </a:lnTo>
                  <a:lnTo>
                    <a:pt x="10" y="100"/>
                  </a:lnTo>
                  <a:lnTo>
                    <a:pt x="25" y="115"/>
                  </a:lnTo>
                  <a:lnTo>
                    <a:pt x="33" y="116"/>
                  </a:lnTo>
                  <a:lnTo>
                    <a:pt x="42" y="111"/>
                  </a:lnTo>
                  <a:lnTo>
                    <a:pt x="44" y="122"/>
                  </a:lnTo>
                  <a:lnTo>
                    <a:pt x="52" y="127"/>
                  </a:lnTo>
                  <a:lnTo>
                    <a:pt x="72" y="127"/>
                  </a:lnTo>
                  <a:lnTo>
                    <a:pt x="80" y="122"/>
                  </a:lnTo>
                  <a:lnTo>
                    <a:pt x="82" y="112"/>
                  </a:lnTo>
                  <a:lnTo>
                    <a:pt x="91" y="117"/>
                  </a:lnTo>
                  <a:lnTo>
                    <a:pt x="99" y="116"/>
                  </a:lnTo>
                  <a:lnTo>
                    <a:pt x="114" y="101"/>
                  </a:lnTo>
                  <a:lnTo>
                    <a:pt x="116" y="93"/>
                  </a:lnTo>
                  <a:lnTo>
                    <a:pt x="111" y="84"/>
                  </a:lnTo>
                  <a:lnTo>
                    <a:pt x="121" y="82"/>
                  </a:lnTo>
                  <a:lnTo>
                    <a:pt x="126" y="75"/>
                  </a:lnTo>
                  <a:lnTo>
                    <a:pt x="126" y="54"/>
                  </a:lnTo>
                  <a:lnTo>
                    <a:pt x="121" y="47"/>
                  </a:lnTo>
                  <a:close/>
                  <a:moveTo>
                    <a:pt x="98" y="73"/>
                  </a:moveTo>
                  <a:lnTo>
                    <a:pt x="94" y="84"/>
                  </a:lnTo>
                  <a:lnTo>
                    <a:pt x="100" y="96"/>
                  </a:lnTo>
                  <a:lnTo>
                    <a:pt x="94" y="102"/>
                  </a:lnTo>
                  <a:lnTo>
                    <a:pt x="81" y="95"/>
                  </a:lnTo>
                  <a:lnTo>
                    <a:pt x="70" y="99"/>
                  </a:lnTo>
                  <a:lnTo>
                    <a:pt x="67" y="113"/>
                  </a:lnTo>
                  <a:lnTo>
                    <a:pt x="57" y="113"/>
                  </a:lnTo>
                  <a:lnTo>
                    <a:pt x="54" y="98"/>
                  </a:lnTo>
                  <a:lnTo>
                    <a:pt x="43" y="94"/>
                  </a:lnTo>
                  <a:lnTo>
                    <a:pt x="31" y="101"/>
                  </a:lnTo>
                  <a:lnTo>
                    <a:pt x="24" y="94"/>
                  </a:lnTo>
                  <a:lnTo>
                    <a:pt x="32" y="82"/>
                  </a:lnTo>
                  <a:lnTo>
                    <a:pt x="28" y="71"/>
                  </a:lnTo>
                  <a:lnTo>
                    <a:pt x="14" y="68"/>
                  </a:lnTo>
                  <a:lnTo>
                    <a:pt x="14" y="58"/>
                  </a:lnTo>
                  <a:lnTo>
                    <a:pt x="28" y="54"/>
                  </a:lnTo>
                  <a:lnTo>
                    <a:pt x="32" y="44"/>
                  </a:lnTo>
                  <a:lnTo>
                    <a:pt x="26" y="31"/>
                  </a:lnTo>
                  <a:lnTo>
                    <a:pt x="32" y="24"/>
                  </a:lnTo>
                  <a:lnTo>
                    <a:pt x="45" y="32"/>
                  </a:lnTo>
                  <a:lnTo>
                    <a:pt x="56" y="28"/>
                  </a:lnTo>
                  <a:lnTo>
                    <a:pt x="59" y="14"/>
                  </a:lnTo>
                  <a:lnTo>
                    <a:pt x="69" y="14"/>
                  </a:lnTo>
                  <a:lnTo>
                    <a:pt x="72" y="29"/>
                  </a:lnTo>
                  <a:lnTo>
                    <a:pt x="83" y="33"/>
                  </a:lnTo>
                  <a:lnTo>
                    <a:pt x="95" y="26"/>
                  </a:lnTo>
                  <a:lnTo>
                    <a:pt x="103" y="33"/>
                  </a:lnTo>
                  <a:lnTo>
                    <a:pt x="94" y="45"/>
                  </a:lnTo>
                  <a:lnTo>
                    <a:pt x="98" y="56"/>
                  </a:lnTo>
                  <a:lnTo>
                    <a:pt x="112" y="59"/>
                  </a:lnTo>
                  <a:lnTo>
                    <a:pt x="112" y="70"/>
                  </a:lnTo>
                  <a:lnTo>
                    <a:pt x="98" y="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/>
            </a:p>
          </p:txBody>
        </p:sp>
        <p:sp>
          <p:nvSpPr>
            <p:cNvPr id="54" name="Freeform 61"/>
            <p:cNvSpPr>
              <a:spLocks noEditPoints="1"/>
            </p:cNvSpPr>
            <p:nvPr/>
          </p:nvSpPr>
          <p:spPr bwMode="auto">
            <a:xfrm>
              <a:off x="3414713" y="3549650"/>
              <a:ext cx="74613" cy="74613"/>
            </a:xfrm>
            <a:custGeom>
              <a:avLst/>
              <a:gdLst>
                <a:gd fmla="*/ 24 w 47" name="T0"/>
                <a:gd fmla="*/ 0 h 47" name="T1"/>
                <a:gd fmla="*/ 24 w 47" name="T2"/>
                <a:gd fmla="*/ 0 h 47" name="T3"/>
                <a:gd fmla="*/ 19 w 47" name="T4"/>
                <a:gd fmla="*/ 0 h 47" name="T5"/>
                <a:gd fmla="*/ 15 w 47" name="T6"/>
                <a:gd fmla="*/ 2 h 47" name="T7"/>
                <a:gd fmla="*/ 11 w 47" name="T8"/>
                <a:gd fmla="*/ 4 h 47" name="T9"/>
                <a:gd fmla="*/ 7 w 47" name="T10"/>
                <a:gd fmla="*/ 6 h 47" name="T11"/>
                <a:gd fmla="*/ 4 w 47" name="T12"/>
                <a:gd fmla="*/ 10 h 47" name="T13"/>
                <a:gd fmla="*/ 2 w 47" name="T14"/>
                <a:gd fmla="*/ 14 h 47" name="T15"/>
                <a:gd fmla="*/ 1 w 47" name="T16"/>
                <a:gd fmla="*/ 19 h 47" name="T17"/>
                <a:gd fmla="*/ 0 w 47" name="T18"/>
                <a:gd fmla="*/ 23 h 47" name="T19"/>
                <a:gd fmla="*/ 0 w 47" name="T20"/>
                <a:gd fmla="*/ 23 h 47" name="T21"/>
                <a:gd fmla="*/ 1 w 47" name="T22"/>
                <a:gd fmla="*/ 28 h 47" name="T23"/>
                <a:gd fmla="*/ 2 w 47" name="T24"/>
                <a:gd fmla="*/ 33 h 47" name="T25"/>
                <a:gd fmla="*/ 4 w 47" name="T26"/>
                <a:gd fmla="*/ 36 h 47" name="T27"/>
                <a:gd fmla="*/ 7 w 47" name="T28"/>
                <a:gd fmla="*/ 41 h 47" name="T29"/>
                <a:gd fmla="*/ 11 w 47" name="T30"/>
                <a:gd fmla="*/ 43 h 47" name="T31"/>
                <a:gd fmla="*/ 15 w 47" name="T32"/>
                <a:gd fmla="*/ 45 h 47" name="T33"/>
                <a:gd fmla="*/ 19 w 47" name="T34"/>
                <a:gd fmla="*/ 47 h 47" name="T35"/>
                <a:gd fmla="*/ 24 w 47" name="T36"/>
                <a:gd fmla="*/ 47 h 47" name="T37"/>
                <a:gd fmla="*/ 24 w 47" name="T38"/>
                <a:gd fmla="*/ 47 h 47" name="T39"/>
                <a:gd fmla="*/ 29 w 47" name="T40"/>
                <a:gd fmla="*/ 47 h 47" name="T41"/>
                <a:gd fmla="*/ 33 w 47" name="T42"/>
                <a:gd fmla="*/ 45 h 47" name="T43"/>
                <a:gd fmla="*/ 38 w 47" name="T44"/>
                <a:gd fmla="*/ 43 h 47" name="T45"/>
                <a:gd fmla="*/ 41 w 47" name="T46"/>
                <a:gd fmla="*/ 41 h 47" name="T47"/>
                <a:gd fmla="*/ 44 w 47" name="T48"/>
                <a:gd fmla="*/ 36 h 47" name="T49"/>
                <a:gd fmla="*/ 46 w 47" name="T50"/>
                <a:gd fmla="*/ 33 h 47" name="T51"/>
                <a:gd fmla="*/ 47 w 47" name="T52"/>
                <a:gd fmla="*/ 28 h 47" name="T53"/>
                <a:gd fmla="*/ 47 w 47" name="T54"/>
                <a:gd fmla="*/ 23 h 47" name="T55"/>
                <a:gd fmla="*/ 47 w 47" name="T56"/>
                <a:gd fmla="*/ 23 h 47" name="T57"/>
                <a:gd fmla="*/ 47 w 47" name="T58"/>
                <a:gd fmla="*/ 19 h 47" name="T59"/>
                <a:gd fmla="*/ 46 w 47" name="T60"/>
                <a:gd fmla="*/ 14 h 47" name="T61"/>
                <a:gd fmla="*/ 44 w 47" name="T62"/>
                <a:gd fmla="*/ 10 h 47" name="T63"/>
                <a:gd fmla="*/ 41 w 47" name="T64"/>
                <a:gd fmla="*/ 6 h 47" name="T65"/>
                <a:gd fmla="*/ 38 w 47" name="T66"/>
                <a:gd fmla="*/ 4 h 47" name="T67"/>
                <a:gd fmla="*/ 33 w 47" name="T68"/>
                <a:gd fmla="*/ 2 h 47" name="T69"/>
                <a:gd fmla="*/ 29 w 47" name="T70"/>
                <a:gd fmla="*/ 0 h 47" name="T71"/>
                <a:gd fmla="*/ 24 w 47" name="T72"/>
                <a:gd fmla="*/ 0 h 47" name="T73"/>
                <a:gd fmla="*/ 24 w 47" name="T74"/>
                <a:gd fmla="*/ 0 h 47" name="T75"/>
                <a:gd fmla="*/ 24 w 47" name="T76"/>
                <a:gd fmla="*/ 33 h 47" name="T77"/>
                <a:gd fmla="*/ 24 w 47" name="T78"/>
                <a:gd fmla="*/ 33 h 47" name="T79"/>
                <a:gd fmla="*/ 20 w 47" name="T80"/>
                <a:gd fmla="*/ 32 h 47" name="T81"/>
                <a:gd fmla="*/ 17 w 47" name="T82"/>
                <a:gd fmla="*/ 30 h 47" name="T83"/>
                <a:gd fmla="*/ 15 w 47" name="T84"/>
                <a:gd fmla="*/ 27 h 47" name="T85"/>
                <a:gd fmla="*/ 15 w 47" name="T86"/>
                <a:gd fmla="*/ 23 h 47" name="T87"/>
                <a:gd fmla="*/ 15 w 47" name="T88"/>
                <a:gd fmla="*/ 23 h 47" name="T89"/>
                <a:gd fmla="*/ 15 w 47" name="T90"/>
                <a:gd fmla="*/ 20 h 47" name="T91"/>
                <a:gd fmla="*/ 17 w 47" name="T92"/>
                <a:gd fmla="*/ 17 h 47" name="T93"/>
                <a:gd fmla="*/ 20 w 47" name="T94"/>
                <a:gd fmla="*/ 15 h 47" name="T95"/>
                <a:gd fmla="*/ 24 w 47" name="T96"/>
                <a:gd fmla="*/ 14 h 47" name="T97"/>
                <a:gd fmla="*/ 24 w 47" name="T98"/>
                <a:gd fmla="*/ 14 h 47" name="T99"/>
                <a:gd fmla="*/ 28 w 47" name="T100"/>
                <a:gd fmla="*/ 15 h 47" name="T101"/>
                <a:gd fmla="*/ 31 w 47" name="T102"/>
                <a:gd fmla="*/ 17 h 47" name="T103"/>
                <a:gd fmla="*/ 33 w 47" name="T104"/>
                <a:gd fmla="*/ 20 h 47" name="T105"/>
                <a:gd fmla="*/ 33 w 47" name="T106"/>
                <a:gd fmla="*/ 23 h 47" name="T107"/>
                <a:gd fmla="*/ 33 w 47" name="T108"/>
                <a:gd fmla="*/ 23 h 47" name="T109"/>
                <a:gd fmla="*/ 33 w 47" name="T110"/>
                <a:gd fmla="*/ 27 h 47" name="T111"/>
                <a:gd fmla="*/ 31 w 47" name="T112"/>
                <a:gd fmla="*/ 30 h 47" name="T113"/>
                <a:gd fmla="*/ 28 w 47" name="T114"/>
                <a:gd fmla="*/ 32 h 47" name="T115"/>
                <a:gd fmla="*/ 24 w 47" name="T116"/>
                <a:gd fmla="*/ 33 h 47" name="T117"/>
                <a:gd fmla="*/ 24 w 47" name="T118"/>
                <a:gd fmla="*/ 33 h 47" name="T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b="b" l="0" r="r" t="0"/>
              <a:pathLst>
                <a:path h="47" w="47">
                  <a:moveTo>
                    <a:pt x="24" y="0"/>
                  </a:moveTo>
                  <a:lnTo>
                    <a:pt x="24" y="0"/>
                  </a:lnTo>
                  <a:lnTo>
                    <a:pt x="19" y="0"/>
                  </a:lnTo>
                  <a:lnTo>
                    <a:pt x="15" y="2"/>
                  </a:lnTo>
                  <a:lnTo>
                    <a:pt x="11" y="4"/>
                  </a:lnTo>
                  <a:lnTo>
                    <a:pt x="7" y="6"/>
                  </a:lnTo>
                  <a:lnTo>
                    <a:pt x="4" y="10"/>
                  </a:lnTo>
                  <a:lnTo>
                    <a:pt x="2" y="14"/>
                  </a:lnTo>
                  <a:lnTo>
                    <a:pt x="1" y="19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1" y="28"/>
                  </a:lnTo>
                  <a:lnTo>
                    <a:pt x="2" y="33"/>
                  </a:lnTo>
                  <a:lnTo>
                    <a:pt x="4" y="36"/>
                  </a:lnTo>
                  <a:lnTo>
                    <a:pt x="7" y="41"/>
                  </a:lnTo>
                  <a:lnTo>
                    <a:pt x="11" y="43"/>
                  </a:lnTo>
                  <a:lnTo>
                    <a:pt x="15" y="45"/>
                  </a:lnTo>
                  <a:lnTo>
                    <a:pt x="19" y="47"/>
                  </a:lnTo>
                  <a:lnTo>
                    <a:pt x="24" y="47"/>
                  </a:lnTo>
                  <a:lnTo>
                    <a:pt x="24" y="47"/>
                  </a:lnTo>
                  <a:lnTo>
                    <a:pt x="29" y="47"/>
                  </a:lnTo>
                  <a:lnTo>
                    <a:pt x="33" y="45"/>
                  </a:lnTo>
                  <a:lnTo>
                    <a:pt x="38" y="43"/>
                  </a:lnTo>
                  <a:lnTo>
                    <a:pt x="41" y="41"/>
                  </a:lnTo>
                  <a:lnTo>
                    <a:pt x="44" y="36"/>
                  </a:lnTo>
                  <a:lnTo>
                    <a:pt x="46" y="33"/>
                  </a:lnTo>
                  <a:lnTo>
                    <a:pt x="47" y="28"/>
                  </a:lnTo>
                  <a:lnTo>
                    <a:pt x="47" y="23"/>
                  </a:lnTo>
                  <a:lnTo>
                    <a:pt x="47" y="23"/>
                  </a:lnTo>
                  <a:lnTo>
                    <a:pt x="47" y="19"/>
                  </a:lnTo>
                  <a:lnTo>
                    <a:pt x="46" y="14"/>
                  </a:lnTo>
                  <a:lnTo>
                    <a:pt x="44" y="10"/>
                  </a:lnTo>
                  <a:lnTo>
                    <a:pt x="41" y="6"/>
                  </a:lnTo>
                  <a:lnTo>
                    <a:pt x="38" y="4"/>
                  </a:lnTo>
                  <a:lnTo>
                    <a:pt x="33" y="2"/>
                  </a:lnTo>
                  <a:lnTo>
                    <a:pt x="29" y="0"/>
                  </a:lnTo>
                  <a:lnTo>
                    <a:pt x="24" y="0"/>
                  </a:lnTo>
                  <a:lnTo>
                    <a:pt x="24" y="0"/>
                  </a:lnTo>
                  <a:close/>
                  <a:moveTo>
                    <a:pt x="24" y="33"/>
                  </a:moveTo>
                  <a:lnTo>
                    <a:pt x="24" y="33"/>
                  </a:lnTo>
                  <a:lnTo>
                    <a:pt x="20" y="32"/>
                  </a:lnTo>
                  <a:lnTo>
                    <a:pt x="17" y="30"/>
                  </a:lnTo>
                  <a:lnTo>
                    <a:pt x="15" y="27"/>
                  </a:lnTo>
                  <a:lnTo>
                    <a:pt x="15" y="23"/>
                  </a:lnTo>
                  <a:lnTo>
                    <a:pt x="15" y="23"/>
                  </a:lnTo>
                  <a:lnTo>
                    <a:pt x="15" y="20"/>
                  </a:lnTo>
                  <a:lnTo>
                    <a:pt x="17" y="17"/>
                  </a:lnTo>
                  <a:lnTo>
                    <a:pt x="20" y="15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8" y="15"/>
                  </a:lnTo>
                  <a:lnTo>
                    <a:pt x="31" y="17"/>
                  </a:lnTo>
                  <a:lnTo>
                    <a:pt x="33" y="20"/>
                  </a:lnTo>
                  <a:lnTo>
                    <a:pt x="33" y="23"/>
                  </a:lnTo>
                  <a:lnTo>
                    <a:pt x="33" y="23"/>
                  </a:lnTo>
                  <a:lnTo>
                    <a:pt x="33" y="27"/>
                  </a:lnTo>
                  <a:lnTo>
                    <a:pt x="31" y="30"/>
                  </a:lnTo>
                  <a:lnTo>
                    <a:pt x="28" y="32"/>
                  </a:lnTo>
                  <a:lnTo>
                    <a:pt x="24" y="33"/>
                  </a:lnTo>
                  <a:lnTo>
                    <a:pt x="24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/>
            </a:p>
          </p:txBody>
        </p:sp>
        <p:sp>
          <p:nvSpPr>
            <p:cNvPr id="55" name="Freeform 62"/>
            <p:cNvSpPr>
              <a:spLocks/>
            </p:cNvSpPr>
            <p:nvPr/>
          </p:nvSpPr>
          <p:spPr bwMode="auto">
            <a:xfrm>
              <a:off x="2921000" y="3421063"/>
              <a:ext cx="165100" cy="163513"/>
            </a:xfrm>
            <a:custGeom>
              <a:avLst/>
              <a:gdLst>
                <a:gd fmla="*/ 104 w 104" name="T0"/>
                <a:gd fmla="*/ 14 h 103" name="T1"/>
                <a:gd fmla="*/ 104 w 104" name="T2"/>
                <a:gd fmla="*/ 0 h 103" name="T3"/>
                <a:gd fmla="*/ 104 w 104" name="T4"/>
                <a:gd fmla="*/ 0 h 103" name="T5"/>
                <a:gd fmla="*/ 93 w 104" name="T6"/>
                <a:gd fmla="*/ 0 h 103" name="T7"/>
                <a:gd fmla="*/ 83 w 104" name="T8"/>
                <a:gd fmla="*/ 2 h 103" name="T9"/>
                <a:gd fmla="*/ 73 w 104" name="T10"/>
                <a:gd fmla="*/ 4 h 103" name="T11"/>
                <a:gd fmla="*/ 64 w 104" name="T12"/>
                <a:gd fmla="*/ 7 h 103" name="T13"/>
                <a:gd fmla="*/ 54 w 104" name="T14"/>
                <a:gd fmla="*/ 11 h 103" name="T15"/>
                <a:gd fmla="*/ 45 w 104" name="T16"/>
                <a:gd fmla="*/ 17 h 103" name="T17"/>
                <a:gd fmla="*/ 38 w 104" name="T18"/>
                <a:gd fmla="*/ 23 h 103" name="T19"/>
                <a:gd fmla="*/ 30 w 104" name="T20"/>
                <a:gd fmla="*/ 30 h 103" name="T21"/>
                <a:gd fmla="*/ 24 w 104" name="T22"/>
                <a:gd fmla="*/ 37 h 103" name="T23"/>
                <a:gd fmla="*/ 17 w 104" name="T24"/>
                <a:gd fmla="*/ 45 h 103" name="T25"/>
                <a:gd fmla="*/ 13 w 104" name="T26"/>
                <a:gd fmla="*/ 54 h 103" name="T27"/>
                <a:gd fmla="*/ 7 w 104" name="T28"/>
                <a:gd fmla="*/ 62 h 103" name="T29"/>
                <a:gd fmla="*/ 4 w 104" name="T30"/>
                <a:gd fmla="*/ 72 h 103" name="T31"/>
                <a:gd fmla="*/ 2 w 104" name="T32"/>
                <a:gd fmla="*/ 82 h 103" name="T33"/>
                <a:gd fmla="*/ 0 w 104" name="T34"/>
                <a:gd fmla="*/ 92 h 103" name="T35"/>
                <a:gd fmla="*/ 0 w 104" name="T36"/>
                <a:gd fmla="*/ 103 h 103" name="T37"/>
                <a:gd fmla="*/ 14 w 104" name="T38"/>
                <a:gd fmla="*/ 103 h 103" name="T39"/>
                <a:gd fmla="*/ 14 w 104" name="T40"/>
                <a:gd fmla="*/ 103 h 103" name="T41"/>
                <a:gd fmla="*/ 14 w 104" name="T42"/>
                <a:gd fmla="*/ 94 h 103" name="T43"/>
                <a:gd fmla="*/ 16 w 104" name="T44"/>
                <a:gd fmla="*/ 85 h 103" name="T45"/>
                <a:gd fmla="*/ 18 w 104" name="T46"/>
                <a:gd fmla="*/ 76 h 103" name="T47"/>
                <a:gd fmla="*/ 21 w 104" name="T48"/>
                <a:gd fmla="*/ 68 h 103" name="T49"/>
                <a:gd fmla="*/ 25 w 104" name="T50"/>
                <a:gd fmla="*/ 60 h 103" name="T51"/>
                <a:gd fmla="*/ 29 w 104" name="T52"/>
                <a:gd fmla="*/ 53 h 103" name="T53"/>
                <a:gd fmla="*/ 34 w 104" name="T54"/>
                <a:gd fmla="*/ 46 h 103" name="T55"/>
                <a:gd fmla="*/ 40 w 104" name="T56"/>
                <a:gd fmla="*/ 40 h 103" name="T57"/>
                <a:gd fmla="*/ 46 w 104" name="T58"/>
                <a:gd fmla="*/ 34 h 103" name="T59"/>
                <a:gd fmla="*/ 54 w 104" name="T60"/>
                <a:gd fmla="*/ 29 h 103" name="T61"/>
                <a:gd fmla="*/ 61 w 104" name="T62"/>
                <a:gd fmla="*/ 24 h 103" name="T63"/>
                <a:gd fmla="*/ 69 w 104" name="T64"/>
                <a:gd fmla="*/ 20 h 103" name="T65"/>
                <a:gd fmla="*/ 77 w 104" name="T66"/>
                <a:gd fmla="*/ 17 h 103" name="T67"/>
                <a:gd fmla="*/ 85 w 104" name="T68"/>
                <a:gd fmla="*/ 15 h 103" name="T69"/>
                <a:gd fmla="*/ 95 w 104" name="T70"/>
                <a:gd fmla="*/ 14 h 103" name="T71"/>
                <a:gd fmla="*/ 104 w 104" name="T72"/>
                <a:gd fmla="*/ 14 h 103" name="T73"/>
                <a:gd fmla="*/ 104 w 104" name="T74"/>
                <a:gd fmla="*/ 14 h 103" name="T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103" w="104">
                  <a:moveTo>
                    <a:pt x="104" y="14"/>
                  </a:moveTo>
                  <a:lnTo>
                    <a:pt x="104" y="0"/>
                  </a:lnTo>
                  <a:lnTo>
                    <a:pt x="104" y="0"/>
                  </a:lnTo>
                  <a:lnTo>
                    <a:pt x="93" y="0"/>
                  </a:lnTo>
                  <a:lnTo>
                    <a:pt x="83" y="2"/>
                  </a:lnTo>
                  <a:lnTo>
                    <a:pt x="73" y="4"/>
                  </a:lnTo>
                  <a:lnTo>
                    <a:pt x="64" y="7"/>
                  </a:lnTo>
                  <a:lnTo>
                    <a:pt x="54" y="11"/>
                  </a:lnTo>
                  <a:lnTo>
                    <a:pt x="45" y="17"/>
                  </a:lnTo>
                  <a:lnTo>
                    <a:pt x="38" y="23"/>
                  </a:lnTo>
                  <a:lnTo>
                    <a:pt x="30" y="30"/>
                  </a:lnTo>
                  <a:lnTo>
                    <a:pt x="24" y="37"/>
                  </a:lnTo>
                  <a:lnTo>
                    <a:pt x="17" y="45"/>
                  </a:lnTo>
                  <a:lnTo>
                    <a:pt x="13" y="54"/>
                  </a:lnTo>
                  <a:lnTo>
                    <a:pt x="7" y="62"/>
                  </a:lnTo>
                  <a:lnTo>
                    <a:pt x="4" y="72"/>
                  </a:lnTo>
                  <a:lnTo>
                    <a:pt x="2" y="82"/>
                  </a:lnTo>
                  <a:lnTo>
                    <a:pt x="0" y="92"/>
                  </a:lnTo>
                  <a:lnTo>
                    <a:pt x="0" y="103"/>
                  </a:lnTo>
                  <a:lnTo>
                    <a:pt x="14" y="103"/>
                  </a:lnTo>
                  <a:lnTo>
                    <a:pt x="14" y="103"/>
                  </a:lnTo>
                  <a:lnTo>
                    <a:pt x="14" y="94"/>
                  </a:lnTo>
                  <a:lnTo>
                    <a:pt x="16" y="85"/>
                  </a:lnTo>
                  <a:lnTo>
                    <a:pt x="18" y="76"/>
                  </a:lnTo>
                  <a:lnTo>
                    <a:pt x="21" y="68"/>
                  </a:lnTo>
                  <a:lnTo>
                    <a:pt x="25" y="60"/>
                  </a:lnTo>
                  <a:lnTo>
                    <a:pt x="29" y="53"/>
                  </a:lnTo>
                  <a:lnTo>
                    <a:pt x="34" y="46"/>
                  </a:lnTo>
                  <a:lnTo>
                    <a:pt x="40" y="40"/>
                  </a:lnTo>
                  <a:lnTo>
                    <a:pt x="46" y="34"/>
                  </a:lnTo>
                  <a:lnTo>
                    <a:pt x="54" y="29"/>
                  </a:lnTo>
                  <a:lnTo>
                    <a:pt x="61" y="24"/>
                  </a:lnTo>
                  <a:lnTo>
                    <a:pt x="69" y="20"/>
                  </a:lnTo>
                  <a:lnTo>
                    <a:pt x="77" y="17"/>
                  </a:lnTo>
                  <a:lnTo>
                    <a:pt x="85" y="15"/>
                  </a:lnTo>
                  <a:lnTo>
                    <a:pt x="95" y="14"/>
                  </a:lnTo>
                  <a:lnTo>
                    <a:pt x="104" y="14"/>
                  </a:lnTo>
                  <a:lnTo>
                    <a:pt x="104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/>
            </a:p>
          </p:txBody>
        </p:sp>
      </p:grpSp>
      <p:sp>
        <p:nvSpPr>
          <p:cNvPr id="56" name="Freeform 47"/>
          <p:cNvSpPr>
            <a:spLocks noEditPoints="1"/>
          </p:cNvSpPr>
          <p:nvPr/>
        </p:nvSpPr>
        <p:spPr bwMode="auto">
          <a:xfrm>
            <a:off x="5073591" y="3751748"/>
            <a:ext cx="214565" cy="225249"/>
          </a:xfrm>
          <a:custGeom>
            <a:avLst/>
            <a:gdLst>
              <a:gd fmla="*/ 449 w 482" name="T0"/>
              <a:gd fmla="*/ 33 h 506" name="T1"/>
              <a:gd fmla="*/ 353 w 482" name="T2"/>
              <a:gd fmla="*/ 120 h 506" name="T3"/>
              <a:gd fmla="*/ 197 w 482" name="T4"/>
              <a:gd fmla="*/ 81 h 506" name="T5"/>
              <a:gd fmla="*/ 58 w 482" name="T6"/>
              <a:gd fmla="*/ 138 h 506" name="T7"/>
              <a:gd fmla="*/ 4 w 482" name="T8"/>
              <a:gd fmla="*/ 315 h 506" name="T9"/>
              <a:gd fmla="*/ 54 w 482" name="T10"/>
              <a:gd fmla="*/ 506 h 506" name="T11"/>
              <a:gd fmla="*/ 197 w 482" name="T12"/>
              <a:gd fmla="*/ 475 h 506" name="T13"/>
              <a:gd fmla="*/ 336 w 482" name="T14"/>
              <a:gd fmla="*/ 418 h 506" name="T15"/>
              <a:gd fmla="*/ 395 w 482" name="T16"/>
              <a:gd fmla="*/ 279 h 506" name="T17"/>
              <a:gd fmla="*/ 404 w 482" name="T18"/>
              <a:gd fmla="*/ 136 h 506" name="T19"/>
              <a:gd fmla="*/ 398 w 482" name="T20"/>
              <a:gd fmla="*/ 74 h 506" name="T21"/>
              <a:gd fmla="*/ 289 w 482" name="T22"/>
              <a:gd fmla="*/ 492 h 506" name="T23"/>
              <a:gd fmla="*/ 373 w 482" name="T24"/>
              <a:gd fmla="*/ 331 h 506" name="T25"/>
              <a:gd fmla="*/ 267 w 482" name="T26"/>
              <a:gd fmla="*/ 447 h 506" name="T27"/>
              <a:gd fmla="*/ 144 w 482" name="T28"/>
              <a:gd fmla="*/ 454 h 506" name="T29"/>
              <a:gd fmla="*/ 27 w 482" name="T30"/>
              <a:gd fmla="*/ 347 h 506" name="T31"/>
              <a:gd fmla="*/ 45 w 482" name="T32"/>
              <a:gd fmla="*/ 177 h 506" name="T33"/>
              <a:gd fmla="*/ 179 w 482" name="T34"/>
              <a:gd fmla="*/ 96 h 506" name="T35"/>
              <a:gd fmla="*/ 325 w 482" name="T36"/>
              <a:gd fmla="*/ 148 h 506" name="T37"/>
              <a:gd fmla="*/ 197 w 482" name="T38"/>
              <a:gd fmla="*/ 130 h 506" name="T39"/>
              <a:gd fmla="*/ 92 w 482" name="T40"/>
              <a:gd fmla="*/ 173 h 506" name="T41"/>
              <a:gd fmla="*/ 51 w 482" name="T42"/>
              <a:gd fmla="*/ 307 h 506" name="T43"/>
              <a:gd fmla="*/ 127 w 482" name="T44"/>
              <a:gd fmla="*/ 409 h 506" name="T45"/>
              <a:gd fmla="*/ 254 w 482" name="T46"/>
              <a:gd fmla="*/ 416 h 506" name="T47"/>
              <a:gd fmla="*/ 339 w 482" name="T48"/>
              <a:gd fmla="*/ 322 h 506" name="T49"/>
              <a:gd fmla="*/ 325 w 482" name="T50"/>
              <a:gd fmla="*/ 203 h 506" name="T51"/>
              <a:gd fmla="*/ 377 w 482" name="T52"/>
              <a:gd fmla="*/ 245 h 506" name="T53"/>
              <a:gd fmla="*/ 222 w 482" name="T54"/>
              <a:gd fmla="*/ 303 h 506" name="T55"/>
              <a:gd fmla="*/ 172 w 482" name="T56"/>
              <a:gd fmla="*/ 303 h 506" name="T57"/>
              <a:gd fmla="*/ 177 w 482" name="T58"/>
              <a:gd fmla="*/ 248 h 506" name="T59"/>
              <a:gd fmla="*/ 211 w 482" name="T60"/>
              <a:gd fmla="*/ 262 h 506" name="T61"/>
              <a:gd fmla="*/ 221 w 482" name="T62"/>
              <a:gd fmla="*/ 272 h 506" name="T63"/>
              <a:gd fmla="*/ 207 w 482" name="T64"/>
              <a:gd fmla="*/ 230 h 506" name="T65"/>
              <a:gd fmla="*/ 148 w 482" name="T66"/>
              <a:gd fmla="*/ 269 h 506" name="T67"/>
              <a:gd fmla="*/ 197 w 482" name="T68"/>
              <a:gd fmla="*/ 327 h 506" name="T69"/>
              <a:gd fmla="*/ 247 w 482" name="T70"/>
              <a:gd fmla="*/ 279 h 506" name="T71"/>
              <a:gd fmla="*/ 285 w 482" name="T72"/>
              <a:gd fmla="*/ 263 h 506" name="T73"/>
              <a:gd fmla="*/ 261 w 482" name="T74"/>
              <a:gd fmla="*/ 341 h 506" name="T75"/>
              <a:gd fmla="*/ 197 w 482" name="T76"/>
              <a:gd fmla="*/ 368 h 506" name="T77"/>
              <a:gd fmla="*/ 133 w 482" name="T78"/>
              <a:gd fmla="*/ 341 h 506" name="T79"/>
              <a:gd fmla="*/ 107 w 482" name="T80"/>
              <a:gd fmla="*/ 270 h 506" name="T81"/>
              <a:gd fmla="*/ 147 w 482" name="T82"/>
              <a:gd fmla="*/ 203 h 506" name="T83"/>
              <a:gd fmla="*/ 223 w 482" name="T84"/>
              <a:gd fmla="*/ 192 h 506" name="T85"/>
              <a:gd fmla="*/ 254 w 482" name="T86"/>
              <a:gd fmla="*/ 191 h 506" name="T87"/>
              <a:gd fmla="*/ 167 w 482" name="T88"/>
              <a:gd fmla="*/ 178 h 506" name="T89"/>
              <a:gd fmla="*/ 101 w 482" name="T90"/>
              <a:gd fmla="*/ 239 h 506" name="T91"/>
              <a:gd fmla="*/ 110 w 482" name="T92"/>
              <a:gd fmla="*/ 336 h 506" name="T93"/>
              <a:gd fmla="*/ 187 w 482" name="T94"/>
              <a:gd fmla="*/ 381 h 506" name="T95"/>
              <a:gd fmla="*/ 255 w 482" name="T96"/>
              <a:gd fmla="*/ 365 h 506" name="T97"/>
              <a:gd fmla="*/ 301 w 482" name="T98"/>
              <a:gd fmla="*/ 288 h 506" name="T99"/>
              <a:gd fmla="*/ 279 w 482" name="T100"/>
              <a:gd fmla="*/ 214 h 506" name="T101"/>
              <a:gd fmla="*/ 332 w 482" name="T102"/>
              <a:gd fmla="*/ 279 h 506" name="T103"/>
              <a:gd fmla="*/ 292 w 482" name="T104"/>
              <a:gd fmla="*/ 374 h 506" name="T105"/>
              <a:gd fmla="*/ 184 w 482" name="T106"/>
              <a:gd fmla="*/ 412 h 506" name="T107"/>
              <a:gd fmla="*/ 85 w 482" name="T108"/>
              <a:gd fmla="*/ 352 h 506" name="T109"/>
              <a:gd fmla="*/ 73 w 482" name="T110"/>
              <a:gd fmla="*/ 228 h 506" name="T111"/>
              <a:gd fmla="*/ 158 w 482" name="T112"/>
              <a:gd fmla="*/ 149 h 506" name="T113"/>
              <a:gd fmla="*/ 270 w 482" name="T114"/>
              <a:gd fmla="*/ 165 h 506" name="T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b="b" l="0" r="r" t="0"/>
            <a:pathLst>
              <a:path h="506" w="482">
                <a:moveTo>
                  <a:pt x="404" y="136"/>
                </a:moveTo>
                <a:lnTo>
                  <a:pt x="482" y="57"/>
                </a:lnTo>
                <a:lnTo>
                  <a:pt x="447" y="45"/>
                </a:lnTo>
                <a:lnTo>
                  <a:pt x="449" y="44"/>
                </a:lnTo>
                <a:lnTo>
                  <a:pt x="449" y="44"/>
                </a:lnTo>
                <a:lnTo>
                  <a:pt x="451" y="42"/>
                </a:lnTo>
                <a:lnTo>
                  <a:pt x="451" y="39"/>
                </a:lnTo>
                <a:lnTo>
                  <a:pt x="451" y="37"/>
                </a:lnTo>
                <a:lnTo>
                  <a:pt x="449" y="33"/>
                </a:lnTo>
                <a:lnTo>
                  <a:pt x="449" y="33"/>
                </a:lnTo>
                <a:lnTo>
                  <a:pt x="446" y="32"/>
                </a:lnTo>
                <a:lnTo>
                  <a:pt x="444" y="32"/>
                </a:lnTo>
                <a:lnTo>
                  <a:pt x="441" y="32"/>
                </a:lnTo>
                <a:lnTo>
                  <a:pt x="439" y="33"/>
                </a:lnTo>
                <a:lnTo>
                  <a:pt x="437" y="36"/>
                </a:lnTo>
                <a:lnTo>
                  <a:pt x="425" y="0"/>
                </a:lnTo>
                <a:lnTo>
                  <a:pt x="346" y="79"/>
                </a:lnTo>
                <a:lnTo>
                  <a:pt x="358" y="114"/>
                </a:lnTo>
                <a:lnTo>
                  <a:pt x="353" y="119"/>
                </a:lnTo>
                <a:lnTo>
                  <a:pt x="353" y="120"/>
                </a:lnTo>
                <a:lnTo>
                  <a:pt x="335" y="137"/>
                </a:lnTo>
                <a:lnTo>
                  <a:pt x="335" y="137"/>
                </a:lnTo>
                <a:lnTo>
                  <a:pt x="321" y="124"/>
                </a:lnTo>
                <a:lnTo>
                  <a:pt x="305" y="113"/>
                </a:lnTo>
                <a:lnTo>
                  <a:pt x="289" y="104"/>
                </a:lnTo>
                <a:lnTo>
                  <a:pt x="271" y="95"/>
                </a:lnTo>
                <a:lnTo>
                  <a:pt x="254" y="90"/>
                </a:lnTo>
                <a:lnTo>
                  <a:pt x="236" y="84"/>
                </a:lnTo>
                <a:lnTo>
                  <a:pt x="216" y="82"/>
                </a:lnTo>
                <a:lnTo>
                  <a:pt x="197" y="81"/>
                </a:lnTo>
                <a:lnTo>
                  <a:pt x="197" y="81"/>
                </a:lnTo>
                <a:lnTo>
                  <a:pt x="177" y="82"/>
                </a:lnTo>
                <a:lnTo>
                  <a:pt x="158" y="84"/>
                </a:lnTo>
                <a:lnTo>
                  <a:pt x="140" y="90"/>
                </a:lnTo>
                <a:lnTo>
                  <a:pt x="121" y="96"/>
                </a:lnTo>
                <a:lnTo>
                  <a:pt x="104" y="104"/>
                </a:lnTo>
                <a:lnTo>
                  <a:pt x="88" y="114"/>
                </a:lnTo>
                <a:lnTo>
                  <a:pt x="72" y="125"/>
                </a:lnTo>
                <a:lnTo>
                  <a:pt x="58" y="138"/>
                </a:lnTo>
                <a:lnTo>
                  <a:pt x="58" y="138"/>
                </a:lnTo>
                <a:lnTo>
                  <a:pt x="44" y="153"/>
                </a:lnTo>
                <a:lnTo>
                  <a:pt x="33" y="169"/>
                </a:lnTo>
                <a:lnTo>
                  <a:pt x="22" y="187"/>
                </a:lnTo>
                <a:lnTo>
                  <a:pt x="14" y="204"/>
                </a:lnTo>
                <a:lnTo>
                  <a:pt x="8" y="221"/>
                </a:lnTo>
                <a:lnTo>
                  <a:pt x="4" y="241"/>
                </a:lnTo>
                <a:lnTo>
                  <a:pt x="0" y="259"/>
                </a:lnTo>
                <a:lnTo>
                  <a:pt x="0" y="279"/>
                </a:lnTo>
                <a:lnTo>
                  <a:pt x="0" y="297"/>
                </a:lnTo>
                <a:lnTo>
                  <a:pt x="4" y="315"/>
                </a:lnTo>
                <a:lnTo>
                  <a:pt x="8" y="335"/>
                </a:lnTo>
                <a:lnTo>
                  <a:pt x="14" y="352"/>
                </a:lnTo>
                <a:lnTo>
                  <a:pt x="22" y="369"/>
                </a:lnTo>
                <a:lnTo>
                  <a:pt x="33" y="387"/>
                </a:lnTo>
                <a:lnTo>
                  <a:pt x="44" y="403"/>
                </a:lnTo>
                <a:lnTo>
                  <a:pt x="58" y="418"/>
                </a:lnTo>
                <a:lnTo>
                  <a:pt x="58" y="418"/>
                </a:lnTo>
                <a:lnTo>
                  <a:pt x="66" y="425"/>
                </a:lnTo>
                <a:lnTo>
                  <a:pt x="76" y="433"/>
                </a:lnTo>
                <a:lnTo>
                  <a:pt x="54" y="506"/>
                </a:lnTo>
                <a:lnTo>
                  <a:pt x="115" y="506"/>
                </a:lnTo>
                <a:lnTo>
                  <a:pt x="128" y="462"/>
                </a:lnTo>
                <a:lnTo>
                  <a:pt x="128" y="462"/>
                </a:lnTo>
                <a:lnTo>
                  <a:pt x="144" y="469"/>
                </a:lnTo>
                <a:lnTo>
                  <a:pt x="161" y="472"/>
                </a:lnTo>
                <a:lnTo>
                  <a:pt x="180" y="474"/>
                </a:lnTo>
                <a:lnTo>
                  <a:pt x="197" y="475"/>
                </a:lnTo>
                <a:lnTo>
                  <a:pt x="197" y="475"/>
                </a:lnTo>
                <a:lnTo>
                  <a:pt x="197" y="475"/>
                </a:lnTo>
                <a:lnTo>
                  <a:pt x="197" y="475"/>
                </a:lnTo>
                <a:lnTo>
                  <a:pt x="215" y="474"/>
                </a:lnTo>
                <a:lnTo>
                  <a:pt x="233" y="472"/>
                </a:lnTo>
                <a:lnTo>
                  <a:pt x="249" y="469"/>
                </a:lnTo>
                <a:lnTo>
                  <a:pt x="266" y="463"/>
                </a:lnTo>
                <a:lnTo>
                  <a:pt x="278" y="506"/>
                </a:lnTo>
                <a:lnTo>
                  <a:pt x="338" y="506"/>
                </a:lnTo>
                <a:lnTo>
                  <a:pt x="318" y="434"/>
                </a:lnTo>
                <a:lnTo>
                  <a:pt x="318" y="434"/>
                </a:lnTo>
                <a:lnTo>
                  <a:pt x="328" y="427"/>
                </a:lnTo>
                <a:lnTo>
                  <a:pt x="336" y="418"/>
                </a:lnTo>
                <a:lnTo>
                  <a:pt x="336" y="418"/>
                </a:lnTo>
                <a:lnTo>
                  <a:pt x="350" y="403"/>
                </a:lnTo>
                <a:lnTo>
                  <a:pt x="361" y="388"/>
                </a:lnTo>
                <a:lnTo>
                  <a:pt x="371" y="371"/>
                </a:lnTo>
                <a:lnTo>
                  <a:pt x="379" y="354"/>
                </a:lnTo>
                <a:lnTo>
                  <a:pt x="386" y="336"/>
                </a:lnTo>
                <a:lnTo>
                  <a:pt x="390" y="316"/>
                </a:lnTo>
                <a:lnTo>
                  <a:pt x="393" y="298"/>
                </a:lnTo>
                <a:lnTo>
                  <a:pt x="395" y="279"/>
                </a:lnTo>
                <a:lnTo>
                  <a:pt x="395" y="279"/>
                </a:lnTo>
                <a:lnTo>
                  <a:pt x="393" y="260"/>
                </a:lnTo>
                <a:lnTo>
                  <a:pt x="391" y="242"/>
                </a:lnTo>
                <a:lnTo>
                  <a:pt x="387" y="225"/>
                </a:lnTo>
                <a:lnTo>
                  <a:pt x="382" y="208"/>
                </a:lnTo>
                <a:lnTo>
                  <a:pt x="375" y="192"/>
                </a:lnTo>
                <a:lnTo>
                  <a:pt x="366" y="176"/>
                </a:lnTo>
                <a:lnTo>
                  <a:pt x="357" y="162"/>
                </a:lnTo>
                <a:lnTo>
                  <a:pt x="345" y="148"/>
                </a:lnTo>
                <a:lnTo>
                  <a:pt x="369" y="124"/>
                </a:lnTo>
                <a:lnTo>
                  <a:pt x="404" y="136"/>
                </a:lnTo>
                <a:close/>
                <a:moveTo>
                  <a:pt x="456" y="64"/>
                </a:moveTo>
                <a:lnTo>
                  <a:pt x="400" y="120"/>
                </a:lnTo>
                <a:lnTo>
                  <a:pt x="379" y="113"/>
                </a:lnTo>
                <a:lnTo>
                  <a:pt x="436" y="57"/>
                </a:lnTo>
                <a:lnTo>
                  <a:pt x="456" y="64"/>
                </a:lnTo>
                <a:close/>
                <a:moveTo>
                  <a:pt x="370" y="103"/>
                </a:moveTo>
                <a:lnTo>
                  <a:pt x="362" y="82"/>
                </a:lnTo>
                <a:lnTo>
                  <a:pt x="418" y="26"/>
                </a:lnTo>
                <a:lnTo>
                  <a:pt x="426" y="46"/>
                </a:lnTo>
                <a:lnTo>
                  <a:pt x="398" y="74"/>
                </a:lnTo>
                <a:lnTo>
                  <a:pt x="370" y="103"/>
                </a:lnTo>
                <a:close/>
                <a:moveTo>
                  <a:pt x="104" y="492"/>
                </a:moveTo>
                <a:lnTo>
                  <a:pt x="74" y="492"/>
                </a:lnTo>
                <a:lnTo>
                  <a:pt x="88" y="443"/>
                </a:lnTo>
                <a:lnTo>
                  <a:pt x="88" y="443"/>
                </a:lnTo>
                <a:lnTo>
                  <a:pt x="101" y="450"/>
                </a:lnTo>
                <a:lnTo>
                  <a:pt x="114" y="457"/>
                </a:lnTo>
                <a:lnTo>
                  <a:pt x="104" y="492"/>
                </a:lnTo>
                <a:close/>
                <a:moveTo>
                  <a:pt x="319" y="492"/>
                </a:moveTo>
                <a:lnTo>
                  <a:pt x="289" y="492"/>
                </a:lnTo>
                <a:lnTo>
                  <a:pt x="279" y="458"/>
                </a:lnTo>
                <a:lnTo>
                  <a:pt x="279" y="458"/>
                </a:lnTo>
                <a:lnTo>
                  <a:pt x="292" y="451"/>
                </a:lnTo>
                <a:lnTo>
                  <a:pt x="305" y="443"/>
                </a:lnTo>
                <a:lnTo>
                  <a:pt x="319" y="492"/>
                </a:lnTo>
                <a:close/>
                <a:moveTo>
                  <a:pt x="380" y="279"/>
                </a:moveTo>
                <a:lnTo>
                  <a:pt x="380" y="279"/>
                </a:lnTo>
                <a:lnTo>
                  <a:pt x="379" y="296"/>
                </a:lnTo>
                <a:lnTo>
                  <a:pt x="377" y="314"/>
                </a:lnTo>
                <a:lnTo>
                  <a:pt x="373" y="331"/>
                </a:lnTo>
                <a:lnTo>
                  <a:pt x="366" y="348"/>
                </a:lnTo>
                <a:lnTo>
                  <a:pt x="359" y="364"/>
                </a:lnTo>
                <a:lnTo>
                  <a:pt x="349" y="380"/>
                </a:lnTo>
                <a:lnTo>
                  <a:pt x="338" y="394"/>
                </a:lnTo>
                <a:lnTo>
                  <a:pt x="326" y="407"/>
                </a:lnTo>
                <a:lnTo>
                  <a:pt x="326" y="407"/>
                </a:lnTo>
                <a:lnTo>
                  <a:pt x="314" y="420"/>
                </a:lnTo>
                <a:lnTo>
                  <a:pt x="298" y="431"/>
                </a:lnTo>
                <a:lnTo>
                  <a:pt x="283" y="439"/>
                </a:lnTo>
                <a:lnTo>
                  <a:pt x="267" y="447"/>
                </a:lnTo>
                <a:lnTo>
                  <a:pt x="251" y="454"/>
                </a:lnTo>
                <a:lnTo>
                  <a:pt x="234" y="458"/>
                </a:lnTo>
                <a:lnTo>
                  <a:pt x="215" y="460"/>
                </a:lnTo>
                <a:lnTo>
                  <a:pt x="197" y="461"/>
                </a:lnTo>
                <a:lnTo>
                  <a:pt x="197" y="461"/>
                </a:lnTo>
                <a:lnTo>
                  <a:pt x="197" y="461"/>
                </a:lnTo>
                <a:lnTo>
                  <a:pt x="197" y="461"/>
                </a:lnTo>
                <a:lnTo>
                  <a:pt x="179" y="460"/>
                </a:lnTo>
                <a:lnTo>
                  <a:pt x="161" y="458"/>
                </a:lnTo>
                <a:lnTo>
                  <a:pt x="144" y="454"/>
                </a:lnTo>
                <a:lnTo>
                  <a:pt x="127" y="447"/>
                </a:lnTo>
                <a:lnTo>
                  <a:pt x="110" y="439"/>
                </a:lnTo>
                <a:lnTo>
                  <a:pt x="95" y="431"/>
                </a:lnTo>
                <a:lnTo>
                  <a:pt x="81" y="420"/>
                </a:lnTo>
                <a:lnTo>
                  <a:pt x="67" y="407"/>
                </a:lnTo>
                <a:lnTo>
                  <a:pt x="67" y="407"/>
                </a:lnTo>
                <a:lnTo>
                  <a:pt x="55" y="394"/>
                </a:lnTo>
                <a:lnTo>
                  <a:pt x="45" y="379"/>
                </a:lnTo>
                <a:lnTo>
                  <a:pt x="35" y="363"/>
                </a:lnTo>
                <a:lnTo>
                  <a:pt x="27" y="347"/>
                </a:lnTo>
                <a:lnTo>
                  <a:pt x="22" y="330"/>
                </a:lnTo>
                <a:lnTo>
                  <a:pt x="18" y="313"/>
                </a:lnTo>
                <a:lnTo>
                  <a:pt x="14" y="296"/>
                </a:lnTo>
                <a:lnTo>
                  <a:pt x="14" y="279"/>
                </a:lnTo>
                <a:lnTo>
                  <a:pt x="14" y="260"/>
                </a:lnTo>
                <a:lnTo>
                  <a:pt x="18" y="243"/>
                </a:lnTo>
                <a:lnTo>
                  <a:pt x="22" y="226"/>
                </a:lnTo>
                <a:lnTo>
                  <a:pt x="27" y="209"/>
                </a:lnTo>
                <a:lnTo>
                  <a:pt x="35" y="193"/>
                </a:lnTo>
                <a:lnTo>
                  <a:pt x="45" y="177"/>
                </a:lnTo>
                <a:lnTo>
                  <a:pt x="55" y="163"/>
                </a:lnTo>
                <a:lnTo>
                  <a:pt x="67" y="149"/>
                </a:lnTo>
                <a:lnTo>
                  <a:pt x="67" y="149"/>
                </a:lnTo>
                <a:lnTo>
                  <a:pt x="81" y="136"/>
                </a:lnTo>
                <a:lnTo>
                  <a:pt x="95" y="125"/>
                </a:lnTo>
                <a:lnTo>
                  <a:pt x="110" y="117"/>
                </a:lnTo>
                <a:lnTo>
                  <a:pt x="127" y="109"/>
                </a:lnTo>
                <a:lnTo>
                  <a:pt x="144" y="103"/>
                </a:lnTo>
                <a:lnTo>
                  <a:pt x="161" y="98"/>
                </a:lnTo>
                <a:lnTo>
                  <a:pt x="179" y="96"/>
                </a:lnTo>
                <a:lnTo>
                  <a:pt x="197" y="95"/>
                </a:lnTo>
                <a:lnTo>
                  <a:pt x="197" y="95"/>
                </a:lnTo>
                <a:lnTo>
                  <a:pt x="215" y="96"/>
                </a:lnTo>
                <a:lnTo>
                  <a:pt x="233" y="98"/>
                </a:lnTo>
                <a:lnTo>
                  <a:pt x="250" y="103"/>
                </a:lnTo>
                <a:lnTo>
                  <a:pt x="266" y="109"/>
                </a:lnTo>
                <a:lnTo>
                  <a:pt x="282" y="115"/>
                </a:lnTo>
                <a:lnTo>
                  <a:pt x="297" y="125"/>
                </a:lnTo>
                <a:lnTo>
                  <a:pt x="311" y="135"/>
                </a:lnTo>
                <a:lnTo>
                  <a:pt x="325" y="148"/>
                </a:lnTo>
                <a:lnTo>
                  <a:pt x="301" y="172"/>
                </a:lnTo>
                <a:lnTo>
                  <a:pt x="301" y="172"/>
                </a:lnTo>
                <a:lnTo>
                  <a:pt x="290" y="162"/>
                </a:lnTo>
                <a:lnTo>
                  <a:pt x="279" y="153"/>
                </a:lnTo>
                <a:lnTo>
                  <a:pt x="266" y="147"/>
                </a:lnTo>
                <a:lnTo>
                  <a:pt x="253" y="140"/>
                </a:lnTo>
                <a:lnTo>
                  <a:pt x="240" y="136"/>
                </a:lnTo>
                <a:lnTo>
                  <a:pt x="226" y="132"/>
                </a:lnTo>
                <a:lnTo>
                  <a:pt x="212" y="131"/>
                </a:lnTo>
                <a:lnTo>
                  <a:pt x="197" y="130"/>
                </a:lnTo>
                <a:lnTo>
                  <a:pt x="197" y="130"/>
                </a:lnTo>
                <a:lnTo>
                  <a:pt x="183" y="131"/>
                </a:lnTo>
                <a:lnTo>
                  <a:pt x="168" y="133"/>
                </a:lnTo>
                <a:lnTo>
                  <a:pt x="154" y="136"/>
                </a:lnTo>
                <a:lnTo>
                  <a:pt x="140" y="140"/>
                </a:lnTo>
                <a:lnTo>
                  <a:pt x="127" y="147"/>
                </a:lnTo>
                <a:lnTo>
                  <a:pt x="115" y="154"/>
                </a:lnTo>
                <a:lnTo>
                  <a:pt x="103" y="163"/>
                </a:lnTo>
                <a:lnTo>
                  <a:pt x="92" y="173"/>
                </a:lnTo>
                <a:lnTo>
                  <a:pt x="92" y="173"/>
                </a:lnTo>
                <a:lnTo>
                  <a:pt x="81" y="185"/>
                </a:lnTo>
                <a:lnTo>
                  <a:pt x="73" y="196"/>
                </a:lnTo>
                <a:lnTo>
                  <a:pt x="65" y="208"/>
                </a:lnTo>
                <a:lnTo>
                  <a:pt x="60" y="222"/>
                </a:lnTo>
                <a:lnTo>
                  <a:pt x="54" y="235"/>
                </a:lnTo>
                <a:lnTo>
                  <a:pt x="51" y="249"/>
                </a:lnTo>
                <a:lnTo>
                  <a:pt x="49" y="263"/>
                </a:lnTo>
                <a:lnTo>
                  <a:pt x="49" y="279"/>
                </a:lnTo>
                <a:lnTo>
                  <a:pt x="49" y="293"/>
                </a:lnTo>
                <a:lnTo>
                  <a:pt x="51" y="307"/>
                </a:lnTo>
                <a:lnTo>
                  <a:pt x="54" y="321"/>
                </a:lnTo>
                <a:lnTo>
                  <a:pt x="60" y="334"/>
                </a:lnTo>
                <a:lnTo>
                  <a:pt x="65" y="348"/>
                </a:lnTo>
                <a:lnTo>
                  <a:pt x="73" y="360"/>
                </a:lnTo>
                <a:lnTo>
                  <a:pt x="81" y="371"/>
                </a:lnTo>
                <a:lnTo>
                  <a:pt x="92" y="383"/>
                </a:lnTo>
                <a:lnTo>
                  <a:pt x="92" y="383"/>
                </a:lnTo>
                <a:lnTo>
                  <a:pt x="103" y="393"/>
                </a:lnTo>
                <a:lnTo>
                  <a:pt x="115" y="402"/>
                </a:lnTo>
                <a:lnTo>
                  <a:pt x="127" y="409"/>
                </a:lnTo>
                <a:lnTo>
                  <a:pt x="140" y="416"/>
                </a:lnTo>
                <a:lnTo>
                  <a:pt x="154" y="420"/>
                </a:lnTo>
                <a:lnTo>
                  <a:pt x="168" y="424"/>
                </a:lnTo>
                <a:lnTo>
                  <a:pt x="183" y="427"/>
                </a:lnTo>
                <a:lnTo>
                  <a:pt x="197" y="427"/>
                </a:lnTo>
                <a:lnTo>
                  <a:pt x="197" y="427"/>
                </a:lnTo>
                <a:lnTo>
                  <a:pt x="212" y="427"/>
                </a:lnTo>
                <a:lnTo>
                  <a:pt x="226" y="424"/>
                </a:lnTo>
                <a:lnTo>
                  <a:pt x="240" y="420"/>
                </a:lnTo>
                <a:lnTo>
                  <a:pt x="254" y="416"/>
                </a:lnTo>
                <a:lnTo>
                  <a:pt x="267" y="409"/>
                </a:lnTo>
                <a:lnTo>
                  <a:pt x="280" y="402"/>
                </a:lnTo>
                <a:lnTo>
                  <a:pt x="291" y="393"/>
                </a:lnTo>
                <a:lnTo>
                  <a:pt x="303" y="383"/>
                </a:lnTo>
                <a:lnTo>
                  <a:pt x="303" y="383"/>
                </a:lnTo>
                <a:lnTo>
                  <a:pt x="312" y="373"/>
                </a:lnTo>
                <a:lnTo>
                  <a:pt x="321" y="361"/>
                </a:lnTo>
                <a:lnTo>
                  <a:pt x="329" y="348"/>
                </a:lnTo>
                <a:lnTo>
                  <a:pt x="335" y="335"/>
                </a:lnTo>
                <a:lnTo>
                  <a:pt x="339" y="322"/>
                </a:lnTo>
                <a:lnTo>
                  <a:pt x="343" y="308"/>
                </a:lnTo>
                <a:lnTo>
                  <a:pt x="345" y="293"/>
                </a:lnTo>
                <a:lnTo>
                  <a:pt x="346" y="279"/>
                </a:lnTo>
                <a:lnTo>
                  <a:pt x="346" y="279"/>
                </a:lnTo>
                <a:lnTo>
                  <a:pt x="345" y="265"/>
                </a:lnTo>
                <a:lnTo>
                  <a:pt x="344" y="252"/>
                </a:lnTo>
                <a:lnTo>
                  <a:pt x="341" y="240"/>
                </a:lnTo>
                <a:lnTo>
                  <a:pt x="337" y="227"/>
                </a:lnTo>
                <a:lnTo>
                  <a:pt x="332" y="215"/>
                </a:lnTo>
                <a:lnTo>
                  <a:pt x="325" y="203"/>
                </a:lnTo>
                <a:lnTo>
                  <a:pt x="319" y="192"/>
                </a:lnTo>
                <a:lnTo>
                  <a:pt x="310" y="182"/>
                </a:lnTo>
                <a:lnTo>
                  <a:pt x="335" y="158"/>
                </a:lnTo>
                <a:lnTo>
                  <a:pt x="335" y="158"/>
                </a:lnTo>
                <a:lnTo>
                  <a:pt x="345" y="171"/>
                </a:lnTo>
                <a:lnTo>
                  <a:pt x="355" y="185"/>
                </a:lnTo>
                <a:lnTo>
                  <a:pt x="362" y="199"/>
                </a:lnTo>
                <a:lnTo>
                  <a:pt x="369" y="214"/>
                </a:lnTo>
                <a:lnTo>
                  <a:pt x="374" y="229"/>
                </a:lnTo>
                <a:lnTo>
                  <a:pt x="377" y="245"/>
                </a:lnTo>
                <a:lnTo>
                  <a:pt x="379" y="261"/>
                </a:lnTo>
                <a:lnTo>
                  <a:pt x="380" y="279"/>
                </a:lnTo>
                <a:lnTo>
                  <a:pt x="380" y="279"/>
                </a:lnTo>
                <a:close/>
                <a:moveTo>
                  <a:pt x="233" y="279"/>
                </a:moveTo>
                <a:lnTo>
                  <a:pt x="233" y="279"/>
                </a:lnTo>
                <a:lnTo>
                  <a:pt x="231" y="285"/>
                </a:lnTo>
                <a:lnTo>
                  <a:pt x="230" y="292"/>
                </a:lnTo>
                <a:lnTo>
                  <a:pt x="226" y="298"/>
                </a:lnTo>
                <a:lnTo>
                  <a:pt x="222" y="303"/>
                </a:lnTo>
                <a:lnTo>
                  <a:pt x="222" y="303"/>
                </a:lnTo>
                <a:lnTo>
                  <a:pt x="216" y="308"/>
                </a:lnTo>
                <a:lnTo>
                  <a:pt x="211" y="311"/>
                </a:lnTo>
                <a:lnTo>
                  <a:pt x="204" y="313"/>
                </a:lnTo>
                <a:lnTo>
                  <a:pt x="197" y="313"/>
                </a:lnTo>
                <a:lnTo>
                  <a:pt x="197" y="313"/>
                </a:lnTo>
                <a:lnTo>
                  <a:pt x="190" y="313"/>
                </a:lnTo>
                <a:lnTo>
                  <a:pt x="184" y="311"/>
                </a:lnTo>
                <a:lnTo>
                  <a:pt x="177" y="308"/>
                </a:lnTo>
                <a:lnTo>
                  <a:pt x="172" y="303"/>
                </a:lnTo>
                <a:lnTo>
                  <a:pt x="172" y="303"/>
                </a:lnTo>
                <a:lnTo>
                  <a:pt x="168" y="298"/>
                </a:lnTo>
                <a:lnTo>
                  <a:pt x="164" y="292"/>
                </a:lnTo>
                <a:lnTo>
                  <a:pt x="162" y="285"/>
                </a:lnTo>
                <a:lnTo>
                  <a:pt x="161" y="279"/>
                </a:lnTo>
                <a:lnTo>
                  <a:pt x="162" y="271"/>
                </a:lnTo>
                <a:lnTo>
                  <a:pt x="164" y="265"/>
                </a:lnTo>
                <a:lnTo>
                  <a:pt x="168" y="259"/>
                </a:lnTo>
                <a:lnTo>
                  <a:pt x="172" y="253"/>
                </a:lnTo>
                <a:lnTo>
                  <a:pt x="172" y="253"/>
                </a:lnTo>
                <a:lnTo>
                  <a:pt x="177" y="248"/>
                </a:lnTo>
                <a:lnTo>
                  <a:pt x="184" y="245"/>
                </a:lnTo>
                <a:lnTo>
                  <a:pt x="190" y="243"/>
                </a:lnTo>
                <a:lnTo>
                  <a:pt x="197" y="243"/>
                </a:lnTo>
                <a:lnTo>
                  <a:pt x="197" y="243"/>
                </a:lnTo>
                <a:lnTo>
                  <a:pt x="203" y="243"/>
                </a:lnTo>
                <a:lnTo>
                  <a:pt x="210" y="245"/>
                </a:lnTo>
                <a:lnTo>
                  <a:pt x="215" y="248"/>
                </a:lnTo>
                <a:lnTo>
                  <a:pt x="221" y="252"/>
                </a:lnTo>
                <a:lnTo>
                  <a:pt x="211" y="262"/>
                </a:lnTo>
                <a:lnTo>
                  <a:pt x="211" y="262"/>
                </a:lnTo>
                <a:lnTo>
                  <a:pt x="209" y="265"/>
                </a:lnTo>
                <a:lnTo>
                  <a:pt x="209" y="267"/>
                </a:lnTo>
                <a:lnTo>
                  <a:pt x="209" y="270"/>
                </a:lnTo>
                <a:lnTo>
                  <a:pt x="211" y="272"/>
                </a:lnTo>
                <a:lnTo>
                  <a:pt x="211" y="272"/>
                </a:lnTo>
                <a:lnTo>
                  <a:pt x="213" y="273"/>
                </a:lnTo>
                <a:lnTo>
                  <a:pt x="215" y="274"/>
                </a:lnTo>
                <a:lnTo>
                  <a:pt x="215" y="274"/>
                </a:lnTo>
                <a:lnTo>
                  <a:pt x="218" y="273"/>
                </a:lnTo>
                <a:lnTo>
                  <a:pt x="221" y="272"/>
                </a:lnTo>
                <a:lnTo>
                  <a:pt x="229" y="263"/>
                </a:lnTo>
                <a:lnTo>
                  <a:pt x="229" y="263"/>
                </a:lnTo>
                <a:lnTo>
                  <a:pt x="231" y="271"/>
                </a:lnTo>
                <a:lnTo>
                  <a:pt x="233" y="279"/>
                </a:lnTo>
                <a:lnTo>
                  <a:pt x="233" y="279"/>
                </a:lnTo>
                <a:close/>
                <a:moveTo>
                  <a:pt x="230" y="242"/>
                </a:moveTo>
                <a:lnTo>
                  <a:pt x="230" y="242"/>
                </a:lnTo>
                <a:lnTo>
                  <a:pt x="224" y="236"/>
                </a:lnTo>
                <a:lnTo>
                  <a:pt x="215" y="232"/>
                </a:lnTo>
                <a:lnTo>
                  <a:pt x="207" y="230"/>
                </a:lnTo>
                <a:lnTo>
                  <a:pt x="197" y="229"/>
                </a:lnTo>
                <a:lnTo>
                  <a:pt x="197" y="229"/>
                </a:lnTo>
                <a:lnTo>
                  <a:pt x="187" y="230"/>
                </a:lnTo>
                <a:lnTo>
                  <a:pt x="179" y="232"/>
                </a:lnTo>
                <a:lnTo>
                  <a:pt x="170" y="236"/>
                </a:lnTo>
                <a:lnTo>
                  <a:pt x="162" y="243"/>
                </a:lnTo>
                <a:lnTo>
                  <a:pt x="162" y="243"/>
                </a:lnTo>
                <a:lnTo>
                  <a:pt x="156" y="250"/>
                </a:lnTo>
                <a:lnTo>
                  <a:pt x="152" y="259"/>
                </a:lnTo>
                <a:lnTo>
                  <a:pt x="148" y="269"/>
                </a:lnTo>
                <a:lnTo>
                  <a:pt x="147" y="279"/>
                </a:lnTo>
                <a:lnTo>
                  <a:pt x="148" y="287"/>
                </a:lnTo>
                <a:lnTo>
                  <a:pt x="152" y="297"/>
                </a:lnTo>
                <a:lnTo>
                  <a:pt x="156" y="306"/>
                </a:lnTo>
                <a:lnTo>
                  <a:pt x="162" y="313"/>
                </a:lnTo>
                <a:lnTo>
                  <a:pt x="162" y="313"/>
                </a:lnTo>
                <a:lnTo>
                  <a:pt x="170" y="320"/>
                </a:lnTo>
                <a:lnTo>
                  <a:pt x="179" y="324"/>
                </a:lnTo>
                <a:lnTo>
                  <a:pt x="187" y="327"/>
                </a:lnTo>
                <a:lnTo>
                  <a:pt x="197" y="327"/>
                </a:lnTo>
                <a:lnTo>
                  <a:pt x="197" y="327"/>
                </a:lnTo>
                <a:lnTo>
                  <a:pt x="207" y="327"/>
                </a:lnTo>
                <a:lnTo>
                  <a:pt x="216" y="324"/>
                </a:lnTo>
                <a:lnTo>
                  <a:pt x="225" y="320"/>
                </a:lnTo>
                <a:lnTo>
                  <a:pt x="233" y="313"/>
                </a:lnTo>
                <a:lnTo>
                  <a:pt x="233" y="313"/>
                </a:lnTo>
                <a:lnTo>
                  <a:pt x="238" y="306"/>
                </a:lnTo>
                <a:lnTo>
                  <a:pt x="243" y="297"/>
                </a:lnTo>
                <a:lnTo>
                  <a:pt x="245" y="288"/>
                </a:lnTo>
                <a:lnTo>
                  <a:pt x="247" y="279"/>
                </a:lnTo>
                <a:lnTo>
                  <a:pt x="247" y="279"/>
                </a:lnTo>
                <a:lnTo>
                  <a:pt x="247" y="271"/>
                </a:lnTo>
                <a:lnTo>
                  <a:pt x="244" y="265"/>
                </a:lnTo>
                <a:lnTo>
                  <a:pt x="242" y="259"/>
                </a:lnTo>
                <a:lnTo>
                  <a:pt x="240" y="253"/>
                </a:lnTo>
                <a:lnTo>
                  <a:pt x="268" y="223"/>
                </a:lnTo>
                <a:lnTo>
                  <a:pt x="268" y="223"/>
                </a:lnTo>
                <a:lnTo>
                  <a:pt x="277" y="236"/>
                </a:lnTo>
                <a:lnTo>
                  <a:pt x="282" y="249"/>
                </a:lnTo>
                <a:lnTo>
                  <a:pt x="285" y="263"/>
                </a:lnTo>
                <a:lnTo>
                  <a:pt x="287" y="279"/>
                </a:lnTo>
                <a:lnTo>
                  <a:pt x="287" y="279"/>
                </a:lnTo>
                <a:lnTo>
                  <a:pt x="287" y="287"/>
                </a:lnTo>
                <a:lnTo>
                  <a:pt x="285" y="296"/>
                </a:lnTo>
                <a:lnTo>
                  <a:pt x="283" y="304"/>
                </a:lnTo>
                <a:lnTo>
                  <a:pt x="280" y="312"/>
                </a:lnTo>
                <a:lnTo>
                  <a:pt x="277" y="321"/>
                </a:lnTo>
                <a:lnTo>
                  <a:pt x="271" y="328"/>
                </a:lnTo>
                <a:lnTo>
                  <a:pt x="267" y="335"/>
                </a:lnTo>
                <a:lnTo>
                  <a:pt x="261" y="341"/>
                </a:lnTo>
                <a:lnTo>
                  <a:pt x="261" y="341"/>
                </a:lnTo>
                <a:lnTo>
                  <a:pt x="254" y="348"/>
                </a:lnTo>
                <a:lnTo>
                  <a:pt x="247" y="353"/>
                </a:lnTo>
                <a:lnTo>
                  <a:pt x="239" y="357"/>
                </a:lnTo>
                <a:lnTo>
                  <a:pt x="231" y="361"/>
                </a:lnTo>
                <a:lnTo>
                  <a:pt x="223" y="364"/>
                </a:lnTo>
                <a:lnTo>
                  <a:pt x="215" y="366"/>
                </a:lnTo>
                <a:lnTo>
                  <a:pt x="206" y="367"/>
                </a:lnTo>
                <a:lnTo>
                  <a:pt x="197" y="368"/>
                </a:lnTo>
                <a:lnTo>
                  <a:pt x="197" y="368"/>
                </a:lnTo>
                <a:lnTo>
                  <a:pt x="197" y="368"/>
                </a:lnTo>
                <a:lnTo>
                  <a:pt x="197" y="368"/>
                </a:lnTo>
                <a:lnTo>
                  <a:pt x="188" y="367"/>
                </a:lnTo>
                <a:lnTo>
                  <a:pt x="180" y="366"/>
                </a:lnTo>
                <a:lnTo>
                  <a:pt x="171" y="364"/>
                </a:lnTo>
                <a:lnTo>
                  <a:pt x="162" y="361"/>
                </a:lnTo>
                <a:lnTo>
                  <a:pt x="155" y="357"/>
                </a:lnTo>
                <a:lnTo>
                  <a:pt x="147" y="353"/>
                </a:lnTo>
                <a:lnTo>
                  <a:pt x="140" y="348"/>
                </a:lnTo>
                <a:lnTo>
                  <a:pt x="133" y="341"/>
                </a:lnTo>
                <a:lnTo>
                  <a:pt x="133" y="341"/>
                </a:lnTo>
                <a:lnTo>
                  <a:pt x="128" y="335"/>
                </a:lnTo>
                <a:lnTo>
                  <a:pt x="122" y="327"/>
                </a:lnTo>
                <a:lnTo>
                  <a:pt x="118" y="320"/>
                </a:lnTo>
                <a:lnTo>
                  <a:pt x="114" y="312"/>
                </a:lnTo>
                <a:lnTo>
                  <a:pt x="110" y="303"/>
                </a:lnTo>
                <a:lnTo>
                  <a:pt x="109" y="295"/>
                </a:lnTo>
                <a:lnTo>
                  <a:pt x="107" y="287"/>
                </a:lnTo>
                <a:lnTo>
                  <a:pt x="107" y="279"/>
                </a:lnTo>
                <a:lnTo>
                  <a:pt x="107" y="270"/>
                </a:lnTo>
                <a:lnTo>
                  <a:pt x="109" y="261"/>
                </a:lnTo>
                <a:lnTo>
                  <a:pt x="110" y="253"/>
                </a:lnTo>
                <a:lnTo>
                  <a:pt x="114" y="244"/>
                </a:lnTo>
                <a:lnTo>
                  <a:pt x="118" y="236"/>
                </a:lnTo>
                <a:lnTo>
                  <a:pt x="122" y="229"/>
                </a:lnTo>
                <a:lnTo>
                  <a:pt x="128" y="221"/>
                </a:lnTo>
                <a:lnTo>
                  <a:pt x="133" y="215"/>
                </a:lnTo>
                <a:lnTo>
                  <a:pt x="133" y="215"/>
                </a:lnTo>
                <a:lnTo>
                  <a:pt x="141" y="208"/>
                </a:lnTo>
                <a:lnTo>
                  <a:pt x="147" y="203"/>
                </a:lnTo>
                <a:lnTo>
                  <a:pt x="155" y="199"/>
                </a:lnTo>
                <a:lnTo>
                  <a:pt x="162" y="195"/>
                </a:lnTo>
                <a:lnTo>
                  <a:pt x="171" y="192"/>
                </a:lnTo>
                <a:lnTo>
                  <a:pt x="180" y="190"/>
                </a:lnTo>
                <a:lnTo>
                  <a:pt x="188" y="189"/>
                </a:lnTo>
                <a:lnTo>
                  <a:pt x="197" y="188"/>
                </a:lnTo>
                <a:lnTo>
                  <a:pt x="197" y="188"/>
                </a:lnTo>
                <a:lnTo>
                  <a:pt x="206" y="189"/>
                </a:lnTo>
                <a:lnTo>
                  <a:pt x="214" y="190"/>
                </a:lnTo>
                <a:lnTo>
                  <a:pt x="223" y="192"/>
                </a:lnTo>
                <a:lnTo>
                  <a:pt x="230" y="194"/>
                </a:lnTo>
                <a:lnTo>
                  <a:pt x="238" y="199"/>
                </a:lnTo>
                <a:lnTo>
                  <a:pt x="245" y="203"/>
                </a:lnTo>
                <a:lnTo>
                  <a:pt x="253" y="207"/>
                </a:lnTo>
                <a:lnTo>
                  <a:pt x="260" y="214"/>
                </a:lnTo>
                <a:lnTo>
                  <a:pt x="230" y="242"/>
                </a:lnTo>
                <a:close/>
                <a:moveTo>
                  <a:pt x="269" y="203"/>
                </a:moveTo>
                <a:lnTo>
                  <a:pt x="269" y="203"/>
                </a:lnTo>
                <a:lnTo>
                  <a:pt x="262" y="196"/>
                </a:lnTo>
                <a:lnTo>
                  <a:pt x="254" y="191"/>
                </a:lnTo>
                <a:lnTo>
                  <a:pt x="245" y="186"/>
                </a:lnTo>
                <a:lnTo>
                  <a:pt x="236" y="181"/>
                </a:lnTo>
                <a:lnTo>
                  <a:pt x="227" y="178"/>
                </a:lnTo>
                <a:lnTo>
                  <a:pt x="217" y="176"/>
                </a:lnTo>
                <a:lnTo>
                  <a:pt x="208" y="175"/>
                </a:lnTo>
                <a:lnTo>
                  <a:pt x="197" y="174"/>
                </a:lnTo>
                <a:lnTo>
                  <a:pt x="197" y="174"/>
                </a:lnTo>
                <a:lnTo>
                  <a:pt x="187" y="175"/>
                </a:lnTo>
                <a:lnTo>
                  <a:pt x="176" y="176"/>
                </a:lnTo>
                <a:lnTo>
                  <a:pt x="167" y="178"/>
                </a:lnTo>
                <a:lnTo>
                  <a:pt x="157" y="182"/>
                </a:lnTo>
                <a:lnTo>
                  <a:pt x="148" y="187"/>
                </a:lnTo>
                <a:lnTo>
                  <a:pt x="140" y="191"/>
                </a:lnTo>
                <a:lnTo>
                  <a:pt x="131" y="198"/>
                </a:lnTo>
                <a:lnTo>
                  <a:pt x="123" y="205"/>
                </a:lnTo>
                <a:lnTo>
                  <a:pt x="123" y="205"/>
                </a:lnTo>
                <a:lnTo>
                  <a:pt x="117" y="213"/>
                </a:lnTo>
                <a:lnTo>
                  <a:pt x="110" y="221"/>
                </a:lnTo>
                <a:lnTo>
                  <a:pt x="105" y="230"/>
                </a:lnTo>
                <a:lnTo>
                  <a:pt x="101" y="239"/>
                </a:lnTo>
                <a:lnTo>
                  <a:pt x="98" y="248"/>
                </a:lnTo>
                <a:lnTo>
                  <a:pt x="95" y="258"/>
                </a:lnTo>
                <a:lnTo>
                  <a:pt x="93" y="268"/>
                </a:lnTo>
                <a:lnTo>
                  <a:pt x="93" y="279"/>
                </a:lnTo>
                <a:lnTo>
                  <a:pt x="93" y="288"/>
                </a:lnTo>
                <a:lnTo>
                  <a:pt x="95" y="298"/>
                </a:lnTo>
                <a:lnTo>
                  <a:pt x="98" y="308"/>
                </a:lnTo>
                <a:lnTo>
                  <a:pt x="101" y="317"/>
                </a:lnTo>
                <a:lnTo>
                  <a:pt x="105" y="326"/>
                </a:lnTo>
                <a:lnTo>
                  <a:pt x="110" y="336"/>
                </a:lnTo>
                <a:lnTo>
                  <a:pt x="117" y="343"/>
                </a:lnTo>
                <a:lnTo>
                  <a:pt x="123" y="352"/>
                </a:lnTo>
                <a:lnTo>
                  <a:pt x="123" y="352"/>
                </a:lnTo>
                <a:lnTo>
                  <a:pt x="131" y="358"/>
                </a:lnTo>
                <a:lnTo>
                  <a:pt x="140" y="365"/>
                </a:lnTo>
                <a:lnTo>
                  <a:pt x="148" y="370"/>
                </a:lnTo>
                <a:lnTo>
                  <a:pt x="157" y="375"/>
                </a:lnTo>
                <a:lnTo>
                  <a:pt x="167" y="378"/>
                </a:lnTo>
                <a:lnTo>
                  <a:pt x="176" y="380"/>
                </a:lnTo>
                <a:lnTo>
                  <a:pt x="187" y="381"/>
                </a:lnTo>
                <a:lnTo>
                  <a:pt x="197" y="382"/>
                </a:lnTo>
                <a:lnTo>
                  <a:pt x="197" y="382"/>
                </a:lnTo>
                <a:lnTo>
                  <a:pt x="197" y="382"/>
                </a:lnTo>
                <a:lnTo>
                  <a:pt x="197" y="382"/>
                </a:lnTo>
                <a:lnTo>
                  <a:pt x="208" y="381"/>
                </a:lnTo>
                <a:lnTo>
                  <a:pt x="217" y="380"/>
                </a:lnTo>
                <a:lnTo>
                  <a:pt x="227" y="378"/>
                </a:lnTo>
                <a:lnTo>
                  <a:pt x="237" y="375"/>
                </a:lnTo>
                <a:lnTo>
                  <a:pt x="247" y="370"/>
                </a:lnTo>
                <a:lnTo>
                  <a:pt x="255" y="365"/>
                </a:lnTo>
                <a:lnTo>
                  <a:pt x="263" y="358"/>
                </a:lnTo>
                <a:lnTo>
                  <a:pt x="270" y="352"/>
                </a:lnTo>
                <a:lnTo>
                  <a:pt x="270" y="352"/>
                </a:lnTo>
                <a:lnTo>
                  <a:pt x="278" y="344"/>
                </a:lnTo>
                <a:lnTo>
                  <a:pt x="283" y="336"/>
                </a:lnTo>
                <a:lnTo>
                  <a:pt x="289" y="327"/>
                </a:lnTo>
                <a:lnTo>
                  <a:pt x="293" y="317"/>
                </a:lnTo>
                <a:lnTo>
                  <a:pt x="296" y="309"/>
                </a:lnTo>
                <a:lnTo>
                  <a:pt x="299" y="299"/>
                </a:lnTo>
                <a:lnTo>
                  <a:pt x="301" y="288"/>
                </a:lnTo>
                <a:lnTo>
                  <a:pt x="301" y="279"/>
                </a:lnTo>
                <a:lnTo>
                  <a:pt x="301" y="279"/>
                </a:lnTo>
                <a:lnTo>
                  <a:pt x="301" y="269"/>
                </a:lnTo>
                <a:lnTo>
                  <a:pt x="299" y="260"/>
                </a:lnTo>
                <a:lnTo>
                  <a:pt x="297" y="253"/>
                </a:lnTo>
                <a:lnTo>
                  <a:pt x="295" y="244"/>
                </a:lnTo>
                <a:lnTo>
                  <a:pt x="292" y="236"/>
                </a:lnTo>
                <a:lnTo>
                  <a:pt x="289" y="228"/>
                </a:lnTo>
                <a:lnTo>
                  <a:pt x="284" y="221"/>
                </a:lnTo>
                <a:lnTo>
                  <a:pt x="279" y="214"/>
                </a:lnTo>
                <a:lnTo>
                  <a:pt x="301" y="192"/>
                </a:lnTo>
                <a:lnTo>
                  <a:pt x="301" y="192"/>
                </a:lnTo>
                <a:lnTo>
                  <a:pt x="308" y="202"/>
                </a:lnTo>
                <a:lnTo>
                  <a:pt x="314" y="212"/>
                </a:lnTo>
                <a:lnTo>
                  <a:pt x="319" y="221"/>
                </a:lnTo>
                <a:lnTo>
                  <a:pt x="323" y="232"/>
                </a:lnTo>
                <a:lnTo>
                  <a:pt x="328" y="243"/>
                </a:lnTo>
                <a:lnTo>
                  <a:pt x="330" y="255"/>
                </a:lnTo>
                <a:lnTo>
                  <a:pt x="331" y="267"/>
                </a:lnTo>
                <a:lnTo>
                  <a:pt x="332" y="279"/>
                </a:lnTo>
                <a:lnTo>
                  <a:pt x="332" y="279"/>
                </a:lnTo>
                <a:lnTo>
                  <a:pt x="331" y="292"/>
                </a:lnTo>
                <a:lnTo>
                  <a:pt x="329" y="304"/>
                </a:lnTo>
                <a:lnTo>
                  <a:pt x="326" y="317"/>
                </a:lnTo>
                <a:lnTo>
                  <a:pt x="321" y="329"/>
                </a:lnTo>
                <a:lnTo>
                  <a:pt x="316" y="341"/>
                </a:lnTo>
                <a:lnTo>
                  <a:pt x="309" y="353"/>
                </a:lnTo>
                <a:lnTo>
                  <a:pt x="302" y="364"/>
                </a:lnTo>
                <a:lnTo>
                  <a:pt x="292" y="374"/>
                </a:lnTo>
                <a:lnTo>
                  <a:pt x="292" y="374"/>
                </a:lnTo>
                <a:lnTo>
                  <a:pt x="282" y="382"/>
                </a:lnTo>
                <a:lnTo>
                  <a:pt x="271" y="390"/>
                </a:lnTo>
                <a:lnTo>
                  <a:pt x="261" y="397"/>
                </a:lnTo>
                <a:lnTo>
                  <a:pt x="249" y="403"/>
                </a:lnTo>
                <a:lnTo>
                  <a:pt x="237" y="407"/>
                </a:lnTo>
                <a:lnTo>
                  <a:pt x="224" y="410"/>
                </a:lnTo>
                <a:lnTo>
                  <a:pt x="211" y="412"/>
                </a:lnTo>
                <a:lnTo>
                  <a:pt x="197" y="412"/>
                </a:lnTo>
                <a:lnTo>
                  <a:pt x="197" y="412"/>
                </a:lnTo>
                <a:lnTo>
                  <a:pt x="184" y="412"/>
                </a:lnTo>
                <a:lnTo>
                  <a:pt x="171" y="410"/>
                </a:lnTo>
                <a:lnTo>
                  <a:pt x="158" y="407"/>
                </a:lnTo>
                <a:lnTo>
                  <a:pt x="146" y="403"/>
                </a:lnTo>
                <a:lnTo>
                  <a:pt x="134" y="397"/>
                </a:lnTo>
                <a:lnTo>
                  <a:pt x="122" y="390"/>
                </a:lnTo>
                <a:lnTo>
                  <a:pt x="112" y="382"/>
                </a:lnTo>
                <a:lnTo>
                  <a:pt x="102" y="374"/>
                </a:lnTo>
                <a:lnTo>
                  <a:pt x="102" y="374"/>
                </a:lnTo>
                <a:lnTo>
                  <a:pt x="93" y="363"/>
                </a:lnTo>
                <a:lnTo>
                  <a:pt x="85" y="352"/>
                </a:lnTo>
                <a:lnTo>
                  <a:pt x="78" y="341"/>
                </a:lnTo>
                <a:lnTo>
                  <a:pt x="73" y="328"/>
                </a:lnTo>
                <a:lnTo>
                  <a:pt x="68" y="316"/>
                </a:lnTo>
                <a:lnTo>
                  <a:pt x="65" y="303"/>
                </a:lnTo>
                <a:lnTo>
                  <a:pt x="63" y="290"/>
                </a:lnTo>
                <a:lnTo>
                  <a:pt x="63" y="279"/>
                </a:lnTo>
                <a:lnTo>
                  <a:pt x="63" y="266"/>
                </a:lnTo>
                <a:lnTo>
                  <a:pt x="65" y="253"/>
                </a:lnTo>
                <a:lnTo>
                  <a:pt x="68" y="240"/>
                </a:lnTo>
                <a:lnTo>
                  <a:pt x="73" y="228"/>
                </a:lnTo>
                <a:lnTo>
                  <a:pt x="78" y="216"/>
                </a:lnTo>
                <a:lnTo>
                  <a:pt x="85" y="204"/>
                </a:lnTo>
                <a:lnTo>
                  <a:pt x="93" y="193"/>
                </a:lnTo>
                <a:lnTo>
                  <a:pt x="102" y="182"/>
                </a:lnTo>
                <a:lnTo>
                  <a:pt x="102" y="182"/>
                </a:lnTo>
                <a:lnTo>
                  <a:pt x="112" y="174"/>
                </a:lnTo>
                <a:lnTo>
                  <a:pt x="122" y="166"/>
                </a:lnTo>
                <a:lnTo>
                  <a:pt x="134" y="160"/>
                </a:lnTo>
                <a:lnTo>
                  <a:pt x="145" y="153"/>
                </a:lnTo>
                <a:lnTo>
                  <a:pt x="158" y="149"/>
                </a:lnTo>
                <a:lnTo>
                  <a:pt x="171" y="146"/>
                </a:lnTo>
                <a:lnTo>
                  <a:pt x="184" y="145"/>
                </a:lnTo>
                <a:lnTo>
                  <a:pt x="197" y="144"/>
                </a:lnTo>
                <a:lnTo>
                  <a:pt x="197" y="144"/>
                </a:lnTo>
                <a:lnTo>
                  <a:pt x="210" y="145"/>
                </a:lnTo>
                <a:lnTo>
                  <a:pt x="223" y="146"/>
                </a:lnTo>
                <a:lnTo>
                  <a:pt x="236" y="149"/>
                </a:lnTo>
                <a:lnTo>
                  <a:pt x="248" y="153"/>
                </a:lnTo>
                <a:lnTo>
                  <a:pt x="260" y="159"/>
                </a:lnTo>
                <a:lnTo>
                  <a:pt x="270" y="165"/>
                </a:lnTo>
                <a:lnTo>
                  <a:pt x="281" y="173"/>
                </a:lnTo>
                <a:lnTo>
                  <a:pt x="291" y="181"/>
                </a:lnTo>
                <a:lnTo>
                  <a:pt x="269" y="203"/>
                </a:lnTo>
                <a:close/>
              </a:path>
            </a:pathLst>
          </a:custGeom>
          <a:solidFill>
            <a:schemeClr val="bg1">
              <a:alpha val="3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ko-KR">
              <a:solidFill>
                <a:schemeClr val="lt1"/>
              </a:solidFill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330480" y="212915"/>
            <a:ext cx="2993127" cy="461665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indent="-342900" marL="342900">
              <a:buFont charset="2" panose="05000000000000000000" pitchFamily="2" typeface="Wingdings"/>
              <a:buChar char="Ø"/>
            </a:pPr>
            <a:r>
              <a:rPr altLang="en-US" dirty="0" lang="zh-CN" smtClean="0" sz="2400">
                <a:gradFill>
                  <a:gsLst>
                    <a:gs pos="0">
                      <a:schemeClr val="bg1"/>
                    </a:gs>
                    <a:gs pos="100000">
                      <a:srgbClr val="2A9995"/>
                    </a:gs>
                  </a:gsLst>
                  <a:lin ang="5400000" scaled="1"/>
                </a:gradFill>
                <a:effectLst>
                  <a:glow rad="88900">
                    <a:srgbClr val="073780">
                      <a:alpha val="58000"/>
                    </a:srgbClr>
                  </a:glow>
                </a:effectLst>
                <a:latin charset="-122" panose="02010609000101010101" pitchFamily="49" typeface="经典综艺体简"/>
                <a:ea charset="-122" panose="02010609000101010101" pitchFamily="49" typeface="经典综艺体简"/>
                <a:cs charset="-122" panose="02010609000101010101" pitchFamily="49" typeface="经典综艺体简"/>
              </a:rPr>
              <a:t>单击此处添加目录</a:t>
            </a:r>
            <a:endParaRPr altLang="en-US" dirty="0" lang="zh-CN" sz="2400">
              <a:gradFill>
                <a:gsLst>
                  <a:gs pos="0">
                    <a:schemeClr val="bg1"/>
                  </a:gs>
                  <a:gs pos="100000">
                    <a:srgbClr val="2A9995"/>
                  </a:gs>
                </a:gsLst>
                <a:lin ang="5400000" scaled="1"/>
              </a:gradFill>
              <a:effectLst>
                <a:glow rad="88900">
                  <a:srgbClr val="073780">
                    <a:alpha val="58000"/>
                  </a:srgbClr>
                </a:glow>
              </a:effectLst>
              <a:latin charset="-122" panose="02010609000101010101" pitchFamily="49" typeface="经典综艺体简"/>
              <a:ea charset="-122" panose="02010609000101010101" pitchFamily="49" typeface="经典综艺体简"/>
              <a:cs charset="-122" panose="02010609000101010101" pitchFamily="49" typeface="经典综艺体简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3279157" y="406302"/>
            <a:ext cx="240039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 lvl="0"/>
            <a:r>
              <a:rPr altLang="zh-CN" dirty="0" i="1" lang="en-US" smtClean="0" sz="1050">
                <a:solidFill>
                  <a:schemeClr val="bg1">
                    <a:alpha val="7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604020202020204" pitchFamily="34" typeface="Arial"/>
                <a:cs charset="0" panose="020B0604020202020204" pitchFamily="34" typeface="Arial"/>
              </a:rPr>
              <a:t>DAN </a:t>
            </a:r>
            <a:r>
              <a:rPr altLang="zh-CN" dirty="0" err="1" i="1" lang="en-US" smtClean="0" sz="1050">
                <a:solidFill>
                  <a:schemeClr val="bg1">
                    <a:alpha val="7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604020202020204" pitchFamily="34" typeface="Arial"/>
                <a:cs charset="0" panose="020B0604020202020204" pitchFamily="34" typeface="Arial"/>
              </a:rPr>
              <a:t>JI</a:t>
            </a:r>
            <a:r>
              <a:rPr altLang="zh-CN" dirty="0" i="1" lang="en-US" smtClean="0" sz="1050">
                <a:solidFill>
                  <a:schemeClr val="bg1">
                    <a:alpha val="7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604020202020204" pitchFamily="34" typeface="Arial"/>
                <a:cs charset="0" panose="020B0604020202020204" pitchFamily="34" typeface="Arial"/>
              </a:rPr>
              <a:t> CI CHU </a:t>
            </a:r>
            <a:r>
              <a:rPr altLang="zh-CN" dirty="0" err="1" i="1" lang="en-US" smtClean="0" sz="1050">
                <a:solidFill>
                  <a:schemeClr val="bg1">
                    <a:alpha val="7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604020202020204" pitchFamily="34" typeface="Arial"/>
                <a:cs charset="0" panose="020B0604020202020204" pitchFamily="34" typeface="Arial"/>
              </a:rPr>
              <a:t>TIAN</a:t>
            </a:r>
            <a:r>
              <a:rPr altLang="zh-CN" dirty="0" i="1" lang="en-US" smtClean="0" sz="1050">
                <a:solidFill>
                  <a:schemeClr val="bg1">
                    <a:alpha val="7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604020202020204" pitchFamily="34" typeface="Arial"/>
                <a:cs charset="0" panose="020B0604020202020204" pitchFamily="34" typeface="Arial"/>
              </a:rPr>
              <a:t> </a:t>
            </a:r>
            <a:r>
              <a:rPr altLang="zh-CN" dirty="0" err="1" i="1" lang="en-US" smtClean="0" sz="1050">
                <a:solidFill>
                  <a:schemeClr val="bg1">
                    <a:alpha val="7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604020202020204" pitchFamily="34" typeface="Arial"/>
                <a:cs charset="0" panose="020B0604020202020204" pitchFamily="34" typeface="Arial"/>
              </a:rPr>
              <a:t>JIA</a:t>
            </a:r>
            <a:r>
              <a:rPr altLang="zh-CN" dirty="0" i="1" lang="en-US" smtClean="0" sz="1050">
                <a:solidFill>
                  <a:schemeClr val="bg1">
                    <a:alpha val="7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604020202020204" pitchFamily="34" typeface="Arial"/>
                <a:cs charset="0" panose="020B0604020202020204" pitchFamily="34" typeface="Arial"/>
              </a:rPr>
              <a:t> YING WEN</a:t>
            </a:r>
            <a:endParaRPr altLang="en-US" dirty="0" i="1" lang="zh-CN" sz="1050">
              <a:solidFill>
                <a:schemeClr val="bg1">
                  <a:alpha val="70000"/>
                </a:schemeClr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charset="0" panose="020B0604020202020204" pitchFamily="34" typeface="Arial"/>
              <a:cs charset="0" panose="020B0604020202020204" pitchFamily="34" typeface="Arial"/>
            </a:endParaRPr>
          </a:p>
        </p:txBody>
      </p:sp>
      <p:cxnSp>
        <p:nvCxnSpPr>
          <p:cNvPr id="59" name="直接连接符 58"/>
          <p:cNvCxnSpPr/>
          <p:nvPr/>
        </p:nvCxnSpPr>
        <p:spPr>
          <a:xfrm>
            <a:off x="0" y="935079"/>
            <a:ext cx="11273869" cy="0"/>
          </a:xfrm>
          <a:prstGeom prst="line">
            <a:avLst/>
          </a:prstGeom>
          <a:ln w="12700">
            <a:gradFill flip="none" rotWithShape="1">
              <a:gsLst>
                <a:gs pos="59000">
                  <a:schemeClr val="bg1">
                    <a:alpha val="21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组合 59"/>
          <p:cNvGrpSpPr/>
          <p:nvPr/>
        </p:nvGrpSpPr>
        <p:grpSpPr>
          <a:xfrm flipH="1">
            <a:off x="0" y="780260"/>
            <a:ext cx="5724000" cy="78378"/>
            <a:chOff x="6911145" y="6507480"/>
            <a:chExt cx="4984946" cy="78378"/>
          </a:xfrm>
        </p:grpSpPr>
        <p:sp>
          <p:nvSpPr>
            <p:cNvPr id="61" name="任意多边形 60"/>
            <p:cNvSpPr/>
            <p:nvPr/>
          </p:nvSpPr>
          <p:spPr>
            <a:xfrm flipH="1" flipV="1">
              <a:off x="10182596" y="6507480"/>
              <a:ext cx="1713495" cy="78378"/>
            </a:xfrm>
            <a:custGeom>
              <a:avLst/>
              <a:gdLst>
                <a:gd fmla="*/ 1585578 w 1713495" name="connsiteX0"/>
                <a:gd fmla="*/ 78378 h 78378" name="connsiteY0"/>
                <a:gd fmla="*/ 0 w 1713495" name="connsiteX1"/>
                <a:gd fmla="*/ 78378 h 78378" name="connsiteY1"/>
                <a:gd fmla="*/ 0 w 1713495" name="connsiteX2"/>
                <a:gd fmla="*/ 0 h 78378" name="connsiteY2"/>
                <a:gd fmla="*/ 1713495 w 1713495" name="connsiteX3"/>
                <a:gd fmla="*/ 0 h 78378" name="connsiteY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78378" w="1713495">
                  <a:moveTo>
                    <a:pt x="1585578" y="78378"/>
                  </a:moveTo>
                  <a:lnTo>
                    <a:pt x="0" y="78378"/>
                  </a:lnTo>
                  <a:lnTo>
                    <a:pt x="0" y="0"/>
                  </a:lnTo>
                  <a:lnTo>
                    <a:pt x="1713495" y="0"/>
                  </a:lnTo>
                  <a:close/>
                </a:path>
              </a:pathLst>
            </a:custGeom>
            <a:solidFill>
              <a:srgbClr val="61D6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2" name="平行四边形 61"/>
            <p:cNvSpPr/>
            <p:nvPr/>
          </p:nvSpPr>
          <p:spPr>
            <a:xfrm flipH="1" flipV="1">
              <a:off x="8909105" y="6507480"/>
              <a:ext cx="1296000" cy="78378"/>
            </a:xfrm>
            <a:prstGeom prst="parallelogram">
              <a:avLst>
                <a:gd fmla="val 163205" name="adj"/>
              </a:avLst>
            </a:prstGeom>
            <a:solidFill>
              <a:srgbClr val="61D6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3" name="平行四边形 62"/>
            <p:cNvSpPr/>
            <p:nvPr/>
          </p:nvSpPr>
          <p:spPr>
            <a:xfrm flipH="1" flipV="1">
              <a:off x="8031615" y="6507480"/>
              <a:ext cx="900000" cy="78378"/>
            </a:xfrm>
            <a:prstGeom prst="parallelogram">
              <a:avLst>
                <a:gd fmla="val 163205" name="adj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4" name="平行四边形 63"/>
            <p:cNvSpPr/>
            <p:nvPr/>
          </p:nvSpPr>
          <p:spPr>
            <a:xfrm flipH="1" flipV="1">
              <a:off x="7658125" y="6507480"/>
              <a:ext cx="396000" cy="78378"/>
            </a:xfrm>
            <a:prstGeom prst="parallelogram">
              <a:avLst>
                <a:gd fmla="val 163205" name="adj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5" name="平行四边形 64"/>
            <p:cNvSpPr/>
            <p:nvPr/>
          </p:nvSpPr>
          <p:spPr>
            <a:xfrm flipH="1" flipV="1">
              <a:off x="7284635" y="6507480"/>
              <a:ext cx="396000" cy="78378"/>
            </a:xfrm>
            <a:prstGeom prst="parallelogram">
              <a:avLst>
                <a:gd fmla="val 163205" name="adj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6" name="平行四边形 65"/>
            <p:cNvSpPr/>
            <p:nvPr/>
          </p:nvSpPr>
          <p:spPr>
            <a:xfrm flipH="1" flipV="1">
              <a:off x="6911145" y="6507480"/>
              <a:ext cx="396000" cy="78378"/>
            </a:xfrm>
            <a:prstGeom prst="parallelogram">
              <a:avLst>
                <a:gd fmla="val 163205" name="adj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</p:spTree>
    <p:extLst>
      <p:ext uri="{BB962C8B-B14F-4D97-AF65-F5344CB8AC3E}">
        <p14:creationId xmlns:p14="http://schemas.microsoft.com/office/powerpoint/2010/main" val="3435396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600" spd="slow">
        <p14:conveyor dir="l"/>
      </p:transition>
    </mc:Choice>
    <mc:Fallback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dur="indefinite" id="1" nodeType="tmRoot" restart="never">
              <p:childTnLst>
                <p:seq concurrent="1" nextAc="seek">
                  <p:cTn dur="indefinite" id="2" nodeType="mainSeq">
                    <p:childTnLst>
                      <p:par>
                        <p:cTn fill="hold" id="3">
                          <p:stCondLst>
                            <p:cond delay="indefinite"/>
                            <p:cond delay="0" evt="onBegin">
                              <p:tn val="2"/>
                            </p:cond>
                          </p:stCondLst>
                          <p:childTnLst>
                            <p:par>
                              <p:cTn fill="hold" id="4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fill="hold" grpId="0" id="5" nodeType="afterEffect" presetClass="entr" presetID="22" presetSubtype="8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dur="1" fill="hold" id="6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filter="wipe(left)" transition="in">
                                          <p:cBhvr>
                                            <p:cTn dur="500" id="7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fill="hold" id="8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fill="hold" grpId="0" id="9" nodeType="afterEffect" presetClass="entr" presetID="22" presetSubtype="4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dur="1" fill="hold" id="1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filter="wipe(down)" transition="in">
                                          <p:cBhvr>
                                            <p:cTn dur="500" id="11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fill="hold" id="12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fill="hold" grpId="0" id="13" nodeType="afterEffect" presetClass="entr" presetID="53" presetSubtype="16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dur="1" fill="hold" id="14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dur="500" fill="hold" id="15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dur="500" fill="hold" id="16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filter="fade" transition="in">
                                          <p:cBhvr>
                                            <p:cTn dur="500" id="17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fill="hold" grpId="0" id="18" nodeType="withEffect" presetClass="entr" presetID="53" presetSubtype="16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dur="1" fill="hold" id="19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dur="500" fill="hold" id="2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dur="500" fill="hold" id="21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filter="fade" transition="in">
                                          <p:cBhvr>
                                            <p:cTn dur="500" id="22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fill="hold" grpId="0" id="23" nodeType="withEffect" presetClass="entr" presetID="53" presetSubtype="16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dur="1" fill="hold" id="24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dur="500" fill="hold" id="25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dur="500" fill="hold" id="26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filter="fade" transition="in">
                                          <p:cBhvr>
                                            <p:cTn dur="500" id="27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fill="hold" grpId="0" id="28" nodeType="withEffect" presetClass="entr" presetID="53" presetSubtype="16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dur="1" fill="hold" id="29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dur="500" fill="hold" id="3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dur="500" fill="hold" id="31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filter="fade" transition="in">
                                          <p:cBhvr>
                                            <p:cTn dur="500" id="32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fill="hold" grpId="0" id="33" nodeType="withEffect" presetClass="entr" presetID="53" presetSubtype="16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dur="1" fill="hold" id="34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dur="500" fill="hold" id="35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dur="500" fill="hold" id="36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filter="fade" transition="in">
                                          <p:cBhvr>
                                            <p:cTn dur="500" id="37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fill="hold" grpId="0" id="38" nodeType="withEffect" presetClass="entr" presetID="53" presetSubtype="16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dur="1" fill="hold" id="39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dur="500" fill="hold" id="4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dur="500" fill="hold" id="41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filter="fade" transition="in">
                                          <p:cBhvr>
                                            <p:cTn dur="500" id="42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fill="hold" grpId="0" id="43" nodeType="withEffect" presetClass="entr" presetID="53" presetSubtype="16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dur="1" fill="hold" id="44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dur="500" fill="hold" id="45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dur="500" fill="hold" id="46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filter="fade" transition="in">
                                          <p:cBhvr>
                                            <p:cTn dur="500" id="47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fill="hold" grpId="0" id="48" nodeType="withEffect" presetClass="entr" presetID="53" presetSubtype="16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dur="1" fill="hold" id="49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dur="500" fill="hold" id="5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dur="500" fill="hold" id="51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filter="fade" transition="in">
                                          <p:cBhvr>
                                            <p:cTn dur="500" id="52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fill="hold" grpId="0" id="53" nodeType="withEffect" presetClass="entr" presetID="53" presetSubtype="16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dur="1" fill="hold" id="54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dur="500" fill="hold" id="55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dur="500" fill="hold" id="56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filter="fade" transition="in">
                                          <p:cBhvr>
                                            <p:cTn dur="500" id="57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fill="hold" grpId="0" id="58" nodeType="withEffect" presetClass="entr" presetID="53" presetSubtype="16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dur="1" fill="hold" id="59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dur="500" fill="hold" id="6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dur="500" fill="hold" id="61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filter="fade" transition="in">
                                          <p:cBhvr>
                                            <p:cTn dur="500" id="62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fill="hold" grpId="0" id="63" nodeType="withEffect" presetClass="entr" presetID="53" presetSubtype="16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dur="1" fill="hold" id="64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dur="500" fill="hold" id="65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dur="500" fill="hold" id="66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filter="fade" transition="in">
                                          <p:cBhvr>
                                            <p:cTn dur="500" id="67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fill="hold" id="68" nodeType="withEffect" presetClass="entr" presetID="53" presetSubtype="16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dur="1" fill="hold" id="69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dur="500" fill="hold" id="70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dur="500" fill="hold" id="71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filter="fade" transition="in">
                                          <p:cBhvr>
                                            <p:cTn dur="500" id="72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fill="hold" id="73" nodeType="withEffect" presetClass="entr" presetID="53" presetSubtype="16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dur="1" fill="hold" id="74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dur="500" fill="hold" id="75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dur="500" fill="hold" id="76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filter="fade" transition="in">
                                          <p:cBhvr>
                                            <p:cTn dur="500" id="77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fill="hold" id="78" nodeType="withEffect" presetClass="entr" presetID="53" presetSubtype="16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dur="1" fill="hold" id="79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dur="500" fill="hold" id="80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dur="500" fill="hold" id="81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filter="fade" transition="in">
                                          <p:cBhvr>
                                            <p:cTn dur="500" id="82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fill="hold" grpId="0" id="83" nodeType="withEffect" presetClass="entr" presetID="53" presetSubtype="16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dur="1" fill="hold" id="84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dur="500" fill="hold" id="85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dur="500" fill="hold" id="86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filter="fade" transition="in">
                                          <p:cBhvr>
                                            <p:cTn dur="500" id="87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fill="hold" id="88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fill="hold" id="89" nodeType="afterEffect" p14:presetBounceEnd="54000" presetClass="entr" presetID="2" presetSubtype="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dur="1" fill="hold" id="9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p14:bounceEnd="54000" valueType="num">
                                          <p:cBhvr additive="base">
                                            <p:cTn dur="1000" fill="hold" id="91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p14:bounceEnd="54000" valueType="num">
                                          <p:cBhvr additive="base">
                                            <p:cTn dur="1000" fill="hold" id="92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fill="hold" id="93" nodeType="withEffect" p14:presetBounceEnd="54000" presetClass="entr" presetID="2" presetSubtype="2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dur="1" fill="hold" id="94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p14:bounceEnd="54000" valueType="num">
                                          <p:cBhvr additive="base">
                                            <p:cTn dur="1000" fill="hold" id="95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p14:bounceEnd="54000" valueType="num">
                                          <p:cBhvr additive="base">
                                            <p:cTn dur="1000" fill="hold" id="96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fill="hold" id="97" nodeType="withEffect" p14:presetBounceEnd="54000" presetClass="entr" presetID="2" presetSubtype="6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dur="1" fill="hold" id="98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p14:bounceEnd="54000" valueType="num">
                                          <p:cBhvr additive="base">
                                            <p:cTn dur="1000" fill="hold" id="99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p14:bounceEnd="54000" valueType="num">
                                          <p:cBhvr additive="base">
                                            <p:cTn dur="1000" fill="hold" id="1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delay="0" evt="onPrev">
                      <p:tgtEl>
                        <p:sldTgt/>
                      </p:tgtEl>
                    </p:cond>
                  </p:prevCondLst>
                  <p:nextCondLst>
                    <p:cond delay="0" evt="onNext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animBg="1" grpId="0" spid="5"/>
          <p:bldP animBg="1" grpId="0" spid="6"/>
          <p:bldP animBg="1" grpId="0" spid="7"/>
          <p:bldP animBg="1" grpId="0" spid="8"/>
          <p:bldP animBg="1" grpId="0" spid="9"/>
          <p:bldP animBg="1" grpId="0" spid="10"/>
          <p:bldP animBg="1" grpId="0" spid="11"/>
          <p:bldP animBg="1" grpId="0" spid="12"/>
          <p:bldP animBg="1" grpId="0" spid="13"/>
          <p:bldP animBg="1" grpId="0" spid="14"/>
          <p:bldP animBg="1" grpId="0" spid="15"/>
          <p:bldP animBg="1" grpId="0" spid="16"/>
          <p:bldP animBg="1" grpId="0" spid="4"/>
          <p:bldP animBg="1" grpId="0" spid="56"/>
        </p:bldLst>
      </p:timing>
    </mc:Choice>
    <mc:Fallback>
      <p:timing>
        <p:tnLst>
          <p:par>
            <p:cTn dur="indefinite" id="1" nodeType="tmRoot" restart="never">
              <p:childTnLst>
                <p:seq concurrent="1" nextAc="seek">
                  <p:cTn dur="indefinite" id="2" nodeType="mainSeq">
                    <p:childTnLst>
                      <p:par>
                        <p:cTn fill="hold" id="3">
                          <p:stCondLst>
                            <p:cond delay="indefinite"/>
                            <p:cond delay="0" evt="onBegin">
                              <p:tn val="2"/>
                            </p:cond>
                          </p:stCondLst>
                          <p:childTnLst>
                            <p:par>
                              <p:cTn fill="hold" id="4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fill="hold" grpId="0" id="5" nodeType="afterEffect" presetClass="entr" presetID="22" presetSubtype="8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dur="1" fill="hold" id="6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filter="wipe(left)" transition="in">
                                          <p:cBhvr>
                                            <p:cTn dur="500" id="7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fill="hold" id="8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fill="hold" grpId="0" id="9" nodeType="afterEffect" presetClass="entr" presetID="22" presetSubtype="4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dur="1" fill="hold" id="1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filter="wipe(down)" transition="in">
                                          <p:cBhvr>
                                            <p:cTn dur="500" id="11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fill="hold" id="12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fill="hold" grpId="0" id="13" nodeType="afterEffect" presetClass="entr" presetID="53" presetSubtype="16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dur="1" fill="hold" id="14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dur="500" fill="hold" id="15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dur="500" fill="hold" id="16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filter="fade" transition="in">
                                          <p:cBhvr>
                                            <p:cTn dur="500" id="17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fill="hold" grpId="0" id="18" nodeType="withEffect" presetClass="entr" presetID="53" presetSubtype="16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dur="1" fill="hold" id="19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dur="500" fill="hold" id="2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dur="500" fill="hold" id="21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filter="fade" transition="in">
                                          <p:cBhvr>
                                            <p:cTn dur="500" id="22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fill="hold" grpId="0" id="23" nodeType="withEffect" presetClass="entr" presetID="53" presetSubtype="16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dur="1" fill="hold" id="24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dur="500" fill="hold" id="25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dur="500" fill="hold" id="26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filter="fade" transition="in">
                                          <p:cBhvr>
                                            <p:cTn dur="500" id="27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fill="hold" grpId="0" id="28" nodeType="withEffect" presetClass="entr" presetID="53" presetSubtype="16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dur="1" fill="hold" id="29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dur="500" fill="hold" id="3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dur="500" fill="hold" id="31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filter="fade" transition="in">
                                          <p:cBhvr>
                                            <p:cTn dur="500" id="32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fill="hold" grpId="0" id="33" nodeType="withEffect" presetClass="entr" presetID="53" presetSubtype="16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dur="1" fill="hold" id="34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dur="500" fill="hold" id="35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dur="500" fill="hold" id="36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filter="fade" transition="in">
                                          <p:cBhvr>
                                            <p:cTn dur="500" id="37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fill="hold" grpId="0" id="38" nodeType="withEffect" presetClass="entr" presetID="53" presetSubtype="16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dur="1" fill="hold" id="39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dur="500" fill="hold" id="4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dur="500" fill="hold" id="41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filter="fade" transition="in">
                                          <p:cBhvr>
                                            <p:cTn dur="500" id="42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fill="hold" grpId="0" id="43" nodeType="withEffect" presetClass="entr" presetID="53" presetSubtype="16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dur="1" fill="hold" id="44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dur="500" fill="hold" id="45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dur="500" fill="hold" id="46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filter="fade" transition="in">
                                          <p:cBhvr>
                                            <p:cTn dur="500" id="47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fill="hold" grpId="0" id="48" nodeType="withEffect" presetClass="entr" presetID="53" presetSubtype="16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dur="1" fill="hold" id="49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dur="500" fill="hold" id="5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dur="500" fill="hold" id="51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filter="fade" transition="in">
                                          <p:cBhvr>
                                            <p:cTn dur="500" id="52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fill="hold" grpId="0" id="53" nodeType="withEffect" presetClass="entr" presetID="53" presetSubtype="16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dur="1" fill="hold" id="54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dur="500" fill="hold" id="55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dur="500" fill="hold" id="56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filter="fade" transition="in">
                                          <p:cBhvr>
                                            <p:cTn dur="500" id="57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fill="hold" grpId="0" id="58" nodeType="withEffect" presetClass="entr" presetID="53" presetSubtype="16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dur="1" fill="hold" id="59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dur="500" fill="hold" id="6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dur="500" fill="hold" id="61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filter="fade" transition="in">
                                          <p:cBhvr>
                                            <p:cTn dur="500" id="62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fill="hold" grpId="0" id="63" nodeType="withEffect" presetClass="entr" presetID="53" presetSubtype="16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dur="1" fill="hold" id="64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dur="500" fill="hold" id="65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dur="500" fill="hold" id="66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filter="fade" transition="in">
                                          <p:cBhvr>
                                            <p:cTn dur="500" id="67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fill="hold" id="68" nodeType="withEffect" presetClass="entr" presetID="53" presetSubtype="16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dur="1" fill="hold" id="69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dur="500" fill="hold" id="70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dur="500" fill="hold" id="71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filter="fade" transition="in">
                                          <p:cBhvr>
                                            <p:cTn dur="500" id="72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fill="hold" id="73" nodeType="withEffect" presetClass="entr" presetID="53" presetSubtype="16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dur="1" fill="hold" id="74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dur="500" fill="hold" id="75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dur="500" fill="hold" id="76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filter="fade" transition="in">
                                          <p:cBhvr>
                                            <p:cTn dur="500" id="77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fill="hold" id="78" nodeType="withEffect" presetClass="entr" presetID="53" presetSubtype="16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dur="1" fill="hold" id="79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dur="500" fill="hold" id="80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dur="500" fill="hold" id="81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filter="fade" transition="in">
                                          <p:cBhvr>
                                            <p:cTn dur="500" id="82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fill="hold" grpId="0" id="83" nodeType="withEffect" presetClass="entr" presetID="53" presetSubtype="16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dur="1" fill="hold" id="84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dur="500" fill="hold" id="85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dur="500" fill="hold" id="86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filter="fade" transition="in">
                                          <p:cBhvr>
                                            <p:cTn dur="500" id="87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fill="hold" id="88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fill="hold" id="89" nodeType="afterEffect" presetClass="entr" presetID="2" presetSubtype="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dur="1" fill="hold" id="9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dur="1000" fill="hold" id="91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dur="1000" fill="hold" id="92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fill="hold" id="93" nodeType="withEffect" presetClass="entr" presetID="2" presetSubtype="2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dur="1" fill="hold" id="94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dur="1000" fill="hold" id="95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dur="1000" fill="hold" id="96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fill="hold" id="97" nodeType="withEffect" presetClass="entr" presetID="2" presetSubtype="6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dur="1" fill="hold" id="98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dur="1000" fill="hold" id="99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dur="1000" fill="hold" id="1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delay="0" evt="onPrev">
                      <p:tgtEl>
                        <p:sldTgt/>
                      </p:tgtEl>
                    </p:cond>
                  </p:prevCondLst>
                  <p:nextCondLst>
                    <p:cond delay="0" evt="onNext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animBg="1" grpId="0" spid="5"/>
          <p:bldP animBg="1" grpId="0" spid="6"/>
          <p:bldP animBg="1" grpId="0" spid="7"/>
          <p:bldP animBg="1" grpId="0" spid="8"/>
          <p:bldP animBg="1" grpId="0" spid="9"/>
          <p:bldP animBg="1" grpId="0" spid="10"/>
          <p:bldP animBg="1" grpId="0" spid="11"/>
          <p:bldP animBg="1" grpId="0" spid="12"/>
          <p:bldP animBg="1" grpId="0" spid="13"/>
          <p:bldP animBg="1" grpId="0" spid="14"/>
          <p:bldP animBg="1" grpId="0" spid="15"/>
          <p:bldP animBg="1" grpId="0" spid="16"/>
          <p:bldP animBg="1" grpId="0" spid="4"/>
          <p:bldP animBg="1" grpId="0" spid="56"/>
        </p:bldLst>
      </p:timing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e7d195523061f1c0f55f9af68525816972d868573ada39bc763F3977967589A5F92C178830C92595A6CE4D0132F8C206B2B04C416AAA86B7FD80AB023F78DAEB544E2F013E11B2B95AD21703D1C90034A379EC9026EFAAF5D8D3F6EDD7215B01F6CA9944DC1B7CBB028981B370EBF586AED39B972DC52CE5F004550FAC6E8C155833999AD58B7FAEA0473D6F778E738E" id="8" name="Shape 4157"/>
          <p:cNvSpPr/>
          <p:nvPr/>
        </p:nvSpPr>
        <p:spPr>
          <a:xfrm>
            <a:off x="3928381" y="2315990"/>
            <a:ext cx="1269488" cy="12030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21600" w="21600">
                <a:moveTo>
                  <a:pt x="0" y="0"/>
                </a:moveTo>
                <a:cubicBezTo>
                  <a:pt x="12439" y="606"/>
                  <a:pt x="19639" y="7806"/>
                  <a:pt x="21600" y="21600"/>
                </a:cubicBezTo>
              </a:path>
            </a:pathLst>
          </a:custGeom>
          <a:ln w="3175">
            <a:solidFill>
              <a:schemeClr val="bg1">
                <a:alpha val="31000"/>
              </a:schemeClr>
            </a:solidFill>
            <a:miter lim="400000"/>
            <a:headEnd type="triangle"/>
            <a:tailEnd type="oval"/>
          </a:ln>
        </p:spPr>
        <p:txBody>
          <a:bodyPr/>
          <a:lstStyle/>
          <a:p>
            <a:pPr lvl="0"/>
            <a:endParaRPr/>
          </a:p>
        </p:txBody>
      </p:sp>
      <p:sp>
        <p:nvSpPr>
          <p:cNvPr descr="e7d195523061f1c0f55f9af68525816972d868573ada39bc763F3977967589A5F92C178830C92595A6CE4D0132F8C206B2B04C416AAA86B7FD80AB023F78DAEB544E2F013E11B2B95AD21703D1C90034A379EC9026EFAAF5D8D3F6EDD7215B01F6CA9944DC1B7CBB028981B370EBF586AED39B972DC52CE5F004550FAC6E8C155833999AD58B7FAEA0473D6F778E738E" id="9" name="Shape 4159"/>
          <p:cNvSpPr/>
          <p:nvPr/>
        </p:nvSpPr>
        <p:spPr>
          <a:xfrm>
            <a:off x="7013898" y="2315990"/>
            <a:ext cx="1269488" cy="12030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21600" w="21600">
                <a:moveTo>
                  <a:pt x="21600" y="0"/>
                </a:moveTo>
                <a:cubicBezTo>
                  <a:pt x="9161" y="606"/>
                  <a:pt x="1961" y="7806"/>
                  <a:pt x="0" y="21600"/>
                </a:cubicBezTo>
              </a:path>
            </a:pathLst>
          </a:custGeom>
          <a:ln w="3175">
            <a:solidFill>
              <a:schemeClr val="bg1">
                <a:alpha val="31000"/>
              </a:schemeClr>
            </a:solidFill>
            <a:miter lim="400000"/>
            <a:headEnd type="triangle"/>
            <a:tailEnd type="oval"/>
          </a:ln>
        </p:spPr>
        <p:txBody>
          <a:bodyPr/>
          <a:lstStyle/>
          <a:p>
            <a:pPr lvl="0"/>
            <a:endParaRPr/>
          </a:p>
        </p:txBody>
      </p:sp>
      <p:sp>
        <p:nvSpPr>
          <p:cNvPr descr="e7d195523061f1c0f55f9af68525816972d868573ada39bc763F3977967589A5F92C178830C92595A6CE4D0132F8C206B2B04C416AAA86B7FD80AB023F78DAEB544E2F013E11B2B95AD21703D1C90034A379EC9026EFAAF5D8D3F6EDD7215B01F6CA9944DC1B7CBB028981B370EBF586AED39B972DC52CE5F004550FAC6E8C155833999AD58B7FAEA0473D6F778E738E" id="10" name="Shape 4157"/>
          <p:cNvSpPr/>
          <p:nvPr/>
        </p:nvSpPr>
        <p:spPr>
          <a:xfrm flipV="1">
            <a:off x="3928381" y="3520134"/>
            <a:ext cx="1269488" cy="12030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21600" w="21600">
                <a:moveTo>
                  <a:pt x="0" y="0"/>
                </a:moveTo>
                <a:cubicBezTo>
                  <a:pt x="12439" y="606"/>
                  <a:pt x="19639" y="7806"/>
                  <a:pt x="21600" y="21600"/>
                </a:cubicBezTo>
              </a:path>
            </a:pathLst>
          </a:custGeom>
          <a:ln w="3175">
            <a:solidFill>
              <a:schemeClr val="bg1">
                <a:alpha val="31000"/>
              </a:schemeClr>
            </a:solidFill>
            <a:miter lim="400000"/>
            <a:headEnd type="triangle"/>
            <a:tailEnd type="oval"/>
          </a:ln>
        </p:spPr>
        <p:txBody>
          <a:bodyPr/>
          <a:lstStyle/>
          <a:p>
            <a:pPr lvl="0"/>
            <a:endParaRPr/>
          </a:p>
        </p:txBody>
      </p:sp>
      <p:sp>
        <p:nvSpPr>
          <p:cNvPr descr="e7d195523061f1c0f55f9af68525816972d868573ada39bc763F3977967589A5F92C178830C92595A6CE4D0132F8C206B2B04C416AAA86B7FD80AB023F78DAEB544E2F013E11B2B95AD21703D1C90034A379EC9026EFAAF5D8D3F6EDD7215B01F6CA9944DC1B7CBB028981B370EBF586AED39B972DC52CE5F004550FAC6E8C155833999AD58B7FAEA0473D6F778E738E" id="11" name="Shape 4159"/>
          <p:cNvSpPr/>
          <p:nvPr/>
        </p:nvSpPr>
        <p:spPr>
          <a:xfrm flipV="1">
            <a:off x="7013898" y="3520178"/>
            <a:ext cx="1269488" cy="12030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21600" w="21600">
                <a:moveTo>
                  <a:pt x="21600" y="0"/>
                </a:moveTo>
                <a:cubicBezTo>
                  <a:pt x="9161" y="606"/>
                  <a:pt x="1961" y="7806"/>
                  <a:pt x="0" y="21600"/>
                </a:cubicBezTo>
              </a:path>
            </a:pathLst>
          </a:custGeom>
          <a:ln w="3175">
            <a:solidFill>
              <a:schemeClr val="bg1">
                <a:alpha val="31000"/>
              </a:schemeClr>
            </a:solidFill>
            <a:miter lim="400000"/>
            <a:headEnd type="triangle"/>
            <a:tailEnd type="oval"/>
          </a:ln>
        </p:spPr>
        <p:txBody>
          <a:bodyPr/>
          <a:lstStyle/>
          <a:p>
            <a:pPr lvl="0"/>
            <a:endParaRPr/>
          </a:p>
        </p:txBody>
      </p:sp>
      <p:grpSp>
        <p:nvGrpSpPr>
          <p:cNvPr id="3" name="组合 2"/>
          <p:cNvGrpSpPr/>
          <p:nvPr/>
        </p:nvGrpSpPr>
        <p:grpSpPr>
          <a:xfrm>
            <a:off x="1369349" y="1942648"/>
            <a:ext cx="2471461" cy="909959"/>
            <a:chOff x="1369349" y="1942648"/>
            <a:chExt cx="2471461" cy="909959"/>
          </a:xfrm>
        </p:grpSpPr>
        <p:sp>
          <p:nvSpPr>
            <p:cNvPr id="36" name="Rectangle 3"/>
            <p:cNvSpPr txBox="1">
              <a:spLocks noChangeArrowheads="1"/>
            </p:cNvSpPr>
            <p:nvPr/>
          </p:nvSpPr>
          <p:spPr bwMode="auto">
            <a:xfrm>
              <a:off x="1586207" y="2326309"/>
              <a:ext cx="2147911" cy="526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/>
          </p:spPr>
          <p:txBody>
            <a:bodyPr anchor="t" anchorCtr="0" bIns="0" lIns="0" rIns="0" tIns="0" wrap="square">
              <a:spAutoFit/>
              <a:scene3d>
                <a:camera prst="orthographicFront"/>
                <a:lightRig dir="t" rig="threePt"/>
              </a:scene3d>
              <a:sp3d>
                <a:bevelT h="0" w="0"/>
              </a:sp3d>
            </a:bodyPr>
            <a:lstStyle>
              <a:defPPr>
                <a:defRPr lang="zh-CN"/>
              </a:defPPr>
              <a:lvl1pPr fontAlgn="auto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Font charset="0" typeface="Arial"/>
                <a:buNone/>
                <a:defRPr kumimoji="0" sz="1000">
                  <a:solidFill>
                    <a:schemeClr val="bg1">
                      <a:lumMod val="85000"/>
                    </a:schemeClr>
                  </a:solidFill>
                  <a:latin typeface="+mj-ea"/>
                  <a:ea typeface="+mj-ea"/>
                  <a:cs charset="0" pitchFamily="34" typeface="Tahoma"/>
                </a:defRPr>
              </a:lvl1pPr>
            </a:lstStyle>
            <a:p>
              <a:pPr algn="r"/>
              <a:r>
                <a:rPr altLang="en-US" dirty="0" lang="zh-CN"/>
                <a:t>您的内容打在这里，或者通过复制您的文本后，在此框中选择粘贴，并选择只保留文字</a:t>
              </a:r>
            </a:p>
          </p:txBody>
        </p:sp>
        <p:sp>
          <p:nvSpPr>
            <p:cNvPr id="37" name="TextBox 13"/>
            <p:cNvSpPr txBox="1"/>
            <p:nvPr/>
          </p:nvSpPr>
          <p:spPr>
            <a:xfrm>
              <a:off x="1369349" y="1942648"/>
              <a:ext cx="2471461" cy="369332"/>
            </a:xfrm>
            <a:prstGeom prst="rect">
              <a:avLst/>
            </a:prstGeom>
          </p:spPr>
          <p:txBody>
            <a:bodyPr rtlCol="0" wrap="square">
              <a:spAutoFit/>
            </a:bodyPr>
            <a:lstStyle/>
            <a:p>
              <a:pPr algn="r">
                <a:buClr>
                  <a:schemeClr val="tx1">
                    <a:lumMod val="85000"/>
                    <a:lumOff val="15000"/>
                  </a:schemeClr>
                </a:buClr>
                <a:buSzPct val="105000"/>
              </a:pPr>
              <a:r>
                <a:rPr altLang="en-US" b="1" dirty="0" lang="zh-CN" smtClean="0">
                  <a:solidFill>
                    <a:srgbClr val="54D0CA"/>
                  </a:solidFill>
                  <a:latin charset="0" panose="020F0502020204030204" pitchFamily="34" typeface="Calibri"/>
                </a:rPr>
                <a:t>点击添加标题</a:t>
              </a:r>
              <a:endParaRPr altLang="en-US" b="1" dirty="0" lang="zh-CN">
                <a:solidFill>
                  <a:srgbClr val="54D0CA"/>
                </a:solidFill>
                <a:latin charset="0" panose="020F0502020204030204" pitchFamily="34" typeface="Calibri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8488969" y="1961698"/>
            <a:ext cx="2333682" cy="909959"/>
            <a:chOff x="8488969" y="1961698"/>
            <a:chExt cx="2333682" cy="909959"/>
          </a:xfrm>
        </p:grpSpPr>
        <p:sp>
          <p:nvSpPr>
            <p:cNvPr id="38" name="Rectangle 3"/>
            <p:cNvSpPr txBox="1">
              <a:spLocks noChangeArrowheads="1"/>
            </p:cNvSpPr>
            <p:nvPr/>
          </p:nvSpPr>
          <p:spPr bwMode="auto">
            <a:xfrm flipH="1">
              <a:off x="8586616" y="2345359"/>
              <a:ext cx="2147911" cy="526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/>
          </p:spPr>
          <p:txBody>
            <a:bodyPr anchor="t" anchorCtr="0" bIns="0" lIns="0" rIns="0" tIns="0" wrap="square">
              <a:spAutoFit/>
              <a:scene3d>
                <a:camera prst="orthographicFront"/>
                <a:lightRig dir="t" rig="threePt"/>
              </a:scene3d>
              <a:sp3d>
                <a:bevelT h="0" w="0"/>
              </a:sp3d>
            </a:bodyPr>
            <a:lstStyle>
              <a:defPPr>
                <a:defRPr lang="zh-CN"/>
              </a:defPPr>
              <a:lvl1pPr fontAlgn="auto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Font charset="0" typeface="Arial"/>
                <a:buNone/>
                <a:defRPr kumimoji="0" sz="1000">
                  <a:solidFill>
                    <a:schemeClr val="bg1">
                      <a:lumMod val="85000"/>
                    </a:schemeClr>
                  </a:solidFill>
                  <a:latin typeface="+mj-ea"/>
                  <a:ea typeface="+mj-ea"/>
                  <a:cs charset="0" pitchFamily="34" typeface="Tahoma"/>
                </a:defRPr>
              </a:lvl1pPr>
            </a:lstStyle>
            <a:p>
              <a:r>
                <a:rPr altLang="en-US" dirty="0" lang="zh-CN"/>
                <a:t>您的内容打在这里，或者通过复制您的文本后，在此框中选择粘贴，并选择只保留文字</a:t>
              </a:r>
            </a:p>
          </p:txBody>
        </p:sp>
        <p:sp>
          <p:nvSpPr>
            <p:cNvPr id="39" name="TextBox 19"/>
            <p:cNvSpPr txBox="1"/>
            <p:nvPr/>
          </p:nvSpPr>
          <p:spPr>
            <a:xfrm flipH="1">
              <a:off x="8488969" y="1961698"/>
              <a:ext cx="2333682" cy="369332"/>
            </a:xfrm>
            <a:prstGeom prst="rect">
              <a:avLst/>
            </a:prstGeom>
          </p:spPr>
          <p:txBody>
            <a:bodyPr rtlCol="0" wrap="square">
              <a:spAutoFit/>
            </a:bodyPr>
            <a:lstStyle/>
            <a:p>
              <a:pPr>
                <a:buClr>
                  <a:schemeClr val="tx1">
                    <a:lumMod val="85000"/>
                    <a:lumOff val="15000"/>
                  </a:schemeClr>
                </a:buClr>
                <a:buSzPct val="105000"/>
              </a:pPr>
              <a:r>
                <a:rPr altLang="en-US" b="1" dirty="0" lang="zh-CN" smtClean="0">
                  <a:solidFill>
                    <a:srgbClr val="54D0CA"/>
                  </a:solidFill>
                  <a:latin charset="0" panose="020F0502020204030204" pitchFamily="34" typeface="Calibri"/>
                </a:rPr>
                <a:t>点击添加标题</a:t>
              </a:r>
              <a:endParaRPr altLang="en-US" b="1" dirty="0" lang="zh-CN">
                <a:solidFill>
                  <a:srgbClr val="54D0CA"/>
                </a:solidFill>
                <a:latin charset="0" panose="020F0502020204030204" pitchFamily="34" typeface="Calibri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369349" y="4330541"/>
            <a:ext cx="2471461" cy="909959"/>
            <a:chOff x="1369349" y="4330541"/>
            <a:chExt cx="2471461" cy="909959"/>
          </a:xfrm>
        </p:grpSpPr>
        <p:sp>
          <p:nvSpPr>
            <p:cNvPr id="40" name="Rectangle 3"/>
            <p:cNvSpPr txBox="1">
              <a:spLocks noChangeArrowheads="1"/>
            </p:cNvSpPr>
            <p:nvPr/>
          </p:nvSpPr>
          <p:spPr bwMode="auto">
            <a:xfrm>
              <a:off x="1586207" y="4714202"/>
              <a:ext cx="2147911" cy="526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/>
          </p:spPr>
          <p:txBody>
            <a:bodyPr anchor="t" anchorCtr="0" bIns="0" lIns="0" rIns="0" tIns="0" wrap="square">
              <a:spAutoFit/>
              <a:scene3d>
                <a:camera prst="orthographicFront"/>
                <a:lightRig dir="t" rig="threePt"/>
              </a:scene3d>
              <a:sp3d>
                <a:bevelT h="0" w="0"/>
              </a:sp3d>
            </a:bodyPr>
            <a:lstStyle>
              <a:defPPr>
                <a:defRPr lang="zh-CN"/>
              </a:defPPr>
              <a:lvl1pPr fontAlgn="auto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Font charset="0" typeface="Arial"/>
                <a:buNone/>
                <a:defRPr kumimoji="0" sz="1000">
                  <a:solidFill>
                    <a:schemeClr val="bg1">
                      <a:lumMod val="85000"/>
                    </a:schemeClr>
                  </a:solidFill>
                  <a:latin typeface="+mj-ea"/>
                  <a:ea typeface="+mj-ea"/>
                  <a:cs charset="0" pitchFamily="34" typeface="Tahoma"/>
                </a:defRPr>
              </a:lvl1pPr>
            </a:lstStyle>
            <a:p>
              <a:pPr algn="r"/>
              <a:r>
                <a:rPr altLang="en-US" dirty="0" lang="zh-CN"/>
                <a:t>您的内容打在这里，或者通过复制您的文本后，在此框中选择粘贴，并选择只保留文字</a:t>
              </a:r>
            </a:p>
          </p:txBody>
        </p:sp>
        <p:sp>
          <p:nvSpPr>
            <p:cNvPr id="41" name="TextBox 13"/>
            <p:cNvSpPr txBox="1"/>
            <p:nvPr/>
          </p:nvSpPr>
          <p:spPr>
            <a:xfrm>
              <a:off x="1369349" y="4330541"/>
              <a:ext cx="2471461" cy="369332"/>
            </a:xfrm>
            <a:prstGeom prst="rect">
              <a:avLst/>
            </a:prstGeom>
          </p:spPr>
          <p:txBody>
            <a:bodyPr rtlCol="0" wrap="square">
              <a:spAutoFit/>
            </a:bodyPr>
            <a:lstStyle/>
            <a:p>
              <a:pPr algn="r">
                <a:buClr>
                  <a:schemeClr val="tx1">
                    <a:lumMod val="85000"/>
                    <a:lumOff val="15000"/>
                  </a:schemeClr>
                </a:buClr>
                <a:buSzPct val="105000"/>
              </a:pPr>
              <a:r>
                <a:rPr altLang="en-US" b="1" dirty="0" lang="zh-CN" smtClean="0">
                  <a:solidFill>
                    <a:srgbClr val="54D0CA"/>
                  </a:solidFill>
                  <a:latin charset="0" panose="020F0502020204030204" pitchFamily="34" typeface="Calibri"/>
                </a:rPr>
                <a:t>点击添加标题</a:t>
              </a:r>
              <a:endParaRPr altLang="en-US" b="1" dirty="0" lang="zh-CN">
                <a:solidFill>
                  <a:srgbClr val="54D0CA"/>
                </a:solidFill>
                <a:latin charset="0" panose="020F0502020204030204" pitchFamily="34" typeface="Calibri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8488969" y="4349591"/>
            <a:ext cx="2333682" cy="909959"/>
            <a:chOff x="8488969" y="4349591"/>
            <a:chExt cx="2333682" cy="909959"/>
          </a:xfrm>
        </p:grpSpPr>
        <p:sp>
          <p:nvSpPr>
            <p:cNvPr id="42" name="Rectangle 3"/>
            <p:cNvSpPr txBox="1">
              <a:spLocks noChangeArrowheads="1"/>
            </p:cNvSpPr>
            <p:nvPr/>
          </p:nvSpPr>
          <p:spPr bwMode="auto">
            <a:xfrm flipH="1">
              <a:off x="8586616" y="4733252"/>
              <a:ext cx="2147911" cy="526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/>
          </p:spPr>
          <p:txBody>
            <a:bodyPr anchor="t" anchorCtr="0" bIns="0" lIns="0" rIns="0" tIns="0" wrap="square">
              <a:spAutoFit/>
              <a:scene3d>
                <a:camera prst="orthographicFront"/>
                <a:lightRig dir="t" rig="threePt"/>
              </a:scene3d>
              <a:sp3d>
                <a:bevelT h="0" w="0"/>
              </a:sp3d>
            </a:bodyPr>
            <a:lstStyle>
              <a:defPPr>
                <a:defRPr lang="zh-CN"/>
              </a:defPPr>
              <a:lvl1pPr fontAlgn="auto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Font charset="0" typeface="Arial"/>
                <a:buNone/>
                <a:defRPr kumimoji="0" sz="1000">
                  <a:solidFill>
                    <a:schemeClr val="bg1">
                      <a:lumMod val="85000"/>
                    </a:schemeClr>
                  </a:solidFill>
                  <a:latin typeface="+mj-ea"/>
                  <a:ea typeface="+mj-ea"/>
                  <a:cs charset="0" pitchFamily="34" typeface="Tahoma"/>
                </a:defRPr>
              </a:lvl1pPr>
            </a:lstStyle>
            <a:p>
              <a:r>
                <a:rPr altLang="en-US" dirty="0" lang="zh-CN"/>
                <a:t>您的内容打在这里，或者通过复制您的文本后，在此框中选择粘贴，并选择只保留文字</a:t>
              </a:r>
            </a:p>
          </p:txBody>
        </p:sp>
        <p:sp>
          <p:nvSpPr>
            <p:cNvPr id="43" name="TextBox 19"/>
            <p:cNvSpPr txBox="1"/>
            <p:nvPr/>
          </p:nvSpPr>
          <p:spPr>
            <a:xfrm flipH="1">
              <a:off x="8488969" y="4349591"/>
              <a:ext cx="2333682" cy="369332"/>
            </a:xfrm>
            <a:prstGeom prst="rect">
              <a:avLst/>
            </a:prstGeom>
          </p:spPr>
          <p:txBody>
            <a:bodyPr rtlCol="0" wrap="square">
              <a:spAutoFit/>
            </a:bodyPr>
            <a:lstStyle/>
            <a:p>
              <a:pPr>
                <a:buClr>
                  <a:schemeClr val="tx1">
                    <a:lumMod val="85000"/>
                    <a:lumOff val="15000"/>
                  </a:schemeClr>
                </a:buClr>
                <a:buSzPct val="105000"/>
              </a:pPr>
              <a:r>
                <a:rPr altLang="en-US" b="1" dirty="0" lang="zh-CN" smtClean="0">
                  <a:solidFill>
                    <a:srgbClr val="54D0CA"/>
                  </a:solidFill>
                  <a:latin charset="0" panose="020F0502020204030204" pitchFamily="34" typeface="Calibri"/>
                </a:rPr>
                <a:t>点击添加标题</a:t>
              </a:r>
              <a:endParaRPr altLang="en-US" b="1" dirty="0" lang="zh-CN">
                <a:solidFill>
                  <a:srgbClr val="54D0CA"/>
                </a:solidFill>
                <a:latin charset="0" panose="020F0502020204030204" pitchFamily="34" typeface="Calibri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328757" y="2703318"/>
            <a:ext cx="1552024" cy="2019879"/>
            <a:chOff x="5328757" y="2703318"/>
            <a:chExt cx="1552024" cy="2019879"/>
          </a:xfrm>
        </p:grpSpPr>
        <p:sp>
          <p:nvSpPr>
            <p:cNvPr id="28" name="AutoShape 3"/>
            <p:cNvSpPr>
              <a:spLocks noChangeArrowheads="1" noChangeAspect="1" noTextEdit="1"/>
            </p:cNvSpPr>
            <p:nvPr/>
          </p:nvSpPr>
          <p:spPr bwMode="auto">
            <a:xfrm>
              <a:off x="5328757" y="2704217"/>
              <a:ext cx="1552024" cy="2018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4" name="任意多边形 43"/>
            <p:cNvSpPr>
              <a:spLocks/>
            </p:cNvSpPr>
            <p:nvPr/>
          </p:nvSpPr>
          <p:spPr bwMode="auto">
            <a:xfrm>
              <a:off x="5461016" y="3978448"/>
              <a:ext cx="1283907" cy="740922"/>
            </a:xfrm>
            <a:custGeom>
              <a:avLst/>
              <a:gdLst>
                <a:gd fmla="*/ 286112 w 1283907" name="connsiteX0"/>
                <a:gd fmla="*/ 0 h 740922" name="connsiteY0"/>
                <a:gd fmla="*/ 642403 w 1283907" name="connsiteX1"/>
                <a:gd fmla="*/ 98608 h 740922" name="connsiteY1"/>
                <a:gd fmla="*/ 998695 w 1283907" name="connsiteX2"/>
                <a:gd fmla="*/ 0 h 740922" name="connsiteY2"/>
                <a:gd fmla="*/ 1283907 w 1283907" name="connsiteX3"/>
                <a:gd fmla="*/ 622542 h 740922" name="connsiteY3"/>
                <a:gd fmla="*/ 1017589 w 1283907" name="connsiteX4"/>
                <a:gd fmla="*/ 573101 h 740922" name="connsiteY4"/>
                <a:gd fmla="*/ 851140 w 1283907" name="connsiteX5"/>
                <a:gd fmla="*/ 740922 h 740922" name="connsiteY5"/>
                <a:gd fmla="*/ 642283 w 1283907" name="connsiteX6"/>
                <a:gd fmla="*/ 286064 h 740922" name="connsiteY6"/>
                <a:gd fmla="*/ 432767 w 1283907" name="connsiteX7"/>
                <a:gd fmla="*/ 740922 h 740922" name="connsiteY7"/>
                <a:gd fmla="*/ 266318 w 1283907" name="connsiteX8"/>
                <a:gd fmla="*/ 573101 h 740922" name="connsiteY8"/>
                <a:gd fmla="*/ 0 w 1283907" name="connsiteX9"/>
                <a:gd fmla="*/ 622542 h 740922" name="connsiteY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b="b" l="l" r="r" t="t"/>
              <a:pathLst>
                <a:path h="740922" w="1283907">
                  <a:moveTo>
                    <a:pt x="286112" y="0"/>
                  </a:moveTo>
                  <a:lnTo>
                    <a:pt x="642403" y="98608"/>
                  </a:lnTo>
                  <a:lnTo>
                    <a:pt x="998695" y="0"/>
                  </a:lnTo>
                  <a:lnTo>
                    <a:pt x="1283907" y="622542"/>
                  </a:lnTo>
                  <a:lnTo>
                    <a:pt x="1017589" y="573101"/>
                  </a:lnTo>
                  <a:lnTo>
                    <a:pt x="851140" y="740922"/>
                  </a:lnTo>
                  <a:lnTo>
                    <a:pt x="642283" y="286064"/>
                  </a:lnTo>
                  <a:lnTo>
                    <a:pt x="432767" y="740922"/>
                  </a:lnTo>
                  <a:lnTo>
                    <a:pt x="266318" y="573101"/>
                  </a:lnTo>
                  <a:lnTo>
                    <a:pt x="0" y="622542"/>
                  </a:lnTo>
                  <a:close/>
                </a:path>
              </a:pathLst>
            </a:custGeom>
            <a:solidFill>
              <a:schemeClr val="bg1">
                <a:lumMod val="85000"/>
                <a:alpha val="46000"/>
              </a:schemeClr>
            </a:solidFill>
            <a:ln>
              <a:noFill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  <a:noAutofit/>
            </a:bodyPr>
            <a:lstStyle/>
            <a:p>
              <a:endParaRPr lang="en-US" sz="2400"/>
            </a:p>
          </p:txBody>
        </p:sp>
        <p:sp>
          <p:nvSpPr>
            <p:cNvPr id="31" name="Freeform 7"/>
            <p:cNvSpPr>
              <a:spLocks noEditPoints="1"/>
            </p:cNvSpPr>
            <p:nvPr/>
          </p:nvSpPr>
          <p:spPr bwMode="auto">
            <a:xfrm>
              <a:off x="5329656" y="2703318"/>
              <a:ext cx="1551125" cy="1547525"/>
            </a:xfrm>
            <a:custGeom>
              <a:avLst/>
              <a:gdLst>
                <a:gd fmla="*/ 172 w 1742" name="T0"/>
                <a:gd fmla="*/ 864 h 1738" name="T1"/>
                <a:gd fmla="*/ 868 w 1742" name="T2"/>
                <a:gd fmla="*/ 168 h 1738" name="T3"/>
                <a:gd fmla="*/ 869 w 1742" name="T4"/>
                <a:gd fmla="*/ 168 h 1738" name="T5"/>
                <a:gd fmla="*/ 1565 w 1742" name="T6"/>
                <a:gd fmla="*/ 864 h 1738" name="T7"/>
                <a:gd fmla="*/ 869 w 1742" name="T8"/>
                <a:gd fmla="*/ 1561 h 1738" name="T9"/>
                <a:gd fmla="*/ 868 w 1742" name="T10"/>
                <a:gd fmla="*/ 1561 h 1738" name="T11"/>
                <a:gd fmla="*/ 172 w 1742" name="T12"/>
                <a:gd fmla="*/ 864 h 1738" name="T13"/>
                <a:gd fmla="*/ 868 w 1742" name="T14"/>
                <a:gd fmla="*/ 122 h 1738" name="T15"/>
                <a:gd fmla="*/ 867 w 1742" name="T16"/>
                <a:gd fmla="*/ 123 h 1738" name="T17"/>
                <a:gd fmla="*/ 721 w 1742" name="T18"/>
                <a:gd fmla="*/ 2 h 1738" name="T19"/>
                <a:gd fmla="*/ 626 w 1742" name="T20"/>
                <a:gd fmla="*/ 165 h 1738" name="T21"/>
                <a:gd fmla="*/ 450 w 1742" name="T22"/>
                <a:gd fmla="*/ 97 h 1738" name="T23"/>
                <a:gd fmla="*/ 413 w 1742" name="T24"/>
                <a:gd fmla="*/ 283 h 1738" name="T25"/>
                <a:gd fmla="*/ 223 w 1742" name="T26"/>
                <a:gd fmla="*/ 276 h 1738" name="T27"/>
                <a:gd fmla="*/ 249 w 1742" name="T28"/>
                <a:gd fmla="*/ 463 h 1738" name="T29"/>
                <a:gd fmla="*/ 69 w 1742" name="T30"/>
                <a:gd fmla="*/ 519 h 1738" name="T31"/>
                <a:gd fmla="*/ 152 w 1742" name="T32"/>
                <a:gd fmla="*/ 687 h 1738" name="T33"/>
                <a:gd fmla="*/ 0 w 1742" name="T34"/>
                <a:gd fmla="*/ 797 h 1738" name="T35"/>
                <a:gd fmla="*/ 134 w 1742" name="T36"/>
                <a:gd fmla="*/ 930 h 1738" name="T37"/>
                <a:gd fmla="*/ 26 w 1742" name="T38"/>
                <a:gd fmla="*/ 1085 h 1738" name="T39"/>
                <a:gd fmla="*/ 196 w 1742" name="T40"/>
                <a:gd fmla="*/ 1165 h 1738" name="T41"/>
                <a:gd fmla="*/ 143 w 1742" name="T42"/>
                <a:gd fmla="*/ 1348 h 1738" name="T43"/>
                <a:gd fmla="*/ 331 w 1742" name="T44"/>
                <a:gd fmla="*/ 1369 h 1738" name="T45"/>
                <a:gd fmla="*/ 339 w 1742" name="T46"/>
                <a:gd fmla="*/ 1557 h 1738" name="T47"/>
                <a:gd fmla="*/ 524 w 1742" name="T48"/>
                <a:gd fmla="*/ 1517 h 1738" name="T49"/>
                <a:gd fmla="*/ 594 w 1742" name="T50"/>
                <a:gd fmla="*/ 1693 h 1738" name="T51"/>
                <a:gd fmla="*/ 755 w 1742" name="T52"/>
                <a:gd fmla="*/ 1594 h 1738" name="T53"/>
                <a:gd fmla="*/ 868 w 1742" name="T54"/>
                <a:gd fmla="*/ 1726 h 1738" name="T55"/>
                <a:gd fmla="*/ 878 w 1742" name="T56"/>
                <a:gd fmla="*/ 1738 h 1738" name="T57"/>
                <a:gd fmla="*/ 999 w 1742" name="T58"/>
                <a:gd fmla="*/ 1593 h 1738" name="T59"/>
                <a:gd fmla="*/ 1162 w 1742" name="T60"/>
                <a:gd fmla="*/ 1688 h 1738" name="T61"/>
                <a:gd fmla="*/ 1228 w 1742" name="T62"/>
                <a:gd fmla="*/ 1512 h 1738" name="T63"/>
                <a:gd fmla="*/ 1413 w 1742" name="T64"/>
                <a:gd fmla="*/ 1550 h 1738" name="T65"/>
                <a:gd fmla="*/ 1420 w 1742" name="T66"/>
                <a:gd fmla="*/ 1361 h 1738" name="T67"/>
                <a:gd fmla="*/ 1607 w 1742" name="T68"/>
                <a:gd fmla="*/ 1337 h 1738" name="T69"/>
                <a:gd fmla="*/ 1551 w 1742" name="T70"/>
                <a:gd fmla="*/ 1156 h 1738" name="T71"/>
                <a:gd fmla="*/ 1720 w 1742" name="T72"/>
                <a:gd fmla="*/ 1073 h 1738" name="T73"/>
                <a:gd fmla="*/ 1610 w 1742" name="T74"/>
                <a:gd fmla="*/ 919 h 1738" name="T75"/>
                <a:gd fmla="*/ 1742 w 1742" name="T76"/>
                <a:gd fmla="*/ 786 h 1738" name="T77"/>
                <a:gd fmla="*/ 1588 w 1742" name="T78"/>
                <a:gd fmla="*/ 677 h 1738" name="T79"/>
                <a:gd fmla="*/ 1669 w 1742" name="T80"/>
                <a:gd fmla="*/ 507 h 1738" name="T81"/>
                <a:gd fmla="*/ 1488 w 1742" name="T82"/>
                <a:gd fmla="*/ 455 h 1738" name="T83"/>
                <a:gd fmla="*/ 1511 w 1742" name="T84"/>
                <a:gd fmla="*/ 266 h 1738" name="T85"/>
                <a:gd fmla="*/ 1321 w 1742" name="T86"/>
                <a:gd fmla="*/ 276 h 1738" name="T87"/>
                <a:gd fmla="*/ 1282 w 1742" name="T88"/>
                <a:gd fmla="*/ 91 h 1738" name="T89"/>
                <a:gd fmla="*/ 1107 w 1742" name="T90"/>
                <a:gd fmla="*/ 162 h 1738" name="T91"/>
                <a:gd fmla="*/ 1009 w 1742" name="T92"/>
                <a:gd fmla="*/ 0 h 1738" name="T93"/>
                <a:gd fmla="*/ 868 w 1742" name="T94"/>
                <a:gd fmla="*/ 122 h 1738" name="T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b="b" l="0" r="r" t="0"/>
              <a:pathLst>
                <a:path h="1738" w="1742">
                  <a:moveTo>
                    <a:pt x="172" y="864"/>
                  </a:moveTo>
                  <a:cubicBezTo>
                    <a:pt x="172" y="481"/>
                    <a:pt x="484" y="169"/>
                    <a:pt x="868" y="168"/>
                  </a:cubicBezTo>
                  <a:cubicBezTo>
                    <a:pt x="869" y="168"/>
                    <a:pt x="869" y="168"/>
                    <a:pt x="869" y="168"/>
                  </a:cubicBezTo>
                  <a:cubicBezTo>
                    <a:pt x="1254" y="168"/>
                    <a:pt x="1565" y="480"/>
                    <a:pt x="1565" y="864"/>
                  </a:cubicBezTo>
                  <a:cubicBezTo>
                    <a:pt x="1565" y="1248"/>
                    <a:pt x="1254" y="1561"/>
                    <a:pt x="869" y="1561"/>
                  </a:cubicBezTo>
                  <a:cubicBezTo>
                    <a:pt x="868" y="1561"/>
                    <a:pt x="868" y="1561"/>
                    <a:pt x="868" y="1561"/>
                  </a:cubicBezTo>
                  <a:cubicBezTo>
                    <a:pt x="484" y="1560"/>
                    <a:pt x="172" y="1248"/>
                    <a:pt x="172" y="864"/>
                  </a:cubicBezTo>
                  <a:close/>
                  <a:moveTo>
                    <a:pt x="868" y="122"/>
                  </a:moveTo>
                  <a:cubicBezTo>
                    <a:pt x="867" y="123"/>
                    <a:pt x="867" y="123"/>
                    <a:pt x="867" y="123"/>
                  </a:cubicBezTo>
                  <a:cubicBezTo>
                    <a:pt x="721" y="2"/>
                    <a:pt x="721" y="2"/>
                    <a:pt x="721" y="2"/>
                  </a:cubicBezTo>
                  <a:cubicBezTo>
                    <a:pt x="626" y="165"/>
                    <a:pt x="626" y="165"/>
                    <a:pt x="626" y="165"/>
                  </a:cubicBezTo>
                  <a:cubicBezTo>
                    <a:pt x="450" y="97"/>
                    <a:pt x="450" y="97"/>
                    <a:pt x="450" y="97"/>
                  </a:cubicBezTo>
                  <a:cubicBezTo>
                    <a:pt x="413" y="283"/>
                    <a:pt x="413" y="283"/>
                    <a:pt x="413" y="283"/>
                  </a:cubicBezTo>
                  <a:cubicBezTo>
                    <a:pt x="223" y="276"/>
                    <a:pt x="223" y="276"/>
                    <a:pt x="223" y="276"/>
                  </a:cubicBezTo>
                  <a:cubicBezTo>
                    <a:pt x="249" y="463"/>
                    <a:pt x="249" y="463"/>
                    <a:pt x="249" y="463"/>
                  </a:cubicBezTo>
                  <a:cubicBezTo>
                    <a:pt x="69" y="519"/>
                    <a:pt x="69" y="519"/>
                    <a:pt x="69" y="519"/>
                  </a:cubicBezTo>
                  <a:cubicBezTo>
                    <a:pt x="152" y="687"/>
                    <a:pt x="152" y="687"/>
                    <a:pt x="152" y="687"/>
                  </a:cubicBezTo>
                  <a:cubicBezTo>
                    <a:pt x="0" y="797"/>
                    <a:pt x="0" y="797"/>
                    <a:pt x="0" y="797"/>
                  </a:cubicBezTo>
                  <a:cubicBezTo>
                    <a:pt x="134" y="930"/>
                    <a:pt x="134" y="930"/>
                    <a:pt x="134" y="930"/>
                  </a:cubicBezTo>
                  <a:cubicBezTo>
                    <a:pt x="26" y="1085"/>
                    <a:pt x="26" y="1085"/>
                    <a:pt x="26" y="1085"/>
                  </a:cubicBezTo>
                  <a:cubicBezTo>
                    <a:pt x="196" y="1165"/>
                    <a:pt x="196" y="1165"/>
                    <a:pt x="196" y="1165"/>
                  </a:cubicBezTo>
                  <a:cubicBezTo>
                    <a:pt x="143" y="1348"/>
                    <a:pt x="143" y="1348"/>
                    <a:pt x="143" y="1348"/>
                  </a:cubicBezTo>
                  <a:cubicBezTo>
                    <a:pt x="331" y="1369"/>
                    <a:pt x="331" y="1369"/>
                    <a:pt x="331" y="1369"/>
                  </a:cubicBezTo>
                  <a:cubicBezTo>
                    <a:pt x="339" y="1557"/>
                    <a:pt x="339" y="1557"/>
                    <a:pt x="339" y="1557"/>
                  </a:cubicBezTo>
                  <a:cubicBezTo>
                    <a:pt x="524" y="1517"/>
                    <a:pt x="524" y="1517"/>
                    <a:pt x="524" y="1517"/>
                  </a:cubicBezTo>
                  <a:cubicBezTo>
                    <a:pt x="594" y="1693"/>
                    <a:pt x="594" y="1693"/>
                    <a:pt x="594" y="1693"/>
                  </a:cubicBezTo>
                  <a:cubicBezTo>
                    <a:pt x="755" y="1594"/>
                    <a:pt x="755" y="1594"/>
                    <a:pt x="755" y="1594"/>
                  </a:cubicBezTo>
                  <a:cubicBezTo>
                    <a:pt x="868" y="1726"/>
                    <a:pt x="868" y="1726"/>
                    <a:pt x="868" y="1726"/>
                  </a:cubicBezTo>
                  <a:cubicBezTo>
                    <a:pt x="878" y="1738"/>
                    <a:pt x="878" y="1738"/>
                    <a:pt x="878" y="1738"/>
                  </a:cubicBezTo>
                  <a:cubicBezTo>
                    <a:pt x="999" y="1593"/>
                    <a:pt x="999" y="1593"/>
                    <a:pt x="999" y="1593"/>
                  </a:cubicBezTo>
                  <a:cubicBezTo>
                    <a:pt x="1162" y="1688"/>
                    <a:pt x="1162" y="1688"/>
                    <a:pt x="1162" y="1688"/>
                  </a:cubicBezTo>
                  <a:cubicBezTo>
                    <a:pt x="1228" y="1512"/>
                    <a:pt x="1228" y="1512"/>
                    <a:pt x="1228" y="1512"/>
                  </a:cubicBezTo>
                  <a:cubicBezTo>
                    <a:pt x="1413" y="1550"/>
                    <a:pt x="1413" y="1550"/>
                    <a:pt x="1413" y="1550"/>
                  </a:cubicBezTo>
                  <a:cubicBezTo>
                    <a:pt x="1420" y="1361"/>
                    <a:pt x="1420" y="1361"/>
                    <a:pt x="1420" y="1361"/>
                  </a:cubicBezTo>
                  <a:cubicBezTo>
                    <a:pt x="1607" y="1337"/>
                    <a:pt x="1607" y="1337"/>
                    <a:pt x="1607" y="1337"/>
                  </a:cubicBezTo>
                  <a:cubicBezTo>
                    <a:pt x="1551" y="1156"/>
                    <a:pt x="1551" y="1156"/>
                    <a:pt x="1551" y="1156"/>
                  </a:cubicBezTo>
                  <a:cubicBezTo>
                    <a:pt x="1720" y="1073"/>
                    <a:pt x="1720" y="1073"/>
                    <a:pt x="1720" y="1073"/>
                  </a:cubicBezTo>
                  <a:cubicBezTo>
                    <a:pt x="1610" y="919"/>
                    <a:pt x="1610" y="919"/>
                    <a:pt x="1610" y="919"/>
                  </a:cubicBezTo>
                  <a:cubicBezTo>
                    <a:pt x="1742" y="786"/>
                    <a:pt x="1742" y="786"/>
                    <a:pt x="1742" y="786"/>
                  </a:cubicBezTo>
                  <a:cubicBezTo>
                    <a:pt x="1588" y="677"/>
                    <a:pt x="1588" y="677"/>
                    <a:pt x="1588" y="677"/>
                  </a:cubicBezTo>
                  <a:cubicBezTo>
                    <a:pt x="1669" y="507"/>
                    <a:pt x="1669" y="507"/>
                    <a:pt x="1669" y="507"/>
                  </a:cubicBezTo>
                  <a:cubicBezTo>
                    <a:pt x="1488" y="455"/>
                    <a:pt x="1488" y="455"/>
                    <a:pt x="1488" y="455"/>
                  </a:cubicBezTo>
                  <a:cubicBezTo>
                    <a:pt x="1511" y="266"/>
                    <a:pt x="1511" y="266"/>
                    <a:pt x="1511" y="266"/>
                  </a:cubicBezTo>
                  <a:cubicBezTo>
                    <a:pt x="1321" y="276"/>
                    <a:pt x="1321" y="276"/>
                    <a:pt x="1321" y="276"/>
                  </a:cubicBezTo>
                  <a:cubicBezTo>
                    <a:pt x="1282" y="91"/>
                    <a:pt x="1282" y="91"/>
                    <a:pt x="1282" y="91"/>
                  </a:cubicBezTo>
                  <a:cubicBezTo>
                    <a:pt x="1107" y="162"/>
                    <a:pt x="1107" y="162"/>
                    <a:pt x="1107" y="162"/>
                  </a:cubicBezTo>
                  <a:cubicBezTo>
                    <a:pt x="1009" y="0"/>
                    <a:pt x="1009" y="0"/>
                    <a:pt x="1009" y="0"/>
                  </a:cubicBezTo>
                  <a:cubicBezTo>
                    <a:pt x="868" y="122"/>
                    <a:pt x="868" y="122"/>
                    <a:pt x="868" y="122"/>
                  </a:cubicBezTo>
                  <a:close/>
                </a:path>
              </a:pathLst>
            </a:custGeom>
            <a:solidFill>
              <a:srgbClr val="54D0CA">
                <a:alpha val="51000"/>
              </a:srgbClr>
            </a:solidFill>
            <a:ln>
              <a:noFill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2" name="Freeform 8"/>
            <p:cNvSpPr>
              <a:spLocks noEditPoints="1"/>
            </p:cNvSpPr>
            <p:nvPr/>
          </p:nvSpPr>
          <p:spPr bwMode="auto">
            <a:xfrm>
              <a:off x="5482610" y="2852672"/>
              <a:ext cx="1240719" cy="1239820"/>
            </a:xfrm>
            <a:custGeom>
              <a:avLst/>
              <a:gdLst>
                <a:gd fmla="*/ 0 w 1393" name="T0"/>
                <a:gd fmla="*/ 696 h 1393" name="T1"/>
                <a:gd fmla="*/ 696 w 1393" name="T2"/>
                <a:gd fmla="*/ 1393 h 1393" name="T3"/>
                <a:gd fmla="*/ 697 w 1393" name="T4"/>
                <a:gd fmla="*/ 1393 h 1393" name="T5"/>
                <a:gd fmla="*/ 1393 w 1393" name="T6"/>
                <a:gd fmla="*/ 696 h 1393" name="T7"/>
                <a:gd fmla="*/ 697 w 1393" name="T8"/>
                <a:gd fmla="*/ 0 h 1393" name="T9"/>
                <a:gd fmla="*/ 696 w 1393" name="T10"/>
                <a:gd fmla="*/ 0 h 1393" name="T11"/>
                <a:gd fmla="*/ 0 w 1393" name="T12"/>
                <a:gd fmla="*/ 696 h 1393" name="T13"/>
                <a:gd fmla="*/ 696 w 1393" name="T14"/>
                <a:gd fmla="*/ 1333 h 1393" name="T15"/>
                <a:gd fmla="*/ 60 w 1393" name="T16"/>
                <a:gd fmla="*/ 696 h 1393" name="T17"/>
                <a:gd fmla="*/ 696 w 1393" name="T18"/>
                <a:gd fmla="*/ 58 h 1393" name="T19"/>
                <a:gd fmla="*/ 697 w 1393" name="T20"/>
                <a:gd fmla="*/ 58 h 1393" name="T21"/>
                <a:gd fmla="*/ 1335 w 1393" name="T22"/>
                <a:gd fmla="*/ 696 h 1393" name="T23"/>
                <a:gd fmla="*/ 697 w 1393" name="T24"/>
                <a:gd fmla="*/ 1333 h 1393" name="T25"/>
                <a:gd fmla="*/ 696 w 1393" name="T26"/>
                <a:gd fmla="*/ 1333 h 1393" name="T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393" w="1393">
                  <a:moveTo>
                    <a:pt x="0" y="696"/>
                  </a:moveTo>
                  <a:cubicBezTo>
                    <a:pt x="0" y="1080"/>
                    <a:pt x="312" y="1392"/>
                    <a:pt x="696" y="1393"/>
                  </a:cubicBezTo>
                  <a:cubicBezTo>
                    <a:pt x="697" y="1393"/>
                    <a:pt x="697" y="1393"/>
                    <a:pt x="697" y="1393"/>
                  </a:cubicBezTo>
                  <a:cubicBezTo>
                    <a:pt x="1082" y="1393"/>
                    <a:pt x="1393" y="1080"/>
                    <a:pt x="1393" y="696"/>
                  </a:cubicBezTo>
                  <a:cubicBezTo>
                    <a:pt x="1393" y="312"/>
                    <a:pt x="1082" y="0"/>
                    <a:pt x="697" y="0"/>
                  </a:cubicBezTo>
                  <a:cubicBezTo>
                    <a:pt x="696" y="0"/>
                    <a:pt x="696" y="0"/>
                    <a:pt x="696" y="0"/>
                  </a:cubicBezTo>
                  <a:cubicBezTo>
                    <a:pt x="312" y="1"/>
                    <a:pt x="0" y="313"/>
                    <a:pt x="0" y="696"/>
                  </a:cubicBezTo>
                  <a:close/>
                  <a:moveTo>
                    <a:pt x="696" y="1333"/>
                  </a:moveTo>
                  <a:cubicBezTo>
                    <a:pt x="344" y="1333"/>
                    <a:pt x="60" y="1048"/>
                    <a:pt x="60" y="696"/>
                  </a:cubicBezTo>
                  <a:cubicBezTo>
                    <a:pt x="60" y="345"/>
                    <a:pt x="344" y="59"/>
                    <a:pt x="696" y="58"/>
                  </a:cubicBezTo>
                  <a:cubicBezTo>
                    <a:pt x="697" y="58"/>
                    <a:pt x="697" y="58"/>
                    <a:pt x="697" y="58"/>
                  </a:cubicBezTo>
                  <a:cubicBezTo>
                    <a:pt x="1048" y="58"/>
                    <a:pt x="1335" y="345"/>
                    <a:pt x="1335" y="696"/>
                  </a:cubicBezTo>
                  <a:cubicBezTo>
                    <a:pt x="1335" y="1048"/>
                    <a:pt x="1048" y="1333"/>
                    <a:pt x="697" y="1333"/>
                  </a:cubicBezTo>
                  <a:cubicBezTo>
                    <a:pt x="696" y="1333"/>
                    <a:pt x="696" y="1333"/>
                    <a:pt x="696" y="133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4" name="Freeform 10"/>
            <p:cNvSpPr>
              <a:spLocks/>
            </p:cNvSpPr>
            <p:nvPr/>
          </p:nvSpPr>
          <p:spPr bwMode="auto">
            <a:xfrm>
              <a:off x="5560886" y="2930948"/>
              <a:ext cx="541634" cy="1083268"/>
            </a:xfrm>
            <a:custGeom>
              <a:avLst/>
              <a:gdLst>
                <a:gd fmla="*/ 0 w 608" name="T0"/>
                <a:gd fmla="*/ 608 h 1217" name="T1"/>
                <a:gd fmla="*/ 608 w 608" name="T2"/>
                <a:gd fmla="*/ 1217 h 1217" name="T3"/>
                <a:gd fmla="*/ 608 w 608" name="T4"/>
                <a:gd fmla="*/ 1202 h 1217" name="T5"/>
                <a:gd fmla="*/ 16 w 608" name="T6"/>
                <a:gd fmla="*/ 608 h 1217" name="T7"/>
                <a:gd fmla="*/ 608 w 608" name="T8"/>
                <a:gd fmla="*/ 14 h 1217" name="T9"/>
                <a:gd fmla="*/ 608 w 608" name="T10"/>
                <a:gd fmla="*/ 0 h 1217" name="T11"/>
                <a:gd fmla="*/ 0 w 608" name="T12"/>
                <a:gd fmla="*/ 608 h 1217" name="T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217" w="608">
                  <a:moveTo>
                    <a:pt x="0" y="608"/>
                  </a:moveTo>
                  <a:cubicBezTo>
                    <a:pt x="0" y="943"/>
                    <a:pt x="273" y="1215"/>
                    <a:pt x="608" y="1217"/>
                  </a:cubicBezTo>
                  <a:cubicBezTo>
                    <a:pt x="608" y="1202"/>
                    <a:pt x="608" y="1202"/>
                    <a:pt x="608" y="1202"/>
                  </a:cubicBezTo>
                  <a:cubicBezTo>
                    <a:pt x="281" y="1201"/>
                    <a:pt x="16" y="936"/>
                    <a:pt x="16" y="608"/>
                  </a:cubicBezTo>
                  <a:cubicBezTo>
                    <a:pt x="16" y="281"/>
                    <a:pt x="281" y="15"/>
                    <a:pt x="608" y="14"/>
                  </a:cubicBezTo>
                  <a:cubicBezTo>
                    <a:pt x="608" y="0"/>
                    <a:pt x="608" y="0"/>
                    <a:pt x="608" y="0"/>
                  </a:cubicBezTo>
                  <a:cubicBezTo>
                    <a:pt x="273" y="1"/>
                    <a:pt x="0" y="274"/>
                    <a:pt x="0" y="608"/>
                  </a:cubicBezTo>
                  <a:close/>
                </a:path>
              </a:pathLst>
            </a:custGeom>
            <a:solidFill>
              <a:srgbClr val="FFFFFF">
                <a:alpha val="39000"/>
              </a:srgbClr>
            </a:solidFill>
            <a:ln>
              <a:noFill/>
            </a:ln>
            <a:extLst/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5" name="Freeform 11"/>
            <p:cNvSpPr>
              <a:spLocks noEditPoints="1"/>
            </p:cNvSpPr>
            <p:nvPr/>
          </p:nvSpPr>
          <p:spPr bwMode="auto">
            <a:xfrm>
              <a:off x="5575281" y="2930948"/>
              <a:ext cx="1069772" cy="1083268"/>
            </a:xfrm>
            <a:custGeom>
              <a:avLst/>
              <a:gdLst>
                <a:gd fmla="*/ 14 w 1201" name="T0"/>
                <a:gd fmla="*/ 608 h 1217" name="T1"/>
                <a:gd fmla="*/ 592 w 1201" name="T2"/>
                <a:gd fmla="*/ 29 h 1217" name="T3"/>
                <a:gd fmla="*/ 593 w 1201" name="T4"/>
                <a:gd fmla="*/ 29 h 1217" name="T5"/>
                <a:gd fmla="*/ 1172 w 1201" name="T6"/>
                <a:gd fmla="*/ 608 h 1217" name="T7"/>
                <a:gd fmla="*/ 593 w 1201" name="T8"/>
                <a:gd fmla="*/ 1187 h 1217" name="T9"/>
                <a:gd fmla="*/ 592 w 1201" name="T10"/>
                <a:gd fmla="*/ 1187 h 1217" name="T11"/>
                <a:gd fmla="*/ 14 w 1201" name="T12"/>
                <a:gd fmla="*/ 608 h 1217" name="T13"/>
                <a:gd fmla="*/ 592 w 1201" name="T14"/>
                <a:gd fmla="*/ 14 h 1217" name="T15"/>
                <a:gd fmla="*/ 0 w 1201" name="T16"/>
                <a:gd fmla="*/ 608 h 1217" name="T17"/>
                <a:gd fmla="*/ 592 w 1201" name="T18"/>
                <a:gd fmla="*/ 1202 h 1217" name="T19"/>
                <a:gd fmla="*/ 592 w 1201" name="T20"/>
                <a:gd fmla="*/ 1217 h 1217" name="T21"/>
                <a:gd fmla="*/ 593 w 1201" name="T22"/>
                <a:gd fmla="*/ 1217 h 1217" name="T23"/>
                <a:gd fmla="*/ 1201 w 1201" name="T24"/>
                <a:gd fmla="*/ 608 h 1217" name="T25"/>
                <a:gd fmla="*/ 593 w 1201" name="T26"/>
                <a:gd fmla="*/ 0 h 1217" name="T27"/>
                <a:gd fmla="*/ 592 w 1201" name="T28"/>
                <a:gd fmla="*/ 0 h 1217" name="T29"/>
                <a:gd fmla="*/ 592 w 1201" name="T30"/>
                <a:gd fmla="*/ 14 h 1217" name="T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1217" w="1201">
                  <a:moveTo>
                    <a:pt x="14" y="608"/>
                  </a:moveTo>
                  <a:cubicBezTo>
                    <a:pt x="14" y="289"/>
                    <a:pt x="273" y="29"/>
                    <a:pt x="592" y="29"/>
                  </a:cubicBezTo>
                  <a:cubicBezTo>
                    <a:pt x="593" y="29"/>
                    <a:pt x="593" y="29"/>
                    <a:pt x="593" y="29"/>
                  </a:cubicBezTo>
                  <a:cubicBezTo>
                    <a:pt x="913" y="29"/>
                    <a:pt x="1172" y="288"/>
                    <a:pt x="1172" y="608"/>
                  </a:cubicBezTo>
                  <a:cubicBezTo>
                    <a:pt x="1172" y="929"/>
                    <a:pt x="913" y="1187"/>
                    <a:pt x="593" y="1187"/>
                  </a:cubicBezTo>
                  <a:cubicBezTo>
                    <a:pt x="592" y="1187"/>
                    <a:pt x="592" y="1187"/>
                    <a:pt x="592" y="1187"/>
                  </a:cubicBezTo>
                  <a:cubicBezTo>
                    <a:pt x="273" y="1187"/>
                    <a:pt x="14" y="927"/>
                    <a:pt x="14" y="608"/>
                  </a:cubicBezTo>
                  <a:close/>
                  <a:moveTo>
                    <a:pt x="592" y="14"/>
                  </a:moveTo>
                  <a:cubicBezTo>
                    <a:pt x="265" y="15"/>
                    <a:pt x="0" y="281"/>
                    <a:pt x="0" y="608"/>
                  </a:cubicBezTo>
                  <a:cubicBezTo>
                    <a:pt x="0" y="936"/>
                    <a:pt x="265" y="1201"/>
                    <a:pt x="592" y="1202"/>
                  </a:cubicBezTo>
                  <a:cubicBezTo>
                    <a:pt x="592" y="1217"/>
                    <a:pt x="592" y="1217"/>
                    <a:pt x="592" y="1217"/>
                  </a:cubicBezTo>
                  <a:cubicBezTo>
                    <a:pt x="593" y="1217"/>
                    <a:pt x="593" y="1217"/>
                    <a:pt x="593" y="1217"/>
                  </a:cubicBezTo>
                  <a:cubicBezTo>
                    <a:pt x="929" y="1217"/>
                    <a:pt x="1201" y="944"/>
                    <a:pt x="1201" y="608"/>
                  </a:cubicBezTo>
                  <a:cubicBezTo>
                    <a:pt x="1201" y="272"/>
                    <a:pt x="929" y="0"/>
                    <a:pt x="593" y="0"/>
                  </a:cubicBezTo>
                  <a:cubicBezTo>
                    <a:pt x="592" y="0"/>
                    <a:pt x="592" y="0"/>
                    <a:pt x="592" y="0"/>
                  </a:cubicBezTo>
                  <a:cubicBezTo>
                    <a:pt x="592" y="14"/>
                    <a:pt x="592" y="14"/>
                    <a:pt x="592" y="14"/>
                  </a:cubicBezTo>
                  <a:close/>
                </a:path>
              </a:pathLst>
            </a:custGeom>
            <a:solidFill>
              <a:srgbClr val="FFFFFF">
                <a:alpha val="39000"/>
              </a:srgbClr>
            </a:solidFill>
            <a:ln>
              <a:noFill/>
            </a:ln>
            <a:extLst/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3" name="Freeform 13"/>
            <p:cNvSpPr>
              <a:spLocks/>
            </p:cNvSpPr>
            <p:nvPr/>
          </p:nvSpPr>
          <p:spPr bwMode="auto">
            <a:xfrm>
              <a:off x="6102520" y="3472581"/>
              <a:ext cx="516442" cy="515542"/>
            </a:xfrm>
            <a:custGeom>
              <a:avLst/>
              <a:gdLst>
                <a:gd fmla="*/ 580 w 580" name="T0"/>
                <a:gd fmla="*/ 0 h 579" name="T1"/>
                <a:gd fmla="*/ 1 w 580" name="T2"/>
                <a:gd fmla="*/ 579 h 579" name="T3"/>
                <a:gd fmla="*/ 0 w 580" name="T4"/>
                <a:gd fmla="*/ 579 h 579" name="T5"/>
                <a:gd fmla="*/ 0 w 580" name="T6"/>
                <a:gd fmla="*/ 0 h 579" name="T7"/>
                <a:gd fmla="*/ 580 w 580" name="T8"/>
                <a:gd fmla="*/ 0 h 579" name="T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79" w="580">
                  <a:moveTo>
                    <a:pt x="580" y="0"/>
                  </a:moveTo>
                  <a:cubicBezTo>
                    <a:pt x="580" y="321"/>
                    <a:pt x="321" y="579"/>
                    <a:pt x="1" y="579"/>
                  </a:cubicBezTo>
                  <a:cubicBezTo>
                    <a:pt x="0" y="579"/>
                    <a:pt x="0" y="579"/>
                    <a:pt x="0" y="57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580" y="0"/>
                  </a:lnTo>
                  <a:close/>
                </a:path>
              </a:pathLst>
            </a:custGeom>
            <a:solidFill>
              <a:srgbClr val="54D0CA"/>
            </a:solidFill>
            <a:ln>
              <a:noFill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4" name="Freeform 14"/>
            <p:cNvSpPr>
              <a:spLocks/>
            </p:cNvSpPr>
            <p:nvPr/>
          </p:nvSpPr>
          <p:spPr bwMode="auto">
            <a:xfrm>
              <a:off x="5586078" y="2957040"/>
              <a:ext cx="516442" cy="515542"/>
            </a:xfrm>
            <a:custGeom>
              <a:avLst/>
              <a:gdLst>
                <a:gd fmla="*/ 0 w 580" name="T0"/>
                <a:gd fmla="*/ 579 h 579" name="T1"/>
                <a:gd fmla="*/ 578 w 580" name="T2"/>
                <a:gd fmla="*/ 0 h 579" name="T3"/>
                <a:gd fmla="*/ 580 w 580" name="T4"/>
                <a:gd fmla="*/ 0 h 579" name="T5"/>
                <a:gd fmla="*/ 580 w 580" name="T6"/>
                <a:gd fmla="*/ 579 h 579" name="T7"/>
                <a:gd fmla="*/ 0 w 580" name="T8"/>
                <a:gd fmla="*/ 579 h 579" name="T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79" w="580">
                  <a:moveTo>
                    <a:pt x="0" y="579"/>
                  </a:moveTo>
                  <a:cubicBezTo>
                    <a:pt x="0" y="259"/>
                    <a:pt x="258" y="0"/>
                    <a:pt x="578" y="0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580" y="579"/>
                    <a:pt x="580" y="579"/>
                    <a:pt x="580" y="579"/>
                  </a:cubicBezTo>
                  <a:lnTo>
                    <a:pt x="0" y="579"/>
                  </a:lnTo>
                  <a:close/>
                </a:path>
              </a:pathLst>
            </a:custGeom>
            <a:solidFill>
              <a:srgbClr val="54D0CA"/>
            </a:solidFill>
            <a:ln>
              <a:noFill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5" name="Freeform 15"/>
            <p:cNvSpPr>
              <a:spLocks/>
            </p:cNvSpPr>
            <p:nvPr/>
          </p:nvSpPr>
          <p:spPr bwMode="auto">
            <a:xfrm>
              <a:off x="5586078" y="3472581"/>
              <a:ext cx="516442" cy="515542"/>
            </a:xfrm>
            <a:custGeom>
              <a:avLst/>
              <a:gdLst>
                <a:gd fmla="*/ 0 w 580" name="T0"/>
                <a:gd fmla="*/ 0 h 579" name="T1"/>
                <a:gd fmla="*/ 578 w 580" name="T2"/>
                <a:gd fmla="*/ 579 h 579" name="T3"/>
                <a:gd fmla="*/ 580 w 580" name="T4"/>
                <a:gd fmla="*/ 579 h 579" name="T5"/>
                <a:gd fmla="*/ 580 w 580" name="T6"/>
                <a:gd fmla="*/ 0 h 579" name="T7"/>
                <a:gd fmla="*/ 0 w 580" name="T8"/>
                <a:gd fmla="*/ 0 h 579" name="T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79" w="580">
                  <a:moveTo>
                    <a:pt x="0" y="0"/>
                  </a:moveTo>
                  <a:cubicBezTo>
                    <a:pt x="0" y="321"/>
                    <a:pt x="258" y="579"/>
                    <a:pt x="578" y="579"/>
                  </a:cubicBezTo>
                  <a:cubicBezTo>
                    <a:pt x="580" y="579"/>
                    <a:pt x="580" y="579"/>
                    <a:pt x="580" y="579"/>
                  </a:cubicBezTo>
                  <a:cubicBezTo>
                    <a:pt x="580" y="0"/>
                    <a:pt x="580" y="0"/>
                    <a:pt x="58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A9995"/>
            </a:solidFill>
            <a:ln>
              <a:noFill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6" name="Freeform 12"/>
            <p:cNvSpPr>
              <a:spLocks/>
            </p:cNvSpPr>
            <p:nvPr/>
          </p:nvSpPr>
          <p:spPr bwMode="auto">
            <a:xfrm>
              <a:off x="6102520" y="2957040"/>
              <a:ext cx="516442" cy="515542"/>
            </a:xfrm>
            <a:custGeom>
              <a:avLst/>
              <a:gdLst>
                <a:gd fmla="*/ 580 w 580" name="T0"/>
                <a:gd fmla="*/ 579 h 579" name="T1"/>
                <a:gd fmla="*/ 1 w 580" name="T2"/>
                <a:gd fmla="*/ 0 h 579" name="T3"/>
                <a:gd fmla="*/ 0 w 580" name="T4"/>
                <a:gd fmla="*/ 0 h 579" name="T5"/>
                <a:gd fmla="*/ 0 w 580" name="T6"/>
                <a:gd fmla="*/ 579 h 579" name="T7"/>
                <a:gd fmla="*/ 580 w 580" name="T8"/>
                <a:gd fmla="*/ 579 h 579" name="T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79" w="580">
                  <a:moveTo>
                    <a:pt x="580" y="579"/>
                  </a:moveTo>
                  <a:cubicBezTo>
                    <a:pt x="580" y="259"/>
                    <a:pt x="32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79"/>
                    <a:pt x="0" y="579"/>
                    <a:pt x="0" y="579"/>
                  </a:cubicBezTo>
                  <a:lnTo>
                    <a:pt x="580" y="579"/>
                  </a:lnTo>
                  <a:close/>
                </a:path>
              </a:pathLst>
            </a:custGeom>
            <a:solidFill>
              <a:srgbClr val="2A9995"/>
            </a:solidFill>
            <a:ln>
              <a:noFill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7" name="Oval 16"/>
            <p:cNvSpPr>
              <a:spLocks noChangeArrowheads="1"/>
            </p:cNvSpPr>
            <p:nvPr/>
          </p:nvSpPr>
          <p:spPr bwMode="auto">
            <a:xfrm>
              <a:off x="5851496" y="3223358"/>
              <a:ext cx="506545" cy="50744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grpSp>
          <p:nvGrpSpPr>
            <p:cNvPr id="45" name="Group 55"/>
            <p:cNvGrpSpPr/>
            <p:nvPr/>
          </p:nvGrpSpPr>
          <p:grpSpPr>
            <a:xfrm>
              <a:off x="5935335" y="3314230"/>
              <a:ext cx="324083" cy="306807"/>
              <a:chOff x="2835275" y="3127375"/>
              <a:chExt cx="744538" cy="704850"/>
            </a:xfrm>
            <a:solidFill>
              <a:srgbClr val="2A9995"/>
            </a:solidFill>
          </p:grpSpPr>
          <p:sp>
            <p:nvSpPr>
              <p:cNvPr id="46" name="Freeform 56"/>
              <p:cNvSpPr>
                <a:spLocks noEditPoints="1"/>
              </p:cNvSpPr>
              <p:nvPr/>
            </p:nvSpPr>
            <p:spPr bwMode="auto">
              <a:xfrm>
                <a:off x="2835275" y="3324225"/>
                <a:ext cx="504825" cy="508000"/>
              </a:xfrm>
              <a:custGeom>
                <a:avLst/>
                <a:gdLst>
                  <a:gd fmla="*/ 284 w 318" name="T0"/>
                  <a:gd fmla="*/ 55 h 320" name="T1"/>
                  <a:gd fmla="*/ 253 w 318" name="T2"/>
                  <a:gd fmla="*/ 61 h 320" name="T3"/>
                  <a:gd fmla="*/ 195 w 318" name="T4"/>
                  <a:gd fmla="*/ 28 h 320" name="T5"/>
                  <a:gd fmla="*/ 185 w 318" name="T6"/>
                  <a:gd fmla="*/ 0 h 320" name="T7"/>
                  <a:gd fmla="*/ 125 w 318" name="T8"/>
                  <a:gd fmla="*/ 27 h 320" name="T9"/>
                  <a:gd fmla="*/ 55 w 318" name="T10"/>
                  <a:gd fmla="*/ 36 h 320" name="T11"/>
                  <a:gd fmla="*/ 57 w 318" name="T12"/>
                  <a:gd fmla="*/ 66 h 320" name="T13"/>
                  <a:gd fmla="*/ 25 w 318" name="T14"/>
                  <a:gd fmla="*/ 120 h 320" name="T15"/>
                  <a:gd fmla="*/ 0 w 318" name="T16"/>
                  <a:gd fmla="*/ 135 h 320" name="T17"/>
                  <a:gd fmla="*/ 20 w 318" name="T18"/>
                  <a:gd fmla="*/ 192 h 320" name="T19"/>
                  <a:gd fmla="*/ 35 w 318" name="T20"/>
                  <a:gd fmla="*/ 264 h 320" name="T21"/>
                  <a:gd fmla="*/ 64 w 318" name="T22"/>
                  <a:gd fmla="*/ 268 h 320" name="T23"/>
                  <a:gd fmla="*/ 116 w 318" name="T24"/>
                  <a:gd fmla="*/ 298 h 320" name="T25"/>
                  <a:gd fmla="*/ 135 w 318" name="T26"/>
                  <a:gd fmla="*/ 320 h 320" name="T27"/>
                  <a:gd fmla="*/ 192 w 318" name="T28"/>
                  <a:gd fmla="*/ 300 h 320" name="T29"/>
                  <a:gd fmla="*/ 263 w 318" name="T30"/>
                  <a:gd fmla="*/ 284 h 320" name="T31"/>
                  <a:gd fmla="*/ 264 w 318" name="T32"/>
                  <a:gd fmla="*/ 255 h 320" name="T33"/>
                  <a:gd fmla="*/ 294 w 318" name="T34"/>
                  <a:gd fmla="*/ 199 h 320" name="T35"/>
                  <a:gd fmla="*/ 318 w 318" name="T36"/>
                  <a:gd fmla="*/ 185 h 320" name="T37"/>
                  <a:gd fmla="*/ 293 w 318" name="T38"/>
                  <a:gd fmla="*/ 126 h 320" name="T39"/>
                  <a:gd fmla="*/ 304 w 318" name="T40"/>
                  <a:gd fmla="*/ 173 h 320" name="T41"/>
                  <a:gd fmla="*/ 283 w 318" name="T42"/>
                  <a:gd fmla="*/ 183 h 320" name="T43"/>
                  <a:gd fmla="*/ 294 w 318" name="T44"/>
                  <a:gd fmla="*/ 218 h 320" name="T45"/>
                  <a:gd fmla="*/ 257 w 318" name="T46"/>
                  <a:gd fmla="*/ 242 h 320" name="T47"/>
                  <a:gd fmla="*/ 244 w 318" name="T48"/>
                  <a:gd fmla="*/ 256 h 320" name="T49"/>
                  <a:gd fmla="*/ 220 w 318" name="T50"/>
                  <a:gd fmla="*/ 293 h 320" name="T51"/>
                  <a:gd fmla="*/ 204 w 318" name="T52"/>
                  <a:gd fmla="*/ 281 h 320" name="T53"/>
                  <a:gd fmla="*/ 180 w 318" name="T54"/>
                  <a:gd fmla="*/ 288 h 320" name="T55"/>
                  <a:gd fmla="*/ 142 w 318" name="T56"/>
                  <a:gd fmla="*/ 290 h 320" name="T57"/>
                  <a:gd fmla="*/ 127 w 318" name="T58"/>
                  <a:gd fmla="*/ 286 h 320" name="T59"/>
                  <a:gd fmla="*/ 101 w 318" name="T60"/>
                  <a:gd fmla="*/ 294 h 320" name="T61"/>
                  <a:gd fmla="*/ 77 w 318" name="T62"/>
                  <a:gd fmla="*/ 260 h 320" name="T63"/>
                  <a:gd fmla="*/ 61 w 318" name="T64"/>
                  <a:gd fmla="*/ 245 h 320" name="T65"/>
                  <a:gd fmla="*/ 27 w 318" name="T66"/>
                  <a:gd fmla="*/ 220 h 320" name="T67"/>
                  <a:gd fmla="*/ 38 w 318" name="T68"/>
                  <a:gd fmla="*/ 204 h 320" name="T69"/>
                  <a:gd fmla="*/ 32 w 318" name="T70"/>
                  <a:gd fmla="*/ 180 h 320" name="T71"/>
                  <a:gd fmla="*/ 33 w 318" name="T72"/>
                  <a:gd fmla="*/ 143 h 320" name="T73"/>
                  <a:gd fmla="*/ 37 w 318" name="T74"/>
                  <a:gd fmla="*/ 129 h 320" name="T75"/>
                  <a:gd fmla="*/ 25 w 318" name="T76"/>
                  <a:gd fmla="*/ 102 h 320" name="T77"/>
                  <a:gd fmla="*/ 65 w 318" name="T78"/>
                  <a:gd fmla="*/ 79 h 320" name="T79"/>
                  <a:gd fmla="*/ 80 w 318" name="T80"/>
                  <a:gd fmla="*/ 65 h 320" name="T81"/>
                  <a:gd fmla="*/ 114 w 318" name="T82"/>
                  <a:gd fmla="*/ 45 h 320" name="T83"/>
                  <a:gd fmla="*/ 133 w 318" name="T84"/>
                  <a:gd fmla="*/ 40 h 320" name="T85"/>
                  <a:gd fmla="*/ 173 w 318" name="T86"/>
                  <a:gd fmla="*/ 14 h 320" name="T87"/>
                  <a:gd fmla="*/ 182 w 318" name="T88"/>
                  <a:gd fmla="*/ 40 h 320" name="T89"/>
                  <a:gd fmla="*/ 218 w 318" name="T90"/>
                  <a:gd fmla="*/ 25 h 320" name="T91"/>
                  <a:gd fmla="*/ 240 w 318" name="T92"/>
                  <a:gd fmla="*/ 68 h 320" name="T93"/>
                  <a:gd fmla="*/ 253 w 318" name="T94"/>
                  <a:gd fmla="*/ 80 h 320" name="T95"/>
                  <a:gd fmla="*/ 274 w 318" name="T96"/>
                  <a:gd fmla="*/ 115 h 320" name="T97"/>
                  <a:gd fmla="*/ 281 w 318" name="T98"/>
                  <a:gd fmla="*/ 134 h 320" name="T99"/>
                  <a:gd fmla="*/ 304 w 318" name="T100"/>
                  <a:gd fmla="*/ 173 h 320" name="T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b="b" l="0" r="r" t="0"/>
                <a:pathLst>
                  <a:path h="320" w="318">
                    <a:moveTo>
                      <a:pt x="290" y="119"/>
                    </a:moveTo>
                    <a:lnTo>
                      <a:pt x="310" y="102"/>
                    </a:lnTo>
                    <a:lnTo>
                      <a:pt x="284" y="55"/>
                    </a:lnTo>
                    <a:lnTo>
                      <a:pt x="257" y="64"/>
                    </a:lnTo>
                    <a:lnTo>
                      <a:pt x="257" y="64"/>
                    </a:lnTo>
                    <a:lnTo>
                      <a:pt x="253" y="61"/>
                    </a:lnTo>
                    <a:lnTo>
                      <a:pt x="260" y="34"/>
                    </a:lnTo>
                    <a:lnTo>
                      <a:pt x="215" y="8"/>
                    </a:lnTo>
                    <a:lnTo>
                      <a:pt x="195" y="28"/>
                    </a:lnTo>
                    <a:lnTo>
                      <a:pt x="195" y="28"/>
                    </a:lnTo>
                    <a:lnTo>
                      <a:pt x="190" y="27"/>
                    </a:lnTo>
                    <a:lnTo>
                      <a:pt x="185" y="0"/>
                    </a:lnTo>
                    <a:lnTo>
                      <a:pt x="131" y="0"/>
                    </a:lnTo>
                    <a:lnTo>
                      <a:pt x="125" y="27"/>
                    </a:lnTo>
                    <a:lnTo>
                      <a:pt x="125" y="27"/>
                    </a:lnTo>
                    <a:lnTo>
                      <a:pt x="119" y="29"/>
                    </a:lnTo>
                    <a:lnTo>
                      <a:pt x="101" y="9"/>
                    </a:lnTo>
                    <a:lnTo>
                      <a:pt x="55" y="36"/>
                    </a:lnTo>
                    <a:lnTo>
                      <a:pt x="62" y="61"/>
                    </a:lnTo>
                    <a:lnTo>
                      <a:pt x="62" y="61"/>
                    </a:lnTo>
                    <a:lnTo>
                      <a:pt x="57" y="66"/>
                    </a:lnTo>
                    <a:lnTo>
                      <a:pt x="33" y="58"/>
                    </a:lnTo>
                    <a:lnTo>
                      <a:pt x="7" y="105"/>
                    </a:lnTo>
                    <a:lnTo>
                      <a:pt x="25" y="120"/>
                    </a:lnTo>
                    <a:lnTo>
                      <a:pt x="25" y="120"/>
                    </a:lnTo>
                    <a:lnTo>
                      <a:pt x="21" y="131"/>
                    </a:lnTo>
                    <a:lnTo>
                      <a:pt x="0" y="135"/>
                    </a:lnTo>
                    <a:lnTo>
                      <a:pt x="0" y="188"/>
                    </a:lnTo>
                    <a:lnTo>
                      <a:pt x="20" y="192"/>
                    </a:lnTo>
                    <a:lnTo>
                      <a:pt x="20" y="192"/>
                    </a:lnTo>
                    <a:lnTo>
                      <a:pt x="24" y="205"/>
                    </a:lnTo>
                    <a:lnTo>
                      <a:pt x="8" y="218"/>
                    </a:lnTo>
                    <a:lnTo>
                      <a:pt x="35" y="264"/>
                    </a:lnTo>
                    <a:lnTo>
                      <a:pt x="54" y="258"/>
                    </a:lnTo>
                    <a:lnTo>
                      <a:pt x="54" y="258"/>
                    </a:lnTo>
                    <a:lnTo>
                      <a:pt x="64" y="268"/>
                    </a:lnTo>
                    <a:lnTo>
                      <a:pt x="58" y="285"/>
                    </a:lnTo>
                    <a:lnTo>
                      <a:pt x="104" y="312"/>
                    </a:lnTo>
                    <a:lnTo>
                      <a:pt x="116" y="298"/>
                    </a:lnTo>
                    <a:lnTo>
                      <a:pt x="116" y="298"/>
                    </a:lnTo>
                    <a:lnTo>
                      <a:pt x="131" y="301"/>
                    </a:lnTo>
                    <a:lnTo>
                      <a:pt x="135" y="320"/>
                    </a:lnTo>
                    <a:lnTo>
                      <a:pt x="188" y="320"/>
                    </a:lnTo>
                    <a:lnTo>
                      <a:pt x="192" y="300"/>
                    </a:lnTo>
                    <a:lnTo>
                      <a:pt x="192" y="300"/>
                    </a:lnTo>
                    <a:lnTo>
                      <a:pt x="205" y="296"/>
                    </a:lnTo>
                    <a:lnTo>
                      <a:pt x="218" y="310"/>
                    </a:lnTo>
                    <a:lnTo>
                      <a:pt x="263" y="284"/>
                    </a:lnTo>
                    <a:lnTo>
                      <a:pt x="257" y="264"/>
                    </a:lnTo>
                    <a:lnTo>
                      <a:pt x="257" y="264"/>
                    </a:lnTo>
                    <a:lnTo>
                      <a:pt x="264" y="255"/>
                    </a:lnTo>
                    <a:lnTo>
                      <a:pt x="285" y="261"/>
                    </a:lnTo>
                    <a:lnTo>
                      <a:pt x="312" y="215"/>
                    </a:lnTo>
                    <a:lnTo>
                      <a:pt x="294" y="199"/>
                    </a:lnTo>
                    <a:lnTo>
                      <a:pt x="294" y="199"/>
                    </a:lnTo>
                    <a:lnTo>
                      <a:pt x="296" y="190"/>
                    </a:lnTo>
                    <a:lnTo>
                      <a:pt x="318" y="185"/>
                    </a:lnTo>
                    <a:lnTo>
                      <a:pt x="318" y="132"/>
                    </a:lnTo>
                    <a:lnTo>
                      <a:pt x="293" y="126"/>
                    </a:lnTo>
                    <a:lnTo>
                      <a:pt x="293" y="126"/>
                    </a:lnTo>
                    <a:lnTo>
                      <a:pt x="290" y="119"/>
                    </a:lnTo>
                    <a:lnTo>
                      <a:pt x="290" y="119"/>
                    </a:lnTo>
                    <a:close/>
                    <a:moveTo>
                      <a:pt x="304" y="173"/>
                    </a:moveTo>
                    <a:lnTo>
                      <a:pt x="283" y="178"/>
                    </a:lnTo>
                    <a:lnTo>
                      <a:pt x="283" y="183"/>
                    </a:lnTo>
                    <a:lnTo>
                      <a:pt x="283" y="183"/>
                    </a:lnTo>
                    <a:lnTo>
                      <a:pt x="278" y="199"/>
                    </a:lnTo>
                    <a:lnTo>
                      <a:pt x="277" y="203"/>
                    </a:lnTo>
                    <a:lnTo>
                      <a:pt x="294" y="218"/>
                    </a:lnTo>
                    <a:lnTo>
                      <a:pt x="278" y="244"/>
                    </a:lnTo>
                    <a:lnTo>
                      <a:pt x="260" y="238"/>
                    </a:lnTo>
                    <a:lnTo>
                      <a:pt x="257" y="242"/>
                    </a:lnTo>
                    <a:lnTo>
                      <a:pt x="257" y="242"/>
                    </a:lnTo>
                    <a:lnTo>
                      <a:pt x="250" y="250"/>
                    </a:lnTo>
                    <a:lnTo>
                      <a:pt x="244" y="256"/>
                    </a:lnTo>
                    <a:lnTo>
                      <a:pt x="241" y="259"/>
                    </a:lnTo>
                    <a:lnTo>
                      <a:pt x="246" y="278"/>
                    </a:lnTo>
                    <a:lnTo>
                      <a:pt x="220" y="293"/>
                    </a:lnTo>
                    <a:lnTo>
                      <a:pt x="208" y="280"/>
                    </a:lnTo>
                    <a:lnTo>
                      <a:pt x="204" y="281"/>
                    </a:lnTo>
                    <a:lnTo>
                      <a:pt x="204" y="281"/>
                    </a:lnTo>
                    <a:lnTo>
                      <a:pt x="194" y="285"/>
                    </a:lnTo>
                    <a:lnTo>
                      <a:pt x="185" y="287"/>
                    </a:lnTo>
                    <a:lnTo>
                      <a:pt x="180" y="288"/>
                    </a:lnTo>
                    <a:lnTo>
                      <a:pt x="176" y="306"/>
                    </a:lnTo>
                    <a:lnTo>
                      <a:pt x="146" y="306"/>
                    </a:lnTo>
                    <a:lnTo>
                      <a:pt x="142" y="290"/>
                    </a:lnTo>
                    <a:lnTo>
                      <a:pt x="138" y="288"/>
                    </a:lnTo>
                    <a:lnTo>
                      <a:pt x="138" y="288"/>
                    </a:lnTo>
                    <a:lnTo>
                      <a:pt x="127" y="286"/>
                    </a:lnTo>
                    <a:lnTo>
                      <a:pt x="116" y="283"/>
                    </a:lnTo>
                    <a:lnTo>
                      <a:pt x="112" y="282"/>
                    </a:lnTo>
                    <a:lnTo>
                      <a:pt x="101" y="294"/>
                    </a:lnTo>
                    <a:lnTo>
                      <a:pt x="74" y="279"/>
                    </a:lnTo>
                    <a:lnTo>
                      <a:pt x="80" y="264"/>
                    </a:lnTo>
                    <a:lnTo>
                      <a:pt x="77" y="260"/>
                    </a:lnTo>
                    <a:lnTo>
                      <a:pt x="77" y="260"/>
                    </a:lnTo>
                    <a:lnTo>
                      <a:pt x="68" y="253"/>
                    </a:lnTo>
                    <a:lnTo>
                      <a:pt x="61" y="245"/>
                    </a:lnTo>
                    <a:lnTo>
                      <a:pt x="58" y="242"/>
                    </a:lnTo>
                    <a:lnTo>
                      <a:pt x="42" y="247"/>
                    </a:lnTo>
                    <a:lnTo>
                      <a:pt x="27" y="220"/>
                    </a:lnTo>
                    <a:lnTo>
                      <a:pt x="40" y="210"/>
                    </a:lnTo>
                    <a:lnTo>
                      <a:pt x="38" y="204"/>
                    </a:lnTo>
                    <a:lnTo>
                      <a:pt x="38" y="204"/>
                    </a:lnTo>
                    <a:lnTo>
                      <a:pt x="35" y="196"/>
                    </a:lnTo>
                    <a:lnTo>
                      <a:pt x="33" y="185"/>
                    </a:lnTo>
                    <a:lnTo>
                      <a:pt x="32" y="180"/>
                    </a:lnTo>
                    <a:lnTo>
                      <a:pt x="14" y="176"/>
                    </a:lnTo>
                    <a:lnTo>
                      <a:pt x="14" y="146"/>
                    </a:lnTo>
                    <a:lnTo>
                      <a:pt x="33" y="143"/>
                    </a:lnTo>
                    <a:lnTo>
                      <a:pt x="34" y="137"/>
                    </a:lnTo>
                    <a:lnTo>
                      <a:pt x="34" y="137"/>
                    </a:lnTo>
                    <a:lnTo>
                      <a:pt x="37" y="129"/>
                    </a:lnTo>
                    <a:lnTo>
                      <a:pt x="39" y="120"/>
                    </a:lnTo>
                    <a:lnTo>
                      <a:pt x="41" y="116"/>
                    </a:lnTo>
                    <a:lnTo>
                      <a:pt x="25" y="102"/>
                    </a:lnTo>
                    <a:lnTo>
                      <a:pt x="40" y="76"/>
                    </a:lnTo>
                    <a:lnTo>
                      <a:pt x="61" y="82"/>
                    </a:lnTo>
                    <a:lnTo>
                      <a:pt x="65" y="79"/>
                    </a:lnTo>
                    <a:lnTo>
                      <a:pt x="65" y="79"/>
                    </a:lnTo>
                    <a:lnTo>
                      <a:pt x="75" y="68"/>
                    </a:lnTo>
                    <a:lnTo>
                      <a:pt x="80" y="65"/>
                    </a:lnTo>
                    <a:lnTo>
                      <a:pt x="72" y="42"/>
                    </a:lnTo>
                    <a:lnTo>
                      <a:pt x="98" y="27"/>
                    </a:lnTo>
                    <a:lnTo>
                      <a:pt x="114" y="45"/>
                    </a:lnTo>
                    <a:lnTo>
                      <a:pt x="119" y="43"/>
                    </a:lnTo>
                    <a:lnTo>
                      <a:pt x="119" y="43"/>
                    </a:lnTo>
                    <a:lnTo>
                      <a:pt x="133" y="40"/>
                    </a:lnTo>
                    <a:lnTo>
                      <a:pt x="137" y="39"/>
                    </a:lnTo>
                    <a:lnTo>
                      <a:pt x="142" y="14"/>
                    </a:lnTo>
                    <a:lnTo>
                      <a:pt x="173" y="14"/>
                    </a:lnTo>
                    <a:lnTo>
                      <a:pt x="178" y="39"/>
                    </a:lnTo>
                    <a:lnTo>
                      <a:pt x="182" y="40"/>
                    </a:lnTo>
                    <a:lnTo>
                      <a:pt x="182" y="40"/>
                    </a:lnTo>
                    <a:lnTo>
                      <a:pt x="195" y="43"/>
                    </a:lnTo>
                    <a:lnTo>
                      <a:pt x="200" y="44"/>
                    </a:lnTo>
                    <a:lnTo>
                      <a:pt x="218" y="25"/>
                    </a:lnTo>
                    <a:lnTo>
                      <a:pt x="244" y="40"/>
                    </a:lnTo>
                    <a:lnTo>
                      <a:pt x="236" y="65"/>
                    </a:lnTo>
                    <a:lnTo>
                      <a:pt x="240" y="68"/>
                    </a:lnTo>
                    <a:lnTo>
                      <a:pt x="240" y="68"/>
                    </a:lnTo>
                    <a:lnTo>
                      <a:pt x="249" y="77"/>
                    </a:lnTo>
                    <a:lnTo>
                      <a:pt x="253" y="80"/>
                    </a:lnTo>
                    <a:lnTo>
                      <a:pt x="277" y="72"/>
                    </a:lnTo>
                    <a:lnTo>
                      <a:pt x="293" y="98"/>
                    </a:lnTo>
                    <a:lnTo>
                      <a:pt x="274" y="115"/>
                    </a:lnTo>
                    <a:lnTo>
                      <a:pt x="276" y="119"/>
                    </a:lnTo>
                    <a:lnTo>
                      <a:pt x="276" y="119"/>
                    </a:lnTo>
                    <a:lnTo>
                      <a:pt x="281" y="134"/>
                    </a:lnTo>
                    <a:lnTo>
                      <a:pt x="282" y="138"/>
                    </a:lnTo>
                    <a:lnTo>
                      <a:pt x="304" y="143"/>
                    </a:lnTo>
                    <a:lnTo>
                      <a:pt x="304" y="1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47" name="Freeform 57"/>
              <p:cNvSpPr>
                <a:spLocks noEditPoints="1"/>
              </p:cNvSpPr>
              <p:nvPr/>
            </p:nvSpPr>
            <p:spPr bwMode="auto">
              <a:xfrm>
                <a:off x="2963863" y="3462338"/>
                <a:ext cx="242888" cy="244475"/>
              </a:xfrm>
              <a:custGeom>
                <a:avLst/>
                <a:gdLst>
                  <a:gd fmla="*/ 77 w 153" name="T0"/>
                  <a:gd fmla="*/ 0 h 154" name="T1"/>
                  <a:gd fmla="*/ 61 w 153" name="T2"/>
                  <a:gd fmla="*/ 2 h 154" name="T3"/>
                  <a:gd fmla="*/ 46 w 153" name="T4"/>
                  <a:gd fmla="*/ 6 h 154" name="T5"/>
                  <a:gd fmla="*/ 33 w 153" name="T6"/>
                  <a:gd fmla="*/ 14 h 154" name="T7"/>
                  <a:gd fmla="*/ 23 w 153" name="T8"/>
                  <a:gd fmla="*/ 22 h 154" name="T9"/>
                  <a:gd fmla="*/ 13 w 153" name="T10"/>
                  <a:gd fmla="*/ 34 h 154" name="T11"/>
                  <a:gd fmla="*/ 5 w 153" name="T12"/>
                  <a:gd fmla="*/ 47 h 154" name="T13"/>
                  <a:gd fmla="*/ 1 w 153" name="T14"/>
                  <a:gd fmla="*/ 61 h 154" name="T15"/>
                  <a:gd fmla="*/ 0 w 153" name="T16"/>
                  <a:gd fmla="*/ 77 h 154" name="T17"/>
                  <a:gd fmla="*/ 0 w 153" name="T18"/>
                  <a:gd fmla="*/ 85 h 154" name="T19"/>
                  <a:gd fmla="*/ 3 w 153" name="T20"/>
                  <a:gd fmla="*/ 100 h 154" name="T21"/>
                  <a:gd fmla="*/ 8 w 153" name="T22"/>
                  <a:gd fmla="*/ 114 h 154" name="T23"/>
                  <a:gd fmla="*/ 17 w 153" name="T24"/>
                  <a:gd fmla="*/ 126 h 154" name="T25"/>
                  <a:gd fmla="*/ 28 w 153" name="T26"/>
                  <a:gd fmla="*/ 137 h 154" name="T27"/>
                  <a:gd fmla="*/ 40 w 153" name="T28"/>
                  <a:gd fmla="*/ 144 h 154" name="T29"/>
                  <a:gd fmla="*/ 54 w 153" name="T30"/>
                  <a:gd fmla="*/ 151 h 154" name="T31"/>
                  <a:gd fmla="*/ 69 w 153" name="T32"/>
                  <a:gd fmla="*/ 154 h 154" name="T33"/>
                  <a:gd fmla="*/ 77 w 153" name="T34"/>
                  <a:gd fmla="*/ 154 h 154" name="T35"/>
                  <a:gd fmla="*/ 92 w 153" name="T36"/>
                  <a:gd fmla="*/ 153 h 154" name="T37"/>
                  <a:gd fmla="*/ 107 w 153" name="T38"/>
                  <a:gd fmla="*/ 147 h 154" name="T39"/>
                  <a:gd fmla="*/ 120 w 153" name="T40"/>
                  <a:gd fmla="*/ 141 h 154" name="T41"/>
                  <a:gd fmla="*/ 132 w 153" name="T42"/>
                  <a:gd fmla="*/ 131 h 154" name="T43"/>
                  <a:gd fmla="*/ 140 w 153" name="T44"/>
                  <a:gd fmla="*/ 120 h 154" name="T45"/>
                  <a:gd fmla="*/ 148 w 153" name="T46"/>
                  <a:gd fmla="*/ 106 h 154" name="T47"/>
                  <a:gd fmla="*/ 152 w 153" name="T48"/>
                  <a:gd fmla="*/ 92 h 154" name="T49"/>
                  <a:gd fmla="*/ 153 w 153" name="T50"/>
                  <a:gd fmla="*/ 77 h 154" name="T51"/>
                  <a:gd fmla="*/ 153 w 153" name="T52"/>
                  <a:gd fmla="*/ 69 h 154" name="T53"/>
                  <a:gd fmla="*/ 150 w 153" name="T54"/>
                  <a:gd fmla="*/ 55 h 154" name="T55"/>
                  <a:gd fmla="*/ 145 w 153" name="T56"/>
                  <a:gd fmla="*/ 41 h 154" name="T57"/>
                  <a:gd fmla="*/ 136 w 153" name="T58"/>
                  <a:gd fmla="*/ 28 h 154" name="T59"/>
                  <a:gd fmla="*/ 125 w 153" name="T60"/>
                  <a:gd fmla="*/ 18 h 154" name="T61"/>
                  <a:gd fmla="*/ 113 w 153" name="T62"/>
                  <a:gd fmla="*/ 9 h 154" name="T63"/>
                  <a:gd fmla="*/ 99 w 153" name="T64"/>
                  <a:gd fmla="*/ 4 h 154" name="T65"/>
                  <a:gd fmla="*/ 84 w 153" name="T66"/>
                  <a:gd fmla="*/ 1 h 154" name="T67"/>
                  <a:gd fmla="*/ 77 w 153" name="T68"/>
                  <a:gd fmla="*/ 0 h 154" name="T69"/>
                  <a:gd fmla="*/ 77 w 153" name="T70"/>
                  <a:gd fmla="*/ 140 h 154" name="T71"/>
                  <a:gd fmla="*/ 64 w 153" name="T72"/>
                  <a:gd fmla="*/ 139 h 154" name="T73"/>
                  <a:gd fmla="*/ 42 w 153" name="T74"/>
                  <a:gd fmla="*/ 129 h 154" name="T75"/>
                  <a:gd fmla="*/ 25 w 153" name="T76"/>
                  <a:gd fmla="*/ 112 h 154" name="T77"/>
                  <a:gd fmla="*/ 15 w 153" name="T78"/>
                  <a:gd fmla="*/ 89 h 154" name="T79"/>
                  <a:gd fmla="*/ 14 w 153" name="T80"/>
                  <a:gd fmla="*/ 77 h 154" name="T81"/>
                  <a:gd fmla="*/ 14 w 153" name="T82"/>
                  <a:gd fmla="*/ 71 h 154" name="T83"/>
                  <a:gd fmla="*/ 18 w 153" name="T84"/>
                  <a:gd fmla="*/ 52 h 154" name="T85"/>
                  <a:gd fmla="*/ 32 w 153" name="T86"/>
                  <a:gd fmla="*/ 33 h 154" name="T87"/>
                  <a:gd fmla="*/ 52 w 153" name="T88"/>
                  <a:gd fmla="*/ 19 h 154" name="T89"/>
                  <a:gd fmla="*/ 70 w 153" name="T90"/>
                  <a:gd fmla="*/ 15 h 154" name="T91"/>
                  <a:gd fmla="*/ 77 w 153" name="T92"/>
                  <a:gd fmla="*/ 14 h 154" name="T93"/>
                  <a:gd fmla="*/ 89 w 153" name="T94"/>
                  <a:gd fmla="*/ 16 h 154" name="T95"/>
                  <a:gd fmla="*/ 112 w 153" name="T96"/>
                  <a:gd fmla="*/ 24 h 154" name="T97"/>
                  <a:gd fmla="*/ 128 w 153" name="T98"/>
                  <a:gd fmla="*/ 42 h 154" name="T99"/>
                  <a:gd fmla="*/ 138 w 153" name="T100"/>
                  <a:gd fmla="*/ 64 h 154" name="T101"/>
                  <a:gd fmla="*/ 139 w 153" name="T102"/>
                  <a:gd fmla="*/ 77 h 154" name="T103"/>
                  <a:gd fmla="*/ 139 w 153" name="T104"/>
                  <a:gd fmla="*/ 84 h 154" name="T105"/>
                  <a:gd fmla="*/ 135 w 153" name="T106"/>
                  <a:gd fmla="*/ 101 h 154" name="T107"/>
                  <a:gd fmla="*/ 121 w 153" name="T108"/>
                  <a:gd fmla="*/ 122 h 154" name="T109"/>
                  <a:gd fmla="*/ 101 w 153" name="T110"/>
                  <a:gd fmla="*/ 135 h 154" name="T111"/>
                  <a:gd fmla="*/ 83 w 153" name="T112"/>
                  <a:gd fmla="*/ 140 h 154" name="T113"/>
                  <a:gd fmla="*/ 77 w 153" name="T114"/>
                  <a:gd fmla="*/ 140 h 154" name="T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b="b" l="0" r="r" t="0"/>
                <a:pathLst>
                  <a:path h="154" w="153">
                    <a:moveTo>
                      <a:pt x="77" y="0"/>
                    </a:moveTo>
                    <a:lnTo>
                      <a:pt x="77" y="0"/>
                    </a:lnTo>
                    <a:lnTo>
                      <a:pt x="69" y="1"/>
                    </a:lnTo>
                    <a:lnTo>
                      <a:pt x="61" y="2"/>
                    </a:lnTo>
                    <a:lnTo>
                      <a:pt x="54" y="4"/>
                    </a:lnTo>
                    <a:lnTo>
                      <a:pt x="46" y="6"/>
                    </a:lnTo>
                    <a:lnTo>
                      <a:pt x="40" y="9"/>
                    </a:lnTo>
                    <a:lnTo>
                      <a:pt x="33" y="14"/>
                    </a:lnTo>
                    <a:lnTo>
                      <a:pt x="28" y="18"/>
                    </a:lnTo>
                    <a:lnTo>
                      <a:pt x="23" y="22"/>
                    </a:lnTo>
                    <a:lnTo>
                      <a:pt x="17" y="28"/>
                    </a:lnTo>
                    <a:lnTo>
                      <a:pt x="13" y="34"/>
                    </a:lnTo>
                    <a:lnTo>
                      <a:pt x="8" y="41"/>
                    </a:lnTo>
                    <a:lnTo>
                      <a:pt x="5" y="47"/>
                    </a:lnTo>
                    <a:lnTo>
                      <a:pt x="3" y="55"/>
                    </a:lnTo>
                    <a:lnTo>
                      <a:pt x="1" y="61"/>
                    </a:lnTo>
                    <a:lnTo>
                      <a:pt x="0" y="69"/>
                    </a:lnTo>
                    <a:lnTo>
                      <a:pt x="0" y="77"/>
                    </a:lnTo>
                    <a:lnTo>
                      <a:pt x="0" y="77"/>
                    </a:lnTo>
                    <a:lnTo>
                      <a:pt x="0" y="85"/>
                    </a:lnTo>
                    <a:lnTo>
                      <a:pt x="1" y="92"/>
                    </a:lnTo>
                    <a:lnTo>
                      <a:pt x="3" y="100"/>
                    </a:lnTo>
                    <a:lnTo>
                      <a:pt x="5" y="106"/>
                    </a:lnTo>
                    <a:lnTo>
                      <a:pt x="8" y="114"/>
                    </a:lnTo>
                    <a:lnTo>
                      <a:pt x="13" y="120"/>
                    </a:lnTo>
                    <a:lnTo>
                      <a:pt x="17" y="126"/>
                    </a:lnTo>
                    <a:lnTo>
                      <a:pt x="23" y="131"/>
                    </a:lnTo>
                    <a:lnTo>
                      <a:pt x="28" y="137"/>
                    </a:lnTo>
                    <a:lnTo>
                      <a:pt x="33" y="141"/>
                    </a:lnTo>
                    <a:lnTo>
                      <a:pt x="40" y="144"/>
                    </a:lnTo>
                    <a:lnTo>
                      <a:pt x="46" y="147"/>
                    </a:lnTo>
                    <a:lnTo>
                      <a:pt x="54" y="151"/>
                    </a:lnTo>
                    <a:lnTo>
                      <a:pt x="61" y="153"/>
                    </a:lnTo>
                    <a:lnTo>
                      <a:pt x="69" y="154"/>
                    </a:lnTo>
                    <a:lnTo>
                      <a:pt x="77" y="154"/>
                    </a:lnTo>
                    <a:lnTo>
                      <a:pt x="77" y="154"/>
                    </a:lnTo>
                    <a:lnTo>
                      <a:pt x="84" y="154"/>
                    </a:lnTo>
                    <a:lnTo>
                      <a:pt x="92" y="153"/>
                    </a:lnTo>
                    <a:lnTo>
                      <a:pt x="99" y="151"/>
                    </a:lnTo>
                    <a:lnTo>
                      <a:pt x="107" y="147"/>
                    </a:lnTo>
                    <a:lnTo>
                      <a:pt x="113" y="144"/>
                    </a:lnTo>
                    <a:lnTo>
                      <a:pt x="120" y="141"/>
                    </a:lnTo>
                    <a:lnTo>
                      <a:pt x="125" y="137"/>
                    </a:lnTo>
                    <a:lnTo>
                      <a:pt x="132" y="131"/>
                    </a:lnTo>
                    <a:lnTo>
                      <a:pt x="136" y="126"/>
                    </a:lnTo>
                    <a:lnTo>
                      <a:pt x="140" y="120"/>
                    </a:lnTo>
                    <a:lnTo>
                      <a:pt x="145" y="114"/>
                    </a:lnTo>
                    <a:lnTo>
                      <a:pt x="148" y="106"/>
                    </a:lnTo>
                    <a:lnTo>
                      <a:pt x="150" y="100"/>
                    </a:lnTo>
                    <a:lnTo>
                      <a:pt x="152" y="92"/>
                    </a:lnTo>
                    <a:lnTo>
                      <a:pt x="153" y="85"/>
                    </a:lnTo>
                    <a:lnTo>
                      <a:pt x="153" y="77"/>
                    </a:lnTo>
                    <a:lnTo>
                      <a:pt x="153" y="77"/>
                    </a:lnTo>
                    <a:lnTo>
                      <a:pt x="153" y="69"/>
                    </a:lnTo>
                    <a:lnTo>
                      <a:pt x="152" y="61"/>
                    </a:lnTo>
                    <a:lnTo>
                      <a:pt x="150" y="55"/>
                    </a:lnTo>
                    <a:lnTo>
                      <a:pt x="148" y="47"/>
                    </a:lnTo>
                    <a:lnTo>
                      <a:pt x="145" y="41"/>
                    </a:lnTo>
                    <a:lnTo>
                      <a:pt x="140" y="34"/>
                    </a:lnTo>
                    <a:lnTo>
                      <a:pt x="136" y="28"/>
                    </a:lnTo>
                    <a:lnTo>
                      <a:pt x="132" y="22"/>
                    </a:lnTo>
                    <a:lnTo>
                      <a:pt x="125" y="18"/>
                    </a:lnTo>
                    <a:lnTo>
                      <a:pt x="120" y="14"/>
                    </a:lnTo>
                    <a:lnTo>
                      <a:pt x="113" y="9"/>
                    </a:lnTo>
                    <a:lnTo>
                      <a:pt x="107" y="6"/>
                    </a:lnTo>
                    <a:lnTo>
                      <a:pt x="99" y="4"/>
                    </a:lnTo>
                    <a:lnTo>
                      <a:pt x="92" y="2"/>
                    </a:lnTo>
                    <a:lnTo>
                      <a:pt x="84" y="1"/>
                    </a:lnTo>
                    <a:lnTo>
                      <a:pt x="77" y="0"/>
                    </a:lnTo>
                    <a:lnTo>
                      <a:pt x="77" y="0"/>
                    </a:lnTo>
                    <a:close/>
                    <a:moveTo>
                      <a:pt x="77" y="140"/>
                    </a:moveTo>
                    <a:lnTo>
                      <a:pt x="77" y="140"/>
                    </a:lnTo>
                    <a:lnTo>
                      <a:pt x="70" y="140"/>
                    </a:lnTo>
                    <a:lnTo>
                      <a:pt x="64" y="139"/>
                    </a:lnTo>
                    <a:lnTo>
                      <a:pt x="52" y="135"/>
                    </a:lnTo>
                    <a:lnTo>
                      <a:pt x="42" y="129"/>
                    </a:lnTo>
                    <a:lnTo>
                      <a:pt x="32" y="122"/>
                    </a:lnTo>
                    <a:lnTo>
                      <a:pt x="25" y="112"/>
                    </a:lnTo>
                    <a:lnTo>
                      <a:pt x="18" y="101"/>
                    </a:lnTo>
                    <a:lnTo>
                      <a:pt x="15" y="89"/>
                    </a:lnTo>
                    <a:lnTo>
                      <a:pt x="14" y="84"/>
                    </a:lnTo>
                    <a:lnTo>
                      <a:pt x="14" y="77"/>
                    </a:lnTo>
                    <a:lnTo>
                      <a:pt x="14" y="77"/>
                    </a:lnTo>
                    <a:lnTo>
                      <a:pt x="14" y="71"/>
                    </a:lnTo>
                    <a:lnTo>
                      <a:pt x="15" y="64"/>
                    </a:lnTo>
                    <a:lnTo>
                      <a:pt x="18" y="52"/>
                    </a:lnTo>
                    <a:lnTo>
                      <a:pt x="25" y="42"/>
                    </a:lnTo>
                    <a:lnTo>
                      <a:pt x="32" y="33"/>
                    </a:lnTo>
                    <a:lnTo>
                      <a:pt x="42" y="24"/>
                    </a:lnTo>
                    <a:lnTo>
                      <a:pt x="52" y="19"/>
                    </a:lnTo>
                    <a:lnTo>
                      <a:pt x="64" y="16"/>
                    </a:lnTo>
                    <a:lnTo>
                      <a:pt x="70" y="15"/>
                    </a:lnTo>
                    <a:lnTo>
                      <a:pt x="77" y="14"/>
                    </a:lnTo>
                    <a:lnTo>
                      <a:pt x="77" y="14"/>
                    </a:lnTo>
                    <a:lnTo>
                      <a:pt x="83" y="15"/>
                    </a:lnTo>
                    <a:lnTo>
                      <a:pt x="89" y="16"/>
                    </a:lnTo>
                    <a:lnTo>
                      <a:pt x="101" y="19"/>
                    </a:lnTo>
                    <a:lnTo>
                      <a:pt x="112" y="24"/>
                    </a:lnTo>
                    <a:lnTo>
                      <a:pt x="121" y="33"/>
                    </a:lnTo>
                    <a:lnTo>
                      <a:pt x="128" y="42"/>
                    </a:lnTo>
                    <a:lnTo>
                      <a:pt x="135" y="52"/>
                    </a:lnTo>
                    <a:lnTo>
                      <a:pt x="138" y="64"/>
                    </a:lnTo>
                    <a:lnTo>
                      <a:pt x="139" y="71"/>
                    </a:lnTo>
                    <a:lnTo>
                      <a:pt x="139" y="77"/>
                    </a:lnTo>
                    <a:lnTo>
                      <a:pt x="139" y="77"/>
                    </a:lnTo>
                    <a:lnTo>
                      <a:pt x="139" y="84"/>
                    </a:lnTo>
                    <a:lnTo>
                      <a:pt x="138" y="89"/>
                    </a:lnTo>
                    <a:lnTo>
                      <a:pt x="135" y="101"/>
                    </a:lnTo>
                    <a:lnTo>
                      <a:pt x="128" y="112"/>
                    </a:lnTo>
                    <a:lnTo>
                      <a:pt x="121" y="122"/>
                    </a:lnTo>
                    <a:lnTo>
                      <a:pt x="112" y="129"/>
                    </a:lnTo>
                    <a:lnTo>
                      <a:pt x="101" y="135"/>
                    </a:lnTo>
                    <a:lnTo>
                      <a:pt x="89" y="139"/>
                    </a:lnTo>
                    <a:lnTo>
                      <a:pt x="83" y="140"/>
                    </a:lnTo>
                    <a:lnTo>
                      <a:pt x="77" y="140"/>
                    </a:lnTo>
                    <a:lnTo>
                      <a:pt x="77" y="1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48" name="Freeform 58"/>
              <p:cNvSpPr>
                <a:spLocks noEditPoints="1"/>
              </p:cNvSpPr>
              <p:nvPr/>
            </p:nvSpPr>
            <p:spPr bwMode="auto">
              <a:xfrm>
                <a:off x="3238500" y="3127375"/>
                <a:ext cx="341313" cy="342900"/>
              </a:xfrm>
              <a:custGeom>
                <a:avLst/>
                <a:gdLst>
                  <a:gd fmla="*/ 197 w 215" name="T0"/>
                  <a:gd fmla="*/ 83 h 216" name="T1"/>
                  <a:gd fmla="*/ 209 w 215" name="T2"/>
                  <a:gd fmla="*/ 70 h 216" name="T3"/>
                  <a:gd fmla="*/ 171 w 215" name="T4"/>
                  <a:gd fmla="*/ 42 h 216" name="T5"/>
                  <a:gd fmla="*/ 143 w 215" name="T6"/>
                  <a:gd fmla="*/ 4 h 216" name="T7"/>
                  <a:gd fmla="*/ 129 w 215" name="T8"/>
                  <a:gd fmla="*/ 18 h 216" name="T9"/>
                  <a:gd fmla="*/ 83 w 215" name="T10"/>
                  <a:gd fmla="*/ 18 h 216" name="T11"/>
                  <a:gd fmla="*/ 69 w 215" name="T12"/>
                  <a:gd fmla="*/ 5 h 216" name="T13"/>
                  <a:gd fmla="*/ 41 w 215" name="T14"/>
                  <a:gd fmla="*/ 41 h 216" name="T15"/>
                  <a:gd fmla="*/ 3 w 215" name="T16"/>
                  <a:gd fmla="*/ 71 h 216" name="T17"/>
                  <a:gd fmla="*/ 14 w 215" name="T18"/>
                  <a:gd fmla="*/ 86 h 216" name="T19"/>
                  <a:gd fmla="*/ 13 w 215" name="T20"/>
                  <a:gd fmla="*/ 132 h 216" name="T21"/>
                  <a:gd fmla="*/ 4 w 215" name="T22"/>
                  <a:gd fmla="*/ 146 h 216" name="T23"/>
                  <a:gd fmla="*/ 36 w 215" name="T24"/>
                  <a:gd fmla="*/ 175 h 216" name="T25"/>
                  <a:gd fmla="*/ 71 w 215" name="T26"/>
                  <a:gd fmla="*/ 212 h 216" name="T27"/>
                  <a:gd fmla="*/ 86 w 215" name="T28"/>
                  <a:gd fmla="*/ 203 h 216" name="T29"/>
                  <a:gd fmla="*/ 130 w 215" name="T30"/>
                  <a:gd fmla="*/ 202 h 216" name="T31"/>
                  <a:gd fmla="*/ 144 w 215" name="T32"/>
                  <a:gd fmla="*/ 211 h 216" name="T33"/>
                  <a:gd fmla="*/ 174 w 215" name="T34"/>
                  <a:gd fmla="*/ 177 h 216" name="T35"/>
                  <a:gd fmla="*/ 210 w 215" name="T36"/>
                  <a:gd fmla="*/ 144 h 216" name="T37"/>
                  <a:gd fmla="*/ 198 w 215" name="T38"/>
                  <a:gd fmla="*/ 130 h 216" name="T39"/>
                  <a:gd fmla="*/ 184 w 215" name="T40"/>
                  <a:gd fmla="*/ 161 h 216" name="T41"/>
                  <a:gd fmla="*/ 169 w 215" name="T42"/>
                  <a:gd fmla="*/ 161 h 216" name="T43"/>
                  <a:gd fmla="*/ 162 w 215" name="T44"/>
                  <a:gd fmla="*/ 185 h 216" name="T45"/>
                  <a:gd fmla="*/ 136 w 215" name="T46"/>
                  <a:gd fmla="*/ 186 h 216" name="T47"/>
                  <a:gd fmla="*/ 118 w 215" name="T48"/>
                  <a:gd fmla="*/ 191 h 216" name="T49"/>
                  <a:gd fmla="*/ 98 w 215" name="T50"/>
                  <a:gd fmla="*/ 191 h 216" name="T51"/>
                  <a:gd fmla="*/ 80 w 215" name="T52"/>
                  <a:gd fmla="*/ 187 h 216" name="T53"/>
                  <a:gd fmla="*/ 54 w 215" name="T54"/>
                  <a:gd fmla="*/ 186 h 216" name="T55"/>
                  <a:gd fmla="*/ 54 w 215" name="T56"/>
                  <a:gd fmla="*/ 173 h 216" name="T57"/>
                  <a:gd fmla="*/ 30 w 215" name="T58"/>
                  <a:gd fmla="*/ 162 h 216" name="T59"/>
                  <a:gd fmla="*/ 29 w 215" name="T60"/>
                  <a:gd fmla="*/ 137 h 216" name="T61"/>
                  <a:gd fmla="*/ 26 w 215" name="T62"/>
                  <a:gd fmla="*/ 120 h 216" name="T63"/>
                  <a:gd fmla="*/ 26 w 215" name="T64"/>
                  <a:gd fmla="*/ 98 h 216" name="T65"/>
                  <a:gd fmla="*/ 30 w 215" name="T66"/>
                  <a:gd fmla="*/ 83 h 216" name="T67"/>
                  <a:gd fmla="*/ 29 w 215" name="T68"/>
                  <a:gd fmla="*/ 55 h 216" name="T69"/>
                  <a:gd fmla="*/ 46 w 215" name="T70"/>
                  <a:gd fmla="*/ 56 h 216" name="T71"/>
                  <a:gd fmla="*/ 53 w 215" name="T72"/>
                  <a:gd fmla="*/ 31 h 216" name="T73"/>
                  <a:gd fmla="*/ 81 w 215" name="T74"/>
                  <a:gd fmla="*/ 33 h 216" name="T75"/>
                  <a:gd fmla="*/ 95 w 215" name="T76"/>
                  <a:gd fmla="*/ 30 h 216" name="T77"/>
                  <a:gd fmla="*/ 117 w 215" name="T78"/>
                  <a:gd fmla="*/ 30 h 216" name="T79"/>
                  <a:gd fmla="*/ 130 w 215" name="T80"/>
                  <a:gd fmla="*/ 33 h 216" name="T81"/>
                  <a:gd fmla="*/ 159 w 215" name="T82"/>
                  <a:gd fmla="*/ 30 h 216" name="T83"/>
                  <a:gd fmla="*/ 158 w 215" name="T84"/>
                  <a:gd fmla="*/ 49 h 216" name="T85"/>
                  <a:gd fmla="*/ 183 w 215" name="T86"/>
                  <a:gd fmla="*/ 53 h 216" name="T87"/>
                  <a:gd fmla="*/ 181 w 215" name="T88"/>
                  <a:gd fmla="*/ 82 h 216" name="T89"/>
                  <a:gd fmla="*/ 185 w 215" name="T90"/>
                  <a:gd fmla="*/ 95 h 216" name="T91"/>
                  <a:gd fmla="*/ 186 w 215" name="T92"/>
                  <a:gd fmla="*/ 118 h 216" name="T93"/>
                  <a:gd fmla="*/ 183 w 215" name="T94"/>
                  <a:gd fmla="*/ 133 h 216" name="T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b="b" l="0" r="r" t="0"/>
                <a:pathLst>
                  <a:path h="216" w="215">
                    <a:moveTo>
                      <a:pt x="215" y="126"/>
                    </a:moveTo>
                    <a:lnTo>
                      <a:pt x="215" y="87"/>
                    </a:lnTo>
                    <a:lnTo>
                      <a:pt x="197" y="83"/>
                    </a:lnTo>
                    <a:lnTo>
                      <a:pt x="197" y="83"/>
                    </a:lnTo>
                    <a:lnTo>
                      <a:pt x="196" y="82"/>
                    </a:lnTo>
                    <a:lnTo>
                      <a:pt x="209" y="70"/>
                    </a:lnTo>
                    <a:lnTo>
                      <a:pt x="190" y="37"/>
                    </a:lnTo>
                    <a:lnTo>
                      <a:pt x="171" y="42"/>
                    </a:lnTo>
                    <a:lnTo>
                      <a:pt x="171" y="42"/>
                    </a:lnTo>
                    <a:lnTo>
                      <a:pt x="171" y="41"/>
                    </a:lnTo>
                    <a:lnTo>
                      <a:pt x="177" y="24"/>
                    </a:lnTo>
                    <a:lnTo>
                      <a:pt x="143" y="4"/>
                    </a:lnTo>
                    <a:lnTo>
                      <a:pt x="130" y="18"/>
                    </a:lnTo>
                    <a:lnTo>
                      <a:pt x="130" y="18"/>
                    </a:lnTo>
                    <a:lnTo>
                      <a:pt x="129" y="18"/>
                    </a:lnTo>
                    <a:lnTo>
                      <a:pt x="125" y="0"/>
                    </a:lnTo>
                    <a:lnTo>
                      <a:pt x="86" y="0"/>
                    </a:lnTo>
                    <a:lnTo>
                      <a:pt x="83" y="18"/>
                    </a:lnTo>
                    <a:lnTo>
                      <a:pt x="83" y="18"/>
                    </a:lnTo>
                    <a:lnTo>
                      <a:pt x="81" y="18"/>
                    </a:lnTo>
                    <a:lnTo>
                      <a:pt x="69" y="5"/>
                    </a:lnTo>
                    <a:lnTo>
                      <a:pt x="35" y="25"/>
                    </a:lnTo>
                    <a:lnTo>
                      <a:pt x="41" y="41"/>
                    </a:lnTo>
                    <a:lnTo>
                      <a:pt x="41" y="41"/>
                    </a:lnTo>
                    <a:lnTo>
                      <a:pt x="39" y="43"/>
                    </a:lnTo>
                    <a:lnTo>
                      <a:pt x="22" y="38"/>
                    </a:lnTo>
                    <a:lnTo>
                      <a:pt x="3" y="71"/>
                    </a:lnTo>
                    <a:lnTo>
                      <a:pt x="15" y="82"/>
                    </a:lnTo>
                    <a:lnTo>
                      <a:pt x="15" y="82"/>
                    </a:lnTo>
                    <a:lnTo>
                      <a:pt x="14" y="86"/>
                    </a:lnTo>
                    <a:lnTo>
                      <a:pt x="0" y="90"/>
                    </a:lnTo>
                    <a:lnTo>
                      <a:pt x="0" y="128"/>
                    </a:lnTo>
                    <a:lnTo>
                      <a:pt x="13" y="132"/>
                    </a:lnTo>
                    <a:lnTo>
                      <a:pt x="13" y="132"/>
                    </a:lnTo>
                    <a:lnTo>
                      <a:pt x="15" y="137"/>
                    </a:lnTo>
                    <a:lnTo>
                      <a:pt x="4" y="146"/>
                    </a:lnTo>
                    <a:lnTo>
                      <a:pt x="23" y="179"/>
                    </a:lnTo>
                    <a:lnTo>
                      <a:pt x="36" y="175"/>
                    </a:lnTo>
                    <a:lnTo>
                      <a:pt x="36" y="175"/>
                    </a:lnTo>
                    <a:lnTo>
                      <a:pt x="41" y="180"/>
                    </a:lnTo>
                    <a:lnTo>
                      <a:pt x="37" y="192"/>
                    </a:lnTo>
                    <a:lnTo>
                      <a:pt x="71" y="212"/>
                    </a:lnTo>
                    <a:lnTo>
                      <a:pt x="80" y="202"/>
                    </a:lnTo>
                    <a:lnTo>
                      <a:pt x="80" y="202"/>
                    </a:lnTo>
                    <a:lnTo>
                      <a:pt x="86" y="203"/>
                    </a:lnTo>
                    <a:lnTo>
                      <a:pt x="88" y="216"/>
                    </a:lnTo>
                    <a:lnTo>
                      <a:pt x="127" y="216"/>
                    </a:lnTo>
                    <a:lnTo>
                      <a:pt x="130" y="202"/>
                    </a:lnTo>
                    <a:lnTo>
                      <a:pt x="130" y="202"/>
                    </a:lnTo>
                    <a:lnTo>
                      <a:pt x="136" y="201"/>
                    </a:lnTo>
                    <a:lnTo>
                      <a:pt x="144" y="211"/>
                    </a:lnTo>
                    <a:lnTo>
                      <a:pt x="179" y="191"/>
                    </a:lnTo>
                    <a:lnTo>
                      <a:pt x="174" y="177"/>
                    </a:lnTo>
                    <a:lnTo>
                      <a:pt x="174" y="177"/>
                    </a:lnTo>
                    <a:lnTo>
                      <a:pt x="177" y="173"/>
                    </a:lnTo>
                    <a:lnTo>
                      <a:pt x="191" y="177"/>
                    </a:lnTo>
                    <a:lnTo>
                      <a:pt x="210" y="144"/>
                    </a:lnTo>
                    <a:lnTo>
                      <a:pt x="198" y="133"/>
                    </a:lnTo>
                    <a:lnTo>
                      <a:pt x="198" y="133"/>
                    </a:lnTo>
                    <a:lnTo>
                      <a:pt x="198" y="130"/>
                    </a:lnTo>
                    <a:lnTo>
                      <a:pt x="215" y="126"/>
                    </a:lnTo>
                    <a:close/>
                    <a:moveTo>
                      <a:pt x="193" y="147"/>
                    </a:moveTo>
                    <a:lnTo>
                      <a:pt x="184" y="161"/>
                    </a:lnTo>
                    <a:lnTo>
                      <a:pt x="172" y="157"/>
                    </a:lnTo>
                    <a:lnTo>
                      <a:pt x="169" y="161"/>
                    </a:lnTo>
                    <a:lnTo>
                      <a:pt x="169" y="161"/>
                    </a:lnTo>
                    <a:lnTo>
                      <a:pt x="161" y="169"/>
                    </a:lnTo>
                    <a:lnTo>
                      <a:pt x="157" y="173"/>
                    </a:lnTo>
                    <a:lnTo>
                      <a:pt x="162" y="185"/>
                    </a:lnTo>
                    <a:lnTo>
                      <a:pt x="148" y="192"/>
                    </a:lnTo>
                    <a:lnTo>
                      <a:pt x="140" y="184"/>
                    </a:lnTo>
                    <a:lnTo>
                      <a:pt x="136" y="186"/>
                    </a:lnTo>
                    <a:lnTo>
                      <a:pt x="136" y="186"/>
                    </a:lnTo>
                    <a:lnTo>
                      <a:pt x="123" y="190"/>
                    </a:lnTo>
                    <a:lnTo>
                      <a:pt x="118" y="191"/>
                    </a:lnTo>
                    <a:lnTo>
                      <a:pt x="116" y="202"/>
                    </a:lnTo>
                    <a:lnTo>
                      <a:pt x="100" y="202"/>
                    </a:lnTo>
                    <a:lnTo>
                      <a:pt x="98" y="191"/>
                    </a:lnTo>
                    <a:lnTo>
                      <a:pt x="93" y="190"/>
                    </a:lnTo>
                    <a:lnTo>
                      <a:pt x="93" y="190"/>
                    </a:lnTo>
                    <a:lnTo>
                      <a:pt x="80" y="187"/>
                    </a:lnTo>
                    <a:lnTo>
                      <a:pt x="75" y="186"/>
                    </a:lnTo>
                    <a:lnTo>
                      <a:pt x="68" y="193"/>
                    </a:lnTo>
                    <a:lnTo>
                      <a:pt x="54" y="186"/>
                    </a:lnTo>
                    <a:lnTo>
                      <a:pt x="57" y="176"/>
                    </a:lnTo>
                    <a:lnTo>
                      <a:pt x="54" y="173"/>
                    </a:lnTo>
                    <a:lnTo>
                      <a:pt x="54" y="173"/>
                    </a:lnTo>
                    <a:lnTo>
                      <a:pt x="44" y="163"/>
                    </a:lnTo>
                    <a:lnTo>
                      <a:pt x="41" y="159"/>
                    </a:lnTo>
                    <a:lnTo>
                      <a:pt x="30" y="162"/>
                    </a:lnTo>
                    <a:lnTo>
                      <a:pt x="22" y="149"/>
                    </a:lnTo>
                    <a:lnTo>
                      <a:pt x="31" y="141"/>
                    </a:lnTo>
                    <a:lnTo>
                      <a:pt x="29" y="137"/>
                    </a:lnTo>
                    <a:lnTo>
                      <a:pt x="29" y="137"/>
                    </a:lnTo>
                    <a:lnTo>
                      <a:pt x="27" y="124"/>
                    </a:lnTo>
                    <a:lnTo>
                      <a:pt x="26" y="120"/>
                    </a:lnTo>
                    <a:lnTo>
                      <a:pt x="14" y="117"/>
                    </a:lnTo>
                    <a:lnTo>
                      <a:pt x="14" y="100"/>
                    </a:lnTo>
                    <a:lnTo>
                      <a:pt x="26" y="98"/>
                    </a:lnTo>
                    <a:lnTo>
                      <a:pt x="27" y="94"/>
                    </a:lnTo>
                    <a:lnTo>
                      <a:pt x="27" y="94"/>
                    </a:lnTo>
                    <a:lnTo>
                      <a:pt x="30" y="83"/>
                    </a:lnTo>
                    <a:lnTo>
                      <a:pt x="32" y="78"/>
                    </a:lnTo>
                    <a:lnTo>
                      <a:pt x="21" y="69"/>
                    </a:lnTo>
                    <a:lnTo>
                      <a:pt x="29" y="55"/>
                    </a:lnTo>
                    <a:lnTo>
                      <a:pt x="43" y="59"/>
                    </a:lnTo>
                    <a:lnTo>
                      <a:pt x="46" y="56"/>
                    </a:lnTo>
                    <a:lnTo>
                      <a:pt x="46" y="56"/>
                    </a:lnTo>
                    <a:lnTo>
                      <a:pt x="54" y="49"/>
                    </a:lnTo>
                    <a:lnTo>
                      <a:pt x="57" y="46"/>
                    </a:lnTo>
                    <a:lnTo>
                      <a:pt x="53" y="31"/>
                    </a:lnTo>
                    <a:lnTo>
                      <a:pt x="67" y="24"/>
                    </a:lnTo>
                    <a:lnTo>
                      <a:pt x="76" y="34"/>
                    </a:lnTo>
                    <a:lnTo>
                      <a:pt x="81" y="33"/>
                    </a:lnTo>
                    <a:lnTo>
                      <a:pt x="81" y="33"/>
                    </a:lnTo>
                    <a:lnTo>
                      <a:pt x="89" y="31"/>
                    </a:lnTo>
                    <a:lnTo>
                      <a:pt x="95" y="30"/>
                    </a:lnTo>
                    <a:lnTo>
                      <a:pt x="98" y="14"/>
                    </a:lnTo>
                    <a:lnTo>
                      <a:pt x="114" y="14"/>
                    </a:lnTo>
                    <a:lnTo>
                      <a:pt x="117" y="30"/>
                    </a:lnTo>
                    <a:lnTo>
                      <a:pt x="122" y="31"/>
                    </a:lnTo>
                    <a:lnTo>
                      <a:pt x="122" y="31"/>
                    </a:lnTo>
                    <a:lnTo>
                      <a:pt x="130" y="33"/>
                    </a:lnTo>
                    <a:lnTo>
                      <a:pt x="135" y="34"/>
                    </a:lnTo>
                    <a:lnTo>
                      <a:pt x="145" y="23"/>
                    </a:lnTo>
                    <a:lnTo>
                      <a:pt x="159" y="30"/>
                    </a:lnTo>
                    <a:lnTo>
                      <a:pt x="154" y="46"/>
                    </a:lnTo>
                    <a:lnTo>
                      <a:pt x="158" y="49"/>
                    </a:lnTo>
                    <a:lnTo>
                      <a:pt x="158" y="49"/>
                    </a:lnTo>
                    <a:lnTo>
                      <a:pt x="165" y="55"/>
                    </a:lnTo>
                    <a:lnTo>
                      <a:pt x="167" y="58"/>
                    </a:lnTo>
                    <a:lnTo>
                      <a:pt x="183" y="53"/>
                    </a:lnTo>
                    <a:lnTo>
                      <a:pt x="192" y="67"/>
                    </a:lnTo>
                    <a:lnTo>
                      <a:pt x="180" y="78"/>
                    </a:lnTo>
                    <a:lnTo>
                      <a:pt x="181" y="82"/>
                    </a:lnTo>
                    <a:lnTo>
                      <a:pt x="181" y="82"/>
                    </a:lnTo>
                    <a:lnTo>
                      <a:pt x="184" y="91"/>
                    </a:lnTo>
                    <a:lnTo>
                      <a:pt x="185" y="95"/>
                    </a:lnTo>
                    <a:lnTo>
                      <a:pt x="201" y="98"/>
                    </a:lnTo>
                    <a:lnTo>
                      <a:pt x="201" y="114"/>
                    </a:lnTo>
                    <a:lnTo>
                      <a:pt x="186" y="118"/>
                    </a:lnTo>
                    <a:lnTo>
                      <a:pt x="185" y="123"/>
                    </a:lnTo>
                    <a:lnTo>
                      <a:pt x="185" y="123"/>
                    </a:lnTo>
                    <a:lnTo>
                      <a:pt x="183" y="133"/>
                    </a:lnTo>
                    <a:lnTo>
                      <a:pt x="182" y="137"/>
                    </a:lnTo>
                    <a:lnTo>
                      <a:pt x="193" y="1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49" name="Freeform 59"/>
              <p:cNvSpPr>
                <a:spLocks noEditPoints="1"/>
              </p:cNvSpPr>
              <p:nvPr/>
            </p:nvSpPr>
            <p:spPr bwMode="auto">
              <a:xfrm>
                <a:off x="3335338" y="3232150"/>
                <a:ext cx="142875" cy="141288"/>
              </a:xfrm>
              <a:custGeom>
                <a:avLst/>
                <a:gdLst>
                  <a:gd fmla="*/ 44 w 90" name="T0"/>
                  <a:gd fmla="*/ 0 h 89" name="T1"/>
                  <a:gd fmla="*/ 27 w 90" name="T2"/>
                  <a:gd fmla="*/ 3 h 89" name="T3"/>
                  <a:gd fmla="*/ 13 w 90" name="T4"/>
                  <a:gd fmla="*/ 13 h 89" name="T5"/>
                  <a:gd fmla="*/ 3 w 90" name="T6"/>
                  <a:gd fmla="*/ 27 h 89" name="T7"/>
                  <a:gd fmla="*/ 0 w 90" name="T8"/>
                  <a:gd fmla="*/ 44 h 89" name="T9"/>
                  <a:gd fmla="*/ 1 w 90" name="T10"/>
                  <a:gd fmla="*/ 54 h 89" name="T11"/>
                  <a:gd fmla="*/ 8 w 90" name="T12"/>
                  <a:gd fmla="*/ 70 h 89" name="T13"/>
                  <a:gd fmla="*/ 20 w 90" name="T14"/>
                  <a:gd fmla="*/ 82 h 89" name="T15"/>
                  <a:gd fmla="*/ 36 w 90" name="T16"/>
                  <a:gd fmla="*/ 88 h 89" name="T17"/>
                  <a:gd fmla="*/ 44 w 90" name="T18"/>
                  <a:gd fmla="*/ 89 h 89" name="T19"/>
                  <a:gd fmla="*/ 62 w 90" name="T20"/>
                  <a:gd fmla="*/ 86 h 89" name="T21"/>
                  <a:gd fmla="*/ 77 w 90" name="T22"/>
                  <a:gd fmla="*/ 76 h 89" name="T23"/>
                  <a:gd fmla="*/ 86 w 90" name="T24"/>
                  <a:gd fmla="*/ 62 h 89" name="T25"/>
                  <a:gd fmla="*/ 90 w 90" name="T26"/>
                  <a:gd fmla="*/ 44 h 89" name="T27"/>
                  <a:gd fmla="*/ 89 w 90" name="T28"/>
                  <a:gd fmla="*/ 35 h 89" name="T29"/>
                  <a:gd fmla="*/ 82 w 90" name="T30"/>
                  <a:gd fmla="*/ 19 h 89" name="T31"/>
                  <a:gd fmla="*/ 69 w 90" name="T32"/>
                  <a:gd fmla="*/ 7 h 89" name="T33"/>
                  <a:gd fmla="*/ 54 w 90" name="T34"/>
                  <a:gd fmla="*/ 1 h 89" name="T35"/>
                  <a:gd fmla="*/ 44 w 90" name="T36"/>
                  <a:gd fmla="*/ 0 h 89" name="T37"/>
                  <a:gd fmla="*/ 44 w 90" name="T38"/>
                  <a:gd fmla="*/ 75 h 89" name="T39"/>
                  <a:gd fmla="*/ 33 w 90" name="T40"/>
                  <a:gd fmla="*/ 73 h 89" name="T41"/>
                  <a:gd fmla="*/ 23 w 90" name="T42"/>
                  <a:gd fmla="*/ 66 h 89" name="T43"/>
                  <a:gd fmla="*/ 16 w 90" name="T44"/>
                  <a:gd fmla="*/ 56 h 89" name="T45"/>
                  <a:gd fmla="*/ 14 w 90" name="T46"/>
                  <a:gd fmla="*/ 44 h 89" name="T47"/>
                  <a:gd fmla="*/ 14 w 90" name="T48"/>
                  <a:gd fmla="*/ 39 h 89" name="T49"/>
                  <a:gd fmla="*/ 20 w 90" name="T50"/>
                  <a:gd fmla="*/ 28 h 89" name="T51"/>
                  <a:gd fmla="*/ 27 w 90" name="T52"/>
                  <a:gd fmla="*/ 19 h 89" name="T53"/>
                  <a:gd fmla="*/ 39 w 90" name="T54"/>
                  <a:gd fmla="*/ 15 h 89" name="T55"/>
                  <a:gd fmla="*/ 44 w 90" name="T56"/>
                  <a:gd fmla="*/ 14 h 89" name="T57"/>
                  <a:gd fmla="*/ 56 w 90" name="T58"/>
                  <a:gd fmla="*/ 16 h 89" name="T59"/>
                  <a:gd fmla="*/ 66 w 90" name="T60"/>
                  <a:gd fmla="*/ 22 h 89" name="T61"/>
                  <a:gd fmla="*/ 73 w 90" name="T62"/>
                  <a:gd fmla="*/ 32 h 89" name="T63"/>
                  <a:gd fmla="*/ 76 w 90" name="T64"/>
                  <a:gd fmla="*/ 44 h 89" name="T65"/>
                  <a:gd fmla="*/ 75 w 90" name="T66"/>
                  <a:gd fmla="*/ 51 h 89" name="T67"/>
                  <a:gd fmla="*/ 70 w 90" name="T68"/>
                  <a:gd fmla="*/ 61 h 89" name="T69"/>
                  <a:gd fmla="*/ 62 w 90" name="T70"/>
                  <a:gd fmla="*/ 70 h 89" name="T71"/>
                  <a:gd fmla="*/ 51 w 90" name="T72"/>
                  <a:gd fmla="*/ 74 h 89" name="T73"/>
                  <a:gd fmla="*/ 44 w 90" name="T74"/>
                  <a:gd fmla="*/ 75 h 89" name="T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b="b" l="0" r="r" t="0"/>
                <a:pathLst>
                  <a:path h="89" w="90">
                    <a:moveTo>
                      <a:pt x="44" y="0"/>
                    </a:moveTo>
                    <a:lnTo>
                      <a:pt x="44" y="0"/>
                    </a:lnTo>
                    <a:lnTo>
                      <a:pt x="36" y="1"/>
                    </a:lnTo>
                    <a:lnTo>
                      <a:pt x="27" y="3"/>
                    </a:lnTo>
                    <a:lnTo>
                      <a:pt x="20" y="7"/>
                    </a:lnTo>
                    <a:lnTo>
                      <a:pt x="13" y="13"/>
                    </a:lnTo>
                    <a:lnTo>
                      <a:pt x="8" y="19"/>
                    </a:lnTo>
                    <a:lnTo>
                      <a:pt x="3" y="27"/>
                    </a:lnTo>
                    <a:lnTo>
                      <a:pt x="1" y="35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1" y="54"/>
                    </a:lnTo>
                    <a:lnTo>
                      <a:pt x="3" y="62"/>
                    </a:lnTo>
                    <a:lnTo>
                      <a:pt x="8" y="70"/>
                    </a:lnTo>
                    <a:lnTo>
                      <a:pt x="13" y="76"/>
                    </a:lnTo>
                    <a:lnTo>
                      <a:pt x="20" y="82"/>
                    </a:lnTo>
                    <a:lnTo>
                      <a:pt x="27" y="86"/>
                    </a:lnTo>
                    <a:lnTo>
                      <a:pt x="36" y="88"/>
                    </a:lnTo>
                    <a:lnTo>
                      <a:pt x="44" y="89"/>
                    </a:lnTo>
                    <a:lnTo>
                      <a:pt x="44" y="89"/>
                    </a:lnTo>
                    <a:lnTo>
                      <a:pt x="54" y="88"/>
                    </a:lnTo>
                    <a:lnTo>
                      <a:pt x="62" y="86"/>
                    </a:lnTo>
                    <a:lnTo>
                      <a:pt x="69" y="82"/>
                    </a:lnTo>
                    <a:lnTo>
                      <a:pt x="77" y="76"/>
                    </a:lnTo>
                    <a:lnTo>
                      <a:pt x="82" y="70"/>
                    </a:lnTo>
                    <a:lnTo>
                      <a:pt x="86" y="62"/>
                    </a:lnTo>
                    <a:lnTo>
                      <a:pt x="89" y="54"/>
                    </a:lnTo>
                    <a:lnTo>
                      <a:pt x="90" y="44"/>
                    </a:lnTo>
                    <a:lnTo>
                      <a:pt x="90" y="44"/>
                    </a:lnTo>
                    <a:lnTo>
                      <a:pt x="89" y="35"/>
                    </a:lnTo>
                    <a:lnTo>
                      <a:pt x="86" y="27"/>
                    </a:lnTo>
                    <a:lnTo>
                      <a:pt x="82" y="19"/>
                    </a:lnTo>
                    <a:lnTo>
                      <a:pt x="77" y="13"/>
                    </a:lnTo>
                    <a:lnTo>
                      <a:pt x="69" y="7"/>
                    </a:lnTo>
                    <a:lnTo>
                      <a:pt x="62" y="3"/>
                    </a:lnTo>
                    <a:lnTo>
                      <a:pt x="54" y="1"/>
                    </a:lnTo>
                    <a:lnTo>
                      <a:pt x="44" y="0"/>
                    </a:lnTo>
                    <a:lnTo>
                      <a:pt x="44" y="0"/>
                    </a:lnTo>
                    <a:close/>
                    <a:moveTo>
                      <a:pt x="44" y="75"/>
                    </a:moveTo>
                    <a:lnTo>
                      <a:pt x="44" y="75"/>
                    </a:lnTo>
                    <a:lnTo>
                      <a:pt x="39" y="74"/>
                    </a:lnTo>
                    <a:lnTo>
                      <a:pt x="33" y="73"/>
                    </a:lnTo>
                    <a:lnTo>
                      <a:pt x="27" y="70"/>
                    </a:lnTo>
                    <a:lnTo>
                      <a:pt x="23" y="66"/>
                    </a:lnTo>
                    <a:lnTo>
                      <a:pt x="20" y="61"/>
                    </a:lnTo>
                    <a:lnTo>
                      <a:pt x="16" y="56"/>
                    </a:lnTo>
                    <a:lnTo>
                      <a:pt x="14" y="51"/>
                    </a:lnTo>
                    <a:lnTo>
                      <a:pt x="14" y="44"/>
                    </a:lnTo>
                    <a:lnTo>
                      <a:pt x="14" y="44"/>
                    </a:lnTo>
                    <a:lnTo>
                      <a:pt x="14" y="39"/>
                    </a:lnTo>
                    <a:lnTo>
                      <a:pt x="16" y="32"/>
                    </a:lnTo>
                    <a:lnTo>
                      <a:pt x="20" y="28"/>
                    </a:lnTo>
                    <a:lnTo>
                      <a:pt x="23" y="22"/>
                    </a:lnTo>
                    <a:lnTo>
                      <a:pt x="27" y="19"/>
                    </a:lnTo>
                    <a:lnTo>
                      <a:pt x="33" y="16"/>
                    </a:lnTo>
                    <a:lnTo>
                      <a:pt x="39" y="15"/>
                    </a:lnTo>
                    <a:lnTo>
                      <a:pt x="44" y="14"/>
                    </a:lnTo>
                    <a:lnTo>
                      <a:pt x="44" y="14"/>
                    </a:lnTo>
                    <a:lnTo>
                      <a:pt x="51" y="15"/>
                    </a:lnTo>
                    <a:lnTo>
                      <a:pt x="56" y="16"/>
                    </a:lnTo>
                    <a:lnTo>
                      <a:pt x="62" y="19"/>
                    </a:lnTo>
                    <a:lnTo>
                      <a:pt x="66" y="22"/>
                    </a:lnTo>
                    <a:lnTo>
                      <a:pt x="70" y="28"/>
                    </a:lnTo>
                    <a:lnTo>
                      <a:pt x="73" y="32"/>
                    </a:lnTo>
                    <a:lnTo>
                      <a:pt x="75" y="39"/>
                    </a:lnTo>
                    <a:lnTo>
                      <a:pt x="76" y="44"/>
                    </a:lnTo>
                    <a:lnTo>
                      <a:pt x="76" y="44"/>
                    </a:lnTo>
                    <a:lnTo>
                      <a:pt x="75" y="51"/>
                    </a:lnTo>
                    <a:lnTo>
                      <a:pt x="73" y="56"/>
                    </a:lnTo>
                    <a:lnTo>
                      <a:pt x="70" y="61"/>
                    </a:lnTo>
                    <a:lnTo>
                      <a:pt x="66" y="66"/>
                    </a:lnTo>
                    <a:lnTo>
                      <a:pt x="62" y="70"/>
                    </a:lnTo>
                    <a:lnTo>
                      <a:pt x="56" y="73"/>
                    </a:lnTo>
                    <a:lnTo>
                      <a:pt x="51" y="74"/>
                    </a:lnTo>
                    <a:lnTo>
                      <a:pt x="44" y="75"/>
                    </a:lnTo>
                    <a:lnTo>
                      <a:pt x="44" y="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50" name="Freeform 60"/>
              <p:cNvSpPr>
                <a:spLocks noEditPoints="1"/>
              </p:cNvSpPr>
              <p:nvPr/>
            </p:nvSpPr>
            <p:spPr bwMode="auto">
              <a:xfrm>
                <a:off x="3352800" y="3486150"/>
                <a:ext cx="200025" cy="201613"/>
              </a:xfrm>
              <a:custGeom>
                <a:avLst/>
                <a:gdLst>
                  <a:gd fmla="*/ 111 w 126" name="T0"/>
                  <a:gd fmla="*/ 45 h 127" name="T1"/>
                  <a:gd fmla="*/ 117 w 126" name="T2"/>
                  <a:gd fmla="*/ 27 h 127" name="T3"/>
                  <a:gd fmla="*/ 93 w 126" name="T4"/>
                  <a:gd fmla="*/ 10 h 127" name="T5"/>
                  <a:gd fmla="*/ 82 w 126" name="T6"/>
                  <a:gd fmla="*/ 5 h 127" name="T7"/>
                  <a:gd fmla="*/ 53 w 126" name="T8"/>
                  <a:gd fmla="*/ 0 h 127" name="T9"/>
                  <a:gd fmla="*/ 44 w 126" name="T10"/>
                  <a:gd fmla="*/ 15 h 127" name="T11"/>
                  <a:gd fmla="*/ 27 w 126" name="T12"/>
                  <a:gd fmla="*/ 10 h 127" name="T13"/>
                  <a:gd fmla="*/ 11 w 126" name="T14"/>
                  <a:gd fmla="*/ 34 h 127" name="T15"/>
                  <a:gd fmla="*/ 5 w 126" name="T16"/>
                  <a:gd fmla="*/ 45 h 127" name="T17"/>
                  <a:gd fmla="*/ 0 w 126" name="T18"/>
                  <a:gd fmla="*/ 73 h 127" name="T19"/>
                  <a:gd fmla="*/ 15 w 126" name="T20"/>
                  <a:gd fmla="*/ 82 h 127" name="T21"/>
                  <a:gd fmla="*/ 10 w 126" name="T22"/>
                  <a:gd fmla="*/ 100 h 127" name="T23"/>
                  <a:gd fmla="*/ 33 w 126" name="T24"/>
                  <a:gd fmla="*/ 116 h 127" name="T25"/>
                  <a:gd fmla="*/ 44 w 126" name="T26"/>
                  <a:gd fmla="*/ 122 h 127" name="T27"/>
                  <a:gd fmla="*/ 72 w 126" name="T28"/>
                  <a:gd fmla="*/ 127 h 127" name="T29"/>
                  <a:gd fmla="*/ 82 w 126" name="T30"/>
                  <a:gd fmla="*/ 112 h 127" name="T31"/>
                  <a:gd fmla="*/ 99 w 126" name="T32"/>
                  <a:gd fmla="*/ 116 h 127" name="T33"/>
                  <a:gd fmla="*/ 116 w 126" name="T34"/>
                  <a:gd fmla="*/ 93 h 127" name="T35"/>
                  <a:gd fmla="*/ 121 w 126" name="T36"/>
                  <a:gd fmla="*/ 82 h 127" name="T37"/>
                  <a:gd fmla="*/ 126 w 126" name="T38"/>
                  <a:gd fmla="*/ 54 h 127" name="T39"/>
                  <a:gd fmla="*/ 98 w 126" name="T40"/>
                  <a:gd fmla="*/ 73 h 127" name="T41"/>
                  <a:gd fmla="*/ 100 w 126" name="T42"/>
                  <a:gd fmla="*/ 96 h 127" name="T43"/>
                  <a:gd fmla="*/ 81 w 126" name="T44"/>
                  <a:gd fmla="*/ 95 h 127" name="T45"/>
                  <a:gd fmla="*/ 67 w 126" name="T46"/>
                  <a:gd fmla="*/ 113 h 127" name="T47"/>
                  <a:gd fmla="*/ 54 w 126" name="T48"/>
                  <a:gd fmla="*/ 98 h 127" name="T49"/>
                  <a:gd fmla="*/ 31 w 126" name="T50"/>
                  <a:gd fmla="*/ 101 h 127" name="T51"/>
                  <a:gd fmla="*/ 32 w 126" name="T52"/>
                  <a:gd fmla="*/ 82 h 127" name="T53"/>
                  <a:gd fmla="*/ 14 w 126" name="T54"/>
                  <a:gd fmla="*/ 68 h 127" name="T55"/>
                  <a:gd fmla="*/ 28 w 126" name="T56"/>
                  <a:gd fmla="*/ 54 h 127" name="T57"/>
                  <a:gd fmla="*/ 26 w 126" name="T58"/>
                  <a:gd fmla="*/ 31 h 127" name="T59"/>
                  <a:gd fmla="*/ 45 w 126" name="T60"/>
                  <a:gd fmla="*/ 32 h 127" name="T61"/>
                  <a:gd fmla="*/ 59 w 126" name="T62"/>
                  <a:gd fmla="*/ 14 h 127" name="T63"/>
                  <a:gd fmla="*/ 72 w 126" name="T64"/>
                  <a:gd fmla="*/ 29 h 127" name="T65"/>
                  <a:gd fmla="*/ 95 w 126" name="T66"/>
                  <a:gd fmla="*/ 26 h 127" name="T67"/>
                  <a:gd fmla="*/ 94 w 126" name="T68"/>
                  <a:gd fmla="*/ 45 h 127" name="T69"/>
                  <a:gd fmla="*/ 112 w 126" name="T70"/>
                  <a:gd fmla="*/ 59 h 127" name="T71"/>
                  <a:gd fmla="*/ 98 w 126" name="T72"/>
                  <a:gd fmla="*/ 73 h 127" name="T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b="b" l="0" r="r" t="0"/>
                <a:pathLst>
                  <a:path h="127" w="126">
                    <a:moveTo>
                      <a:pt x="121" y="47"/>
                    </a:moveTo>
                    <a:lnTo>
                      <a:pt x="111" y="45"/>
                    </a:lnTo>
                    <a:lnTo>
                      <a:pt x="117" y="35"/>
                    </a:lnTo>
                    <a:lnTo>
                      <a:pt x="117" y="27"/>
                    </a:lnTo>
                    <a:lnTo>
                      <a:pt x="102" y="12"/>
                    </a:lnTo>
                    <a:lnTo>
                      <a:pt x="93" y="10"/>
                    </a:lnTo>
                    <a:lnTo>
                      <a:pt x="84" y="16"/>
                    </a:lnTo>
                    <a:lnTo>
                      <a:pt x="82" y="5"/>
                    </a:lnTo>
                    <a:lnTo>
                      <a:pt x="75" y="0"/>
                    </a:lnTo>
                    <a:lnTo>
                      <a:pt x="53" y="0"/>
                    </a:lnTo>
                    <a:lnTo>
                      <a:pt x="46" y="5"/>
                    </a:lnTo>
                    <a:lnTo>
                      <a:pt x="44" y="15"/>
                    </a:lnTo>
                    <a:lnTo>
                      <a:pt x="36" y="9"/>
                    </a:lnTo>
                    <a:lnTo>
                      <a:pt x="27" y="10"/>
                    </a:lnTo>
                    <a:lnTo>
                      <a:pt x="12" y="26"/>
                    </a:lnTo>
                    <a:lnTo>
                      <a:pt x="11" y="34"/>
                    </a:lnTo>
                    <a:lnTo>
                      <a:pt x="15" y="43"/>
                    </a:lnTo>
                    <a:lnTo>
                      <a:pt x="5" y="45"/>
                    </a:lnTo>
                    <a:lnTo>
                      <a:pt x="0" y="51"/>
                    </a:lnTo>
                    <a:lnTo>
                      <a:pt x="0" y="73"/>
                    </a:lnTo>
                    <a:lnTo>
                      <a:pt x="5" y="80"/>
                    </a:lnTo>
                    <a:lnTo>
                      <a:pt x="15" y="82"/>
                    </a:lnTo>
                    <a:lnTo>
                      <a:pt x="9" y="91"/>
                    </a:lnTo>
                    <a:lnTo>
                      <a:pt x="10" y="100"/>
                    </a:lnTo>
                    <a:lnTo>
                      <a:pt x="25" y="115"/>
                    </a:lnTo>
                    <a:lnTo>
                      <a:pt x="33" y="116"/>
                    </a:lnTo>
                    <a:lnTo>
                      <a:pt x="42" y="111"/>
                    </a:lnTo>
                    <a:lnTo>
                      <a:pt x="44" y="122"/>
                    </a:lnTo>
                    <a:lnTo>
                      <a:pt x="52" y="127"/>
                    </a:lnTo>
                    <a:lnTo>
                      <a:pt x="72" y="127"/>
                    </a:lnTo>
                    <a:lnTo>
                      <a:pt x="80" y="122"/>
                    </a:lnTo>
                    <a:lnTo>
                      <a:pt x="82" y="112"/>
                    </a:lnTo>
                    <a:lnTo>
                      <a:pt x="91" y="117"/>
                    </a:lnTo>
                    <a:lnTo>
                      <a:pt x="99" y="116"/>
                    </a:lnTo>
                    <a:lnTo>
                      <a:pt x="114" y="101"/>
                    </a:lnTo>
                    <a:lnTo>
                      <a:pt x="116" y="93"/>
                    </a:lnTo>
                    <a:lnTo>
                      <a:pt x="111" y="84"/>
                    </a:lnTo>
                    <a:lnTo>
                      <a:pt x="121" y="82"/>
                    </a:lnTo>
                    <a:lnTo>
                      <a:pt x="126" y="75"/>
                    </a:lnTo>
                    <a:lnTo>
                      <a:pt x="126" y="54"/>
                    </a:lnTo>
                    <a:lnTo>
                      <a:pt x="121" y="47"/>
                    </a:lnTo>
                    <a:close/>
                    <a:moveTo>
                      <a:pt x="98" y="73"/>
                    </a:moveTo>
                    <a:lnTo>
                      <a:pt x="94" y="84"/>
                    </a:lnTo>
                    <a:lnTo>
                      <a:pt x="100" y="96"/>
                    </a:lnTo>
                    <a:lnTo>
                      <a:pt x="94" y="102"/>
                    </a:lnTo>
                    <a:lnTo>
                      <a:pt x="81" y="95"/>
                    </a:lnTo>
                    <a:lnTo>
                      <a:pt x="70" y="99"/>
                    </a:lnTo>
                    <a:lnTo>
                      <a:pt x="67" y="113"/>
                    </a:lnTo>
                    <a:lnTo>
                      <a:pt x="57" y="113"/>
                    </a:lnTo>
                    <a:lnTo>
                      <a:pt x="54" y="98"/>
                    </a:lnTo>
                    <a:lnTo>
                      <a:pt x="43" y="94"/>
                    </a:lnTo>
                    <a:lnTo>
                      <a:pt x="31" y="101"/>
                    </a:lnTo>
                    <a:lnTo>
                      <a:pt x="24" y="94"/>
                    </a:lnTo>
                    <a:lnTo>
                      <a:pt x="32" y="82"/>
                    </a:lnTo>
                    <a:lnTo>
                      <a:pt x="28" y="71"/>
                    </a:lnTo>
                    <a:lnTo>
                      <a:pt x="14" y="68"/>
                    </a:lnTo>
                    <a:lnTo>
                      <a:pt x="14" y="58"/>
                    </a:lnTo>
                    <a:lnTo>
                      <a:pt x="28" y="54"/>
                    </a:lnTo>
                    <a:lnTo>
                      <a:pt x="32" y="44"/>
                    </a:lnTo>
                    <a:lnTo>
                      <a:pt x="26" y="31"/>
                    </a:lnTo>
                    <a:lnTo>
                      <a:pt x="32" y="24"/>
                    </a:lnTo>
                    <a:lnTo>
                      <a:pt x="45" y="32"/>
                    </a:lnTo>
                    <a:lnTo>
                      <a:pt x="56" y="28"/>
                    </a:lnTo>
                    <a:lnTo>
                      <a:pt x="59" y="14"/>
                    </a:lnTo>
                    <a:lnTo>
                      <a:pt x="69" y="14"/>
                    </a:lnTo>
                    <a:lnTo>
                      <a:pt x="72" y="29"/>
                    </a:lnTo>
                    <a:lnTo>
                      <a:pt x="83" y="33"/>
                    </a:lnTo>
                    <a:lnTo>
                      <a:pt x="95" y="26"/>
                    </a:lnTo>
                    <a:lnTo>
                      <a:pt x="103" y="33"/>
                    </a:lnTo>
                    <a:lnTo>
                      <a:pt x="94" y="45"/>
                    </a:lnTo>
                    <a:lnTo>
                      <a:pt x="98" y="56"/>
                    </a:lnTo>
                    <a:lnTo>
                      <a:pt x="112" y="59"/>
                    </a:lnTo>
                    <a:lnTo>
                      <a:pt x="112" y="70"/>
                    </a:lnTo>
                    <a:lnTo>
                      <a:pt x="98" y="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51" name="Freeform 61"/>
              <p:cNvSpPr>
                <a:spLocks noEditPoints="1"/>
              </p:cNvSpPr>
              <p:nvPr/>
            </p:nvSpPr>
            <p:spPr bwMode="auto">
              <a:xfrm>
                <a:off x="3414713" y="3549650"/>
                <a:ext cx="74613" cy="74613"/>
              </a:xfrm>
              <a:custGeom>
                <a:avLst/>
                <a:gdLst>
                  <a:gd fmla="*/ 24 w 47" name="T0"/>
                  <a:gd fmla="*/ 0 h 47" name="T1"/>
                  <a:gd fmla="*/ 24 w 47" name="T2"/>
                  <a:gd fmla="*/ 0 h 47" name="T3"/>
                  <a:gd fmla="*/ 19 w 47" name="T4"/>
                  <a:gd fmla="*/ 0 h 47" name="T5"/>
                  <a:gd fmla="*/ 15 w 47" name="T6"/>
                  <a:gd fmla="*/ 2 h 47" name="T7"/>
                  <a:gd fmla="*/ 11 w 47" name="T8"/>
                  <a:gd fmla="*/ 4 h 47" name="T9"/>
                  <a:gd fmla="*/ 7 w 47" name="T10"/>
                  <a:gd fmla="*/ 6 h 47" name="T11"/>
                  <a:gd fmla="*/ 4 w 47" name="T12"/>
                  <a:gd fmla="*/ 10 h 47" name="T13"/>
                  <a:gd fmla="*/ 2 w 47" name="T14"/>
                  <a:gd fmla="*/ 14 h 47" name="T15"/>
                  <a:gd fmla="*/ 1 w 47" name="T16"/>
                  <a:gd fmla="*/ 19 h 47" name="T17"/>
                  <a:gd fmla="*/ 0 w 47" name="T18"/>
                  <a:gd fmla="*/ 23 h 47" name="T19"/>
                  <a:gd fmla="*/ 0 w 47" name="T20"/>
                  <a:gd fmla="*/ 23 h 47" name="T21"/>
                  <a:gd fmla="*/ 1 w 47" name="T22"/>
                  <a:gd fmla="*/ 28 h 47" name="T23"/>
                  <a:gd fmla="*/ 2 w 47" name="T24"/>
                  <a:gd fmla="*/ 33 h 47" name="T25"/>
                  <a:gd fmla="*/ 4 w 47" name="T26"/>
                  <a:gd fmla="*/ 36 h 47" name="T27"/>
                  <a:gd fmla="*/ 7 w 47" name="T28"/>
                  <a:gd fmla="*/ 41 h 47" name="T29"/>
                  <a:gd fmla="*/ 11 w 47" name="T30"/>
                  <a:gd fmla="*/ 43 h 47" name="T31"/>
                  <a:gd fmla="*/ 15 w 47" name="T32"/>
                  <a:gd fmla="*/ 45 h 47" name="T33"/>
                  <a:gd fmla="*/ 19 w 47" name="T34"/>
                  <a:gd fmla="*/ 47 h 47" name="T35"/>
                  <a:gd fmla="*/ 24 w 47" name="T36"/>
                  <a:gd fmla="*/ 47 h 47" name="T37"/>
                  <a:gd fmla="*/ 24 w 47" name="T38"/>
                  <a:gd fmla="*/ 47 h 47" name="T39"/>
                  <a:gd fmla="*/ 29 w 47" name="T40"/>
                  <a:gd fmla="*/ 47 h 47" name="T41"/>
                  <a:gd fmla="*/ 33 w 47" name="T42"/>
                  <a:gd fmla="*/ 45 h 47" name="T43"/>
                  <a:gd fmla="*/ 38 w 47" name="T44"/>
                  <a:gd fmla="*/ 43 h 47" name="T45"/>
                  <a:gd fmla="*/ 41 w 47" name="T46"/>
                  <a:gd fmla="*/ 41 h 47" name="T47"/>
                  <a:gd fmla="*/ 44 w 47" name="T48"/>
                  <a:gd fmla="*/ 36 h 47" name="T49"/>
                  <a:gd fmla="*/ 46 w 47" name="T50"/>
                  <a:gd fmla="*/ 33 h 47" name="T51"/>
                  <a:gd fmla="*/ 47 w 47" name="T52"/>
                  <a:gd fmla="*/ 28 h 47" name="T53"/>
                  <a:gd fmla="*/ 47 w 47" name="T54"/>
                  <a:gd fmla="*/ 23 h 47" name="T55"/>
                  <a:gd fmla="*/ 47 w 47" name="T56"/>
                  <a:gd fmla="*/ 23 h 47" name="T57"/>
                  <a:gd fmla="*/ 47 w 47" name="T58"/>
                  <a:gd fmla="*/ 19 h 47" name="T59"/>
                  <a:gd fmla="*/ 46 w 47" name="T60"/>
                  <a:gd fmla="*/ 14 h 47" name="T61"/>
                  <a:gd fmla="*/ 44 w 47" name="T62"/>
                  <a:gd fmla="*/ 10 h 47" name="T63"/>
                  <a:gd fmla="*/ 41 w 47" name="T64"/>
                  <a:gd fmla="*/ 6 h 47" name="T65"/>
                  <a:gd fmla="*/ 38 w 47" name="T66"/>
                  <a:gd fmla="*/ 4 h 47" name="T67"/>
                  <a:gd fmla="*/ 33 w 47" name="T68"/>
                  <a:gd fmla="*/ 2 h 47" name="T69"/>
                  <a:gd fmla="*/ 29 w 47" name="T70"/>
                  <a:gd fmla="*/ 0 h 47" name="T71"/>
                  <a:gd fmla="*/ 24 w 47" name="T72"/>
                  <a:gd fmla="*/ 0 h 47" name="T73"/>
                  <a:gd fmla="*/ 24 w 47" name="T74"/>
                  <a:gd fmla="*/ 0 h 47" name="T75"/>
                  <a:gd fmla="*/ 24 w 47" name="T76"/>
                  <a:gd fmla="*/ 33 h 47" name="T77"/>
                  <a:gd fmla="*/ 24 w 47" name="T78"/>
                  <a:gd fmla="*/ 33 h 47" name="T79"/>
                  <a:gd fmla="*/ 20 w 47" name="T80"/>
                  <a:gd fmla="*/ 32 h 47" name="T81"/>
                  <a:gd fmla="*/ 17 w 47" name="T82"/>
                  <a:gd fmla="*/ 30 h 47" name="T83"/>
                  <a:gd fmla="*/ 15 w 47" name="T84"/>
                  <a:gd fmla="*/ 27 h 47" name="T85"/>
                  <a:gd fmla="*/ 15 w 47" name="T86"/>
                  <a:gd fmla="*/ 23 h 47" name="T87"/>
                  <a:gd fmla="*/ 15 w 47" name="T88"/>
                  <a:gd fmla="*/ 23 h 47" name="T89"/>
                  <a:gd fmla="*/ 15 w 47" name="T90"/>
                  <a:gd fmla="*/ 20 h 47" name="T91"/>
                  <a:gd fmla="*/ 17 w 47" name="T92"/>
                  <a:gd fmla="*/ 17 h 47" name="T93"/>
                  <a:gd fmla="*/ 20 w 47" name="T94"/>
                  <a:gd fmla="*/ 15 h 47" name="T95"/>
                  <a:gd fmla="*/ 24 w 47" name="T96"/>
                  <a:gd fmla="*/ 14 h 47" name="T97"/>
                  <a:gd fmla="*/ 24 w 47" name="T98"/>
                  <a:gd fmla="*/ 14 h 47" name="T99"/>
                  <a:gd fmla="*/ 28 w 47" name="T100"/>
                  <a:gd fmla="*/ 15 h 47" name="T101"/>
                  <a:gd fmla="*/ 31 w 47" name="T102"/>
                  <a:gd fmla="*/ 17 h 47" name="T103"/>
                  <a:gd fmla="*/ 33 w 47" name="T104"/>
                  <a:gd fmla="*/ 20 h 47" name="T105"/>
                  <a:gd fmla="*/ 33 w 47" name="T106"/>
                  <a:gd fmla="*/ 23 h 47" name="T107"/>
                  <a:gd fmla="*/ 33 w 47" name="T108"/>
                  <a:gd fmla="*/ 23 h 47" name="T109"/>
                  <a:gd fmla="*/ 33 w 47" name="T110"/>
                  <a:gd fmla="*/ 27 h 47" name="T111"/>
                  <a:gd fmla="*/ 31 w 47" name="T112"/>
                  <a:gd fmla="*/ 30 h 47" name="T113"/>
                  <a:gd fmla="*/ 28 w 47" name="T114"/>
                  <a:gd fmla="*/ 32 h 47" name="T115"/>
                  <a:gd fmla="*/ 24 w 47" name="T116"/>
                  <a:gd fmla="*/ 33 h 47" name="T117"/>
                  <a:gd fmla="*/ 24 w 47" name="T118"/>
                  <a:gd fmla="*/ 33 h 47" name="T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b="b" l="0" r="r" t="0"/>
                <a:pathLst>
                  <a:path h="47" w="47">
                    <a:moveTo>
                      <a:pt x="24" y="0"/>
                    </a:moveTo>
                    <a:lnTo>
                      <a:pt x="24" y="0"/>
                    </a:lnTo>
                    <a:lnTo>
                      <a:pt x="19" y="0"/>
                    </a:lnTo>
                    <a:lnTo>
                      <a:pt x="15" y="2"/>
                    </a:lnTo>
                    <a:lnTo>
                      <a:pt x="11" y="4"/>
                    </a:lnTo>
                    <a:lnTo>
                      <a:pt x="7" y="6"/>
                    </a:lnTo>
                    <a:lnTo>
                      <a:pt x="4" y="10"/>
                    </a:lnTo>
                    <a:lnTo>
                      <a:pt x="2" y="14"/>
                    </a:lnTo>
                    <a:lnTo>
                      <a:pt x="1" y="19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1" y="28"/>
                    </a:lnTo>
                    <a:lnTo>
                      <a:pt x="2" y="33"/>
                    </a:lnTo>
                    <a:lnTo>
                      <a:pt x="4" y="36"/>
                    </a:lnTo>
                    <a:lnTo>
                      <a:pt x="7" y="41"/>
                    </a:lnTo>
                    <a:lnTo>
                      <a:pt x="11" y="43"/>
                    </a:lnTo>
                    <a:lnTo>
                      <a:pt x="15" y="45"/>
                    </a:lnTo>
                    <a:lnTo>
                      <a:pt x="19" y="47"/>
                    </a:lnTo>
                    <a:lnTo>
                      <a:pt x="24" y="47"/>
                    </a:lnTo>
                    <a:lnTo>
                      <a:pt x="24" y="47"/>
                    </a:lnTo>
                    <a:lnTo>
                      <a:pt x="29" y="47"/>
                    </a:lnTo>
                    <a:lnTo>
                      <a:pt x="33" y="45"/>
                    </a:lnTo>
                    <a:lnTo>
                      <a:pt x="38" y="43"/>
                    </a:lnTo>
                    <a:lnTo>
                      <a:pt x="41" y="41"/>
                    </a:lnTo>
                    <a:lnTo>
                      <a:pt x="44" y="36"/>
                    </a:lnTo>
                    <a:lnTo>
                      <a:pt x="46" y="33"/>
                    </a:lnTo>
                    <a:lnTo>
                      <a:pt x="47" y="28"/>
                    </a:lnTo>
                    <a:lnTo>
                      <a:pt x="47" y="23"/>
                    </a:lnTo>
                    <a:lnTo>
                      <a:pt x="47" y="23"/>
                    </a:lnTo>
                    <a:lnTo>
                      <a:pt x="47" y="19"/>
                    </a:lnTo>
                    <a:lnTo>
                      <a:pt x="46" y="14"/>
                    </a:lnTo>
                    <a:lnTo>
                      <a:pt x="44" y="10"/>
                    </a:lnTo>
                    <a:lnTo>
                      <a:pt x="41" y="6"/>
                    </a:lnTo>
                    <a:lnTo>
                      <a:pt x="38" y="4"/>
                    </a:lnTo>
                    <a:lnTo>
                      <a:pt x="33" y="2"/>
                    </a:lnTo>
                    <a:lnTo>
                      <a:pt x="29" y="0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  <a:moveTo>
                      <a:pt x="24" y="33"/>
                    </a:moveTo>
                    <a:lnTo>
                      <a:pt x="24" y="33"/>
                    </a:lnTo>
                    <a:lnTo>
                      <a:pt x="20" y="32"/>
                    </a:lnTo>
                    <a:lnTo>
                      <a:pt x="17" y="30"/>
                    </a:lnTo>
                    <a:lnTo>
                      <a:pt x="15" y="27"/>
                    </a:lnTo>
                    <a:lnTo>
                      <a:pt x="15" y="23"/>
                    </a:lnTo>
                    <a:lnTo>
                      <a:pt x="15" y="23"/>
                    </a:lnTo>
                    <a:lnTo>
                      <a:pt x="15" y="20"/>
                    </a:lnTo>
                    <a:lnTo>
                      <a:pt x="17" y="17"/>
                    </a:lnTo>
                    <a:lnTo>
                      <a:pt x="20" y="15"/>
                    </a:lnTo>
                    <a:lnTo>
                      <a:pt x="24" y="14"/>
                    </a:lnTo>
                    <a:lnTo>
                      <a:pt x="24" y="14"/>
                    </a:lnTo>
                    <a:lnTo>
                      <a:pt x="28" y="15"/>
                    </a:lnTo>
                    <a:lnTo>
                      <a:pt x="31" y="17"/>
                    </a:lnTo>
                    <a:lnTo>
                      <a:pt x="33" y="20"/>
                    </a:lnTo>
                    <a:lnTo>
                      <a:pt x="33" y="23"/>
                    </a:lnTo>
                    <a:lnTo>
                      <a:pt x="33" y="23"/>
                    </a:lnTo>
                    <a:lnTo>
                      <a:pt x="33" y="27"/>
                    </a:lnTo>
                    <a:lnTo>
                      <a:pt x="31" y="30"/>
                    </a:lnTo>
                    <a:lnTo>
                      <a:pt x="28" y="32"/>
                    </a:lnTo>
                    <a:lnTo>
                      <a:pt x="24" y="33"/>
                    </a:lnTo>
                    <a:lnTo>
                      <a:pt x="24" y="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52" name="Freeform 62"/>
              <p:cNvSpPr>
                <a:spLocks/>
              </p:cNvSpPr>
              <p:nvPr/>
            </p:nvSpPr>
            <p:spPr bwMode="auto">
              <a:xfrm>
                <a:off x="2921000" y="3421063"/>
                <a:ext cx="165100" cy="163513"/>
              </a:xfrm>
              <a:custGeom>
                <a:avLst/>
                <a:gdLst>
                  <a:gd fmla="*/ 104 w 104" name="T0"/>
                  <a:gd fmla="*/ 14 h 103" name="T1"/>
                  <a:gd fmla="*/ 104 w 104" name="T2"/>
                  <a:gd fmla="*/ 0 h 103" name="T3"/>
                  <a:gd fmla="*/ 104 w 104" name="T4"/>
                  <a:gd fmla="*/ 0 h 103" name="T5"/>
                  <a:gd fmla="*/ 93 w 104" name="T6"/>
                  <a:gd fmla="*/ 0 h 103" name="T7"/>
                  <a:gd fmla="*/ 83 w 104" name="T8"/>
                  <a:gd fmla="*/ 2 h 103" name="T9"/>
                  <a:gd fmla="*/ 73 w 104" name="T10"/>
                  <a:gd fmla="*/ 4 h 103" name="T11"/>
                  <a:gd fmla="*/ 64 w 104" name="T12"/>
                  <a:gd fmla="*/ 7 h 103" name="T13"/>
                  <a:gd fmla="*/ 54 w 104" name="T14"/>
                  <a:gd fmla="*/ 11 h 103" name="T15"/>
                  <a:gd fmla="*/ 45 w 104" name="T16"/>
                  <a:gd fmla="*/ 17 h 103" name="T17"/>
                  <a:gd fmla="*/ 38 w 104" name="T18"/>
                  <a:gd fmla="*/ 23 h 103" name="T19"/>
                  <a:gd fmla="*/ 30 w 104" name="T20"/>
                  <a:gd fmla="*/ 30 h 103" name="T21"/>
                  <a:gd fmla="*/ 24 w 104" name="T22"/>
                  <a:gd fmla="*/ 37 h 103" name="T23"/>
                  <a:gd fmla="*/ 17 w 104" name="T24"/>
                  <a:gd fmla="*/ 45 h 103" name="T25"/>
                  <a:gd fmla="*/ 13 w 104" name="T26"/>
                  <a:gd fmla="*/ 54 h 103" name="T27"/>
                  <a:gd fmla="*/ 7 w 104" name="T28"/>
                  <a:gd fmla="*/ 62 h 103" name="T29"/>
                  <a:gd fmla="*/ 4 w 104" name="T30"/>
                  <a:gd fmla="*/ 72 h 103" name="T31"/>
                  <a:gd fmla="*/ 2 w 104" name="T32"/>
                  <a:gd fmla="*/ 82 h 103" name="T33"/>
                  <a:gd fmla="*/ 0 w 104" name="T34"/>
                  <a:gd fmla="*/ 92 h 103" name="T35"/>
                  <a:gd fmla="*/ 0 w 104" name="T36"/>
                  <a:gd fmla="*/ 103 h 103" name="T37"/>
                  <a:gd fmla="*/ 14 w 104" name="T38"/>
                  <a:gd fmla="*/ 103 h 103" name="T39"/>
                  <a:gd fmla="*/ 14 w 104" name="T40"/>
                  <a:gd fmla="*/ 103 h 103" name="T41"/>
                  <a:gd fmla="*/ 14 w 104" name="T42"/>
                  <a:gd fmla="*/ 94 h 103" name="T43"/>
                  <a:gd fmla="*/ 16 w 104" name="T44"/>
                  <a:gd fmla="*/ 85 h 103" name="T45"/>
                  <a:gd fmla="*/ 18 w 104" name="T46"/>
                  <a:gd fmla="*/ 76 h 103" name="T47"/>
                  <a:gd fmla="*/ 21 w 104" name="T48"/>
                  <a:gd fmla="*/ 68 h 103" name="T49"/>
                  <a:gd fmla="*/ 25 w 104" name="T50"/>
                  <a:gd fmla="*/ 60 h 103" name="T51"/>
                  <a:gd fmla="*/ 29 w 104" name="T52"/>
                  <a:gd fmla="*/ 53 h 103" name="T53"/>
                  <a:gd fmla="*/ 34 w 104" name="T54"/>
                  <a:gd fmla="*/ 46 h 103" name="T55"/>
                  <a:gd fmla="*/ 40 w 104" name="T56"/>
                  <a:gd fmla="*/ 40 h 103" name="T57"/>
                  <a:gd fmla="*/ 46 w 104" name="T58"/>
                  <a:gd fmla="*/ 34 h 103" name="T59"/>
                  <a:gd fmla="*/ 54 w 104" name="T60"/>
                  <a:gd fmla="*/ 29 h 103" name="T61"/>
                  <a:gd fmla="*/ 61 w 104" name="T62"/>
                  <a:gd fmla="*/ 24 h 103" name="T63"/>
                  <a:gd fmla="*/ 69 w 104" name="T64"/>
                  <a:gd fmla="*/ 20 h 103" name="T65"/>
                  <a:gd fmla="*/ 77 w 104" name="T66"/>
                  <a:gd fmla="*/ 17 h 103" name="T67"/>
                  <a:gd fmla="*/ 85 w 104" name="T68"/>
                  <a:gd fmla="*/ 15 h 103" name="T69"/>
                  <a:gd fmla="*/ 95 w 104" name="T70"/>
                  <a:gd fmla="*/ 14 h 103" name="T71"/>
                  <a:gd fmla="*/ 104 w 104" name="T72"/>
                  <a:gd fmla="*/ 14 h 103" name="T73"/>
                  <a:gd fmla="*/ 104 w 104" name="T74"/>
                  <a:gd fmla="*/ 14 h 103" name="T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b="b" l="0" r="r" t="0"/>
                <a:pathLst>
                  <a:path h="103" w="104">
                    <a:moveTo>
                      <a:pt x="104" y="14"/>
                    </a:moveTo>
                    <a:lnTo>
                      <a:pt x="104" y="0"/>
                    </a:lnTo>
                    <a:lnTo>
                      <a:pt x="104" y="0"/>
                    </a:lnTo>
                    <a:lnTo>
                      <a:pt x="93" y="0"/>
                    </a:lnTo>
                    <a:lnTo>
                      <a:pt x="83" y="2"/>
                    </a:lnTo>
                    <a:lnTo>
                      <a:pt x="73" y="4"/>
                    </a:lnTo>
                    <a:lnTo>
                      <a:pt x="64" y="7"/>
                    </a:lnTo>
                    <a:lnTo>
                      <a:pt x="54" y="11"/>
                    </a:lnTo>
                    <a:lnTo>
                      <a:pt x="45" y="17"/>
                    </a:lnTo>
                    <a:lnTo>
                      <a:pt x="38" y="23"/>
                    </a:lnTo>
                    <a:lnTo>
                      <a:pt x="30" y="30"/>
                    </a:lnTo>
                    <a:lnTo>
                      <a:pt x="24" y="37"/>
                    </a:lnTo>
                    <a:lnTo>
                      <a:pt x="17" y="45"/>
                    </a:lnTo>
                    <a:lnTo>
                      <a:pt x="13" y="54"/>
                    </a:lnTo>
                    <a:lnTo>
                      <a:pt x="7" y="62"/>
                    </a:lnTo>
                    <a:lnTo>
                      <a:pt x="4" y="72"/>
                    </a:lnTo>
                    <a:lnTo>
                      <a:pt x="2" y="82"/>
                    </a:lnTo>
                    <a:lnTo>
                      <a:pt x="0" y="92"/>
                    </a:lnTo>
                    <a:lnTo>
                      <a:pt x="0" y="103"/>
                    </a:lnTo>
                    <a:lnTo>
                      <a:pt x="14" y="103"/>
                    </a:lnTo>
                    <a:lnTo>
                      <a:pt x="14" y="103"/>
                    </a:lnTo>
                    <a:lnTo>
                      <a:pt x="14" y="94"/>
                    </a:lnTo>
                    <a:lnTo>
                      <a:pt x="16" y="85"/>
                    </a:lnTo>
                    <a:lnTo>
                      <a:pt x="18" y="76"/>
                    </a:lnTo>
                    <a:lnTo>
                      <a:pt x="21" y="68"/>
                    </a:lnTo>
                    <a:lnTo>
                      <a:pt x="25" y="60"/>
                    </a:lnTo>
                    <a:lnTo>
                      <a:pt x="29" y="53"/>
                    </a:lnTo>
                    <a:lnTo>
                      <a:pt x="34" y="46"/>
                    </a:lnTo>
                    <a:lnTo>
                      <a:pt x="40" y="40"/>
                    </a:lnTo>
                    <a:lnTo>
                      <a:pt x="46" y="34"/>
                    </a:lnTo>
                    <a:lnTo>
                      <a:pt x="54" y="29"/>
                    </a:lnTo>
                    <a:lnTo>
                      <a:pt x="61" y="24"/>
                    </a:lnTo>
                    <a:lnTo>
                      <a:pt x="69" y="20"/>
                    </a:lnTo>
                    <a:lnTo>
                      <a:pt x="77" y="17"/>
                    </a:lnTo>
                    <a:lnTo>
                      <a:pt x="85" y="15"/>
                    </a:lnTo>
                    <a:lnTo>
                      <a:pt x="95" y="14"/>
                    </a:lnTo>
                    <a:lnTo>
                      <a:pt x="104" y="14"/>
                    </a:lnTo>
                    <a:lnTo>
                      <a:pt x="104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</p:grpSp>
      </p:grpSp>
      <p:sp>
        <p:nvSpPr>
          <p:cNvPr id="58" name="矩形 57"/>
          <p:cNvSpPr/>
          <p:nvPr/>
        </p:nvSpPr>
        <p:spPr>
          <a:xfrm>
            <a:off x="330480" y="212915"/>
            <a:ext cx="2993127" cy="461665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indent="-342900" marL="342900">
              <a:buFont charset="2" panose="05000000000000000000" pitchFamily="2" typeface="Wingdings"/>
              <a:buChar char="Ø"/>
            </a:pPr>
            <a:r>
              <a:rPr altLang="en-US" dirty="0" lang="zh-CN" smtClean="0" sz="2400">
                <a:gradFill>
                  <a:gsLst>
                    <a:gs pos="0">
                      <a:schemeClr val="bg1"/>
                    </a:gs>
                    <a:gs pos="100000">
                      <a:srgbClr val="2A9995"/>
                    </a:gs>
                  </a:gsLst>
                  <a:lin ang="5400000" scaled="1"/>
                </a:gradFill>
                <a:effectLst>
                  <a:glow rad="88900">
                    <a:srgbClr val="073780">
                      <a:alpha val="58000"/>
                    </a:srgbClr>
                  </a:glow>
                </a:effectLst>
                <a:latin charset="-122" panose="02010609000101010101" pitchFamily="49" typeface="经典综艺体简"/>
                <a:ea charset="-122" panose="02010609000101010101" pitchFamily="49" typeface="经典综艺体简"/>
                <a:cs charset="-122" panose="02010609000101010101" pitchFamily="49" typeface="经典综艺体简"/>
              </a:rPr>
              <a:t>单击此处添加目录</a:t>
            </a:r>
            <a:endParaRPr altLang="en-US" dirty="0" lang="zh-CN" sz="2400">
              <a:gradFill>
                <a:gsLst>
                  <a:gs pos="0">
                    <a:schemeClr val="bg1"/>
                  </a:gs>
                  <a:gs pos="100000">
                    <a:srgbClr val="2A9995"/>
                  </a:gs>
                </a:gsLst>
                <a:lin ang="5400000" scaled="1"/>
              </a:gradFill>
              <a:effectLst>
                <a:glow rad="88900">
                  <a:srgbClr val="073780">
                    <a:alpha val="58000"/>
                  </a:srgbClr>
                </a:glow>
              </a:effectLst>
              <a:latin charset="-122" panose="02010609000101010101" pitchFamily="49" typeface="经典综艺体简"/>
              <a:ea charset="-122" panose="02010609000101010101" pitchFamily="49" typeface="经典综艺体简"/>
              <a:cs charset="-122" panose="02010609000101010101" pitchFamily="49" typeface="经典综艺体简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3279157" y="406302"/>
            <a:ext cx="240039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 lvl="0"/>
            <a:r>
              <a:rPr altLang="zh-CN" dirty="0" i="1" lang="en-US" smtClean="0" sz="1050">
                <a:solidFill>
                  <a:schemeClr val="bg1">
                    <a:alpha val="7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604020202020204" pitchFamily="34" typeface="Arial"/>
                <a:cs charset="0" panose="020B0604020202020204" pitchFamily="34" typeface="Arial"/>
              </a:rPr>
              <a:t>DAN </a:t>
            </a:r>
            <a:r>
              <a:rPr altLang="zh-CN" dirty="0" err="1" i="1" lang="en-US" smtClean="0" sz="1050">
                <a:solidFill>
                  <a:schemeClr val="bg1">
                    <a:alpha val="7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604020202020204" pitchFamily="34" typeface="Arial"/>
                <a:cs charset="0" panose="020B0604020202020204" pitchFamily="34" typeface="Arial"/>
              </a:rPr>
              <a:t>JI</a:t>
            </a:r>
            <a:r>
              <a:rPr altLang="zh-CN" dirty="0" i="1" lang="en-US" smtClean="0" sz="1050">
                <a:solidFill>
                  <a:schemeClr val="bg1">
                    <a:alpha val="7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604020202020204" pitchFamily="34" typeface="Arial"/>
                <a:cs charset="0" panose="020B0604020202020204" pitchFamily="34" typeface="Arial"/>
              </a:rPr>
              <a:t> CI CHU </a:t>
            </a:r>
            <a:r>
              <a:rPr altLang="zh-CN" dirty="0" err="1" i="1" lang="en-US" smtClean="0" sz="1050">
                <a:solidFill>
                  <a:schemeClr val="bg1">
                    <a:alpha val="7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604020202020204" pitchFamily="34" typeface="Arial"/>
                <a:cs charset="0" panose="020B0604020202020204" pitchFamily="34" typeface="Arial"/>
              </a:rPr>
              <a:t>TIAN</a:t>
            </a:r>
            <a:r>
              <a:rPr altLang="zh-CN" dirty="0" i="1" lang="en-US" smtClean="0" sz="1050">
                <a:solidFill>
                  <a:schemeClr val="bg1">
                    <a:alpha val="7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604020202020204" pitchFamily="34" typeface="Arial"/>
                <a:cs charset="0" panose="020B0604020202020204" pitchFamily="34" typeface="Arial"/>
              </a:rPr>
              <a:t> </a:t>
            </a:r>
            <a:r>
              <a:rPr altLang="zh-CN" dirty="0" err="1" i="1" lang="en-US" smtClean="0" sz="1050">
                <a:solidFill>
                  <a:schemeClr val="bg1">
                    <a:alpha val="7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604020202020204" pitchFamily="34" typeface="Arial"/>
                <a:cs charset="0" panose="020B0604020202020204" pitchFamily="34" typeface="Arial"/>
              </a:rPr>
              <a:t>JIA</a:t>
            </a:r>
            <a:r>
              <a:rPr altLang="zh-CN" dirty="0" i="1" lang="en-US" smtClean="0" sz="1050">
                <a:solidFill>
                  <a:schemeClr val="bg1">
                    <a:alpha val="7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604020202020204" pitchFamily="34" typeface="Arial"/>
                <a:cs charset="0" panose="020B0604020202020204" pitchFamily="34" typeface="Arial"/>
              </a:rPr>
              <a:t> YING WEN</a:t>
            </a:r>
            <a:endParaRPr altLang="en-US" dirty="0" i="1" lang="zh-CN" sz="1050">
              <a:solidFill>
                <a:schemeClr val="bg1">
                  <a:alpha val="70000"/>
                </a:schemeClr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charset="0" panose="020B0604020202020204" pitchFamily="34" typeface="Arial"/>
              <a:cs charset="0" panose="020B0604020202020204" pitchFamily="34" typeface="Arial"/>
            </a:endParaRPr>
          </a:p>
        </p:txBody>
      </p:sp>
      <p:cxnSp>
        <p:nvCxnSpPr>
          <p:cNvPr id="60" name="直接连接符 59"/>
          <p:cNvCxnSpPr/>
          <p:nvPr/>
        </p:nvCxnSpPr>
        <p:spPr>
          <a:xfrm>
            <a:off x="0" y="935079"/>
            <a:ext cx="11273869" cy="0"/>
          </a:xfrm>
          <a:prstGeom prst="line">
            <a:avLst/>
          </a:prstGeom>
          <a:ln w="12700">
            <a:gradFill flip="none" rotWithShape="1">
              <a:gsLst>
                <a:gs pos="59000">
                  <a:schemeClr val="bg1">
                    <a:alpha val="21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组合 60"/>
          <p:cNvGrpSpPr/>
          <p:nvPr/>
        </p:nvGrpSpPr>
        <p:grpSpPr>
          <a:xfrm flipH="1">
            <a:off x="0" y="780260"/>
            <a:ext cx="5724000" cy="78378"/>
            <a:chOff x="6911145" y="6507480"/>
            <a:chExt cx="4984946" cy="78378"/>
          </a:xfrm>
        </p:grpSpPr>
        <p:sp>
          <p:nvSpPr>
            <p:cNvPr id="62" name="任意多边形 61"/>
            <p:cNvSpPr/>
            <p:nvPr/>
          </p:nvSpPr>
          <p:spPr>
            <a:xfrm flipH="1" flipV="1">
              <a:off x="10182596" y="6507480"/>
              <a:ext cx="1713495" cy="78378"/>
            </a:xfrm>
            <a:custGeom>
              <a:avLst/>
              <a:gdLst>
                <a:gd fmla="*/ 1585578 w 1713495" name="connsiteX0"/>
                <a:gd fmla="*/ 78378 h 78378" name="connsiteY0"/>
                <a:gd fmla="*/ 0 w 1713495" name="connsiteX1"/>
                <a:gd fmla="*/ 78378 h 78378" name="connsiteY1"/>
                <a:gd fmla="*/ 0 w 1713495" name="connsiteX2"/>
                <a:gd fmla="*/ 0 h 78378" name="connsiteY2"/>
                <a:gd fmla="*/ 1713495 w 1713495" name="connsiteX3"/>
                <a:gd fmla="*/ 0 h 78378" name="connsiteY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78378" w="1713495">
                  <a:moveTo>
                    <a:pt x="1585578" y="78378"/>
                  </a:moveTo>
                  <a:lnTo>
                    <a:pt x="0" y="78378"/>
                  </a:lnTo>
                  <a:lnTo>
                    <a:pt x="0" y="0"/>
                  </a:lnTo>
                  <a:lnTo>
                    <a:pt x="1713495" y="0"/>
                  </a:lnTo>
                  <a:close/>
                </a:path>
              </a:pathLst>
            </a:custGeom>
            <a:solidFill>
              <a:srgbClr val="61D6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3" name="平行四边形 62"/>
            <p:cNvSpPr/>
            <p:nvPr/>
          </p:nvSpPr>
          <p:spPr>
            <a:xfrm flipH="1" flipV="1">
              <a:off x="8909105" y="6507480"/>
              <a:ext cx="1296000" cy="78378"/>
            </a:xfrm>
            <a:prstGeom prst="parallelogram">
              <a:avLst>
                <a:gd fmla="val 163205" name="adj"/>
              </a:avLst>
            </a:prstGeom>
            <a:solidFill>
              <a:srgbClr val="61D6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4" name="平行四边形 63"/>
            <p:cNvSpPr/>
            <p:nvPr/>
          </p:nvSpPr>
          <p:spPr>
            <a:xfrm flipH="1" flipV="1">
              <a:off x="8031615" y="6507480"/>
              <a:ext cx="900000" cy="78378"/>
            </a:xfrm>
            <a:prstGeom prst="parallelogram">
              <a:avLst>
                <a:gd fmla="val 163205" name="adj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5" name="平行四边形 64"/>
            <p:cNvSpPr/>
            <p:nvPr/>
          </p:nvSpPr>
          <p:spPr>
            <a:xfrm flipH="1" flipV="1">
              <a:off x="7658125" y="6507480"/>
              <a:ext cx="396000" cy="78378"/>
            </a:xfrm>
            <a:prstGeom prst="parallelogram">
              <a:avLst>
                <a:gd fmla="val 163205" name="adj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6" name="平行四边形 65"/>
            <p:cNvSpPr/>
            <p:nvPr/>
          </p:nvSpPr>
          <p:spPr>
            <a:xfrm flipH="1" flipV="1">
              <a:off x="7284635" y="6507480"/>
              <a:ext cx="396000" cy="78378"/>
            </a:xfrm>
            <a:prstGeom prst="parallelogram">
              <a:avLst>
                <a:gd fmla="val 163205" name="adj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7" name="平行四边形 66"/>
            <p:cNvSpPr/>
            <p:nvPr/>
          </p:nvSpPr>
          <p:spPr>
            <a:xfrm flipH="1" flipV="1">
              <a:off x="6911145" y="6507480"/>
              <a:ext cx="396000" cy="78378"/>
            </a:xfrm>
            <a:prstGeom prst="parallelogram">
              <a:avLst>
                <a:gd fmla="val 163205" name="adj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</p:spTree>
    <p:extLst>
      <p:ext uri="{BB962C8B-B14F-4D97-AF65-F5344CB8AC3E}">
        <p14:creationId xmlns:p14="http://schemas.microsoft.com/office/powerpoint/2010/main" val="3216997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600" spd="slow">
        <p14:conveyor dir="l"/>
      </p:transition>
    </mc:Choice>
    <mc:Fallback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dur="indefinite" id="1" nodeType="tmRoot" restart="never">
              <p:childTnLst>
                <p:seq concurrent="1" nextAc="seek">
                  <p:cTn dur="indefinite" id="2" nodeType="mainSeq">
                    <p:childTnLst>
                      <p:par>
                        <p:cTn fill="hold" id="3">
                          <p:stCondLst>
                            <p:cond delay="indefinite"/>
                            <p:cond delay="0" evt="onBegin">
                              <p:tn val="2"/>
                            </p:cond>
                          </p:stCondLst>
                          <p:childTnLst>
                            <p:par>
                              <p:cTn fill="hold" id="4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fill="hold" id="5" nodeType="withEffect" presetClass="entr" presetID="53" presetSubtype="16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dur="1" fill="hold" id="6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dur="500" fill="hold" id="7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dur="500" fill="hold" id="8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filter="fade" transition="in">
                                          <p:cBhvr>
                                            <p:cTn dur="500" id="9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fill="hold" id="10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fill="hold" grpId="0" id="11" nodeType="afterEffect" presetClass="entr" presetID="22" presetSubtype="4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dur="1" fill="hold" id="12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filter="wipe(down)" transition="in">
                                          <p:cBhvr>
                                            <p:cTn dur="500" id="13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fill="hold" id="14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fill="hold" id="15" nodeType="afterEffect" p14:presetBounceEnd="54000" presetClass="entr" presetID="2" presetSubtype="8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dur="1" fill="hold" id="16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p14:bounceEnd="54000" valueType="num">
                                          <p:cBhvr additive="base">
                                            <p:cTn dur="1000" fill="hold" id="17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p14:bounceEnd="54000" valueType="num">
                                          <p:cBhvr additive="base">
                                            <p:cTn dur="1000" fill="hold" id="18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fill="hold" id="19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fill="hold" grpId="0" id="20" nodeType="afterEffect" presetClass="entr" presetID="22" presetSubtype="1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dur="1" fill="hold" id="21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filter="wipe(up)" transition="in">
                                          <p:cBhvr>
                                            <p:cTn dur="500" id="22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fill="hold" id="23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fill="hold" id="24" nodeType="afterEffect" p14:presetBounceEnd="54000" presetClass="entr" presetID="2" presetSubtype="8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dur="1" fill="hold" id="25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p14:bounceEnd="54000" valueType="num">
                                          <p:cBhvr additive="base">
                                            <p:cTn dur="1000" fill="hold" id="26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p14:bounceEnd="54000" valueType="num">
                                          <p:cBhvr additive="base">
                                            <p:cTn dur="1000" fill="hold" id="27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fill="hold" id="28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fill="hold" grpId="0" id="29" nodeType="afterEffect" presetClass="entr" presetID="22" presetSubtype="4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dur="1" fill="hold" id="3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filter="wipe(down)" transition="in">
                                          <p:cBhvr>
                                            <p:cTn dur="500" id="31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fill="hold" id="32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fill="hold" id="33" nodeType="afterEffect" p14:presetBounceEnd="54000" presetClass="entr" presetID="2" presetSubtype="2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dur="1" fill="hold" id="34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p14:bounceEnd="54000" valueType="num">
                                          <p:cBhvr additive="base">
                                            <p:cTn dur="1000" fill="hold" id="35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p14:bounceEnd="54000" valueType="num">
                                          <p:cBhvr additive="base">
                                            <p:cTn dur="1000" fill="hold" id="36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fill="hold" id="37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fill="hold" grpId="0" id="38" nodeType="afterEffect" presetClass="entr" presetID="22" presetSubtype="1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dur="1" fill="hold" id="39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filter="wipe(up)" transition="in">
                                          <p:cBhvr>
                                            <p:cTn dur="500" id="4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fill="hold" id="41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fill="hold" id="42" nodeType="afterEffect" p14:presetBounceEnd="54000" presetClass="entr" presetID="2" presetSubtype="2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dur="1" fill="hold" id="43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p14:bounceEnd="54000" valueType="num">
                                          <p:cBhvr additive="base">
                                            <p:cTn dur="1000" fill="hold" id="44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p14:bounceEnd="54000" valueType="num">
                                          <p:cBhvr additive="base">
                                            <p:cTn dur="1000" fill="hold" id="45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delay="0" evt="onPrev">
                      <p:tgtEl>
                        <p:sldTgt/>
                      </p:tgtEl>
                    </p:cond>
                  </p:prevCondLst>
                  <p:nextCondLst>
                    <p:cond delay="0" evt="onNext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animBg="1" grpId="0" spid="8"/>
          <p:bldP animBg="1" grpId="0" spid="9"/>
          <p:bldP animBg="1" grpId="0" spid="10"/>
          <p:bldP animBg="1" grpId="0" spid="11"/>
        </p:bldLst>
      </p:timing>
    </mc:Choice>
    <mc:Fallback>
      <p:timing>
        <p:tnLst>
          <p:par>
            <p:cTn dur="indefinite" id="1" nodeType="tmRoot" restart="never">
              <p:childTnLst>
                <p:seq concurrent="1" nextAc="seek">
                  <p:cTn dur="indefinite" id="2" nodeType="mainSeq">
                    <p:childTnLst>
                      <p:par>
                        <p:cTn fill="hold" id="3">
                          <p:stCondLst>
                            <p:cond delay="indefinite"/>
                            <p:cond delay="0" evt="onBegin">
                              <p:tn val="2"/>
                            </p:cond>
                          </p:stCondLst>
                          <p:childTnLst>
                            <p:par>
                              <p:cTn fill="hold" id="4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fill="hold" id="5" nodeType="withEffect" presetClass="entr" presetID="53" presetSubtype="16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dur="1" fill="hold" id="6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dur="500" fill="hold" id="7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dur="500" fill="hold" id="8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filter="fade" transition="in">
                                          <p:cBhvr>
                                            <p:cTn dur="500" id="9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fill="hold" id="10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fill="hold" grpId="0" id="11" nodeType="afterEffect" presetClass="entr" presetID="22" presetSubtype="4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dur="1" fill="hold" id="12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filter="wipe(down)" transition="in">
                                          <p:cBhvr>
                                            <p:cTn dur="500" id="13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fill="hold" id="14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fill="hold" id="15" nodeType="afterEffect" presetClass="entr" presetID="2" presetSubtype="8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dur="1" fill="hold" id="16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dur="1000" fill="hold" id="17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dur="1000" fill="hold" id="18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fill="hold" id="19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fill="hold" grpId="0" id="20" nodeType="afterEffect" presetClass="entr" presetID="22" presetSubtype="1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dur="1" fill="hold" id="21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filter="wipe(up)" transition="in">
                                          <p:cBhvr>
                                            <p:cTn dur="500" id="22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fill="hold" id="23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fill="hold" id="24" nodeType="afterEffect" presetClass="entr" presetID="2" presetSubtype="8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dur="1" fill="hold" id="25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dur="1000" fill="hold" id="26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dur="1000" fill="hold" id="27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fill="hold" id="28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fill="hold" grpId="0" id="29" nodeType="afterEffect" presetClass="entr" presetID="22" presetSubtype="4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dur="1" fill="hold" id="3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filter="wipe(down)" transition="in">
                                          <p:cBhvr>
                                            <p:cTn dur="500" id="31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fill="hold" id="32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fill="hold" id="33" nodeType="afterEffect" presetClass="entr" presetID="2" presetSubtype="2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dur="1" fill="hold" id="34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dur="1000" fill="hold" id="35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dur="1000" fill="hold" id="36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fill="hold" id="37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fill="hold" grpId="0" id="38" nodeType="afterEffect" presetClass="entr" presetID="22" presetSubtype="1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dur="1" fill="hold" id="39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filter="wipe(up)" transition="in">
                                          <p:cBhvr>
                                            <p:cTn dur="500" id="4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fill="hold" id="41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fill="hold" id="42" nodeType="afterEffect" presetClass="entr" presetID="2" presetSubtype="2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dur="1" fill="hold" id="43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dur="1000" fill="hold" id="44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dur="1000" fill="hold" id="45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delay="0" evt="onPrev">
                      <p:tgtEl>
                        <p:sldTgt/>
                      </p:tgtEl>
                    </p:cond>
                  </p:prevCondLst>
                  <p:nextCondLst>
                    <p:cond delay="0" evt="onNext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animBg="1" grpId="0" spid="8"/>
          <p:bldP animBg="1" grpId="0" spid="9"/>
          <p:bldP animBg="1" grpId="0" spid="10"/>
          <p:bldP animBg="1" grpId="0" spid="11"/>
        </p:bldLst>
      </p:timing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组合 60"/>
          <p:cNvGrpSpPr/>
          <p:nvPr/>
        </p:nvGrpSpPr>
        <p:grpSpPr>
          <a:xfrm>
            <a:off x="3139125" y="2419759"/>
            <a:ext cx="1709886" cy="1709885"/>
            <a:chOff x="1413324" y="1664562"/>
            <a:chExt cx="1381545" cy="1381544"/>
          </a:xfrm>
        </p:grpSpPr>
        <p:sp>
          <p:nvSpPr>
            <p:cNvPr id="2" name="椭圆 1"/>
            <p:cNvSpPr/>
            <p:nvPr/>
          </p:nvSpPr>
          <p:spPr>
            <a:xfrm>
              <a:off x="1413324" y="1664562"/>
              <a:ext cx="1381545" cy="1381544"/>
            </a:xfrm>
            <a:prstGeom prst="ellipse">
              <a:avLst/>
            </a:prstGeom>
            <a:gradFill flip="none" rotWithShape="1">
              <a:gsLst>
                <a:gs pos="65000">
                  <a:srgbClr val="01E2BC">
                    <a:alpha val="0"/>
                  </a:srgbClr>
                </a:gs>
                <a:gs pos="100000">
                  <a:srgbClr val="01E2BC"/>
                </a:gs>
              </a:gsLst>
              <a:path path="circle">
                <a:fillToRect b="50000" l="50000" r="50000" t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 sz="2800">
                <a:solidFill>
                  <a:prstClr val="white"/>
                </a:solidFill>
              </a:endParaRPr>
            </a:p>
          </p:txBody>
        </p:sp>
        <p:sp>
          <p:nvSpPr>
            <p:cNvPr id="3" name="椭圆 2"/>
            <p:cNvSpPr/>
            <p:nvPr/>
          </p:nvSpPr>
          <p:spPr>
            <a:xfrm>
              <a:off x="1516201" y="1767441"/>
              <a:ext cx="1175791" cy="1175790"/>
            </a:xfrm>
            <a:prstGeom prst="ellipse">
              <a:avLst/>
            </a:prstGeom>
            <a:noFill/>
            <a:ln>
              <a:solidFill>
                <a:srgbClr val="2A9995"/>
              </a:solidFill>
            </a:ln>
            <a:effectLst>
              <a:glow rad="38100">
                <a:srgbClr val="01E2BC">
                  <a:alpha val="1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 sz="2800">
                <a:solidFill>
                  <a:prstClr val="white"/>
                </a:solidFill>
              </a:endParaRPr>
            </a:p>
          </p:txBody>
        </p:sp>
        <p:grpSp>
          <p:nvGrpSpPr>
            <p:cNvPr id="56" name="组合 55"/>
            <p:cNvGrpSpPr/>
            <p:nvPr/>
          </p:nvGrpSpPr>
          <p:grpSpPr>
            <a:xfrm>
              <a:off x="1600082" y="1814734"/>
              <a:ext cx="1008029" cy="1081197"/>
              <a:chOff x="4981968" y="4909761"/>
              <a:chExt cx="561350" cy="602097"/>
            </a:xfrm>
            <a:solidFill>
              <a:schemeClr val="bg1"/>
            </a:solidFill>
            <a:effectLst>
              <a:glow rad="50800">
                <a:schemeClr val="bg1">
                  <a:alpha val="10000"/>
                </a:schemeClr>
              </a:glow>
            </a:effectLst>
          </p:grpSpPr>
          <p:sp>
            <p:nvSpPr>
              <p:cNvPr id="57" name="任意多边形 56"/>
              <p:cNvSpPr/>
              <p:nvPr/>
            </p:nvSpPr>
            <p:spPr>
              <a:xfrm>
                <a:off x="4981968" y="4909761"/>
                <a:ext cx="561350" cy="194436"/>
              </a:xfrm>
              <a:custGeom>
                <a:avLst/>
                <a:gdLst>
                  <a:gd fmla="*/ 280675 w 561350" name="connsiteX0"/>
                  <a:gd fmla="*/ 0 h 194436" name="connsiteY0"/>
                  <a:gd fmla="*/ 558070 w 561350" name="connsiteX1"/>
                  <a:gd fmla="*/ 183869 h 194436" name="connsiteY1"/>
                  <a:gd fmla="*/ 561350 w 561350" name="connsiteX2"/>
                  <a:gd fmla="*/ 194436 h 194436" name="connsiteY2"/>
                  <a:gd fmla="*/ 528660 w 561350" name="connsiteX3"/>
                  <a:gd fmla="*/ 194436 h 194436" name="connsiteY3"/>
                  <a:gd fmla="*/ 504584 w 561350" name="connsiteX4"/>
                  <a:gd fmla="*/ 150079 h 194436" name="connsiteY4"/>
                  <a:gd fmla="*/ 280675 w 561350" name="connsiteX5"/>
                  <a:gd fmla="*/ 31028 h 194436" name="connsiteY5"/>
                  <a:gd fmla="*/ 56766 w 561350" name="connsiteX6"/>
                  <a:gd fmla="*/ 150079 h 194436" name="connsiteY6"/>
                  <a:gd fmla="*/ 32690 w 561350" name="connsiteX7"/>
                  <a:gd fmla="*/ 194436 h 194436" name="connsiteY7"/>
                  <a:gd fmla="*/ 0 w 561350" name="connsiteX8"/>
                  <a:gd fmla="*/ 194436 h 194436" name="connsiteY8"/>
                  <a:gd fmla="*/ 3280 w 561350" name="connsiteX9"/>
                  <a:gd fmla="*/ 183869 h 194436" name="connsiteY9"/>
                  <a:gd fmla="*/ 280675 w 561350" name="connsiteX10"/>
                  <a:gd fmla="*/ 0 h 194436" name="connsiteY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b="b" l="l" r="r" t="t"/>
                <a:pathLst>
                  <a:path h="194436" w="561350">
                    <a:moveTo>
                      <a:pt x="280675" y="0"/>
                    </a:moveTo>
                    <a:cubicBezTo>
                      <a:pt x="405375" y="0"/>
                      <a:pt x="512368" y="75817"/>
                      <a:pt x="558070" y="183869"/>
                    </a:cubicBezTo>
                    <a:lnTo>
                      <a:pt x="561350" y="194436"/>
                    </a:lnTo>
                    <a:lnTo>
                      <a:pt x="528660" y="194436"/>
                    </a:lnTo>
                    <a:lnTo>
                      <a:pt x="504584" y="150079"/>
                    </a:lnTo>
                    <a:cubicBezTo>
                      <a:pt x="456059" y="78252"/>
                      <a:pt x="373882" y="31028"/>
                      <a:pt x="280675" y="31028"/>
                    </a:cubicBezTo>
                    <a:cubicBezTo>
                      <a:pt x="187468" y="31028"/>
                      <a:pt x="105292" y="78252"/>
                      <a:pt x="56766" y="150079"/>
                    </a:cubicBezTo>
                    <a:lnTo>
                      <a:pt x="32690" y="194436"/>
                    </a:lnTo>
                    <a:lnTo>
                      <a:pt x="0" y="194436"/>
                    </a:lnTo>
                    <a:lnTo>
                      <a:pt x="3280" y="183869"/>
                    </a:lnTo>
                    <a:cubicBezTo>
                      <a:pt x="48983" y="75817"/>
                      <a:pt x="155975" y="0"/>
                      <a:pt x="28067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b="1" lang="zh-CN" sz="2800">
                  <a:solidFill>
                    <a:prstClr val="white"/>
                  </a:solidFill>
                </a:endParaRPr>
              </a:p>
            </p:txBody>
          </p:sp>
          <p:sp>
            <p:nvSpPr>
              <p:cNvPr id="58" name="任意多边形 57"/>
              <p:cNvSpPr/>
              <p:nvPr/>
            </p:nvSpPr>
            <p:spPr>
              <a:xfrm>
                <a:off x="5028091" y="5397417"/>
                <a:ext cx="132191" cy="92909"/>
              </a:xfrm>
              <a:custGeom>
                <a:avLst/>
                <a:gdLst>
                  <a:gd fmla="*/ 0 w 132191" name="connsiteX0"/>
                  <a:gd fmla="*/ 0 h 92909" name="connsiteY0"/>
                  <a:gd fmla="*/ 40042 w 132191" name="connsiteX1"/>
                  <a:gd fmla="*/ 0 h 92909" name="connsiteY1"/>
                  <a:gd fmla="*/ 43618 w 132191" name="connsiteX2"/>
                  <a:gd fmla="*/ 4334 h 92909" name="connsiteY2"/>
                  <a:gd fmla="*/ 129449 w 132191" name="connsiteX3"/>
                  <a:gd fmla="*/ 62202 h 92909" name="connsiteY3"/>
                  <a:gd fmla="*/ 132191 w 132191" name="connsiteX4"/>
                  <a:gd fmla="*/ 63053 h 92909" name="connsiteY4"/>
                  <a:gd fmla="*/ 124191 w 132191" name="connsiteX5"/>
                  <a:gd fmla="*/ 92909 h 92909" name="connsiteY5"/>
                  <a:gd fmla="*/ 117372 w 132191" name="connsiteX6"/>
                  <a:gd fmla="*/ 90792 h 92909" name="connsiteY6"/>
                  <a:gd fmla="*/ 21678 w 132191" name="connsiteX7"/>
                  <a:gd fmla="*/ 26274 h 92909" name="connsiteY7"/>
                  <a:gd fmla="*/ 0 w 132191" name="connsiteX8"/>
                  <a:gd fmla="*/ 0 h 92909" name="connsiteY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b="b" l="l" r="r" t="t"/>
                <a:pathLst>
                  <a:path h="92909" w="132191">
                    <a:moveTo>
                      <a:pt x="0" y="0"/>
                    </a:moveTo>
                    <a:lnTo>
                      <a:pt x="40042" y="0"/>
                    </a:lnTo>
                    <a:lnTo>
                      <a:pt x="43618" y="4334"/>
                    </a:lnTo>
                    <a:cubicBezTo>
                      <a:pt x="68051" y="28767"/>
                      <a:pt x="97144" y="48539"/>
                      <a:pt x="129449" y="62202"/>
                    </a:cubicBezTo>
                    <a:lnTo>
                      <a:pt x="132191" y="63053"/>
                    </a:lnTo>
                    <a:lnTo>
                      <a:pt x="124191" y="92909"/>
                    </a:lnTo>
                    <a:lnTo>
                      <a:pt x="117372" y="90792"/>
                    </a:lnTo>
                    <a:cubicBezTo>
                      <a:pt x="81354" y="75558"/>
                      <a:pt x="48918" y="53514"/>
                      <a:pt x="21678" y="26274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b="1" lang="zh-CN" sz="2800">
                  <a:solidFill>
                    <a:prstClr val="white"/>
                  </a:solidFill>
                </a:endParaRPr>
              </a:p>
            </p:txBody>
          </p:sp>
          <p:sp>
            <p:nvSpPr>
              <p:cNvPr id="59" name="任意多边形 58"/>
              <p:cNvSpPr/>
              <p:nvPr/>
            </p:nvSpPr>
            <p:spPr>
              <a:xfrm>
                <a:off x="5195981" y="5397408"/>
                <a:ext cx="301221" cy="114450"/>
              </a:xfrm>
              <a:custGeom>
                <a:avLst/>
                <a:gdLst>
                  <a:gd fmla="*/ 261179 w 301221" name="connsiteX0"/>
                  <a:gd fmla="*/ 0 h 114450" name="connsiteY0"/>
                  <a:gd fmla="*/ 301221 w 301221" name="connsiteX1"/>
                  <a:gd fmla="*/ 0 h 114450" name="connsiteY1"/>
                  <a:gd fmla="*/ 279543 w 301221" name="connsiteX2"/>
                  <a:gd fmla="*/ 26274 h 114450" name="connsiteY2"/>
                  <a:gd fmla="*/ 66666 w 301221" name="connsiteX3"/>
                  <a:gd fmla="*/ 114450 h 114450" name="connsiteY3"/>
                  <a:gd fmla="*/ 5993 w 301221" name="connsiteX4"/>
                  <a:gd fmla="*/ 108334 h 114450" name="connsiteY4"/>
                  <a:gd fmla="*/ 0 w 301221" name="connsiteX5"/>
                  <a:gd fmla="*/ 106474 h 114450" name="connsiteY5"/>
                  <a:gd fmla="*/ 8000 w 301221" name="connsiteX6"/>
                  <a:gd fmla="*/ 76618 h 114450" name="connsiteY6"/>
                  <a:gd fmla="*/ 12247 w 301221" name="connsiteX7"/>
                  <a:gd fmla="*/ 77936 h 114450" name="connsiteY7"/>
                  <a:gd fmla="*/ 66666 w 301221" name="connsiteX8"/>
                  <a:gd fmla="*/ 83422 h 114450" name="connsiteY8"/>
                  <a:gd fmla="*/ 257603 w 301221" name="connsiteX9"/>
                  <a:gd fmla="*/ 4334 h 114450" name="connsiteY9"/>
                  <a:gd fmla="*/ 261179 w 301221" name="connsiteX10"/>
                  <a:gd fmla="*/ 0 h 114450" name="connsiteY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b="b" l="l" r="r" t="t"/>
                <a:pathLst>
                  <a:path h="114450" w="301221">
                    <a:moveTo>
                      <a:pt x="261179" y="0"/>
                    </a:moveTo>
                    <a:lnTo>
                      <a:pt x="301221" y="0"/>
                    </a:lnTo>
                    <a:lnTo>
                      <a:pt x="279543" y="26274"/>
                    </a:lnTo>
                    <a:cubicBezTo>
                      <a:pt x="225063" y="80754"/>
                      <a:pt x="149800" y="114450"/>
                      <a:pt x="66666" y="114450"/>
                    </a:cubicBezTo>
                    <a:cubicBezTo>
                      <a:pt x="45883" y="114450"/>
                      <a:pt x="25592" y="112344"/>
                      <a:pt x="5993" y="108334"/>
                    </a:cubicBezTo>
                    <a:lnTo>
                      <a:pt x="0" y="106474"/>
                    </a:lnTo>
                    <a:lnTo>
                      <a:pt x="8000" y="76618"/>
                    </a:lnTo>
                    <a:lnTo>
                      <a:pt x="12247" y="77936"/>
                    </a:lnTo>
                    <a:cubicBezTo>
                      <a:pt x="29825" y="81533"/>
                      <a:pt x="48025" y="83422"/>
                      <a:pt x="66666" y="83422"/>
                    </a:cubicBezTo>
                    <a:cubicBezTo>
                      <a:pt x="141232" y="83422"/>
                      <a:pt x="208738" y="53199"/>
                      <a:pt x="257603" y="4334"/>
                    </a:cubicBezTo>
                    <a:lnTo>
                      <a:pt x="261179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b="1" lang="zh-CN" sz="28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60" name="文本框 59"/>
            <p:cNvSpPr txBox="1"/>
            <p:nvPr/>
          </p:nvSpPr>
          <p:spPr>
            <a:xfrm>
              <a:off x="1754599" y="2018538"/>
              <a:ext cx="703545" cy="671425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b="1" dirty="0" lang="en-US" smtClean="0" sz="4800">
                  <a:solidFill>
                    <a:prstClr val="white"/>
                  </a:solidFill>
                  <a:latin charset="0" panose="020B0604020202020204" pitchFamily="34" typeface="Arial"/>
                  <a:ea charset="-122" panose="02010604000000000000" pitchFamily="2" typeface="锐字锐线俏皮简1.0"/>
                  <a:cs charset="0" panose="020B0604020202020204" pitchFamily="34" typeface="Arial"/>
                </a:rPr>
                <a:t>05</a:t>
              </a:r>
              <a:endParaRPr altLang="en-US" b="1" dirty="0" lang="zh-CN" sz="4800">
                <a:solidFill>
                  <a:srgbClr val="01E2BC"/>
                </a:solidFill>
                <a:latin charset="0" panose="020B0604020202020204" pitchFamily="34" typeface="Arial"/>
                <a:ea charset="-122" panose="02010604000000000000" pitchFamily="2" typeface="锐字锐线俏皮简1.0"/>
                <a:cs charset="0" panose="020B0604020202020204" pitchFamily="34" typeface="Arial"/>
              </a:endParaRPr>
            </a:p>
          </p:txBody>
        </p:sp>
      </p:grpSp>
      <p:sp>
        <p:nvSpPr>
          <p:cNvPr id="62" name="Rectangle 3"/>
          <p:cNvSpPr txBox="1">
            <a:spLocks noChangeArrowheads="1"/>
          </p:cNvSpPr>
          <p:nvPr/>
        </p:nvSpPr>
        <p:spPr bwMode="auto">
          <a:xfrm>
            <a:off x="5016740" y="2789121"/>
            <a:ext cx="3688606" cy="584775"/>
          </a:xfrm>
          <a:prstGeom prst="rect">
            <a:avLst/>
          </a:prstGeom>
          <a:noFill/>
          <a:extLst/>
        </p:spPr>
        <p:txBody>
          <a:bodyPr rtlCol="0" wrap="square">
            <a:spAutoFit/>
          </a:bodyPr>
          <a:lstStyle>
            <a:defPPr>
              <a:defRPr lang="zh-CN"/>
            </a:defPPr>
            <a:lvl1pPr indent="-342900" marL="342900">
              <a:buFont charset="2" panose="05000000000000000000" pitchFamily="2" typeface="Wingdings"/>
              <a:buChar char="Ø"/>
              <a:defRPr sz="2400">
                <a:gradFill>
                  <a:gsLst>
                    <a:gs pos="0">
                      <a:schemeClr val="bg1"/>
                    </a:gs>
                    <a:gs pos="100000">
                      <a:srgbClr val="2A9995"/>
                    </a:gs>
                  </a:gsLst>
                  <a:lin ang="5400000" scaled="1"/>
                </a:gradFill>
                <a:effectLst>
                  <a:glow rad="88900">
                    <a:srgbClr val="073780">
                      <a:alpha val="58000"/>
                    </a:srgbClr>
                  </a:glow>
                </a:effectLst>
                <a:latin charset="-122" panose="02010609000101010101" pitchFamily="49" typeface="经典综艺体简"/>
                <a:ea charset="-122" panose="02010609000101010101" pitchFamily="49" typeface="经典综艺体简"/>
                <a:cs charset="-122" panose="02010609000101010101" pitchFamily="49" typeface="经典综艺体简"/>
              </a:defRPr>
            </a:lvl1pPr>
          </a:lstStyle>
          <a:p>
            <a:pPr algn="dist"/>
            <a:r>
              <a:rPr altLang="en-US" dirty="0" lang="zh-CN" sz="3200">
                <a:gradFill>
                  <a:gsLst>
                    <a:gs pos="0">
                      <a:prstClr val="white"/>
                    </a:gs>
                    <a:gs pos="100000">
                      <a:srgbClr val="2A9995"/>
                    </a:gs>
                  </a:gsLst>
                  <a:lin ang="5400000" scaled="1"/>
                </a:gradFill>
              </a:rPr>
              <a:t>明年工作计划</a:t>
            </a:r>
          </a:p>
        </p:txBody>
      </p:sp>
      <p:cxnSp>
        <p:nvCxnSpPr>
          <p:cNvPr id="63" name="Straight Connector 4"/>
          <p:cNvCxnSpPr/>
          <p:nvPr/>
        </p:nvCxnSpPr>
        <p:spPr>
          <a:xfrm>
            <a:off x="5092940" y="3457923"/>
            <a:ext cx="3612406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3"/>
          <p:cNvSpPr txBox="1">
            <a:spLocks noChangeArrowheads="1"/>
          </p:cNvSpPr>
          <p:nvPr/>
        </p:nvSpPr>
        <p:spPr bwMode="auto">
          <a:xfrm>
            <a:off x="5428470" y="3625977"/>
            <a:ext cx="3927476" cy="309958"/>
          </a:xfrm>
          <a:prstGeom prst="rect">
            <a:avLst/>
          </a:prstGeom>
          <a:noFill/>
          <a:extLst/>
        </p:spPr>
        <p:txBody>
          <a:bodyPr bIns="46800" lIns="90000" rIns="90000" tIns="46800" wrap="square">
            <a:spAutoFit/>
          </a:bodyPr>
          <a:lstStyle>
            <a:lvl1pPr algn="ctr">
              <a:spcBef>
                <a:spcPct val="0"/>
              </a:spcBef>
              <a:buNone/>
              <a:defRPr altLang="en-US" b="1" baseline="0" dirty="0" lang="ko-KR" sz="4400">
                <a:solidFill>
                  <a:schemeClr val="bg1"/>
                </a:solidFill>
                <a:effectLst>
                  <a:outerShdw algn="t" blurRad="12700" dir="5400000" dist="25400" rotWithShape="0">
                    <a:prstClr val="black">
                      <a:alpha val="50000"/>
                    </a:prstClr>
                  </a:outerShdw>
                </a:effectLst>
                <a:latin charset="0" pitchFamily="34" typeface="Tahoma"/>
                <a:ea charset="0" pitchFamily="34" typeface="Tahoma"/>
                <a:cs charset="0" pitchFamily="34" typeface="Tahoma"/>
              </a:defRPr>
            </a:lvl1pPr>
          </a:lstStyle>
          <a:p>
            <a:pPr algn="l"/>
            <a:r>
              <a:rPr altLang="ko-KR" b="0" lang="en-US" sz="1400">
                <a:solidFill>
                  <a:prstClr val="white">
                    <a:lumMod val="95000"/>
                  </a:prstClr>
                </a:solidFill>
                <a:effectLst/>
                <a:latin charset="0" panose="020F0502020204030204" pitchFamily="34" typeface="Calibri"/>
              </a:rPr>
              <a:t>01-1. </a:t>
            </a:r>
            <a:r>
              <a:rPr b="0" lang="zh-CN" sz="1400">
                <a:solidFill>
                  <a:prstClr val="white">
                    <a:lumMod val="95000"/>
                  </a:prstClr>
                </a:solidFill>
                <a:effectLst/>
                <a:latin charset="0" panose="020F0502020204030204" pitchFamily="34" typeface="Calibri"/>
              </a:rPr>
              <a:t>您的内容打在这里</a:t>
            </a:r>
            <a:endParaRPr altLang="ko-KR" b="0" lang="en-US" sz="1400">
              <a:solidFill>
                <a:prstClr val="white">
                  <a:lumMod val="95000"/>
                </a:prstClr>
              </a:solidFill>
              <a:effectLst/>
              <a:latin charset="0" panose="020F0502020204030204" pitchFamily="34" typeface="Calibri"/>
            </a:endParaRPr>
          </a:p>
        </p:txBody>
      </p:sp>
      <p:sp>
        <p:nvSpPr>
          <p:cNvPr id="65" name="Rectangle 3"/>
          <p:cNvSpPr txBox="1">
            <a:spLocks noChangeArrowheads="1"/>
          </p:cNvSpPr>
          <p:nvPr/>
        </p:nvSpPr>
        <p:spPr bwMode="auto">
          <a:xfrm>
            <a:off x="5428470" y="3993741"/>
            <a:ext cx="3927476" cy="309958"/>
          </a:xfrm>
          <a:prstGeom prst="rect">
            <a:avLst/>
          </a:prstGeom>
          <a:noFill/>
          <a:extLst/>
        </p:spPr>
        <p:txBody>
          <a:bodyPr bIns="46800" lIns="90000" rIns="90000" tIns="46800" wrap="square">
            <a:spAutoFit/>
          </a:bodyPr>
          <a:lstStyle>
            <a:lvl1pPr algn="ctr">
              <a:spcBef>
                <a:spcPct val="0"/>
              </a:spcBef>
              <a:buNone/>
              <a:defRPr altLang="en-US" b="1" baseline="0" dirty="0" lang="ko-KR" sz="4400">
                <a:solidFill>
                  <a:schemeClr val="bg1"/>
                </a:solidFill>
                <a:effectLst>
                  <a:outerShdw algn="t" blurRad="12700" dir="5400000" dist="25400" rotWithShape="0">
                    <a:prstClr val="black">
                      <a:alpha val="50000"/>
                    </a:prstClr>
                  </a:outerShdw>
                </a:effectLst>
                <a:latin charset="0" pitchFamily="34" typeface="Tahoma"/>
                <a:ea charset="0" pitchFamily="34" typeface="Tahoma"/>
                <a:cs charset="0" pitchFamily="34" typeface="Tahoma"/>
              </a:defRPr>
            </a:lvl1pPr>
          </a:lstStyle>
          <a:p>
            <a:pPr algn="l"/>
            <a:r>
              <a:rPr altLang="ko-KR" b="0" lang="en-US" sz="1400">
                <a:solidFill>
                  <a:prstClr val="white">
                    <a:lumMod val="95000"/>
                  </a:prstClr>
                </a:solidFill>
                <a:effectLst/>
                <a:latin charset="0" panose="020F0502020204030204" pitchFamily="34" typeface="Calibri"/>
              </a:rPr>
              <a:t>01-2. </a:t>
            </a:r>
            <a:r>
              <a:rPr b="0" lang="zh-CN" sz="1400">
                <a:solidFill>
                  <a:prstClr val="white">
                    <a:lumMod val="95000"/>
                  </a:prstClr>
                </a:solidFill>
                <a:effectLst/>
                <a:latin charset="0" panose="020F0502020204030204" pitchFamily="34" typeface="Calibri"/>
              </a:rPr>
              <a:t>您的内容打在这里</a:t>
            </a:r>
            <a:endParaRPr altLang="ko-KR" b="0" lang="en-US" sz="1400">
              <a:solidFill>
                <a:prstClr val="white">
                  <a:lumMod val="95000"/>
                </a:prstClr>
              </a:solidFill>
              <a:effectLst/>
              <a:latin charset="0" panose="020F0502020204030204" pitchFamily="34" typeface="Calibri"/>
            </a:endParaRPr>
          </a:p>
        </p:txBody>
      </p:sp>
      <p:sp>
        <p:nvSpPr>
          <p:cNvPr id="66" name="Rectangle 3"/>
          <p:cNvSpPr txBox="1">
            <a:spLocks noChangeArrowheads="1"/>
          </p:cNvSpPr>
          <p:nvPr/>
        </p:nvSpPr>
        <p:spPr bwMode="auto">
          <a:xfrm>
            <a:off x="5428470" y="4361505"/>
            <a:ext cx="3927476" cy="309958"/>
          </a:xfrm>
          <a:prstGeom prst="rect">
            <a:avLst/>
          </a:prstGeom>
          <a:noFill/>
          <a:extLst/>
        </p:spPr>
        <p:txBody>
          <a:bodyPr bIns="46800" lIns="90000" rIns="90000" tIns="46800" wrap="square">
            <a:spAutoFit/>
          </a:bodyPr>
          <a:lstStyle>
            <a:lvl1pPr algn="ctr">
              <a:spcBef>
                <a:spcPct val="0"/>
              </a:spcBef>
              <a:buNone/>
              <a:defRPr altLang="en-US" b="1" baseline="0" dirty="0" lang="ko-KR" sz="4400">
                <a:solidFill>
                  <a:schemeClr val="bg1"/>
                </a:solidFill>
                <a:effectLst>
                  <a:outerShdw algn="t" blurRad="12700" dir="5400000" dist="25400" rotWithShape="0">
                    <a:prstClr val="black">
                      <a:alpha val="50000"/>
                    </a:prstClr>
                  </a:outerShdw>
                </a:effectLst>
                <a:latin charset="0" pitchFamily="34" typeface="Tahoma"/>
                <a:ea charset="0" pitchFamily="34" typeface="Tahoma"/>
                <a:cs charset="0" pitchFamily="34" typeface="Tahoma"/>
              </a:defRPr>
            </a:lvl1pPr>
          </a:lstStyle>
          <a:p>
            <a:pPr algn="l"/>
            <a:r>
              <a:rPr altLang="ko-KR" b="0" lang="en-US" sz="1400">
                <a:solidFill>
                  <a:prstClr val="white">
                    <a:lumMod val="95000"/>
                  </a:prstClr>
                </a:solidFill>
                <a:effectLst/>
                <a:latin charset="0" panose="020F0502020204030204" pitchFamily="34" typeface="Calibri"/>
              </a:rPr>
              <a:t>01-3. </a:t>
            </a:r>
            <a:r>
              <a:rPr b="0" lang="zh-CN" sz="1400">
                <a:solidFill>
                  <a:prstClr val="white">
                    <a:lumMod val="95000"/>
                  </a:prstClr>
                </a:solidFill>
                <a:effectLst/>
                <a:latin charset="0" panose="020F0502020204030204" pitchFamily="34" typeface="Calibri"/>
              </a:rPr>
              <a:t>您的内容打在这里</a:t>
            </a:r>
            <a:endParaRPr altLang="ko-KR" b="0" lang="en-US" sz="1400">
              <a:solidFill>
                <a:prstClr val="white">
                  <a:lumMod val="95000"/>
                </a:prstClr>
              </a:solidFill>
              <a:effectLst/>
              <a:latin charset="0" panose="020F0502020204030204" pitchFamily="34" typeface="Calibri"/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330480" y="212915"/>
            <a:ext cx="2993127" cy="461665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indent="-342900" marL="342900">
              <a:buFont charset="2" panose="05000000000000000000" pitchFamily="2" typeface="Wingdings"/>
              <a:buChar char="Ø"/>
            </a:pPr>
            <a:r>
              <a:rPr altLang="en-US" dirty="0" lang="zh-CN" smtClean="0" sz="2400">
                <a:gradFill>
                  <a:gsLst>
                    <a:gs pos="0">
                      <a:prstClr val="white"/>
                    </a:gs>
                    <a:gs pos="100000">
                      <a:srgbClr val="2A9995"/>
                    </a:gs>
                  </a:gsLst>
                  <a:lin ang="5400000" scaled="1"/>
                </a:gradFill>
                <a:effectLst>
                  <a:glow rad="88900">
                    <a:srgbClr val="073780">
                      <a:alpha val="58000"/>
                    </a:srgbClr>
                  </a:glow>
                </a:effectLst>
                <a:latin charset="-122" panose="02010609000101010101" pitchFamily="49" typeface="经典综艺体简"/>
                <a:ea charset="-122" panose="02010609000101010101" pitchFamily="49" typeface="经典综艺体简"/>
                <a:cs charset="-122" panose="02010609000101010101" pitchFamily="49" typeface="经典综艺体简"/>
              </a:rPr>
              <a:t>单击此处添加目录</a:t>
            </a:r>
            <a:endParaRPr altLang="en-US" dirty="0" lang="zh-CN" sz="2400">
              <a:gradFill>
                <a:gsLst>
                  <a:gs pos="0">
                    <a:prstClr val="white"/>
                  </a:gs>
                  <a:gs pos="100000">
                    <a:srgbClr val="2A9995"/>
                  </a:gs>
                </a:gsLst>
                <a:lin ang="5400000" scaled="1"/>
              </a:gradFill>
              <a:effectLst>
                <a:glow rad="88900">
                  <a:srgbClr val="073780">
                    <a:alpha val="58000"/>
                  </a:srgbClr>
                </a:glow>
              </a:effectLst>
              <a:latin charset="-122" panose="02010609000101010101" pitchFamily="49" typeface="经典综艺体简"/>
              <a:ea charset="-122" panose="02010609000101010101" pitchFamily="49" typeface="经典综艺体简"/>
              <a:cs charset="-122" panose="02010609000101010101" pitchFamily="49" typeface="经典综艺体简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3279157" y="406302"/>
            <a:ext cx="240039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altLang="zh-CN" dirty="0" i="1" lang="en-US" smtClean="0" sz="1050">
                <a:solidFill>
                  <a:prstClr val="white">
                    <a:alpha val="70000"/>
                  </a:prst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604020202020204" pitchFamily="34" typeface="Arial"/>
                <a:cs charset="0" panose="020B0604020202020204" pitchFamily="34" typeface="Arial"/>
              </a:rPr>
              <a:t>DAN </a:t>
            </a:r>
            <a:r>
              <a:rPr altLang="zh-CN" dirty="0" err="1" i="1" lang="en-US" smtClean="0" sz="1050">
                <a:solidFill>
                  <a:prstClr val="white">
                    <a:alpha val="70000"/>
                  </a:prst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604020202020204" pitchFamily="34" typeface="Arial"/>
                <a:cs charset="0" panose="020B0604020202020204" pitchFamily="34" typeface="Arial"/>
              </a:rPr>
              <a:t>JI</a:t>
            </a:r>
            <a:r>
              <a:rPr altLang="zh-CN" dirty="0" i="1" lang="en-US" smtClean="0" sz="1050">
                <a:solidFill>
                  <a:prstClr val="white">
                    <a:alpha val="70000"/>
                  </a:prst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604020202020204" pitchFamily="34" typeface="Arial"/>
                <a:cs charset="0" panose="020B0604020202020204" pitchFamily="34" typeface="Arial"/>
              </a:rPr>
              <a:t> CI CHU </a:t>
            </a:r>
            <a:r>
              <a:rPr altLang="zh-CN" dirty="0" err="1" i="1" lang="en-US" smtClean="0" sz="1050">
                <a:solidFill>
                  <a:prstClr val="white">
                    <a:alpha val="70000"/>
                  </a:prst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604020202020204" pitchFamily="34" typeface="Arial"/>
                <a:cs charset="0" panose="020B0604020202020204" pitchFamily="34" typeface="Arial"/>
              </a:rPr>
              <a:t>TIAN</a:t>
            </a:r>
            <a:r>
              <a:rPr altLang="zh-CN" dirty="0" i="1" lang="en-US" smtClean="0" sz="1050">
                <a:solidFill>
                  <a:prstClr val="white">
                    <a:alpha val="70000"/>
                  </a:prst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604020202020204" pitchFamily="34" typeface="Arial"/>
                <a:cs charset="0" panose="020B0604020202020204" pitchFamily="34" typeface="Arial"/>
              </a:rPr>
              <a:t> </a:t>
            </a:r>
            <a:r>
              <a:rPr altLang="zh-CN" dirty="0" err="1" i="1" lang="en-US" smtClean="0" sz="1050">
                <a:solidFill>
                  <a:prstClr val="white">
                    <a:alpha val="70000"/>
                  </a:prst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604020202020204" pitchFamily="34" typeface="Arial"/>
                <a:cs charset="0" panose="020B0604020202020204" pitchFamily="34" typeface="Arial"/>
              </a:rPr>
              <a:t>JIA</a:t>
            </a:r>
            <a:r>
              <a:rPr altLang="zh-CN" dirty="0" i="1" lang="en-US" smtClean="0" sz="1050">
                <a:solidFill>
                  <a:prstClr val="white">
                    <a:alpha val="70000"/>
                  </a:prst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604020202020204" pitchFamily="34" typeface="Arial"/>
                <a:cs charset="0" panose="020B0604020202020204" pitchFamily="34" typeface="Arial"/>
              </a:rPr>
              <a:t> YING WEN</a:t>
            </a:r>
            <a:endParaRPr altLang="en-US" dirty="0" i="1" lang="zh-CN" sz="1050">
              <a:solidFill>
                <a:prstClr val="white">
                  <a:alpha val="70000"/>
                </a:prstClr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charset="0" panose="020B0604020202020204" pitchFamily="34" typeface="Arial"/>
              <a:cs charset="0" panose="020B0604020202020204" pitchFamily="34" typeface="Arial"/>
            </a:endParaRPr>
          </a:p>
        </p:txBody>
      </p:sp>
      <p:cxnSp>
        <p:nvCxnSpPr>
          <p:cNvPr id="69" name="直接连接符 68"/>
          <p:cNvCxnSpPr/>
          <p:nvPr/>
        </p:nvCxnSpPr>
        <p:spPr>
          <a:xfrm>
            <a:off x="0" y="935079"/>
            <a:ext cx="11273869" cy="0"/>
          </a:xfrm>
          <a:prstGeom prst="line">
            <a:avLst/>
          </a:prstGeom>
          <a:ln w="12700">
            <a:gradFill flip="none" rotWithShape="1">
              <a:gsLst>
                <a:gs pos="59000">
                  <a:schemeClr val="bg1">
                    <a:alpha val="21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组合 69"/>
          <p:cNvGrpSpPr/>
          <p:nvPr/>
        </p:nvGrpSpPr>
        <p:grpSpPr>
          <a:xfrm flipH="1">
            <a:off x="0" y="780260"/>
            <a:ext cx="5724000" cy="78378"/>
            <a:chOff x="6911145" y="6507480"/>
            <a:chExt cx="4984946" cy="78378"/>
          </a:xfrm>
        </p:grpSpPr>
        <p:sp>
          <p:nvSpPr>
            <p:cNvPr id="71" name="任意多边形 70"/>
            <p:cNvSpPr/>
            <p:nvPr/>
          </p:nvSpPr>
          <p:spPr>
            <a:xfrm flipH="1" flipV="1">
              <a:off x="10182596" y="6507480"/>
              <a:ext cx="1713495" cy="78378"/>
            </a:xfrm>
            <a:custGeom>
              <a:avLst/>
              <a:gdLst>
                <a:gd fmla="*/ 1585578 w 1713495" name="connsiteX0"/>
                <a:gd fmla="*/ 78378 h 78378" name="connsiteY0"/>
                <a:gd fmla="*/ 0 w 1713495" name="connsiteX1"/>
                <a:gd fmla="*/ 78378 h 78378" name="connsiteY1"/>
                <a:gd fmla="*/ 0 w 1713495" name="connsiteX2"/>
                <a:gd fmla="*/ 0 h 78378" name="connsiteY2"/>
                <a:gd fmla="*/ 1713495 w 1713495" name="connsiteX3"/>
                <a:gd fmla="*/ 0 h 78378" name="connsiteY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78378" w="1713495">
                  <a:moveTo>
                    <a:pt x="1585578" y="78378"/>
                  </a:moveTo>
                  <a:lnTo>
                    <a:pt x="0" y="78378"/>
                  </a:lnTo>
                  <a:lnTo>
                    <a:pt x="0" y="0"/>
                  </a:lnTo>
                  <a:lnTo>
                    <a:pt x="1713495" y="0"/>
                  </a:lnTo>
                  <a:close/>
                </a:path>
              </a:pathLst>
            </a:custGeom>
            <a:solidFill>
              <a:srgbClr val="61D6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72" name="平行四边形 71"/>
            <p:cNvSpPr/>
            <p:nvPr/>
          </p:nvSpPr>
          <p:spPr>
            <a:xfrm flipH="1" flipV="1">
              <a:off x="8909105" y="6507480"/>
              <a:ext cx="1296000" cy="78378"/>
            </a:xfrm>
            <a:prstGeom prst="parallelogram">
              <a:avLst>
                <a:gd fmla="val 163205" name="adj"/>
              </a:avLst>
            </a:prstGeom>
            <a:solidFill>
              <a:srgbClr val="61D6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73" name="平行四边形 72"/>
            <p:cNvSpPr/>
            <p:nvPr/>
          </p:nvSpPr>
          <p:spPr>
            <a:xfrm flipH="1" flipV="1">
              <a:off x="8031615" y="6507480"/>
              <a:ext cx="900000" cy="78378"/>
            </a:xfrm>
            <a:prstGeom prst="parallelogram">
              <a:avLst>
                <a:gd fmla="val 163205" name="adj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74" name="平行四边形 73"/>
            <p:cNvSpPr/>
            <p:nvPr/>
          </p:nvSpPr>
          <p:spPr>
            <a:xfrm flipH="1" flipV="1">
              <a:off x="7658125" y="6507480"/>
              <a:ext cx="396000" cy="78378"/>
            </a:xfrm>
            <a:prstGeom prst="parallelogram">
              <a:avLst>
                <a:gd fmla="val 163205" name="adj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75" name="平行四边形 74"/>
            <p:cNvSpPr/>
            <p:nvPr/>
          </p:nvSpPr>
          <p:spPr>
            <a:xfrm flipH="1" flipV="1">
              <a:off x="7284635" y="6507480"/>
              <a:ext cx="396000" cy="78378"/>
            </a:xfrm>
            <a:prstGeom prst="parallelogram">
              <a:avLst>
                <a:gd fmla="val 163205" name="adj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76" name="平行四边形 75"/>
            <p:cNvSpPr/>
            <p:nvPr/>
          </p:nvSpPr>
          <p:spPr>
            <a:xfrm flipH="1" flipV="1">
              <a:off x="6911145" y="6507480"/>
              <a:ext cx="396000" cy="78378"/>
            </a:xfrm>
            <a:prstGeom prst="parallelogram">
              <a:avLst>
                <a:gd fmla="val 163205" name="adj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772302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2" nodeType="afterEffect" presetClass="entr" presetID="12" presetSubtype="1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4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15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>
                            <p:stCondLst>
                              <p:cond delay="1750"/>
                            </p:stCondLst>
                            <p:childTnLst>
                              <p:par>
                                <p:cTn fill="hold" id="1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9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21" nodeType="afterEffect" presetClass="entr" presetID="53" presetSubtype="16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53" presetSubtype="16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53" presetSubtype="16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2"/>
      <p:bldP grpId="0" spid="64"/>
      <p:bldP grpId="0" spid="65"/>
      <p:bldP grpId="0" spid="66"/>
    </p:bld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3943367" y="3002579"/>
            <a:ext cx="7021418" cy="885961"/>
            <a:chOff x="3943367" y="3002579"/>
            <a:chExt cx="7021418" cy="885961"/>
          </a:xfrm>
        </p:grpSpPr>
        <p:grpSp>
          <p:nvGrpSpPr>
            <p:cNvPr descr="e7d195523061f1c0f55f9af68525816972d868573ada39bc763F3977967589A5F92C178830C92595A6CE4D0132F8C206B2B04C416AAA86B7FD80AB023F78DAEB544E2F013E11B2B95AD21703D1C90034A379EC9026EFAAF5D8D3F6EDD7215B01F6CA9944DC1B7CBB028981B370EBF586AED39B972DC52CE5F004550FAC6E8C155833999AD58B7FAEA0473D6F778E738E" id="86" name="Group 143"/>
            <p:cNvGrpSpPr/>
            <p:nvPr/>
          </p:nvGrpSpPr>
          <p:grpSpPr>
            <a:xfrm>
              <a:off x="3943367" y="3045058"/>
              <a:ext cx="5873749" cy="679451"/>
              <a:chOff x="4157687" y="3273763"/>
              <a:chExt cx="5873749" cy="679451"/>
            </a:xfrm>
            <a:solidFill>
              <a:srgbClr val="54D0CA">
                <a:alpha val="40000"/>
              </a:srgbClr>
            </a:solidFill>
            <a:effectLst/>
          </p:grpSpPr>
          <p:sp>
            <p:nvSpPr>
              <p:cNvPr id="87" name="Freeform 5"/>
              <p:cNvSpPr>
                <a:spLocks noEditPoints="1"/>
              </p:cNvSpPr>
              <p:nvPr/>
            </p:nvSpPr>
            <p:spPr bwMode="auto">
              <a:xfrm>
                <a:off x="4157687" y="3273763"/>
                <a:ext cx="277284" cy="679451"/>
              </a:xfrm>
              <a:custGeom>
                <a:avLst/>
                <a:gdLst>
                  <a:gd fmla="*/ 67 w 95" name="T0"/>
                  <a:gd fmla="*/ 19 h 234" name="T1"/>
                  <a:gd fmla="*/ 61 w 95" name="T2"/>
                  <a:gd fmla="*/ 34 h 234" name="T3"/>
                  <a:gd fmla="*/ 47 w 95" name="T4"/>
                  <a:gd fmla="*/ 40 h 234" name="T5"/>
                  <a:gd fmla="*/ 33 w 95" name="T6"/>
                  <a:gd fmla="*/ 34 h 234" name="T7"/>
                  <a:gd fmla="*/ 28 w 95" name="T8"/>
                  <a:gd fmla="*/ 19 h 234" name="T9"/>
                  <a:gd fmla="*/ 33 w 95" name="T10"/>
                  <a:gd fmla="*/ 6 h 234" name="T11"/>
                  <a:gd fmla="*/ 47 w 95" name="T12"/>
                  <a:gd fmla="*/ 0 h 234" name="T13"/>
                  <a:gd fmla="*/ 61 w 95" name="T14"/>
                  <a:gd fmla="*/ 6 h 234" name="T15"/>
                  <a:gd fmla="*/ 67 w 95" name="T16"/>
                  <a:gd fmla="*/ 19 h 234" name="T17"/>
                  <a:gd fmla="*/ 95 w 95" name="T18"/>
                  <a:gd fmla="*/ 134 h 234" name="T19"/>
                  <a:gd fmla="*/ 86 w 95" name="T20"/>
                  <a:gd fmla="*/ 143 h 234" name="T21"/>
                  <a:gd fmla="*/ 77 w 95" name="T22"/>
                  <a:gd fmla="*/ 134 h 234" name="T23"/>
                  <a:gd fmla="*/ 77 w 95" name="T24"/>
                  <a:gd fmla="*/ 69 h 234" name="T25"/>
                  <a:gd fmla="*/ 73 w 95" name="T26"/>
                  <a:gd fmla="*/ 69 h 234" name="T27"/>
                  <a:gd fmla="*/ 73 w 95" name="T28"/>
                  <a:gd fmla="*/ 224 h 234" name="T29"/>
                  <a:gd fmla="*/ 62 w 95" name="T30"/>
                  <a:gd fmla="*/ 234 h 234" name="T31"/>
                  <a:gd fmla="*/ 50 w 95" name="T32"/>
                  <a:gd fmla="*/ 224 h 234" name="T33"/>
                  <a:gd fmla="*/ 50 w 95" name="T34"/>
                  <a:gd fmla="*/ 133 h 234" name="T35"/>
                  <a:gd fmla="*/ 45 w 95" name="T36"/>
                  <a:gd fmla="*/ 133 h 234" name="T37"/>
                  <a:gd fmla="*/ 45 w 95" name="T38"/>
                  <a:gd fmla="*/ 224 h 234" name="T39"/>
                  <a:gd fmla="*/ 33 w 95" name="T40"/>
                  <a:gd fmla="*/ 234 h 234" name="T41"/>
                  <a:gd fmla="*/ 22 w 95" name="T42"/>
                  <a:gd fmla="*/ 224 h 234" name="T43"/>
                  <a:gd fmla="*/ 22 w 95" name="T44"/>
                  <a:gd fmla="*/ 69 h 234" name="T45"/>
                  <a:gd fmla="*/ 18 w 95" name="T46"/>
                  <a:gd fmla="*/ 69 h 234" name="T47"/>
                  <a:gd fmla="*/ 18 w 95" name="T48"/>
                  <a:gd fmla="*/ 134 h 234" name="T49"/>
                  <a:gd fmla="*/ 9 w 95" name="T50"/>
                  <a:gd fmla="*/ 143 h 234" name="T51"/>
                  <a:gd fmla="*/ 0 w 95" name="T52"/>
                  <a:gd fmla="*/ 134 h 234" name="T53"/>
                  <a:gd fmla="*/ 0 w 95" name="T54"/>
                  <a:gd fmla="*/ 60 h 234" name="T55"/>
                  <a:gd fmla="*/ 24 w 95" name="T56"/>
                  <a:gd fmla="*/ 42 h 234" name="T57"/>
                  <a:gd fmla="*/ 71 w 95" name="T58"/>
                  <a:gd fmla="*/ 42 h 234" name="T59"/>
                  <a:gd fmla="*/ 95 w 95" name="T60"/>
                  <a:gd fmla="*/ 60 h 234" name="T61"/>
                  <a:gd fmla="*/ 95 w 95" name="T62"/>
                  <a:gd fmla="*/ 134 h 234" name="T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b="b" l="0" r="r" t="0"/>
                <a:pathLst>
                  <a:path h="234" w="95">
                    <a:moveTo>
                      <a:pt x="67" y="19"/>
                    </a:moveTo>
                    <a:cubicBezTo>
                      <a:pt x="67" y="25"/>
                      <a:pt x="65" y="29"/>
                      <a:pt x="61" y="34"/>
                    </a:cubicBezTo>
                    <a:cubicBezTo>
                      <a:pt x="57" y="38"/>
                      <a:pt x="53" y="40"/>
                      <a:pt x="47" y="40"/>
                    </a:cubicBezTo>
                    <a:cubicBezTo>
                      <a:pt x="42" y="40"/>
                      <a:pt x="37" y="38"/>
                      <a:pt x="33" y="34"/>
                    </a:cubicBezTo>
                    <a:cubicBezTo>
                      <a:pt x="29" y="29"/>
                      <a:pt x="28" y="25"/>
                      <a:pt x="28" y="19"/>
                    </a:cubicBezTo>
                    <a:cubicBezTo>
                      <a:pt x="28" y="14"/>
                      <a:pt x="29" y="9"/>
                      <a:pt x="33" y="6"/>
                    </a:cubicBezTo>
                    <a:cubicBezTo>
                      <a:pt x="37" y="2"/>
                      <a:pt x="42" y="0"/>
                      <a:pt x="47" y="0"/>
                    </a:cubicBezTo>
                    <a:cubicBezTo>
                      <a:pt x="53" y="0"/>
                      <a:pt x="57" y="2"/>
                      <a:pt x="61" y="6"/>
                    </a:cubicBezTo>
                    <a:cubicBezTo>
                      <a:pt x="65" y="9"/>
                      <a:pt x="67" y="14"/>
                      <a:pt x="67" y="19"/>
                    </a:cubicBezTo>
                    <a:close/>
                    <a:moveTo>
                      <a:pt x="95" y="134"/>
                    </a:moveTo>
                    <a:cubicBezTo>
                      <a:pt x="95" y="140"/>
                      <a:pt x="92" y="143"/>
                      <a:pt x="86" y="143"/>
                    </a:cubicBezTo>
                    <a:cubicBezTo>
                      <a:pt x="80" y="143"/>
                      <a:pt x="77" y="140"/>
                      <a:pt x="77" y="134"/>
                    </a:cubicBezTo>
                    <a:cubicBezTo>
                      <a:pt x="77" y="69"/>
                      <a:pt x="77" y="69"/>
                      <a:pt x="77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69" y="234"/>
                      <a:pt x="62" y="234"/>
                    </a:cubicBezTo>
                    <a:cubicBezTo>
                      <a:pt x="54" y="234"/>
                      <a:pt x="50" y="231"/>
                      <a:pt x="50" y="224"/>
                    </a:cubicBezTo>
                    <a:cubicBezTo>
                      <a:pt x="50" y="133"/>
                      <a:pt x="50" y="133"/>
                      <a:pt x="50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45" y="224"/>
                      <a:pt x="45" y="224"/>
                      <a:pt x="45" y="224"/>
                    </a:cubicBezTo>
                    <a:cubicBezTo>
                      <a:pt x="45" y="231"/>
                      <a:pt x="41" y="234"/>
                      <a:pt x="33" y="234"/>
                    </a:cubicBezTo>
                    <a:cubicBezTo>
                      <a:pt x="26" y="234"/>
                      <a:pt x="22" y="231"/>
                      <a:pt x="22" y="224"/>
                    </a:cubicBezTo>
                    <a:cubicBezTo>
                      <a:pt x="22" y="69"/>
                      <a:pt x="22" y="69"/>
                      <a:pt x="22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134"/>
                      <a:pt x="18" y="134"/>
                      <a:pt x="18" y="134"/>
                    </a:cubicBezTo>
                    <a:cubicBezTo>
                      <a:pt x="18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8" y="42"/>
                      <a:pt x="24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7" y="42"/>
                      <a:pt x="95" y="48"/>
                      <a:pt x="95" y="60"/>
                    </a:cubicBezTo>
                    <a:lnTo>
                      <a:pt x="95" y="1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88" name="Freeform 6"/>
              <p:cNvSpPr>
                <a:spLocks noEditPoints="1"/>
              </p:cNvSpPr>
              <p:nvPr/>
            </p:nvSpPr>
            <p:spPr bwMode="auto">
              <a:xfrm>
                <a:off x="7089270" y="3273763"/>
                <a:ext cx="275167" cy="679451"/>
              </a:xfrm>
              <a:custGeom>
                <a:avLst/>
                <a:gdLst>
                  <a:gd fmla="*/ 67 w 95" name="T0"/>
                  <a:gd fmla="*/ 19 h 234" name="T1"/>
                  <a:gd fmla="*/ 61 w 95" name="T2"/>
                  <a:gd fmla="*/ 34 h 234" name="T3"/>
                  <a:gd fmla="*/ 47 w 95" name="T4"/>
                  <a:gd fmla="*/ 40 h 234" name="T5"/>
                  <a:gd fmla="*/ 33 w 95" name="T6"/>
                  <a:gd fmla="*/ 34 h 234" name="T7"/>
                  <a:gd fmla="*/ 28 w 95" name="T8"/>
                  <a:gd fmla="*/ 19 h 234" name="T9"/>
                  <a:gd fmla="*/ 33 w 95" name="T10"/>
                  <a:gd fmla="*/ 6 h 234" name="T11"/>
                  <a:gd fmla="*/ 47 w 95" name="T12"/>
                  <a:gd fmla="*/ 0 h 234" name="T13"/>
                  <a:gd fmla="*/ 61 w 95" name="T14"/>
                  <a:gd fmla="*/ 6 h 234" name="T15"/>
                  <a:gd fmla="*/ 67 w 95" name="T16"/>
                  <a:gd fmla="*/ 19 h 234" name="T17"/>
                  <a:gd fmla="*/ 95 w 95" name="T18"/>
                  <a:gd fmla="*/ 134 h 234" name="T19"/>
                  <a:gd fmla="*/ 86 w 95" name="T20"/>
                  <a:gd fmla="*/ 143 h 234" name="T21"/>
                  <a:gd fmla="*/ 77 w 95" name="T22"/>
                  <a:gd fmla="*/ 134 h 234" name="T23"/>
                  <a:gd fmla="*/ 77 w 95" name="T24"/>
                  <a:gd fmla="*/ 69 h 234" name="T25"/>
                  <a:gd fmla="*/ 73 w 95" name="T26"/>
                  <a:gd fmla="*/ 69 h 234" name="T27"/>
                  <a:gd fmla="*/ 73 w 95" name="T28"/>
                  <a:gd fmla="*/ 224 h 234" name="T29"/>
                  <a:gd fmla="*/ 61 w 95" name="T30"/>
                  <a:gd fmla="*/ 234 h 234" name="T31"/>
                  <a:gd fmla="*/ 50 w 95" name="T32"/>
                  <a:gd fmla="*/ 224 h 234" name="T33"/>
                  <a:gd fmla="*/ 50 w 95" name="T34"/>
                  <a:gd fmla="*/ 133 h 234" name="T35"/>
                  <a:gd fmla="*/ 45 w 95" name="T36"/>
                  <a:gd fmla="*/ 133 h 234" name="T37"/>
                  <a:gd fmla="*/ 45 w 95" name="T38"/>
                  <a:gd fmla="*/ 224 h 234" name="T39"/>
                  <a:gd fmla="*/ 33 w 95" name="T40"/>
                  <a:gd fmla="*/ 234 h 234" name="T41"/>
                  <a:gd fmla="*/ 22 w 95" name="T42"/>
                  <a:gd fmla="*/ 224 h 234" name="T43"/>
                  <a:gd fmla="*/ 22 w 95" name="T44"/>
                  <a:gd fmla="*/ 69 h 234" name="T45"/>
                  <a:gd fmla="*/ 18 w 95" name="T46"/>
                  <a:gd fmla="*/ 69 h 234" name="T47"/>
                  <a:gd fmla="*/ 18 w 95" name="T48"/>
                  <a:gd fmla="*/ 134 h 234" name="T49"/>
                  <a:gd fmla="*/ 9 w 95" name="T50"/>
                  <a:gd fmla="*/ 143 h 234" name="T51"/>
                  <a:gd fmla="*/ 0 w 95" name="T52"/>
                  <a:gd fmla="*/ 134 h 234" name="T53"/>
                  <a:gd fmla="*/ 0 w 95" name="T54"/>
                  <a:gd fmla="*/ 60 h 234" name="T55"/>
                  <a:gd fmla="*/ 24 w 95" name="T56"/>
                  <a:gd fmla="*/ 42 h 234" name="T57"/>
                  <a:gd fmla="*/ 71 w 95" name="T58"/>
                  <a:gd fmla="*/ 42 h 234" name="T59"/>
                  <a:gd fmla="*/ 95 w 95" name="T60"/>
                  <a:gd fmla="*/ 60 h 234" name="T61"/>
                  <a:gd fmla="*/ 95 w 95" name="T62"/>
                  <a:gd fmla="*/ 134 h 234" name="T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b="b" l="0" r="r" t="0"/>
                <a:pathLst>
                  <a:path h="234" w="95">
                    <a:moveTo>
                      <a:pt x="67" y="19"/>
                    </a:moveTo>
                    <a:cubicBezTo>
                      <a:pt x="67" y="25"/>
                      <a:pt x="65" y="29"/>
                      <a:pt x="61" y="34"/>
                    </a:cubicBezTo>
                    <a:cubicBezTo>
                      <a:pt x="57" y="38"/>
                      <a:pt x="53" y="40"/>
                      <a:pt x="47" y="40"/>
                    </a:cubicBezTo>
                    <a:cubicBezTo>
                      <a:pt x="42" y="40"/>
                      <a:pt x="37" y="38"/>
                      <a:pt x="33" y="34"/>
                    </a:cubicBezTo>
                    <a:cubicBezTo>
                      <a:pt x="29" y="29"/>
                      <a:pt x="28" y="25"/>
                      <a:pt x="28" y="19"/>
                    </a:cubicBezTo>
                    <a:cubicBezTo>
                      <a:pt x="28" y="14"/>
                      <a:pt x="29" y="9"/>
                      <a:pt x="33" y="6"/>
                    </a:cubicBezTo>
                    <a:cubicBezTo>
                      <a:pt x="37" y="2"/>
                      <a:pt x="42" y="0"/>
                      <a:pt x="47" y="0"/>
                    </a:cubicBezTo>
                    <a:cubicBezTo>
                      <a:pt x="53" y="0"/>
                      <a:pt x="57" y="2"/>
                      <a:pt x="61" y="6"/>
                    </a:cubicBezTo>
                    <a:cubicBezTo>
                      <a:pt x="65" y="9"/>
                      <a:pt x="67" y="14"/>
                      <a:pt x="67" y="19"/>
                    </a:cubicBezTo>
                    <a:close/>
                    <a:moveTo>
                      <a:pt x="95" y="134"/>
                    </a:moveTo>
                    <a:cubicBezTo>
                      <a:pt x="95" y="140"/>
                      <a:pt x="92" y="143"/>
                      <a:pt x="86" y="143"/>
                    </a:cubicBezTo>
                    <a:cubicBezTo>
                      <a:pt x="80" y="143"/>
                      <a:pt x="77" y="140"/>
                      <a:pt x="77" y="134"/>
                    </a:cubicBezTo>
                    <a:cubicBezTo>
                      <a:pt x="77" y="69"/>
                      <a:pt x="77" y="69"/>
                      <a:pt x="77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69" y="234"/>
                      <a:pt x="61" y="234"/>
                    </a:cubicBezTo>
                    <a:cubicBezTo>
                      <a:pt x="54" y="234"/>
                      <a:pt x="50" y="231"/>
                      <a:pt x="50" y="224"/>
                    </a:cubicBezTo>
                    <a:cubicBezTo>
                      <a:pt x="50" y="133"/>
                      <a:pt x="50" y="133"/>
                      <a:pt x="50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45" y="224"/>
                      <a:pt x="45" y="224"/>
                      <a:pt x="45" y="224"/>
                    </a:cubicBezTo>
                    <a:cubicBezTo>
                      <a:pt x="45" y="231"/>
                      <a:pt x="41" y="234"/>
                      <a:pt x="33" y="234"/>
                    </a:cubicBezTo>
                    <a:cubicBezTo>
                      <a:pt x="26" y="234"/>
                      <a:pt x="22" y="231"/>
                      <a:pt x="22" y="224"/>
                    </a:cubicBezTo>
                    <a:cubicBezTo>
                      <a:pt x="22" y="69"/>
                      <a:pt x="22" y="69"/>
                      <a:pt x="22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134"/>
                      <a:pt x="18" y="134"/>
                      <a:pt x="18" y="134"/>
                    </a:cubicBezTo>
                    <a:cubicBezTo>
                      <a:pt x="18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8" y="42"/>
                      <a:pt x="24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7" y="42"/>
                      <a:pt x="95" y="48"/>
                      <a:pt x="95" y="60"/>
                    </a:cubicBezTo>
                    <a:lnTo>
                      <a:pt x="95" y="1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89" name="Freeform 7"/>
              <p:cNvSpPr>
                <a:spLocks noEditPoints="1"/>
              </p:cNvSpPr>
              <p:nvPr/>
            </p:nvSpPr>
            <p:spPr bwMode="auto">
              <a:xfrm>
                <a:off x="5328203" y="3273763"/>
                <a:ext cx="277284" cy="679451"/>
              </a:xfrm>
              <a:custGeom>
                <a:avLst/>
                <a:gdLst>
                  <a:gd fmla="*/ 68 w 96" name="T0"/>
                  <a:gd fmla="*/ 19 h 234" name="T1"/>
                  <a:gd fmla="*/ 62 w 96" name="T2"/>
                  <a:gd fmla="*/ 34 h 234" name="T3"/>
                  <a:gd fmla="*/ 48 w 96" name="T4"/>
                  <a:gd fmla="*/ 40 h 234" name="T5"/>
                  <a:gd fmla="*/ 34 w 96" name="T6"/>
                  <a:gd fmla="*/ 34 h 234" name="T7"/>
                  <a:gd fmla="*/ 28 w 96" name="T8"/>
                  <a:gd fmla="*/ 19 h 234" name="T9"/>
                  <a:gd fmla="*/ 34 w 96" name="T10"/>
                  <a:gd fmla="*/ 6 h 234" name="T11"/>
                  <a:gd fmla="*/ 48 w 96" name="T12"/>
                  <a:gd fmla="*/ 0 h 234" name="T13"/>
                  <a:gd fmla="*/ 62 w 96" name="T14"/>
                  <a:gd fmla="*/ 6 h 234" name="T15"/>
                  <a:gd fmla="*/ 68 w 96" name="T16"/>
                  <a:gd fmla="*/ 19 h 234" name="T17"/>
                  <a:gd fmla="*/ 96 w 96" name="T18"/>
                  <a:gd fmla="*/ 134 h 234" name="T19"/>
                  <a:gd fmla="*/ 87 w 96" name="T20"/>
                  <a:gd fmla="*/ 143 h 234" name="T21"/>
                  <a:gd fmla="*/ 78 w 96" name="T22"/>
                  <a:gd fmla="*/ 134 h 234" name="T23"/>
                  <a:gd fmla="*/ 78 w 96" name="T24"/>
                  <a:gd fmla="*/ 69 h 234" name="T25"/>
                  <a:gd fmla="*/ 73 w 96" name="T26"/>
                  <a:gd fmla="*/ 69 h 234" name="T27"/>
                  <a:gd fmla="*/ 73 w 96" name="T28"/>
                  <a:gd fmla="*/ 224 h 234" name="T29"/>
                  <a:gd fmla="*/ 62 w 96" name="T30"/>
                  <a:gd fmla="*/ 234 h 234" name="T31"/>
                  <a:gd fmla="*/ 51 w 96" name="T32"/>
                  <a:gd fmla="*/ 224 h 234" name="T33"/>
                  <a:gd fmla="*/ 51 w 96" name="T34"/>
                  <a:gd fmla="*/ 133 h 234" name="T35"/>
                  <a:gd fmla="*/ 45 w 96" name="T36"/>
                  <a:gd fmla="*/ 133 h 234" name="T37"/>
                  <a:gd fmla="*/ 45 w 96" name="T38"/>
                  <a:gd fmla="*/ 224 h 234" name="T39"/>
                  <a:gd fmla="*/ 34 w 96" name="T40"/>
                  <a:gd fmla="*/ 234 h 234" name="T41"/>
                  <a:gd fmla="*/ 23 w 96" name="T42"/>
                  <a:gd fmla="*/ 224 h 234" name="T43"/>
                  <a:gd fmla="*/ 23 w 96" name="T44"/>
                  <a:gd fmla="*/ 69 h 234" name="T45"/>
                  <a:gd fmla="*/ 19 w 96" name="T46"/>
                  <a:gd fmla="*/ 69 h 234" name="T47"/>
                  <a:gd fmla="*/ 19 w 96" name="T48"/>
                  <a:gd fmla="*/ 134 h 234" name="T49"/>
                  <a:gd fmla="*/ 9 w 96" name="T50"/>
                  <a:gd fmla="*/ 143 h 234" name="T51"/>
                  <a:gd fmla="*/ 0 w 96" name="T52"/>
                  <a:gd fmla="*/ 134 h 234" name="T53"/>
                  <a:gd fmla="*/ 0 w 96" name="T54"/>
                  <a:gd fmla="*/ 60 h 234" name="T55"/>
                  <a:gd fmla="*/ 25 w 96" name="T56"/>
                  <a:gd fmla="*/ 42 h 234" name="T57"/>
                  <a:gd fmla="*/ 71 w 96" name="T58"/>
                  <a:gd fmla="*/ 42 h 234" name="T59"/>
                  <a:gd fmla="*/ 96 w 96" name="T60"/>
                  <a:gd fmla="*/ 60 h 234" name="T61"/>
                  <a:gd fmla="*/ 96 w 96" name="T62"/>
                  <a:gd fmla="*/ 134 h 234" name="T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b="b" l="0" r="r" t="0"/>
                <a:pathLst>
                  <a:path h="234" w="96">
                    <a:moveTo>
                      <a:pt x="68" y="19"/>
                    </a:moveTo>
                    <a:cubicBezTo>
                      <a:pt x="68" y="25"/>
                      <a:pt x="66" y="29"/>
                      <a:pt x="62" y="34"/>
                    </a:cubicBezTo>
                    <a:cubicBezTo>
                      <a:pt x="58" y="38"/>
                      <a:pt x="53" y="40"/>
                      <a:pt x="48" y="40"/>
                    </a:cubicBezTo>
                    <a:cubicBezTo>
                      <a:pt x="43" y="40"/>
                      <a:pt x="38" y="38"/>
                      <a:pt x="34" y="34"/>
                    </a:cubicBezTo>
                    <a:cubicBezTo>
                      <a:pt x="30" y="29"/>
                      <a:pt x="28" y="25"/>
                      <a:pt x="28" y="19"/>
                    </a:cubicBezTo>
                    <a:cubicBezTo>
                      <a:pt x="28" y="14"/>
                      <a:pt x="30" y="9"/>
                      <a:pt x="34" y="6"/>
                    </a:cubicBezTo>
                    <a:cubicBezTo>
                      <a:pt x="38" y="2"/>
                      <a:pt x="43" y="0"/>
                      <a:pt x="48" y="0"/>
                    </a:cubicBezTo>
                    <a:cubicBezTo>
                      <a:pt x="53" y="0"/>
                      <a:pt x="58" y="2"/>
                      <a:pt x="62" y="6"/>
                    </a:cubicBezTo>
                    <a:cubicBezTo>
                      <a:pt x="66" y="9"/>
                      <a:pt x="68" y="14"/>
                      <a:pt x="68" y="19"/>
                    </a:cubicBezTo>
                    <a:close/>
                    <a:moveTo>
                      <a:pt x="96" y="134"/>
                    </a:moveTo>
                    <a:cubicBezTo>
                      <a:pt x="96" y="140"/>
                      <a:pt x="93" y="143"/>
                      <a:pt x="87" y="143"/>
                    </a:cubicBezTo>
                    <a:cubicBezTo>
                      <a:pt x="81" y="143"/>
                      <a:pt x="78" y="140"/>
                      <a:pt x="78" y="134"/>
                    </a:cubicBezTo>
                    <a:cubicBezTo>
                      <a:pt x="78" y="69"/>
                      <a:pt x="78" y="69"/>
                      <a:pt x="78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70" y="234"/>
                      <a:pt x="62" y="234"/>
                    </a:cubicBezTo>
                    <a:cubicBezTo>
                      <a:pt x="55" y="234"/>
                      <a:pt x="51" y="231"/>
                      <a:pt x="51" y="224"/>
                    </a:cubicBezTo>
                    <a:cubicBezTo>
                      <a:pt x="51" y="133"/>
                      <a:pt x="51" y="133"/>
                      <a:pt x="51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45" y="224"/>
                      <a:pt x="45" y="224"/>
                      <a:pt x="45" y="224"/>
                    </a:cubicBezTo>
                    <a:cubicBezTo>
                      <a:pt x="45" y="231"/>
                      <a:pt x="42" y="234"/>
                      <a:pt x="34" y="234"/>
                    </a:cubicBezTo>
                    <a:cubicBezTo>
                      <a:pt x="27" y="234"/>
                      <a:pt x="23" y="231"/>
                      <a:pt x="23" y="224"/>
                    </a:cubicBezTo>
                    <a:cubicBezTo>
                      <a:pt x="23" y="69"/>
                      <a:pt x="23" y="69"/>
                      <a:pt x="23" y="69"/>
                    </a:cubicBezTo>
                    <a:cubicBezTo>
                      <a:pt x="19" y="69"/>
                      <a:pt x="19" y="69"/>
                      <a:pt x="19" y="69"/>
                    </a:cubicBezTo>
                    <a:cubicBezTo>
                      <a:pt x="19" y="134"/>
                      <a:pt x="19" y="134"/>
                      <a:pt x="19" y="134"/>
                    </a:cubicBezTo>
                    <a:cubicBezTo>
                      <a:pt x="19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9" y="42"/>
                      <a:pt x="25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8" y="42"/>
                      <a:pt x="96" y="48"/>
                      <a:pt x="96" y="60"/>
                    </a:cubicBezTo>
                    <a:lnTo>
                      <a:pt x="96" y="1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90" name="Freeform 9"/>
              <p:cNvSpPr>
                <a:spLocks noEditPoints="1"/>
              </p:cNvSpPr>
              <p:nvPr/>
            </p:nvSpPr>
            <p:spPr bwMode="auto">
              <a:xfrm>
                <a:off x="4746120" y="3273763"/>
                <a:ext cx="275167" cy="679451"/>
              </a:xfrm>
              <a:custGeom>
                <a:avLst/>
                <a:gdLst>
                  <a:gd fmla="*/ 67 w 95" name="T0"/>
                  <a:gd fmla="*/ 19 h 234" name="T1"/>
                  <a:gd fmla="*/ 61 w 95" name="T2"/>
                  <a:gd fmla="*/ 34 h 234" name="T3"/>
                  <a:gd fmla="*/ 47 w 95" name="T4"/>
                  <a:gd fmla="*/ 40 h 234" name="T5"/>
                  <a:gd fmla="*/ 33 w 95" name="T6"/>
                  <a:gd fmla="*/ 34 h 234" name="T7"/>
                  <a:gd fmla="*/ 27 w 95" name="T8"/>
                  <a:gd fmla="*/ 19 h 234" name="T9"/>
                  <a:gd fmla="*/ 33 w 95" name="T10"/>
                  <a:gd fmla="*/ 6 h 234" name="T11"/>
                  <a:gd fmla="*/ 47 w 95" name="T12"/>
                  <a:gd fmla="*/ 0 h 234" name="T13"/>
                  <a:gd fmla="*/ 61 w 95" name="T14"/>
                  <a:gd fmla="*/ 6 h 234" name="T15"/>
                  <a:gd fmla="*/ 67 w 95" name="T16"/>
                  <a:gd fmla="*/ 19 h 234" name="T17"/>
                  <a:gd fmla="*/ 95 w 95" name="T18"/>
                  <a:gd fmla="*/ 134 h 234" name="T19"/>
                  <a:gd fmla="*/ 86 w 95" name="T20"/>
                  <a:gd fmla="*/ 143 h 234" name="T21"/>
                  <a:gd fmla="*/ 77 w 95" name="T22"/>
                  <a:gd fmla="*/ 134 h 234" name="T23"/>
                  <a:gd fmla="*/ 77 w 95" name="T24"/>
                  <a:gd fmla="*/ 69 h 234" name="T25"/>
                  <a:gd fmla="*/ 73 w 95" name="T26"/>
                  <a:gd fmla="*/ 69 h 234" name="T27"/>
                  <a:gd fmla="*/ 73 w 95" name="T28"/>
                  <a:gd fmla="*/ 224 h 234" name="T29"/>
                  <a:gd fmla="*/ 61 w 95" name="T30"/>
                  <a:gd fmla="*/ 234 h 234" name="T31"/>
                  <a:gd fmla="*/ 50 w 95" name="T32"/>
                  <a:gd fmla="*/ 224 h 234" name="T33"/>
                  <a:gd fmla="*/ 50 w 95" name="T34"/>
                  <a:gd fmla="*/ 133 h 234" name="T35"/>
                  <a:gd fmla="*/ 45 w 95" name="T36"/>
                  <a:gd fmla="*/ 133 h 234" name="T37"/>
                  <a:gd fmla="*/ 45 w 95" name="T38"/>
                  <a:gd fmla="*/ 224 h 234" name="T39"/>
                  <a:gd fmla="*/ 33 w 95" name="T40"/>
                  <a:gd fmla="*/ 234 h 234" name="T41"/>
                  <a:gd fmla="*/ 22 w 95" name="T42"/>
                  <a:gd fmla="*/ 224 h 234" name="T43"/>
                  <a:gd fmla="*/ 22 w 95" name="T44"/>
                  <a:gd fmla="*/ 69 h 234" name="T45"/>
                  <a:gd fmla="*/ 18 w 95" name="T46"/>
                  <a:gd fmla="*/ 69 h 234" name="T47"/>
                  <a:gd fmla="*/ 18 w 95" name="T48"/>
                  <a:gd fmla="*/ 134 h 234" name="T49"/>
                  <a:gd fmla="*/ 9 w 95" name="T50"/>
                  <a:gd fmla="*/ 143 h 234" name="T51"/>
                  <a:gd fmla="*/ 0 w 95" name="T52"/>
                  <a:gd fmla="*/ 134 h 234" name="T53"/>
                  <a:gd fmla="*/ 0 w 95" name="T54"/>
                  <a:gd fmla="*/ 60 h 234" name="T55"/>
                  <a:gd fmla="*/ 24 w 95" name="T56"/>
                  <a:gd fmla="*/ 42 h 234" name="T57"/>
                  <a:gd fmla="*/ 71 w 95" name="T58"/>
                  <a:gd fmla="*/ 42 h 234" name="T59"/>
                  <a:gd fmla="*/ 95 w 95" name="T60"/>
                  <a:gd fmla="*/ 60 h 234" name="T61"/>
                  <a:gd fmla="*/ 95 w 95" name="T62"/>
                  <a:gd fmla="*/ 134 h 234" name="T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b="b" l="0" r="r" t="0"/>
                <a:pathLst>
                  <a:path h="234" w="95">
                    <a:moveTo>
                      <a:pt x="67" y="19"/>
                    </a:moveTo>
                    <a:cubicBezTo>
                      <a:pt x="67" y="25"/>
                      <a:pt x="65" y="29"/>
                      <a:pt x="61" y="34"/>
                    </a:cubicBezTo>
                    <a:cubicBezTo>
                      <a:pt x="57" y="38"/>
                      <a:pt x="53" y="40"/>
                      <a:pt x="47" y="40"/>
                    </a:cubicBezTo>
                    <a:cubicBezTo>
                      <a:pt x="42" y="40"/>
                      <a:pt x="37" y="38"/>
                      <a:pt x="33" y="34"/>
                    </a:cubicBezTo>
                    <a:cubicBezTo>
                      <a:pt x="29" y="29"/>
                      <a:pt x="27" y="25"/>
                      <a:pt x="27" y="19"/>
                    </a:cubicBezTo>
                    <a:cubicBezTo>
                      <a:pt x="27" y="14"/>
                      <a:pt x="29" y="9"/>
                      <a:pt x="33" y="6"/>
                    </a:cubicBezTo>
                    <a:cubicBezTo>
                      <a:pt x="37" y="2"/>
                      <a:pt x="42" y="0"/>
                      <a:pt x="47" y="0"/>
                    </a:cubicBezTo>
                    <a:cubicBezTo>
                      <a:pt x="53" y="0"/>
                      <a:pt x="57" y="2"/>
                      <a:pt x="61" y="6"/>
                    </a:cubicBezTo>
                    <a:cubicBezTo>
                      <a:pt x="65" y="9"/>
                      <a:pt x="67" y="14"/>
                      <a:pt x="67" y="19"/>
                    </a:cubicBezTo>
                    <a:close/>
                    <a:moveTo>
                      <a:pt x="95" y="134"/>
                    </a:moveTo>
                    <a:cubicBezTo>
                      <a:pt x="95" y="140"/>
                      <a:pt x="92" y="143"/>
                      <a:pt x="86" y="143"/>
                    </a:cubicBezTo>
                    <a:cubicBezTo>
                      <a:pt x="80" y="143"/>
                      <a:pt x="77" y="140"/>
                      <a:pt x="77" y="134"/>
                    </a:cubicBezTo>
                    <a:cubicBezTo>
                      <a:pt x="77" y="69"/>
                      <a:pt x="77" y="69"/>
                      <a:pt x="77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69" y="234"/>
                      <a:pt x="61" y="234"/>
                    </a:cubicBezTo>
                    <a:cubicBezTo>
                      <a:pt x="54" y="234"/>
                      <a:pt x="50" y="231"/>
                      <a:pt x="50" y="224"/>
                    </a:cubicBezTo>
                    <a:cubicBezTo>
                      <a:pt x="50" y="133"/>
                      <a:pt x="50" y="133"/>
                      <a:pt x="50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45" y="224"/>
                      <a:pt x="45" y="224"/>
                      <a:pt x="45" y="224"/>
                    </a:cubicBezTo>
                    <a:cubicBezTo>
                      <a:pt x="45" y="231"/>
                      <a:pt x="41" y="234"/>
                      <a:pt x="33" y="234"/>
                    </a:cubicBezTo>
                    <a:cubicBezTo>
                      <a:pt x="26" y="234"/>
                      <a:pt x="22" y="231"/>
                      <a:pt x="22" y="224"/>
                    </a:cubicBezTo>
                    <a:cubicBezTo>
                      <a:pt x="22" y="69"/>
                      <a:pt x="22" y="69"/>
                      <a:pt x="22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134"/>
                      <a:pt x="18" y="134"/>
                      <a:pt x="18" y="134"/>
                    </a:cubicBezTo>
                    <a:cubicBezTo>
                      <a:pt x="18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8" y="42"/>
                      <a:pt x="24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7" y="42"/>
                      <a:pt x="95" y="48"/>
                      <a:pt x="95" y="60"/>
                    </a:cubicBezTo>
                    <a:lnTo>
                      <a:pt x="95" y="1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91" name="Freeform 10"/>
              <p:cNvSpPr>
                <a:spLocks noEditPoints="1"/>
              </p:cNvSpPr>
              <p:nvPr/>
            </p:nvSpPr>
            <p:spPr bwMode="auto">
              <a:xfrm>
                <a:off x="7675587" y="3273763"/>
                <a:ext cx="277284" cy="679451"/>
              </a:xfrm>
              <a:custGeom>
                <a:avLst/>
                <a:gdLst>
                  <a:gd fmla="*/ 67 w 95" name="T0"/>
                  <a:gd fmla="*/ 19 h 234" name="T1"/>
                  <a:gd fmla="*/ 61 w 95" name="T2"/>
                  <a:gd fmla="*/ 34 h 234" name="T3"/>
                  <a:gd fmla="*/ 47 w 95" name="T4"/>
                  <a:gd fmla="*/ 40 h 234" name="T5"/>
                  <a:gd fmla="*/ 33 w 95" name="T6"/>
                  <a:gd fmla="*/ 34 h 234" name="T7"/>
                  <a:gd fmla="*/ 27 w 95" name="T8"/>
                  <a:gd fmla="*/ 19 h 234" name="T9"/>
                  <a:gd fmla="*/ 33 w 95" name="T10"/>
                  <a:gd fmla="*/ 6 h 234" name="T11"/>
                  <a:gd fmla="*/ 47 w 95" name="T12"/>
                  <a:gd fmla="*/ 0 h 234" name="T13"/>
                  <a:gd fmla="*/ 61 w 95" name="T14"/>
                  <a:gd fmla="*/ 6 h 234" name="T15"/>
                  <a:gd fmla="*/ 67 w 95" name="T16"/>
                  <a:gd fmla="*/ 19 h 234" name="T17"/>
                  <a:gd fmla="*/ 95 w 95" name="T18"/>
                  <a:gd fmla="*/ 134 h 234" name="T19"/>
                  <a:gd fmla="*/ 86 w 95" name="T20"/>
                  <a:gd fmla="*/ 143 h 234" name="T21"/>
                  <a:gd fmla="*/ 77 w 95" name="T22"/>
                  <a:gd fmla="*/ 134 h 234" name="T23"/>
                  <a:gd fmla="*/ 77 w 95" name="T24"/>
                  <a:gd fmla="*/ 69 h 234" name="T25"/>
                  <a:gd fmla="*/ 73 w 95" name="T26"/>
                  <a:gd fmla="*/ 69 h 234" name="T27"/>
                  <a:gd fmla="*/ 73 w 95" name="T28"/>
                  <a:gd fmla="*/ 224 h 234" name="T29"/>
                  <a:gd fmla="*/ 61 w 95" name="T30"/>
                  <a:gd fmla="*/ 234 h 234" name="T31"/>
                  <a:gd fmla="*/ 50 w 95" name="T32"/>
                  <a:gd fmla="*/ 224 h 234" name="T33"/>
                  <a:gd fmla="*/ 50 w 95" name="T34"/>
                  <a:gd fmla="*/ 133 h 234" name="T35"/>
                  <a:gd fmla="*/ 44 w 95" name="T36"/>
                  <a:gd fmla="*/ 133 h 234" name="T37"/>
                  <a:gd fmla="*/ 44 w 95" name="T38"/>
                  <a:gd fmla="*/ 224 h 234" name="T39"/>
                  <a:gd fmla="*/ 33 w 95" name="T40"/>
                  <a:gd fmla="*/ 234 h 234" name="T41"/>
                  <a:gd fmla="*/ 22 w 95" name="T42"/>
                  <a:gd fmla="*/ 224 h 234" name="T43"/>
                  <a:gd fmla="*/ 22 w 95" name="T44"/>
                  <a:gd fmla="*/ 69 h 234" name="T45"/>
                  <a:gd fmla="*/ 18 w 95" name="T46"/>
                  <a:gd fmla="*/ 69 h 234" name="T47"/>
                  <a:gd fmla="*/ 18 w 95" name="T48"/>
                  <a:gd fmla="*/ 134 h 234" name="T49"/>
                  <a:gd fmla="*/ 9 w 95" name="T50"/>
                  <a:gd fmla="*/ 143 h 234" name="T51"/>
                  <a:gd fmla="*/ 0 w 95" name="T52"/>
                  <a:gd fmla="*/ 134 h 234" name="T53"/>
                  <a:gd fmla="*/ 0 w 95" name="T54"/>
                  <a:gd fmla="*/ 60 h 234" name="T55"/>
                  <a:gd fmla="*/ 24 w 95" name="T56"/>
                  <a:gd fmla="*/ 42 h 234" name="T57"/>
                  <a:gd fmla="*/ 71 w 95" name="T58"/>
                  <a:gd fmla="*/ 42 h 234" name="T59"/>
                  <a:gd fmla="*/ 95 w 95" name="T60"/>
                  <a:gd fmla="*/ 60 h 234" name="T61"/>
                  <a:gd fmla="*/ 95 w 95" name="T62"/>
                  <a:gd fmla="*/ 134 h 234" name="T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b="b" l="0" r="r" t="0"/>
                <a:pathLst>
                  <a:path h="234" w="95">
                    <a:moveTo>
                      <a:pt x="67" y="19"/>
                    </a:moveTo>
                    <a:cubicBezTo>
                      <a:pt x="67" y="25"/>
                      <a:pt x="65" y="29"/>
                      <a:pt x="61" y="34"/>
                    </a:cubicBezTo>
                    <a:cubicBezTo>
                      <a:pt x="57" y="38"/>
                      <a:pt x="53" y="40"/>
                      <a:pt x="47" y="40"/>
                    </a:cubicBezTo>
                    <a:cubicBezTo>
                      <a:pt x="42" y="40"/>
                      <a:pt x="37" y="38"/>
                      <a:pt x="33" y="34"/>
                    </a:cubicBezTo>
                    <a:cubicBezTo>
                      <a:pt x="29" y="29"/>
                      <a:pt x="27" y="25"/>
                      <a:pt x="27" y="19"/>
                    </a:cubicBezTo>
                    <a:cubicBezTo>
                      <a:pt x="27" y="14"/>
                      <a:pt x="29" y="9"/>
                      <a:pt x="33" y="6"/>
                    </a:cubicBezTo>
                    <a:cubicBezTo>
                      <a:pt x="37" y="2"/>
                      <a:pt x="42" y="0"/>
                      <a:pt x="47" y="0"/>
                    </a:cubicBezTo>
                    <a:cubicBezTo>
                      <a:pt x="53" y="0"/>
                      <a:pt x="57" y="2"/>
                      <a:pt x="61" y="6"/>
                    </a:cubicBezTo>
                    <a:cubicBezTo>
                      <a:pt x="65" y="9"/>
                      <a:pt x="67" y="14"/>
                      <a:pt x="67" y="19"/>
                    </a:cubicBezTo>
                    <a:close/>
                    <a:moveTo>
                      <a:pt x="95" y="134"/>
                    </a:moveTo>
                    <a:cubicBezTo>
                      <a:pt x="95" y="140"/>
                      <a:pt x="92" y="143"/>
                      <a:pt x="86" y="143"/>
                    </a:cubicBezTo>
                    <a:cubicBezTo>
                      <a:pt x="80" y="143"/>
                      <a:pt x="77" y="140"/>
                      <a:pt x="77" y="134"/>
                    </a:cubicBezTo>
                    <a:cubicBezTo>
                      <a:pt x="77" y="69"/>
                      <a:pt x="77" y="69"/>
                      <a:pt x="77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69" y="234"/>
                      <a:pt x="61" y="234"/>
                    </a:cubicBezTo>
                    <a:cubicBezTo>
                      <a:pt x="54" y="234"/>
                      <a:pt x="50" y="231"/>
                      <a:pt x="50" y="224"/>
                    </a:cubicBezTo>
                    <a:cubicBezTo>
                      <a:pt x="50" y="133"/>
                      <a:pt x="50" y="133"/>
                      <a:pt x="50" y="133"/>
                    </a:cubicBezTo>
                    <a:cubicBezTo>
                      <a:pt x="44" y="133"/>
                      <a:pt x="44" y="133"/>
                      <a:pt x="44" y="133"/>
                    </a:cubicBezTo>
                    <a:cubicBezTo>
                      <a:pt x="44" y="224"/>
                      <a:pt x="44" y="224"/>
                      <a:pt x="44" y="224"/>
                    </a:cubicBezTo>
                    <a:cubicBezTo>
                      <a:pt x="44" y="231"/>
                      <a:pt x="41" y="234"/>
                      <a:pt x="33" y="234"/>
                    </a:cubicBezTo>
                    <a:cubicBezTo>
                      <a:pt x="26" y="234"/>
                      <a:pt x="22" y="231"/>
                      <a:pt x="22" y="224"/>
                    </a:cubicBezTo>
                    <a:cubicBezTo>
                      <a:pt x="22" y="69"/>
                      <a:pt x="22" y="69"/>
                      <a:pt x="22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134"/>
                      <a:pt x="18" y="134"/>
                      <a:pt x="18" y="134"/>
                    </a:cubicBezTo>
                    <a:cubicBezTo>
                      <a:pt x="18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8" y="42"/>
                      <a:pt x="24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7" y="42"/>
                      <a:pt x="95" y="48"/>
                      <a:pt x="95" y="60"/>
                    </a:cubicBezTo>
                    <a:lnTo>
                      <a:pt x="95" y="1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92" name="Freeform 11"/>
              <p:cNvSpPr>
                <a:spLocks noEditPoints="1"/>
              </p:cNvSpPr>
              <p:nvPr/>
            </p:nvSpPr>
            <p:spPr bwMode="auto">
              <a:xfrm>
                <a:off x="5914520" y="3273763"/>
                <a:ext cx="279400" cy="679451"/>
              </a:xfrm>
              <a:custGeom>
                <a:avLst/>
                <a:gdLst>
                  <a:gd fmla="*/ 68 w 96" name="T0"/>
                  <a:gd fmla="*/ 19 h 234" name="T1"/>
                  <a:gd fmla="*/ 62 w 96" name="T2"/>
                  <a:gd fmla="*/ 34 h 234" name="T3"/>
                  <a:gd fmla="*/ 48 w 96" name="T4"/>
                  <a:gd fmla="*/ 40 h 234" name="T5"/>
                  <a:gd fmla="*/ 34 w 96" name="T6"/>
                  <a:gd fmla="*/ 34 h 234" name="T7"/>
                  <a:gd fmla="*/ 28 w 96" name="T8"/>
                  <a:gd fmla="*/ 19 h 234" name="T9"/>
                  <a:gd fmla="*/ 34 w 96" name="T10"/>
                  <a:gd fmla="*/ 6 h 234" name="T11"/>
                  <a:gd fmla="*/ 48 w 96" name="T12"/>
                  <a:gd fmla="*/ 0 h 234" name="T13"/>
                  <a:gd fmla="*/ 62 w 96" name="T14"/>
                  <a:gd fmla="*/ 6 h 234" name="T15"/>
                  <a:gd fmla="*/ 68 w 96" name="T16"/>
                  <a:gd fmla="*/ 19 h 234" name="T17"/>
                  <a:gd fmla="*/ 96 w 96" name="T18"/>
                  <a:gd fmla="*/ 134 h 234" name="T19"/>
                  <a:gd fmla="*/ 87 w 96" name="T20"/>
                  <a:gd fmla="*/ 143 h 234" name="T21"/>
                  <a:gd fmla="*/ 78 w 96" name="T22"/>
                  <a:gd fmla="*/ 134 h 234" name="T23"/>
                  <a:gd fmla="*/ 78 w 96" name="T24"/>
                  <a:gd fmla="*/ 69 h 234" name="T25"/>
                  <a:gd fmla="*/ 73 w 96" name="T26"/>
                  <a:gd fmla="*/ 69 h 234" name="T27"/>
                  <a:gd fmla="*/ 73 w 96" name="T28"/>
                  <a:gd fmla="*/ 224 h 234" name="T29"/>
                  <a:gd fmla="*/ 62 w 96" name="T30"/>
                  <a:gd fmla="*/ 234 h 234" name="T31"/>
                  <a:gd fmla="*/ 51 w 96" name="T32"/>
                  <a:gd fmla="*/ 224 h 234" name="T33"/>
                  <a:gd fmla="*/ 51 w 96" name="T34"/>
                  <a:gd fmla="*/ 133 h 234" name="T35"/>
                  <a:gd fmla="*/ 45 w 96" name="T36"/>
                  <a:gd fmla="*/ 133 h 234" name="T37"/>
                  <a:gd fmla="*/ 45 w 96" name="T38"/>
                  <a:gd fmla="*/ 224 h 234" name="T39"/>
                  <a:gd fmla="*/ 34 w 96" name="T40"/>
                  <a:gd fmla="*/ 234 h 234" name="T41"/>
                  <a:gd fmla="*/ 23 w 96" name="T42"/>
                  <a:gd fmla="*/ 224 h 234" name="T43"/>
                  <a:gd fmla="*/ 23 w 96" name="T44"/>
                  <a:gd fmla="*/ 69 h 234" name="T45"/>
                  <a:gd fmla="*/ 18 w 96" name="T46"/>
                  <a:gd fmla="*/ 69 h 234" name="T47"/>
                  <a:gd fmla="*/ 18 w 96" name="T48"/>
                  <a:gd fmla="*/ 134 h 234" name="T49"/>
                  <a:gd fmla="*/ 9 w 96" name="T50"/>
                  <a:gd fmla="*/ 143 h 234" name="T51"/>
                  <a:gd fmla="*/ 0 w 96" name="T52"/>
                  <a:gd fmla="*/ 134 h 234" name="T53"/>
                  <a:gd fmla="*/ 0 w 96" name="T54"/>
                  <a:gd fmla="*/ 60 h 234" name="T55"/>
                  <a:gd fmla="*/ 25 w 96" name="T56"/>
                  <a:gd fmla="*/ 42 h 234" name="T57"/>
                  <a:gd fmla="*/ 71 w 96" name="T58"/>
                  <a:gd fmla="*/ 42 h 234" name="T59"/>
                  <a:gd fmla="*/ 96 w 96" name="T60"/>
                  <a:gd fmla="*/ 60 h 234" name="T61"/>
                  <a:gd fmla="*/ 96 w 96" name="T62"/>
                  <a:gd fmla="*/ 134 h 234" name="T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b="b" l="0" r="r" t="0"/>
                <a:pathLst>
                  <a:path h="234" w="96">
                    <a:moveTo>
                      <a:pt x="68" y="19"/>
                    </a:moveTo>
                    <a:cubicBezTo>
                      <a:pt x="68" y="25"/>
                      <a:pt x="66" y="29"/>
                      <a:pt x="62" y="34"/>
                    </a:cubicBezTo>
                    <a:cubicBezTo>
                      <a:pt x="58" y="38"/>
                      <a:pt x="53" y="40"/>
                      <a:pt x="48" y="40"/>
                    </a:cubicBezTo>
                    <a:cubicBezTo>
                      <a:pt x="43" y="40"/>
                      <a:pt x="38" y="38"/>
                      <a:pt x="34" y="34"/>
                    </a:cubicBezTo>
                    <a:cubicBezTo>
                      <a:pt x="30" y="29"/>
                      <a:pt x="28" y="25"/>
                      <a:pt x="28" y="19"/>
                    </a:cubicBezTo>
                    <a:cubicBezTo>
                      <a:pt x="28" y="14"/>
                      <a:pt x="30" y="9"/>
                      <a:pt x="34" y="6"/>
                    </a:cubicBezTo>
                    <a:cubicBezTo>
                      <a:pt x="38" y="2"/>
                      <a:pt x="42" y="0"/>
                      <a:pt x="48" y="0"/>
                    </a:cubicBezTo>
                    <a:cubicBezTo>
                      <a:pt x="53" y="0"/>
                      <a:pt x="58" y="2"/>
                      <a:pt x="62" y="6"/>
                    </a:cubicBezTo>
                    <a:cubicBezTo>
                      <a:pt x="66" y="9"/>
                      <a:pt x="68" y="14"/>
                      <a:pt x="68" y="19"/>
                    </a:cubicBezTo>
                    <a:close/>
                    <a:moveTo>
                      <a:pt x="96" y="134"/>
                    </a:moveTo>
                    <a:cubicBezTo>
                      <a:pt x="96" y="140"/>
                      <a:pt x="93" y="143"/>
                      <a:pt x="87" y="143"/>
                    </a:cubicBezTo>
                    <a:cubicBezTo>
                      <a:pt x="81" y="143"/>
                      <a:pt x="78" y="140"/>
                      <a:pt x="78" y="134"/>
                    </a:cubicBezTo>
                    <a:cubicBezTo>
                      <a:pt x="78" y="69"/>
                      <a:pt x="78" y="69"/>
                      <a:pt x="78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70" y="234"/>
                      <a:pt x="62" y="234"/>
                    </a:cubicBezTo>
                    <a:cubicBezTo>
                      <a:pt x="55" y="234"/>
                      <a:pt x="51" y="231"/>
                      <a:pt x="51" y="224"/>
                    </a:cubicBezTo>
                    <a:cubicBezTo>
                      <a:pt x="51" y="133"/>
                      <a:pt x="51" y="133"/>
                      <a:pt x="51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45" y="224"/>
                      <a:pt x="45" y="224"/>
                      <a:pt x="45" y="224"/>
                    </a:cubicBezTo>
                    <a:cubicBezTo>
                      <a:pt x="45" y="231"/>
                      <a:pt x="42" y="234"/>
                      <a:pt x="34" y="234"/>
                    </a:cubicBezTo>
                    <a:cubicBezTo>
                      <a:pt x="27" y="234"/>
                      <a:pt x="23" y="231"/>
                      <a:pt x="23" y="224"/>
                    </a:cubicBezTo>
                    <a:cubicBezTo>
                      <a:pt x="23" y="69"/>
                      <a:pt x="23" y="69"/>
                      <a:pt x="23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134"/>
                      <a:pt x="18" y="134"/>
                      <a:pt x="18" y="134"/>
                    </a:cubicBezTo>
                    <a:cubicBezTo>
                      <a:pt x="18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9" y="42"/>
                      <a:pt x="25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8" y="42"/>
                      <a:pt x="96" y="48"/>
                      <a:pt x="96" y="60"/>
                    </a:cubicBezTo>
                    <a:lnTo>
                      <a:pt x="96" y="1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93" name="Freeform 13"/>
              <p:cNvSpPr>
                <a:spLocks noEditPoints="1"/>
              </p:cNvSpPr>
              <p:nvPr/>
            </p:nvSpPr>
            <p:spPr bwMode="auto">
              <a:xfrm>
                <a:off x="6500836" y="3273763"/>
                <a:ext cx="277284" cy="679451"/>
              </a:xfrm>
              <a:custGeom>
                <a:avLst/>
                <a:gdLst>
                  <a:gd fmla="*/ 67 w 95" name="T0"/>
                  <a:gd fmla="*/ 19 h 234" name="T1"/>
                  <a:gd fmla="*/ 61 w 95" name="T2"/>
                  <a:gd fmla="*/ 34 h 234" name="T3"/>
                  <a:gd fmla="*/ 47 w 95" name="T4"/>
                  <a:gd fmla="*/ 40 h 234" name="T5"/>
                  <a:gd fmla="*/ 33 w 95" name="T6"/>
                  <a:gd fmla="*/ 34 h 234" name="T7"/>
                  <a:gd fmla="*/ 28 w 95" name="T8"/>
                  <a:gd fmla="*/ 19 h 234" name="T9"/>
                  <a:gd fmla="*/ 33 w 95" name="T10"/>
                  <a:gd fmla="*/ 6 h 234" name="T11"/>
                  <a:gd fmla="*/ 47 w 95" name="T12"/>
                  <a:gd fmla="*/ 0 h 234" name="T13"/>
                  <a:gd fmla="*/ 61 w 95" name="T14"/>
                  <a:gd fmla="*/ 6 h 234" name="T15"/>
                  <a:gd fmla="*/ 67 w 95" name="T16"/>
                  <a:gd fmla="*/ 19 h 234" name="T17"/>
                  <a:gd fmla="*/ 95 w 95" name="T18"/>
                  <a:gd fmla="*/ 134 h 234" name="T19"/>
                  <a:gd fmla="*/ 86 w 95" name="T20"/>
                  <a:gd fmla="*/ 143 h 234" name="T21"/>
                  <a:gd fmla="*/ 77 w 95" name="T22"/>
                  <a:gd fmla="*/ 134 h 234" name="T23"/>
                  <a:gd fmla="*/ 77 w 95" name="T24"/>
                  <a:gd fmla="*/ 69 h 234" name="T25"/>
                  <a:gd fmla="*/ 73 w 95" name="T26"/>
                  <a:gd fmla="*/ 69 h 234" name="T27"/>
                  <a:gd fmla="*/ 73 w 95" name="T28"/>
                  <a:gd fmla="*/ 224 h 234" name="T29"/>
                  <a:gd fmla="*/ 62 w 95" name="T30"/>
                  <a:gd fmla="*/ 234 h 234" name="T31"/>
                  <a:gd fmla="*/ 50 w 95" name="T32"/>
                  <a:gd fmla="*/ 224 h 234" name="T33"/>
                  <a:gd fmla="*/ 50 w 95" name="T34"/>
                  <a:gd fmla="*/ 133 h 234" name="T35"/>
                  <a:gd fmla="*/ 45 w 95" name="T36"/>
                  <a:gd fmla="*/ 133 h 234" name="T37"/>
                  <a:gd fmla="*/ 45 w 95" name="T38"/>
                  <a:gd fmla="*/ 224 h 234" name="T39"/>
                  <a:gd fmla="*/ 33 w 95" name="T40"/>
                  <a:gd fmla="*/ 234 h 234" name="T41"/>
                  <a:gd fmla="*/ 22 w 95" name="T42"/>
                  <a:gd fmla="*/ 224 h 234" name="T43"/>
                  <a:gd fmla="*/ 22 w 95" name="T44"/>
                  <a:gd fmla="*/ 69 h 234" name="T45"/>
                  <a:gd fmla="*/ 18 w 95" name="T46"/>
                  <a:gd fmla="*/ 69 h 234" name="T47"/>
                  <a:gd fmla="*/ 18 w 95" name="T48"/>
                  <a:gd fmla="*/ 134 h 234" name="T49"/>
                  <a:gd fmla="*/ 9 w 95" name="T50"/>
                  <a:gd fmla="*/ 143 h 234" name="T51"/>
                  <a:gd fmla="*/ 0 w 95" name="T52"/>
                  <a:gd fmla="*/ 134 h 234" name="T53"/>
                  <a:gd fmla="*/ 0 w 95" name="T54"/>
                  <a:gd fmla="*/ 60 h 234" name="T55"/>
                  <a:gd fmla="*/ 24 w 95" name="T56"/>
                  <a:gd fmla="*/ 42 h 234" name="T57"/>
                  <a:gd fmla="*/ 71 w 95" name="T58"/>
                  <a:gd fmla="*/ 42 h 234" name="T59"/>
                  <a:gd fmla="*/ 95 w 95" name="T60"/>
                  <a:gd fmla="*/ 60 h 234" name="T61"/>
                  <a:gd fmla="*/ 95 w 95" name="T62"/>
                  <a:gd fmla="*/ 134 h 234" name="T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b="b" l="0" r="r" t="0"/>
                <a:pathLst>
                  <a:path h="234" w="95">
                    <a:moveTo>
                      <a:pt x="67" y="19"/>
                    </a:moveTo>
                    <a:cubicBezTo>
                      <a:pt x="67" y="25"/>
                      <a:pt x="65" y="29"/>
                      <a:pt x="61" y="34"/>
                    </a:cubicBezTo>
                    <a:cubicBezTo>
                      <a:pt x="57" y="38"/>
                      <a:pt x="53" y="40"/>
                      <a:pt x="47" y="40"/>
                    </a:cubicBezTo>
                    <a:cubicBezTo>
                      <a:pt x="42" y="40"/>
                      <a:pt x="37" y="38"/>
                      <a:pt x="33" y="34"/>
                    </a:cubicBezTo>
                    <a:cubicBezTo>
                      <a:pt x="30" y="29"/>
                      <a:pt x="28" y="25"/>
                      <a:pt x="28" y="19"/>
                    </a:cubicBezTo>
                    <a:cubicBezTo>
                      <a:pt x="28" y="14"/>
                      <a:pt x="30" y="9"/>
                      <a:pt x="33" y="6"/>
                    </a:cubicBezTo>
                    <a:cubicBezTo>
                      <a:pt x="37" y="2"/>
                      <a:pt x="42" y="0"/>
                      <a:pt x="47" y="0"/>
                    </a:cubicBezTo>
                    <a:cubicBezTo>
                      <a:pt x="53" y="0"/>
                      <a:pt x="57" y="2"/>
                      <a:pt x="61" y="6"/>
                    </a:cubicBezTo>
                    <a:cubicBezTo>
                      <a:pt x="65" y="9"/>
                      <a:pt x="67" y="14"/>
                      <a:pt x="67" y="19"/>
                    </a:cubicBezTo>
                    <a:close/>
                    <a:moveTo>
                      <a:pt x="95" y="134"/>
                    </a:moveTo>
                    <a:cubicBezTo>
                      <a:pt x="95" y="140"/>
                      <a:pt x="92" y="143"/>
                      <a:pt x="86" y="143"/>
                    </a:cubicBezTo>
                    <a:cubicBezTo>
                      <a:pt x="80" y="143"/>
                      <a:pt x="77" y="140"/>
                      <a:pt x="77" y="134"/>
                    </a:cubicBezTo>
                    <a:cubicBezTo>
                      <a:pt x="77" y="69"/>
                      <a:pt x="77" y="69"/>
                      <a:pt x="77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69" y="234"/>
                      <a:pt x="62" y="234"/>
                    </a:cubicBezTo>
                    <a:cubicBezTo>
                      <a:pt x="54" y="234"/>
                      <a:pt x="50" y="231"/>
                      <a:pt x="50" y="224"/>
                    </a:cubicBezTo>
                    <a:cubicBezTo>
                      <a:pt x="50" y="133"/>
                      <a:pt x="50" y="133"/>
                      <a:pt x="50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45" y="224"/>
                      <a:pt x="45" y="224"/>
                      <a:pt x="45" y="224"/>
                    </a:cubicBezTo>
                    <a:cubicBezTo>
                      <a:pt x="45" y="231"/>
                      <a:pt x="41" y="234"/>
                      <a:pt x="33" y="234"/>
                    </a:cubicBezTo>
                    <a:cubicBezTo>
                      <a:pt x="26" y="234"/>
                      <a:pt x="22" y="231"/>
                      <a:pt x="22" y="224"/>
                    </a:cubicBezTo>
                    <a:cubicBezTo>
                      <a:pt x="22" y="69"/>
                      <a:pt x="22" y="69"/>
                      <a:pt x="22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134"/>
                      <a:pt x="18" y="134"/>
                      <a:pt x="18" y="134"/>
                    </a:cubicBezTo>
                    <a:cubicBezTo>
                      <a:pt x="18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8" y="42"/>
                      <a:pt x="24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7" y="42"/>
                      <a:pt x="95" y="48"/>
                      <a:pt x="95" y="60"/>
                    </a:cubicBezTo>
                    <a:lnTo>
                      <a:pt x="95" y="1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94" name="Freeform 15"/>
              <p:cNvSpPr>
                <a:spLocks noEditPoints="1"/>
              </p:cNvSpPr>
              <p:nvPr/>
            </p:nvSpPr>
            <p:spPr bwMode="auto">
              <a:xfrm>
                <a:off x="4454020" y="3273763"/>
                <a:ext cx="279400" cy="679451"/>
              </a:xfrm>
              <a:custGeom>
                <a:avLst/>
                <a:gdLst>
                  <a:gd fmla="*/ 67 w 96" name="T0"/>
                  <a:gd fmla="*/ 19 h 234" name="T1"/>
                  <a:gd fmla="*/ 62 w 96" name="T2"/>
                  <a:gd fmla="*/ 34 h 234" name="T3"/>
                  <a:gd fmla="*/ 48 w 96" name="T4"/>
                  <a:gd fmla="*/ 40 h 234" name="T5"/>
                  <a:gd fmla="*/ 34 w 96" name="T6"/>
                  <a:gd fmla="*/ 34 h 234" name="T7"/>
                  <a:gd fmla="*/ 28 w 96" name="T8"/>
                  <a:gd fmla="*/ 19 h 234" name="T9"/>
                  <a:gd fmla="*/ 34 w 96" name="T10"/>
                  <a:gd fmla="*/ 6 h 234" name="T11"/>
                  <a:gd fmla="*/ 48 w 96" name="T12"/>
                  <a:gd fmla="*/ 0 h 234" name="T13"/>
                  <a:gd fmla="*/ 62 w 96" name="T14"/>
                  <a:gd fmla="*/ 6 h 234" name="T15"/>
                  <a:gd fmla="*/ 67 w 96" name="T16"/>
                  <a:gd fmla="*/ 19 h 234" name="T17"/>
                  <a:gd fmla="*/ 96 w 96" name="T18"/>
                  <a:gd fmla="*/ 134 h 234" name="T19"/>
                  <a:gd fmla="*/ 87 w 96" name="T20"/>
                  <a:gd fmla="*/ 143 h 234" name="T21"/>
                  <a:gd fmla="*/ 78 w 96" name="T22"/>
                  <a:gd fmla="*/ 134 h 234" name="T23"/>
                  <a:gd fmla="*/ 78 w 96" name="T24"/>
                  <a:gd fmla="*/ 69 h 234" name="T25"/>
                  <a:gd fmla="*/ 73 w 96" name="T26"/>
                  <a:gd fmla="*/ 69 h 234" name="T27"/>
                  <a:gd fmla="*/ 73 w 96" name="T28"/>
                  <a:gd fmla="*/ 224 h 234" name="T29"/>
                  <a:gd fmla="*/ 62 w 96" name="T30"/>
                  <a:gd fmla="*/ 234 h 234" name="T31"/>
                  <a:gd fmla="*/ 51 w 96" name="T32"/>
                  <a:gd fmla="*/ 224 h 234" name="T33"/>
                  <a:gd fmla="*/ 51 w 96" name="T34"/>
                  <a:gd fmla="*/ 133 h 234" name="T35"/>
                  <a:gd fmla="*/ 45 w 96" name="T36"/>
                  <a:gd fmla="*/ 133 h 234" name="T37"/>
                  <a:gd fmla="*/ 45 w 96" name="T38"/>
                  <a:gd fmla="*/ 224 h 234" name="T39"/>
                  <a:gd fmla="*/ 34 w 96" name="T40"/>
                  <a:gd fmla="*/ 234 h 234" name="T41"/>
                  <a:gd fmla="*/ 23 w 96" name="T42"/>
                  <a:gd fmla="*/ 224 h 234" name="T43"/>
                  <a:gd fmla="*/ 23 w 96" name="T44"/>
                  <a:gd fmla="*/ 69 h 234" name="T45"/>
                  <a:gd fmla="*/ 18 w 96" name="T46"/>
                  <a:gd fmla="*/ 69 h 234" name="T47"/>
                  <a:gd fmla="*/ 18 w 96" name="T48"/>
                  <a:gd fmla="*/ 134 h 234" name="T49"/>
                  <a:gd fmla="*/ 9 w 96" name="T50"/>
                  <a:gd fmla="*/ 143 h 234" name="T51"/>
                  <a:gd fmla="*/ 0 w 96" name="T52"/>
                  <a:gd fmla="*/ 134 h 234" name="T53"/>
                  <a:gd fmla="*/ 0 w 96" name="T54"/>
                  <a:gd fmla="*/ 60 h 234" name="T55"/>
                  <a:gd fmla="*/ 25 w 96" name="T56"/>
                  <a:gd fmla="*/ 42 h 234" name="T57"/>
                  <a:gd fmla="*/ 71 w 96" name="T58"/>
                  <a:gd fmla="*/ 42 h 234" name="T59"/>
                  <a:gd fmla="*/ 96 w 96" name="T60"/>
                  <a:gd fmla="*/ 60 h 234" name="T61"/>
                  <a:gd fmla="*/ 96 w 96" name="T62"/>
                  <a:gd fmla="*/ 134 h 234" name="T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b="b" l="0" r="r" t="0"/>
                <a:pathLst>
                  <a:path h="234" w="96">
                    <a:moveTo>
                      <a:pt x="67" y="19"/>
                    </a:moveTo>
                    <a:cubicBezTo>
                      <a:pt x="67" y="25"/>
                      <a:pt x="65" y="29"/>
                      <a:pt x="62" y="34"/>
                    </a:cubicBezTo>
                    <a:cubicBezTo>
                      <a:pt x="58" y="38"/>
                      <a:pt x="53" y="40"/>
                      <a:pt x="48" y="40"/>
                    </a:cubicBezTo>
                    <a:cubicBezTo>
                      <a:pt x="42" y="40"/>
                      <a:pt x="38" y="38"/>
                      <a:pt x="34" y="34"/>
                    </a:cubicBezTo>
                    <a:cubicBezTo>
                      <a:pt x="30" y="29"/>
                      <a:pt x="28" y="25"/>
                      <a:pt x="28" y="19"/>
                    </a:cubicBezTo>
                    <a:cubicBezTo>
                      <a:pt x="28" y="14"/>
                      <a:pt x="30" y="9"/>
                      <a:pt x="34" y="6"/>
                    </a:cubicBezTo>
                    <a:cubicBezTo>
                      <a:pt x="38" y="2"/>
                      <a:pt x="42" y="0"/>
                      <a:pt x="48" y="0"/>
                    </a:cubicBezTo>
                    <a:cubicBezTo>
                      <a:pt x="53" y="0"/>
                      <a:pt x="58" y="2"/>
                      <a:pt x="62" y="6"/>
                    </a:cubicBezTo>
                    <a:cubicBezTo>
                      <a:pt x="65" y="9"/>
                      <a:pt x="67" y="14"/>
                      <a:pt x="67" y="19"/>
                    </a:cubicBezTo>
                    <a:close/>
                    <a:moveTo>
                      <a:pt x="96" y="134"/>
                    </a:moveTo>
                    <a:cubicBezTo>
                      <a:pt x="96" y="140"/>
                      <a:pt x="93" y="143"/>
                      <a:pt x="87" y="143"/>
                    </a:cubicBezTo>
                    <a:cubicBezTo>
                      <a:pt x="81" y="143"/>
                      <a:pt x="78" y="140"/>
                      <a:pt x="78" y="134"/>
                    </a:cubicBezTo>
                    <a:cubicBezTo>
                      <a:pt x="78" y="69"/>
                      <a:pt x="78" y="69"/>
                      <a:pt x="78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69" y="234"/>
                      <a:pt x="62" y="234"/>
                    </a:cubicBezTo>
                    <a:cubicBezTo>
                      <a:pt x="54" y="234"/>
                      <a:pt x="51" y="231"/>
                      <a:pt x="51" y="224"/>
                    </a:cubicBezTo>
                    <a:cubicBezTo>
                      <a:pt x="51" y="133"/>
                      <a:pt x="51" y="133"/>
                      <a:pt x="51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45" y="224"/>
                      <a:pt x="45" y="224"/>
                      <a:pt x="45" y="224"/>
                    </a:cubicBezTo>
                    <a:cubicBezTo>
                      <a:pt x="45" y="231"/>
                      <a:pt x="41" y="234"/>
                      <a:pt x="34" y="234"/>
                    </a:cubicBezTo>
                    <a:cubicBezTo>
                      <a:pt x="26" y="234"/>
                      <a:pt x="23" y="231"/>
                      <a:pt x="23" y="224"/>
                    </a:cubicBezTo>
                    <a:cubicBezTo>
                      <a:pt x="23" y="69"/>
                      <a:pt x="23" y="69"/>
                      <a:pt x="23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134"/>
                      <a:pt x="18" y="134"/>
                      <a:pt x="18" y="134"/>
                    </a:cubicBezTo>
                    <a:cubicBezTo>
                      <a:pt x="18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8" y="42"/>
                      <a:pt x="25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7" y="42"/>
                      <a:pt x="96" y="48"/>
                      <a:pt x="96" y="60"/>
                    </a:cubicBezTo>
                    <a:lnTo>
                      <a:pt x="96" y="1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95" name="Freeform 16"/>
              <p:cNvSpPr>
                <a:spLocks noEditPoints="1"/>
              </p:cNvSpPr>
              <p:nvPr/>
            </p:nvSpPr>
            <p:spPr bwMode="auto">
              <a:xfrm>
                <a:off x="7385603" y="3273763"/>
                <a:ext cx="279400" cy="679451"/>
              </a:xfrm>
              <a:custGeom>
                <a:avLst/>
                <a:gdLst>
                  <a:gd fmla="*/ 67 w 96" name="T0"/>
                  <a:gd fmla="*/ 19 h 234" name="T1"/>
                  <a:gd fmla="*/ 62 w 96" name="T2"/>
                  <a:gd fmla="*/ 34 h 234" name="T3"/>
                  <a:gd fmla="*/ 48 w 96" name="T4"/>
                  <a:gd fmla="*/ 40 h 234" name="T5"/>
                  <a:gd fmla="*/ 34 w 96" name="T6"/>
                  <a:gd fmla="*/ 34 h 234" name="T7"/>
                  <a:gd fmla="*/ 28 w 96" name="T8"/>
                  <a:gd fmla="*/ 19 h 234" name="T9"/>
                  <a:gd fmla="*/ 34 w 96" name="T10"/>
                  <a:gd fmla="*/ 6 h 234" name="T11"/>
                  <a:gd fmla="*/ 48 w 96" name="T12"/>
                  <a:gd fmla="*/ 0 h 234" name="T13"/>
                  <a:gd fmla="*/ 62 w 96" name="T14"/>
                  <a:gd fmla="*/ 6 h 234" name="T15"/>
                  <a:gd fmla="*/ 67 w 96" name="T16"/>
                  <a:gd fmla="*/ 19 h 234" name="T17"/>
                  <a:gd fmla="*/ 96 w 96" name="T18"/>
                  <a:gd fmla="*/ 134 h 234" name="T19"/>
                  <a:gd fmla="*/ 87 w 96" name="T20"/>
                  <a:gd fmla="*/ 143 h 234" name="T21"/>
                  <a:gd fmla="*/ 77 w 96" name="T22"/>
                  <a:gd fmla="*/ 134 h 234" name="T23"/>
                  <a:gd fmla="*/ 77 w 96" name="T24"/>
                  <a:gd fmla="*/ 69 h 234" name="T25"/>
                  <a:gd fmla="*/ 73 w 96" name="T26"/>
                  <a:gd fmla="*/ 69 h 234" name="T27"/>
                  <a:gd fmla="*/ 73 w 96" name="T28"/>
                  <a:gd fmla="*/ 224 h 234" name="T29"/>
                  <a:gd fmla="*/ 62 w 96" name="T30"/>
                  <a:gd fmla="*/ 234 h 234" name="T31"/>
                  <a:gd fmla="*/ 51 w 96" name="T32"/>
                  <a:gd fmla="*/ 224 h 234" name="T33"/>
                  <a:gd fmla="*/ 51 w 96" name="T34"/>
                  <a:gd fmla="*/ 133 h 234" name="T35"/>
                  <a:gd fmla="*/ 45 w 96" name="T36"/>
                  <a:gd fmla="*/ 133 h 234" name="T37"/>
                  <a:gd fmla="*/ 45 w 96" name="T38"/>
                  <a:gd fmla="*/ 224 h 234" name="T39"/>
                  <a:gd fmla="*/ 34 w 96" name="T40"/>
                  <a:gd fmla="*/ 234 h 234" name="T41"/>
                  <a:gd fmla="*/ 23 w 96" name="T42"/>
                  <a:gd fmla="*/ 224 h 234" name="T43"/>
                  <a:gd fmla="*/ 23 w 96" name="T44"/>
                  <a:gd fmla="*/ 69 h 234" name="T45"/>
                  <a:gd fmla="*/ 18 w 96" name="T46"/>
                  <a:gd fmla="*/ 69 h 234" name="T47"/>
                  <a:gd fmla="*/ 18 w 96" name="T48"/>
                  <a:gd fmla="*/ 134 h 234" name="T49"/>
                  <a:gd fmla="*/ 9 w 96" name="T50"/>
                  <a:gd fmla="*/ 143 h 234" name="T51"/>
                  <a:gd fmla="*/ 0 w 96" name="T52"/>
                  <a:gd fmla="*/ 134 h 234" name="T53"/>
                  <a:gd fmla="*/ 0 w 96" name="T54"/>
                  <a:gd fmla="*/ 60 h 234" name="T55"/>
                  <a:gd fmla="*/ 25 w 96" name="T56"/>
                  <a:gd fmla="*/ 42 h 234" name="T57"/>
                  <a:gd fmla="*/ 71 w 96" name="T58"/>
                  <a:gd fmla="*/ 42 h 234" name="T59"/>
                  <a:gd fmla="*/ 96 w 96" name="T60"/>
                  <a:gd fmla="*/ 60 h 234" name="T61"/>
                  <a:gd fmla="*/ 96 w 96" name="T62"/>
                  <a:gd fmla="*/ 134 h 234" name="T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b="b" l="0" r="r" t="0"/>
                <a:pathLst>
                  <a:path h="234" w="96">
                    <a:moveTo>
                      <a:pt x="67" y="19"/>
                    </a:moveTo>
                    <a:cubicBezTo>
                      <a:pt x="67" y="25"/>
                      <a:pt x="65" y="29"/>
                      <a:pt x="62" y="34"/>
                    </a:cubicBezTo>
                    <a:cubicBezTo>
                      <a:pt x="58" y="38"/>
                      <a:pt x="53" y="40"/>
                      <a:pt x="48" y="40"/>
                    </a:cubicBezTo>
                    <a:cubicBezTo>
                      <a:pt x="42" y="40"/>
                      <a:pt x="38" y="38"/>
                      <a:pt x="34" y="34"/>
                    </a:cubicBezTo>
                    <a:cubicBezTo>
                      <a:pt x="30" y="29"/>
                      <a:pt x="28" y="25"/>
                      <a:pt x="28" y="19"/>
                    </a:cubicBezTo>
                    <a:cubicBezTo>
                      <a:pt x="28" y="14"/>
                      <a:pt x="30" y="9"/>
                      <a:pt x="34" y="6"/>
                    </a:cubicBezTo>
                    <a:cubicBezTo>
                      <a:pt x="38" y="2"/>
                      <a:pt x="42" y="0"/>
                      <a:pt x="48" y="0"/>
                    </a:cubicBezTo>
                    <a:cubicBezTo>
                      <a:pt x="53" y="0"/>
                      <a:pt x="58" y="2"/>
                      <a:pt x="62" y="6"/>
                    </a:cubicBezTo>
                    <a:cubicBezTo>
                      <a:pt x="65" y="9"/>
                      <a:pt x="67" y="14"/>
                      <a:pt x="67" y="19"/>
                    </a:cubicBezTo>
                    <a:close/>
                    <a:moveTo>
                      <a:pt x="96" y="134"/>
                    </a:moveTo>
                    <a:cubicBezTo>
                      <a:pt x="96" y="140"/>
                      <a:pt x="93" y="143"/>
                      <a:pt x="87" y="143"/>
                    </a:cubicBezTo>
                    <a:cubicBezTo>
                      <a:pt x="81" y="143"/>
                      <a:pt x="77" y="140"/>
                      <a:pt x="77" y="134"/>
                    </a:cubicBezTo>
                    <a:cubicBezTo>
                      <a:pt x="77" y="69"/>
                      <a:pt x="77" y="69"/>
                      <a:pt x="77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69" y="234"/>
                      <a:pt x="62" y="234"/>
                    </a:cubicBezTo>
                    <a:cubicBezTo>
                      <a:pt x="54" y="234"/>
                      <a:pt x="51" y="231"/>
                      <a:pt x="51" y="224"/>
                    </a:cubicBezTo>
                    <a:cubicBezTo>
                      <a:pt x="51" y="133"/>
                      <a:pt x="51" y="133"/>
                      <a:pt x="51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45" y="224"/>
                      <a:pt x="45" y="224"/>
                      <a:pt x="45" y="224"/>
                    </a:cubicBezTo>
                    <a:cubicBezTo>
                      <a:pt x="45" y="231"/>
                      <a:pt x="41" y="234"/>
                      <a:pt x="34" y="234"/>
                    </a:cubicBezTo>
                    <a:cubicBezTo>
                      <a:pt x="26" y="234"/>
                      <a:pt x="23" y="231"/>
                      <a:pt x="23" y="224"/>
                    </a:cubicBezTo>
                    <a:cubicBezTo>
                      <a:pt x="23" y="69"/>
                      <a:pt x="23" y="69"/>
                      <a:pt x="23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134"/>
                      <a:pt x="18" y="134"/>
                      <a:pt x="18" y="134"/>
                    </a:cubicBezTo>
                    <a:cubicBezTo>
                      <a:pt x="18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8" y="42"/>
                      <a:pt x="25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7" y="42"/>
                      <a:pt x="96" y="48"/>
                      <a:pt x="96" y="60"/>
                    </a:cubicBezTo>
                    <a:lnTo>
                      <a:pt x="96" y="1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96" name="Freeform 17"/>
              <p:cNvSpPr>
                <a:spLocks noEditPoints="1"/>
              </p:cNvSpPr>
              <p:nvPr/>
            </p:nvSpPr>
            <p:spPr bwMode="auto">
              <a:xfrm>
                <a:off x="5626654" y="3273763"/>
                <a:ext cx="275167" cy="679451"/>
              </a:xfrm>
              <a:custGeom>
                <a:avLst/>
                <a:gdLst>
                  <a:gd fmla="*/ 67 w 95" name="T0"/>
                  <a:gd fmla="*/ 19 h 234" name="T1"/>
                  <a:gd fmla="*/ 61 w 95" name="T2"/>
                  <a:gd fmla="*/ 34 h 234" name="T3"/>
                  <a:gd fmla="*/ 47 w 95" name="T4"/>
                  <a:gd fmla="*/ 40 h 234" name="T5"/>
                  <a:gd fmla="*/ 34 w 95" name="T6"/>
                  <a:gd fmla="*/ 34 h 234" name="T7"/>
                  <a:gd fmla="*/ 28 w 95" name="T8"/>
                  <a:gd fmla="*/ 19 h 234" name="T9"/>
                  <a:gd fmla="*/ 33 w 95" name="T10"/>
                  <a:gd fmla="*/ 6 h 234" name="T11"/>
                  <a:gd fmla="*/ 47 w 95" name="T12"/>
                  <a:gd fmla="*/ 0 h 234" name="T13"/>
                  <a:gd fmla="*/ 61 w 95" name="T14"/>
                  <a:gd fmla="*/ 6 h 234" name="T15"/>
                  <a:gd fmla="*/ 67 w 95" name="T16"/>
                  <a:gd fmla="*/ 19 h 234" name="T17"/>
                  <a:gd fmla="*/ 95 w 95" name="T18"/>
                  <a:gd fmla="*/ 134 h 234" name="T19"/>
                  <a:gd fmla="*/ 86 w 95" name="T20"/>
                  <a:gd fmla="*/ 143 h 234" name="T21"/>
                  <a:gd fmla="*/ 77 w 95" name="T22"/>
                  <a:gd fmla="*/ 134 h 234" name="T23"/>
                  <a:gd fmla="*/ 77 w 95" name="T24"/>
                  <a:gd fmla="*/ 69 h 234" name="T25"/>
                  <a:gd fmla="*/ 73 w 95" name="T26"/>
                  <a:gd fmla="*/ 69 h 234" name="T27"/>
                  <a:gd fmla="*/ 73 w 95" name="T28"/>
                  <a:gd fmla="*/ 224 h 234" name="T29"/>
                  <a:gd fmla="*/ 62 w 95" name="T30"/>
                  <a:gd fmla="*/ 234 h 234" name="T31"/>
                  <a:gd fmla="*/ 51 w 95" name="T32"/>
                  <a:gd fmla="*/ 224 h 234" name="T33"/>
                  <a:gd fmla="*/ 51 w 95" name="T34"/>
                  <a:gd fmla="*/ 133 h 234" name="T35"/>
                  <a:gd fmla="*/ 45 w 95" name="T36"/>
                  <a:gd fmla="*/ 133 h 234" name="T37"/>
                  <a:gd fmla="*/ 45 w 95" name="T38"/>
                  <a:gd fmla="*/ 224 h 234" name="T39"/>
                  <a:gd fmla="*/ 34 w 95" name="T40"/>
                  <a:gd fmla="*/ 234 h 234" name="T41"/>
                  <a:gd fmla="*/ 22 w 95" name="T42"/>
                  <a:gd fmla="*/ 224 h 234" name="T43"/>
                  <a:gd fmla="*/ 22 w 95" name="T44"/>
                  <a:gd fmla="*/ 69 h 234" name="T45"/>
                  <a:gd fmla="*/ 18 w 95" name="T46"/>
                  <a:gd fmla="*/ 69 h 234" name="T47"/>
                  <a:gd fmla="*/ 18 w 95" name="T48"/>
                  <a:gd fmla="*/ 134 h 234" name="T49"/>
                  <a:gd fmla="*/ 9 w 95" name="T50"/>
                  <a:gd fmla="*/ 143 h 234" name="T51"/>
                  <a:gd fmla="*/ 0 w 95" name="T52"/>
                  <a:gd fmla="*/ 134 h 234" name="T53"/>
                  <a:gd fmla="*/ 0 w 95" name="T54"/>
                  <a:gd fmla="*/ 60 h 234" name="T55"/>
                  <a:gd fmla="*/ 25 w 95" name="T56"/>
                  <a:gd fmla="*/ 42 h 234" name="T57"/>
                  <a:gd fmla="*/ 71 w 95" name="T58"/>
                  <a:gd fmla="*/ 42 h 234" name="T59"/>
                  <a:gd fmla="*/ 95 w 95" name="T60"/>
                  <a:gd fmla="*/ 60 h 234" name="T61"/>
                  <a:gd fmla="*/ 95 w 95" name="T62"/>
                  <a:gd fmla="*/ 134 h 234" name="T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b="b" l="0" r="r" t="0"/>
                <a:pathLst>
                  <a:path h="234" w="95">
                    <a:moveTo>
                      <a:pt x="67" y="19"/>
                    </a:moveTo>
                    <a:cubicBezTo>
                      <a:pt x="67" y="25"/>
                      <a:pt x="65" y="29"/>
                      <a:pt x="61" y="34"/>
                    </a:cubicBezTo>
                    <a:cubicBezTo>
                      <a:pt x="57" y="38"/>
                      <a:pt x="53" y="40"/>
                      <a:pt x="47" y="40"/>
                    </a:cubicBezTo>
                    <a:cubicBezTo>
                      <a:pt x="42" y="40"/>
                      <a:pt x="37" y="38"/>
                      <a:pt x="34" y="34"/>
                    </a:cubicBezTo>
                    <a:cubicBezTo>
                      <a:pt x="30" y="29"/>
                      <a:pt x="28" y="25"/>
                      <a:pt x="28" y="19"/>
                    </a:cubicBezTo>
                    <a:cubicBezTo>
                      <a:pt x="28" y="14"/>
                      <a:pt x="30" y="9"/>
                      <a:pt x="33" y="6"/>
                    </a:cubicBezTo>
                    <a:cubicBezTo>
                      <a:pt x="37" y="2"/>
                      <a:pt x="42" y="0"/>
                      <a:pt x="47" y="0"/>
                    </a:cubicBezTo>
                    <a:cubicBezTo>
                      <a:pt x="53" y="0"/>
                      <a:pt x="57" y="2"/>
                      <a:pt x="61" y="6"/>
                    </a:cubicBezTo>
                    <a:cubicBezTo>
                      <a:pt x="65" y="9"/>
                      <a:pt x="67" y="14"/>
                      <a:pt x="67" y="19"/>
                    </a:cubicBezTo>
                    <a:close/>
                    <a:moveTo>
                      <a:pt x="95" y="134"/>
                    </a:moveTo>
                    <a:cubicBezTo>
                      <a:pt x="95" y="140"/>
                      <a:pt x="92" y="143"/>
                      <a:pt x="86" y="143"/>
                    </a:cubicBezTo>
                    <a:cubicBezTo>
                      <a:pt x="80" y="143"/>
                      <a:pt x="77" y="140"/>
                      <a:pt x="77" y="134"/>
                    </a:cubicBezTo>
                    <a:cubicBezTo>
                      <a:pt x="77" y="69"/>
                      <a:pt x="77" y="69"/>
                      <a:pt x="77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69" y="234"/>
                      <a:pt x="62" y="234"/>
                    </a:cubicBezTo>
                    <a:cubicBezTo>
                      <a:pt x="54" y="234"/>
                      <a:pt x="51" y="231"/>
                      <a:pt x="51" y="224"/>
                    </a:cubicBezTo>
                    <a:cubicBezTo>
                      <a:pt x="51" y="133"/>
                      <a:pt x="51" y="133"/>
                      <a:pt x="51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45" y="224"/>
                      <a:pt x="45" y="224"/>
                      <a:pt x="45" y="224"/>
                    </a:cubicBezTo>
                    <a:cubicBezTo>
                      <a:pt x="45" y="231"/>
                      <a:pt x="41" y="234"/>
                      <a:pt x="34" y="234"/>
                    </a:cubicBezTo>
                    <a:cubicBezTo>
                      <a:pt x="26" y="234"/>
                      <a:pt x="22" y="231"/>
                      <a:pt x="22" y="224"/>
                    </a:cubicBezTo>
                    <a:cubicBezTo>
                      <a:pt x="22" y="69"/>
                      <a:pt x="22" y="69"/>
                      <a:pt x="22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134"/>
                      <a:pt x="18" y="134"/>
                      <a:pt x="18" y="134"/>
                    </a:cubicBezTo>
                    <a:cubicBezTo>
                      <a:pt x="18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8" y="42"/>
                      <a:pt x="25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7" y="42"/>
                      <a:pt x="95" y="48"/>
                      <a:pt x="95" y="60"/>
                    </a:cubicBezTo>
                    <a:lnTo>
                      <a:pt x="95" y="1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97" name="Freeform 19"/>
              <p:cNvSpPr>
                <a:spLocks noEditPoints="1"/>
              </p:cNvSpPr>
              <p:nvPr/>
            </p:nvSpPr>
            <p:spPr bwMode="auto">
              <a:xfrm>
                <a:off x="5042454" y="3273763"/>
                <a:ext cx="279400" cy="679451"/>
              </a:xfrm>
              <a:custGeom>
                <a:avLst/>
                <a:gdLst>
                  <a:gd fmla="*/ 67 w 96" name="T0"/>
                  <a:gd fmla="*/ 19 h 234" name="T1"/>
                  <a:gd fmla="*/ 61 w 96" name="T2"/>
                  <a:gd fmla="*/ 34 h 234" name="T3"/>
                  <a:gd fmla="*/ 48 w 96" name="T4"/>
                  <a:gd fmla="*/ 40 h 234" name="T5"/>
                  <a:gd fmla="*/ 34 w 96" name="T6"/>
                  <a:gd fmla="*/ 34 h 234" name="T7"/>
                  <a:gd fmla="*/ 28 w 96" name="T8"/>
                  <a:gd fmla="*/ 19 h 234" name="T9"/>
                  <a:gd fmla="*/ 34 w 96" name="T10"/>
                  <a:gd fmla="*/ 6 h 234" name="T11"/>
                  <a:gd fmla="*/ 48 w 96" name="T12"/>
                  <a:gd fmla="*/ 0 h 234" name="T13"/>
                  <a:gd fmla="*/ 61 w 96" name="T14"/>
                  <a:gd fmla="*/ 6 h 234" name="T15"/>
                  <a:gd fmla="*/ 67 w 96" name="T16"/>
                  <a:gd fmla="*/ 19 h 234" name="T17"/>
                  <a:gd fmla="*/ 96 w 96" name="T18"/>
                  <a:gd fmla="*/ 134 h 234" name="T19"/>
                  <a:gd fmla="*/ 87 w 96" name="T20"/>
                  <a:gd fmla="*/ 143 h 234" name="T21"/>
                  <a:gd fmla="*/ 77 w 96" name="T22"/>
                  <a:gd fmla="*/ 134 h 234" name="T23"/>
                  <a:gd fmla="*/ 77 w 96" name="T24"/>
                  <a:gd fmla="*/ 69 h 234" name="T25"/>
                  <a:gd fmla="*/ 73 w 96" name="T26"/>
                  <a:gd fmla="*/ 69 h 234" name="T27"/>
                  <a:gd fmla="*/ 73 w 96" name="T28"/>
                  <a:gd fmla="*/ 224 h 234" name="T29"/>
                  <a:gd fmla="*/ 62 w 96" name="T30"/>
                  <a:gd fmla="*/ 234 h 234" name="T31"/>
                  <a:gd fmla="*/ 51 w 96" name="T32"/>
                  <a:gd fmla="*/ 224 h 234" name="T33"/>
                  <a:gd fmla="*/ 51 w 96" name="T34"/>
                  <a:gd fmla="*/ 133 h 234" name="T35"/>
                  <a:gd fmla="*/ 45 w 96" name="T36"/>
                  <a:gd fmla="*/ 133 h 234" name="T37"/>
                  <a:gd fmla="*/ 45 w 96" name="T38"/>
                  <a:gd fmla="*/ 224 h 234" name="T39"/>
                  <a:gd fmla="*/ 34 w 96" name="T40"/>
                  <a:gd fmla="*/ 234 h 234" name="T41"/>
                  <a:gd fmla="*/ 23 w 96" name="T42"/>
                  <a:gd fmla="*/ 224 h 234" name="T43"/>
                  <a:gd fmla="*/ 23 w 96" name="T44"/>
                  <a:gd fmla="*/ 69 h 234" name="T45"/>
                  <a:gd fmla="*/ 18 w 96" name="T46"/>
                  <a:gd fmla="*/ 69 h 234" name="T47"/>
                  <a:gd fmla="*/ 18 w 96" name="T48"/>
                  <a:gd fmla="*/ 134 h 234" name="T49"/>
                  <a:gd fmla="*/ 9 w 96" name="T50"/>
                  <a:gd fmla="*/ 143 h 234" name="T51"/>
                  <a:gd fmla="*/ 0 w 96" name="T52"/>
                  <a:gd fmla="*/ 134 h 234" name="T53"/>
                  <a:gd fmla="*/ 0 w 96" name="T54"/>
                  <a:gd fmla="*/ 60 h 234" name="T55"/>
                  <a:gd fmla="*/ 25 w 96" name="T56"/>
                  <a:gd fmla="*/ 42 h 234" name="T57"/>
                  <a:gd fmla="*/ 71 w 96" name="T58"/>
                  <a:gd fmla="*/ 42 h 234" name="T59"/>
                  <a:gd fmla="*/ 96 w 96" name="T60"/>
                  <a:gd fmla="*/ 60 h 234" name="T61"/>
                  <a:gd fmla="*/ 96 w 96" name="T62"/>
                  <a:gd fmla="*/ 134 h 234" name="T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b="b" l="0" r="r" t="0"/>
                <a:pathLst>
                  <a:path h="234" w="96">
                    <a:moveTo>
                      <a:pt x="67" y="19"/>
                    </a:moveTo>
                    <a:cubicBezTo>
                      <a:pt x="67" y="25"/>
                      <a:pt x="65" y="29"/>
                      <a:pt x="61" y="34"/>
                    </a:cubicBezTo>
                    <a:cubicBezTo>
                      <a:pt x="58" y="38"/>
                      <a:pt x="53" y="40"/>
                      <a:pt x="48" y="40"/>
                    </a:cubicBezTo>
                    <a:cubicBezTo>
                      <a:pt x="42" y="40"/>
                      <a:pt x="38" y="38"/>
                      <a:pt x="34" y="34"/>
                    </a:cubicBezTo>
                    <a:cubicBezTo>
                      <a:pt x="30" y="29"/>
                      <a:pt x="28" y="25"/>
                      <a:pt x="28" y="19"/>
                    </a:cubicBezTo>
                    <a:cubicBezTo>
                      <a:pt x="28" y="14"/>
                      <a:pt x="30" y="9"/>
                      <a:pt x="34" y="6"/>
                    </a:cubicBezTo>
                    <a:cubicBezTo>
                      <a:pt x="37" y="2"/>
                      <a:pt x="42" y="0"/>
                      <a:pt x="48" y="0"/>
                    </a:cubicBezTo>
                    <a:cubicBezTo>
                      <a:pt x="53" y="0"/>
                      <a:pt x="58" y="2"/>
                      <a:pt x="61" y="6"/>
                    </a:cubicBezTo>
                    <a:cubicBezTo>
                      <a:pt x="65" y="9"/>
                      <a:pt x="67" y="14"/>
                      <a:pt x="67" y="19"/>
                    </a:cubicBezTo>
                    <a:close/>
                    <a:moveTo>
                      <a:pt x="96" y="134"/>
                    </a:moveTo>
                    <a:cubicBezTo>
                      <a:pt x="96" y="140"/>
                      <a:pt x="93" y="143"/>
                      <a:pt x="87" y="143"/>
                    </a:cubicBezTo>
                    <a:cubicBezTo>
                      <a:pt x="81" y="143"/>
                      <a:pt x="77" y="140"/>
                      <a:pt x="77" y="134"/>
                    </a:cubicBezTo>
                    <a:cubicBezTo>
                      <a:pt x="77" y="69"/>
                      <a:pt x="77" y="69"/>
                      <a:pt x="77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69" y="234"/>
                      <a:pt x="62" y="234"/>
                    </a:cubicBezTo>
                    <a:cubicBezTo>
                      <a:pt x="54" y="234"/>
                      <a:pt x="51" y="231"/>
                      <a:pt x="51" y="224"/>
                    </a:cubicBezTo>
                    <a:cubicBezTo>
                      <a:pt x="51" y="133"/>
                      <a:pt x="51" y="133"/>
                      <a:pt x="51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45" y="224"/>
                      <a:pt x="45" y="224"/>
                      <a:pt x="45" y="224"/>
                    </a:cubicBezTo>
                    <a:cubicBezTo>
                      <a:pt x="45" y="231"/>
                      <a:pt x="41" y="234"/>
                      <a:pt x="34" y="234"/>
                    </a:cubicBezTo>
                    <a:cubicBezTo>
                      <a:pt x="26" y="234"/>
                      <a:pt x="23" y="231"/>
                      <a:pt x="23" y="224"/>
                    </a:cubicBezTo>
                    <a:cubicBezTo>
                      <a:pt x="23" y="69"/>
                      <a:pt x="23" y="69"/>
                      <a:pt x="23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134"/>
                      <a:pt x="18" y="134"/>
                      <a:pt x="18" y="134"/>
                    </a:cubicBezTo>
                    <a:cubicBezTo>
                      <a:pt x="18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8" y="42"/>
                      <a:pt x="25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7" y="42"/>
                      <a:pt x="96" y="48"/>
                      <a:pt x="96" y="60"/>
                    </a:cubicBezTo>
                    <a:lnTo>
                      <a:pt x="96" y="1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98" name="Freeform 20"/>
              <p:cNvSpPr>
                <a:spLocks noEditPoints="1"/>
              </p:cNvSpPr>
              <p:nvPr/>
            </p:nvSpPr>
            <p:spPr bwMode="auto">
              <a:xfrm>
                <a:off x="7971920" y="3273763"/>
                <a:ext cx="279400" cy="679451"/>
              </a:xfrm>
              <a:custGeom>
                <a:avLst/>
                <a:gdLst>
                  <a:gd fmla="*/ 67 w 96" name="T0"/>
                  <a:gd fmla="*/ 19 h 234" name="T1"/>
                  <a:gd fmla="*/ 61 w 96" name="T2"/>
                  <a:gd fmla="*/ 34 h 234" name="T3"/>
                  <a:gd fmla="*/ 48 w 96" name="T4"/>
                  <a:gd fmla="*/ 40 h 234" name="T5"/>
                  <a:gd fmla="*/ 34 w 96" name="T6"/>
                  <a:gd fmla="*/ 34 h 234" name="T7"/>
                  <a:gd fmla="*/ 28 w 96" name="T8"/>
                  <a:gd fmla="*/ 19 h 234" name="T9"/>
                  <a:gd fmla="*/ 34 w 96" name="T10"/>
                  <a:gd fmla="*/ 6 h 234" name="T11"/>
                  <a:gd fmla="*/ 48 w 96" name="T12"/>
                  <a:gd fmla="*/ 0 h 234" name="T13"/>
                  <a:gd fmla="*/ 61 w 96" name="T14"/>
                  <a:gd fmla="*/ 6 h 234" name="T15"/>
                  <a:gd fmla="*/ 67 w 96" name="T16"/>
                  <a:gd fmla="*/ 19 h 234" name="T17"/>
                  <a:gd fmla="*/ 96 w 96" name="T18"/>
                  <a:gd fmla="*/ 134 h 234" name="T19"/>
                  <a:gd fmla="*/ 86 w 96" name="T20"/>
                  <a:gd fmla="*/ 143 h 234" name="T21"/>
                  <a:gd fmla="*/ 77 w 96" name="T22"/>
                  <a:gd fmla="*/ 134 h 234" name="T23"/>
                  <a:gd fmla="*/ 77 w 96" name="T24"/>
                  <a:gd fmla="*/ 69 h 234" name="T25"/>
                  <a:gd fmla="*/ 73 w 96" name="T26"/>
                  <a:gd fmla="*/ 69 h 234" name="T27"/>
                  <a:gd fmla="*/ 73 w 96" name="T28"/>
                  <a:gd fmla="*/ 224 h 234" name="T29"/>
                  <a:gd fmla="*/ 62 w 96" name="T30"/>
                  <a:gd fmla="*/ 234 h 234" name="T31"/>
                  <a:gd fmla="*/ 51 w 96" name="T32"/>
                  <a:gd fmla="*/ 224 h 234" name="T33"/>
                  <a:gd fmla="*/ 51 w 96" name="T34"/>
                  <a:gd fmla="*/ 133 h 234" name="T35"/>
                  <a:gd fmla="*/ 45 w 96" name="T36"/>
                  <a:gd fmla="*/ 133 h 234" name="T37"/>
                  <a:gd fmla="*/ 45 w 96" name="T38"/>
                  <a:gd fmla="*/ 224 h 234" name="T39"/>
                  <a:gd fmla="*/ 34 w 96" name="T40"/>
                  <a:gd fmla="*/ 234 h 234" name="T41"/>
                  <a:gd fmla="*/ 23 w 96" name="T42"/>
                  <a:gd fmla="*/ 224 h 234" name="T43"/>
                  <a:gd fmla="*/ 23 w 96" name="T44"/>
                  <a:gd fmla="*/ 69 h 234" name="T45"/>
                  <a:gd fmla="*/ 18 w 96" name="T46"/>
                  <a:gd fmla="*/ 69 h 234" name="T47"/>
                  <a:gd fmla="*/ 18 w 96" name="T48"/>
                  <a:gd fmla="*/ 134 h 234" name="T49"/>
                  <a:gd fmla="*/ 9 w 96" name="T50"/>
                  <a:gd fmla="*/ 143 h 234" name="T51"/>
                  <a:gd fmla="*/ 0 w 96" name="T52"/>
                  <a:gd fmla="*/ 134 h 234" name="T53"/>
                  <a:gd fmla="*/ 0 w 96" name="T54"/>
                  <a:gd fmla="*/ 60 h 234" name="T55"/>
                  <a:gd fmla="*/ 25 w 96" name="T56"/>
                  <a:gd fmla="*/ 42 h 234" name="T57"/>
                  <a:gd fmla="*/ 71 w 96" name="T58"/>
                  <a:gd fmla="*/ 42 h 234" name="T59"/>
                  <a:gd fmla="*/ 96 w 96" name="T60"/>
                  <a:gd fmla="*/ 60 h 234" name="T61"/>
                  <a:gd fmla="*/ 96 w 96" name="T62"/>
                  <a:gd fmla="*/ 134 h 234" name="T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b="b" l="0" r="r" t="0"/>
                <a:pathLst>
                  <a:path h="234" w="96">
                    <a:moveTo>
                      <a:pt x="67" y="19"/>
                    </a:moveTo>
                    <a:cubicBezTo>
                      <a:pt x="67" y="25"/>
                      <a:pt x="65" y="29"/>
                      <a:pt x="61" y="34"/>
                    </a:cubicBezTo>
                    <a:cubicBezTo>
                      <a:pt x="58" y="38"/>
                      <a:pt x="53" y="40"/>
                      <a:pt x="48" y="40"/>
                    </a:cubicBezTo>
                    <a:cubicBezTo>
                      <a:pt x="42" y="40"/>
                      <a:pt x="38" y="38"/>
                      <a:pt x="34" y="34"/>
                    </a:cubicBezTo>
                    <a:cubicBezTo>
                      <a:pt x="30" y="29"/>
                      <a:pt x="28" y="25"/>
                      <a:pt x="28" y="19"/>
                    </a:cubicBezTo>
                    <a:cubicBezTo>
                      <a:pt x="28" y="14"/>
                      <a:pt x="30" y="9"/>
                      <a:pt x="34" y="6"/>
                    </a:cubicBezTo>
                    <a:cubicBezTo>
                      <a:pt x="37" y="2"/>
                      <a:pt x="42" y="0"/>
                      <a:pt x="48" y="0"/>
                    </a:cubicBezTo>
                    <a:cubicBezTo>
                      <a:pt x="53" y="0"/>
                      <a:pt x="58" y="2"/>
                      <a:pt x="61" y="6"/>
                    </a:cubicBezTo>
                    <a:cubicBezTo>
                      <a:pt x="65" y="9"/>
                      <a:pt x="67" y="14"/>
                      <a:pt x="67" y="19"/>
                    </a:cubicBezTo>
                    <a:close/>
                    <a:moveTo>
                      <a:pt x="96" y="134"/>
                    </a:moveTo>
                    <a:cubicBezTo>
                      <a:pt x="96" y="140"/>
                      <a:pt x="93" y="143"/>
                      <a:pt x="86" y="143"/>
                    </a:cubicBezTo>
                    <a:cubicBezTo>
                      <a:pt x="80" y="143"/>
                      <a:pt x="77" y="140"/>
                      <a:pt x="77" y="134"/>
                    </a:cubicBezTo>
                    <a:cubicBezTo>
                      <a:pt x="77" y="69"/>
                      <a:pt x="77" y="69"/>
                      <a:pt x="77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69" y="234"/>
                      <a:pt x="62" y="234"/>
                    </a:cubicBezTo>
                    <a:cubicBezTo>
                      <a:pt x="54" y="234"/>
                      <a:pt x="51" y="231"/>
                      <a:pt x="51" y="224"/>
                    </a:cubicBezTo>
                    <a:cubicBezTo>
                      <a:pt x="51" y="133"/>
                      <a:pt x="51" y="133"/>
                      <a:pt x="51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45" y="224"/>
                      <a:pt x="45" y="224"/>
                      <a:pt x="45" y="224"/>
                    </a:cubicBezTo>
                    <a:cubicBezTo>
                      <a:pt x="45" y="231"/>
                      <a:pt x="41" y="234"/>
                      <a:pt x="34" y="234"/>
                    </a:cubicBezTo>
                    <a:cubicBezTo>
                      <a:pt x="26" y="234"/>
                      <a:pt x="23" y="231"/>
                      <a:pt x="23" y="224"/>
                    </a:cubicBezTo>
                    <a:cubicBezTo>
                      <a:pt x="23" y="69"/>
                      <a:pt x="23" y="69"/>
                      <a:pt x="23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134"/>
                      <a:pt x="18" y="134"/>
                      <a:pt x="18" y="134"/>
                    </a:cubicBezTo>
                    <a:cubicBezTo>
                      <a:pt x="18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8" y="42"/>
                      <a:pt x="25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7" y="42"/>
                      <a:pt x="96" y="48"/>
                      <a:pt x="96" y="60"/>
                    </a:cubicBezTo>
                    <a:lnTo>
                      <a:pt x="96" y="1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99" name="Freeform 21"/>
              <p:cNvSpPr>
                <a:spLocks noEditPoints="1"/>
              </p:cNvSpPr>
              <p:nvPr/>
            </p:nvSpPr>
            <p:spPr bwMode="auto">
              <a:xfrm>
                <a:off x="6212970" y="3273763"/>
                <a:ext cx="277284" cy="679451"/>
              </a:xfrm>
              <a:custGeom>
                <a:avLst/>
                <a:gdLst>
                  <a:gd fmla="*/ 67 w 95" name="T0"/>
                  <a:gd fmla="*/ 19 h 234" name="T1"/>
                  <a:gd fmla="*/ 61 w 95" name="T2"/>
                  <a:gd fmla="*/ 34 h 234" name="T3"/>
                  <a:gd fmla="*/ 47 w 95" name="T4"/>
                  <a:gd fmla="*/ 40 h 234" name="T5"/>
                  <a:gd fmla="*/ 33 w 95" name="T6"/>
                  <a:gd fmla="*/ 34 h 234" name="T7"/>
                  <a:gd fmla="*/ 28 w 95" name="T8"/>
                  <a:gd fmla="*/ 19 h 234" name="T9"/>
                  <a:gd fmla="*/ 33 w 95" name="T10"/>
                  <a:gd fmla="*/ 6 h 234" name="T11"/>
                  <a:gd fmla="*/ 47 w 95" name="T12"/>
                  <a:gd fmla="*/ 0 h 234" name="T13"/>
                  <a:gd fmla="*/ 61 w 95" name="T14"/>
                  <a:gd fmla="*/ 6 h 234" name="T15"/>
                  <a:gd fmla="*/ 67 w 95" name="T16"/>
                  <a:gd fmla="*/ 19 h 234" name="T17"/>
                  <a:gd fmla="*/ 95 w 95" name="T18"/>
                  <a:gd fmla="*/ 134 h 234" name="T19"/>
                  <a:gd fmla="*/ 86 w 95" name="T20"/>
                  <a:gd fmla="*/ 143 h 234" name="T21"/>
                  <a:gd fmla="*/ 77 w 95" name="T22"/>
                  <a:gd fmla="*/ 134 h 234" name="T23"/>
                  <a:gd fmla="*/ 77 w 95" name="T24"/>
                  <a:gd fmla="*/ 69 h 234" name="T25"/>
                  <a:gd fmla="*/ 73 w 95" name="T26"/>
                  <a:gd fmla="*/ 69 h 234" name="T27"/>
                  <a:gd fmla="*/ 73 w 95" name="T28"/>
                  <a:gd fmla="*/ 224 h 234" name="T29"/>
                  <a:gd fmla="*/ 62 w 95" name="T30"/>
                  <a:gd fmla="*/ 234 h 234" name="T31"/>
                  <a:gd fmla="*/ 50 w 95" name="T32"/>
                  <a:gd fmla="*/ 224 h 234" name="T33"/>
                  <a:gd fmla="*/ 50 w 95" name="T34"/>
                  <a:gd fmla="*/ 133 h 234" name="T35"/>
                  <a:gd fmla="*/ 45 w 95" name="T36"/>
                  <a:gd fmla="*/ 133 h 234" name="T37"/>
                  <a:gd fmla="*/ 45 w 95" name="T38"/>
                  <a:gd fmla="*/ 224 h 234" name="T39"/>
                  <a:gd fmla="*/ 33 w 95" name="T40"/>
                  <a:gd fmla="*/ 234 h 234" name="T41"/>
                  <a:gd fmla="*/ 22 w 95" name="T42"/>
                  <a:gd fmla="*/ 224 h 234" name="T43"/>
                  <a:gd fmla="*/ 22 w 95" name="T44"/>
                  <a:gd fmla="*/ 69 h 234" name="T45"/>
                  <a:gd fmla="*/ 18 w 95" name="T46"/>
                  <a:gd fmla="*/ 69 h 234" name="T47"/>
                  <a:gd fmla="*/ 18 w 95" name="T48"/>
                  <a:gd fmla="*/ 134 h 234" name="T49"/>
                  <a:gd fmla="*/ 9 w 95" name="T50"/>
                  <a:gd fmla="*/ 143 h 234" name="T51"/>
                  <a:gd fmla="*/ 0 w 95" name="T52"/>
                  <a:gd fmla="*/ 134 h 234" name="T53"/>
                  <a:gd fmla="*/ 0 w 95" name="T54"/>
                  <a:gd fmla="*/ 60 h 234" name="T55"/>
                  <a:gd fmla="*/ 25 w 95" name="T56"/>
                  <a:gd fmla="*/ 42 h 234" name="T57"/>
                  <a:gd fmla="*/ 71 w 95" name="T58"/>
                  <a:gd fmla="*/ 42 h 234" name="T59"/>
                  <a:gd fmla="*/ 95 w 95" name="T60"/>
                  <a:gd fmla="*/ 60 h 234" name="T61"/>
                  <a:gd fmla="*/ 95 w 95" name="T62"/>
                  <a:gd fmla="*/ 134 h 234" name="T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b="b" l="0" r="r" t="0"/>
                <a:pathLst>
                  <a:path h="234" w="95">
                    <a:moveTo>
                      <a:pt x="67" y="19"/>
                    </a:moveTo>
                    <a:cubicBezTo>
                      <a:pt x="67" y="25"/>
                      <a:pt x="65" y="29"/>
                      <a:pt x="61" y="34"/>
                    </a:cubicBezTo>
                    <a:cubicBezTo>
                      <a:pt x="57" y="38"/>
                      <a:pt x="53" y="40"/>
                      <a:pt x="47" y="40"/>
                    </a:cubicBezTo>
                    <a:cubicBezTo>
                      <a:pt x="42" y="40"/>
                      <a:pt x="37" y="38"/>
                      <a:pt x="33" y="34"/>
                    </a:cubicBezTo>
                    <a:cubicBezTo>
                      <a:pt x="30" y="29"/>
                      <a:pt x="28" y="25"/>
                      <a:pt x="28" y="19"/>
                    </a:cubicBezTo>
                    <a:cubicBezTo>
                      <a:pt x="28" y="14"/>
                      <a:pt x="30" y="9"/>
                      <a:pt x="33" y="6"/>
                    </a:cubicBezTo>
                    <a:cubicBezTo>
                      <a:pt x="37" y="2"/>
                      <a:pt x="42" y="0"/>
                      <a:pt x="47" y="0"/>
                    </a:cubicBezTo>
                    <a:cubicBezTo>
                      <a:pt x="53" y="0"/>
                      <a:pt x="57" y="2"/>
                      <a:pt x="61" y="6"/>
                    </a:cubicBezTo>
                    <a:cubicBezTo>
                      <a:pt x="65" y="9"/>
                      <a:pt x="67" y="14"/>
                      <a:pt x="67" y="19"/>
                    </a:cubicBezTo>
                    <a:close/>
                    <a:moveTo>
                      <a:pt x="95" y="134"/>
                    </a:moveTo>
                    <a:cubicBezTo>
                      <a:pt x="95" y="140"/>
                      <a:pt x="92" y="143"/>
                      <a:pt x="86" y="143"/>
                    </a:cubicBezTo>
                    <a:cubicBezTo>
                      <a:pt x="80" y="143"/>
                      <a:pt x="77" y="140"/>
                      <a:pt x="77" y="134"/>
                    </a:cubicBezTo>
                    <a:cubicBezTo>
                      <a:pt x="77" y="69"/>
                      <a:pt x="77" y="69"/>
                      <a:pt x="77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69" y="234"/>
                      <a:pt x="62" y="234"/>
                    </a:cubicBezTo>
                    <a:cubicBezTo>
                      <a:pt x="54" y="234"/>
                      <a:pt x="50" y="231"/>
                      <a:pt x="50" y="224"/>
                    </a:cubicBezTo>
                    <a:cubicBezTo>
                      <a:pt x="50" y="133"/>
                      <a:pt x="50" y="133"/>
                      <a:pt x="50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45" y="224"/>
                      <a:pt x="45" y="224"/>
                      <a:pt x="45" y="224"/>
                    </a:cubicBezTo>
                    <a:cubicBezTo>
                      <a:pt x="45" y="231"/>
                      <a:pt x="41" y="234"/>
                      <a:pt x="33" y="234"/>
                    </a:cubicBezTo>
                    <a:cubicBezTo>
                      <a:pt x="26" y="234"/>
                      <a:pt x="22" y="231"/>
                      <a:pt x="22" y="224"/>
                    </a:cubicBezTo>
                    <a:cubicBezTo>
                      <a:pt x="22" y="69"/>
                      <a:pt x="22" y="69"/>
                      <a:pt x="22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134"/>
                      <a:pt x="18" y="134"/>
                      <a:pt x="18" y="134"/>
                    </a:cubicBezTo>
                    <a:cubicBezTo>
                      <a:pt x="18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8" y="42"/>
                      <a:pt x="25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7" y="42"/>
                      <a:pt x="95" y="48"/>
                      <a:pt x="95" y="60"/>
                    </a:cubicBezTo>
                    <a:lnTo>
                      <a:pt x="95" y="1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00" name="Freeform 23"/>
              <p:cNvSpPr>
                <a:spLocks noEditPoints="1"/>
              </p:cNvSpPr>
              <p:nvPr/>
            </p:nvSpPr>
            <p:spPr bwMode="auto">
              <a:xfrm>
                <a:off x="6799287" y="3273763"/>
                <a:ext cx="277284" cy="679451"/>
              </a:xfrm>
              <a:custGeom>
                <a:avLst/>
                <a:gdLst>
                  <a:gd fmla="*/ 67 w 96" name="T0"/>
                  <a:gd fmla="*/ 19 h 234" name="T1"/>
                  <a:gd fmla="*/ 62 w 96" name="T2"/>
                  <a:gd fmla="*/ 34 h 234" name="T3"/>
                  <a:gd fmla="*/ 48 w 96" name="T4"/>
                  <a:gd fmla="*/ 40 h 234" name="T5"/>
                  <a:gd fmla="*/ 34 w 96" name="T6"/>
                  <a:gd fmla="*/ 34 h 234" name="T7"/>
                  <a:gd fmla="*/ 28 w 96" name="T8"/>
                  <a:gd fmla="*/ 19 h 234" name="T9"/>
                  <a:gd fmla="*/ 34 w 96" name="T10"/>
                  <a:gd fmla="*/ 6 h 234" name="T11"/>
                  <a:gd fmla="*/ 48 w 96" name="T12"/>
                  <a:gd fmla="*/ 0 h 234" name="T13"/>
                  <a:gd fmla="*/ 62 w 96" name="T14"/>
                  <a:gd fmla="*/ 6 h 234" name="T15"/>
                  <a:gd fmla="*/ 67 w 96" name="T16"/>
                  <a:gd fmla="*/ 19 h 234" name="T17"/>
                  <a:gd fmla="*/ 96 w 96" name="T18"/>
                  <a:gd fmla="*/ 134 h 234" name="T19"/>
                  <a:gd fmla="*/ 87 w 96" name="T20"/>
                  <a:gd fmla="*/ 143 h 234" name="T21"/>
                  <a:gd fmla="*/ 78 w 96" name="T22"/>
                  <a:gd fmla="*/ 134 h 234" name="T23"/>
                  <a:gd fmla="*/ 78 w 96" name="T24"/>
                  <a:gd fmla="*/ 69 h 234" name="T25"/>
                  <a:gd fmla="*/ 73 w 96" name="T26"/>
                  <a:gd fmla="*/ 69 h 234" name="T27"/>
                  <a:gd fmla="*/ 73 w 96" name="T28"/>
                  <a:gd fmla="*/ 224 h 234" name="T29"/>
                  <a:gd fmla="*/ 62 w 96" name="T30"/>
                  <a:gd fmla="*/ 234 h 234" name="T31"/>
                  <a:gd fmla="*/ 51 w 96" name="T32"/>
                  <a:gd fmla="*/ 224 h 234" name="T33"/>
                  <a:gd fmla="*/ 51 w 96" name="T34"/>
                  <a:gd fmla="*/ 133 h 234" name="T35"/>
                  <a:gd fmla="*/ 45 w 96" name="T36"/>
                  <a:gd fmla="*/ 133 h 234" name="T37"/>
                  <a:gd fmla="*/ 45 w 96" name="T38"/>
                  <a:gd fmla="*/ 224 h 234" name="T39"/>
                  <a:gd fmla="*/ 34 w 96" name="T40"/>
                  <a:gd fmla="*/ 234 h 234" name="T41"/>
                  <a:gd fmla="*/ 23 w 96" name="T42"/>
                  <a:gd fmla="*/ 224 h 234" name="T43"/>
                  <a:gd fmla="*/ 23 w 96" name="T44"/>
                  <a:gd fmla="*/ 69 h 234" name="T45"/>
                  <a:gd fmla="*/ 18 w 96" name="T46"/>
                  <a:gd fmla="*/ 69 h 234" name="T47"/>
                  <a:gd fmla="*/ 18 w 96" name="T48"/>
                  <a:gd fmla="*/ 134 h 234" name="T49"/>
                  <a:gd fmla="*/ 9 w 96" name="T50"/>
                  <a:gd fmla="*/ 143 h 234" name="T51"/>
                  <a:gd fmla="*/ 0 w 96" name="T52"/>
                  <a:gd fmla="*/ 134 h 234" name="T53"/>
                  <a:gd fmla="*/ 0 w 96" name="T54"/>
                  <a:gd fmla="*/ 60 h 234" name="T55"/>
                  <a:gd fmla="*/ 25 w 96" name="T56"/>
                  <a:gd fmla="*/ 42 h 234" name="T57"/>
                  <a:gd fmla="*/ 71 w 96" name="T58"/>
                  <a:gd fmla="*/ 42 h 234" name="T59"/>
                  <a:gd fmla="*/ 96 w 96" name="T60"/>
                  <a:gd fmla="*/ 60 h 234" name="T61"/>
                  <a:gd fmla="*/ 96 w 96" name="T62"/>
                  <a:gd fmla="*/ 134 h 234" name="T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b="b" l="0" r="r" t="0"/>
                <a:pathLst>
                  <a:path h="234" w="96">
                    <a:moveTo>
                      <a:pt x="67" y="19"/>
                    </a:moveTo>
                    <a:cubicBezTo>
                      <a:pt x="67" y="25"/>
                      <a:pt x="66" y="29"/>
                      <a:pt x="62" y="34"/>
                    </a:cubicBezTo>
                    <a:cubicBezTo>
                      <a:pt x="58" y="38"/>
                      <a:pt x="53" y="40"/>
                      <a:pt x="48" y="40"/>
                    </a:cubicBezTo>
                    <a:cubicBezTo>
                      <a:pt x="42" y="40"/>
                      <a:pt x="38" y="38"/>
                      <a:pt x="34" y="34"/>
                    </a:cubicBezTo>
                    <a:cubicBezTo>
                      <a:pt x="30" y="29"/>
                      <a:pt x="28" y="25"/>
                      <a:pt x="28" y="19"/>
                    </a:cubicBezTo>
                    <a:cubicBezTo>
                      <a:pt x="28" y="14"/>
                      <a:pt x="30" y="9"/>
                      <a:pt x="34" y="6"/>
                    </a:cubicBezTo>
                    <a:cubicBezTo>
                      <a:pt x="38" y="2"/>
                      <a:pt x="42" y="0"/>
                      <a:pt x="48" y="0"/>
                    </a:cubicBezTo>
                    <a:cubicBezTo>
                      <a:pt x="53" y="0"/>
                      <a:pt x="58" y="2"/>
                      <a:pt x="62" y="6"/>
                    </a:cubicBezTo>
                    <a:cubicBezTo>
                      <a:pt x="66" y="9"/>
                      <a:pt x="67" y="14"/>
                      <a:pt x="67" y="19"/>
                    </a:cubicBezTo>
                    <a:close/>
                    <a:moveTo>
                      <a:pt x="96" y="134"/>
                    </a:moveTo>
                    <a:cubicBezTo>
                      <a:pt x="96" y="140"/>
                      <a:pt x="93" y="143"/>
                      <a:pt x="87" y="143"/>
                    </a:cubicBezTo>
                    <a:cubicBezTo>
                      <a:pt x="81" y="143"/>
                      <a:pt x="78" y="140"/>
                      <a:pt x="78" y="134"/>
                    </a:cubicBezTo>
                    <a:cubicBezTo>
                      <a:pt x="78" y="69"/>
                      <a:pt x="78" y="69"/>
                      <a:pt x="78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69" y="234"/>
                      <a:pt x="62" y="234"/>
                    </a:cubicBezTo>
                    <a:cubicBezTo>
                      <a:pt x="54" y="234"/>
                      <a:pt x="51" y="231"/>
                      <a:pt x="51" y="224"/>
                    </a:cubicBezTo>
                    <a:cubicBezTo>
                      <a:pt x="51" y="133"/>
                      <a:pt x="51" y="133"/>
                      <a:pt x="51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45" y="224"/>
                      <a:pt x="45" y="224"/>
                      <a:pt x="45" y="224"/>
                    </a:cubicBezTo>
                    <a:cubicBezTo>
                      <a:pt x="45" y="231"/>
                      <a:pt x="41" y="234"/>
                      <a:pt x="34" y="234"/>
                    </a:cubicBezTo>
                    <a:cubicBezTo>
                      <a:pt x="26" y="234"/>
                      <a:pt x="23" y="231"/>
                      <a:pt x="23" y="224"/>
                    </a:cubicBezTo>
                    <a:cubicBezTo>
                      <a:pt x="23" y="69"/>
                      <a:pt x="23" y="69"/>
                      <a:pt x="23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134"/>
                      <a:pt x="18" y="134"/>
                      <a:pt x="18" y="134"/>
                    </a:cubicBezTo>
                    <a:cubicBezTo>
                      <a:pt x="18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8" y="42"/>
                      <a:pt x="25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7" y="42"/>
                      <a:pt x="96" y="48"/>
                      <a:pt x="96" y="60"/>
                    </a:cubicBezTo>
                    <a:lnTo>
                      <a:pt x="96" y="1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01" name="Freeform 5"/>
              <p:cNvSpPr>
                <a:spLocks noEditPoints="1"/>
              </p:cNvSpPr>
              <p:nvPr/>
            </p:nvSpPr>
            <p:spPr bwMode="auto">
              <a:xfrm>
                <a:off x="8287303" y="3273763"/>
                <a:ext cx="277284" cy="679451"/>
              </a:xfrm>
              <a:custGeom>
                <a:avLst/>
                <a:gdLst>
                  <a:gd fmla="*/ 67 w 95" name="T0"/>
                  <a:gd fmla="*/ 19 h 234" name="T1"/>
                  <a:gd fmla="*/ 61 w 95" name="T2"/>
                  <a:gd fmla="*/ 34 h 234" name="T3"/>
                  <a:gd fmla="*/ 47 w 95" name="T4"/>
                  <a:gd fmla="*/ 40 h 234" name="T5"/>
                  <a:gd fmla="*/ 33 w 95" name="T6"/>
                  <a:gd fmla="*/ 34 h 234" name="T7"/>
                  <a:gd fmla="*/ 28 w 95" name="T8"/>
                  <a:gd fmla="*/ 19 h 234" name="T9"/>
                  <a:gd fmla="*/ 33 w 95" name="T10"/>
                  <a:gd fmla="*/ 6 h 234" name="T11"/>
                  <a:gd fmla="*/ 47 w 95" name="T12"/>
                  <a:gd fmla="*/ 0 h 234" name="T13"/>
                  <a:gd fmla="*/ 61 w 95" name="T14"/>
                  <a:gd fmla="*/ 6 h 234" name="T15"/>
                  <a:gd fmla="*/ 67 w 95" name="T16"/>
                  <a:gd fmla="*/ 19 h 234" name="T17"/>
                  <a:gd fmla="*/ 95 w 95" name="T18"/>
                  <a:gd fmla="*/ 134 h 234" name="T19"/>
                  <a:gd fmla="*/ 86 w 95" name="T20"/>
                  <a:gd fmla="*/ 143 h 234" name="T21"/>
                  <a:gd fmla="*/ 77 w 95" name="T22"/>
                  <a:gd fmla="*/ 134 h 234" name="T23"/>
                  <a:gd fmla="*/ 77 w 95" name="T24"/>
                  <a:gd fmla="*/ 69 h 234" name="T25"/>
                  <a:gd fmla="*/ 73 w 95" name="T26"/>
                  <a:gd fmla="*/ 69 h 234" name="T27"/>
                  <a:gd fmla="*/ 73 w 95" name="T28"/>
                  <a:gd fmla="*/ 224 h 234" name="T29"/>
                  <a:gd fmla="*/ 62 w 95" name="T30"/>
                  <a:gd fmla="*/ 234 h 234" name="T31"/>
                  <a:gd fmla="*/ 50 w 95" name="T32"/>
                  <a:gd fmla="*/ 224 h 234" name="T33"/>
                  <a:gd fmla="*/ 50 w 95" name="T34"/>
                  <a:gd fmla="*/ 133 h 234" name="T35"/>
                  <a:gd fmla="*/ 45 w 95" name="T36"/>
                  <a:gd fmla="*/ 133 h 234" name="T37"/>
                  <a:gd fmla="*/ 45 w 95" name="T38"/>
                  <a:gd fmla="*/ 224 h 234" name="T39"/>
                  <a:gd fmla="*/ 33 w 95" name="T40"/>
                  <a:gd fmla="*/ 234 h 234" name="T41"/>
                  <a:gd fmla="*/ 22 w 95" name="T42"/>
                  <a:gd fmla="*/ 224 h 234" name="T43"/>
                  <a:gd fmla="*/ 22 w 95" name="T44"/>
                  <a:gd fmla="*/ 69 h 234" name="T45"/>
                  <a:gd fmla="*/ 18 w 95" name="T46"/>
                  <a:gd fmla="*/ 69 h 234" name="T47"/>
                  <a:gd fmla="*/ 18 w 95" name="T48"/>
                  <a:gd fmla="*/ 134 h 234" name="T49"/>
                  <a:gd fmla="*/ 9 w 95" name="T50"/>
                  <a:gd fmla="*/ 143 h 234" name="T51"/>
                  <a:gd fmla="*/ 0 w 95" name="T52"/>
                  <a:gd fmla="*/ 134 h 234" name="T53"/>
                  <a:gd fmla="*/ 0 w 95" name="T54"/>
                  <a:gd fmla="*/ 60 h 234" name="T55"/>
                  <a:gd fmla="*/ 24 w 95" name="T56"/>
                  <a:gd fmla="*/ 42 h 234" name="T57"/>
                  <a:gd fmla="*/ 71 w 95" name="T58"/>
                  <a:gd fmla="*/ 42 h 234" name="T59"/>
                  <a:gd fmla="*/ 95 w 95" name="T60"/>
                  <a:gd fmla="*/ 60 h 234" name="T61"/>
                  <a:gd fmla="*/ 95 w 95" name="T62"/>
                  <a:gd fmla="*/ 134 h 234" name="T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b="b" l="0" r="r" t="0"/>
                <a:pathLst>
                  <a:path h="234" w="95">
                    <a:moveTo>
                      <a:pt x="67" y="19"/>
                    </a:moveTo>
                    <a:cubicBezTo>
                      <a:pt x="67" y="25"/>
                      <a:pt x="65" y="29"/>
                      <a:pt x="61" y="34"/>
                    </a:cubicBezTo>
                    <a:cubicBezTo>
                      <a:pt x="57" y="38"/>
                      <a:pt x="53" y="40"/>
                      <a:pt x="47" y="40"/>
                    </a:cubicBezTo>
                    <a:cubicBezTo>
                      <a:pt x="42" y="40"/>
                      <a:pt x="37" y="38"/>
                      <a:pt x="33" y="34"/>
                    </a:cubicBezTo>
                    <a:cubicBezTo>
                      <a:pt x="29" y="29"/>
                      <a:pt x="28" y="25"/>
                      <a:pt x="28" y="19"/>
                    </a:cubicBezTo>
                    <a:cubicBezTo>
                      <a:pt x="28" y="14"/>
                      <a:pt x="29" y="9"/>
                      <a:pt x="33" y="6"/>
                    </a:cubicBezTo>
                    <a:cubicBezTo>
                      <a:pt x="37" y="2"/>
                      <a:pt x="42" y="0"/>
                      <a:pt x="47" y="0"/>
                    </a:cubicBezTo>
                    <a:cubicBezTo>
                      <a:pt x="53" y="0"/>
                      <a:pt x="57" y="2"/>
                      <a:pt x="61" y="6"/>
                    </a:cubicBezTo>
                    <a:cubicBezTo>
                      <a:pt x="65" y="9"/>
                      <a:pt x="67" y="14"/>
                      <a:pt x="67" y="19"/>
                    </a:cubicBezTo>
                    <a:close/>
                    <a:moveTo>
                      <a:pt x="95" y="134"/>
                    </a:moveTo>
                    <a:cubicBezTo>
                      <a:pt x="95" y="140"/>
                      <a:pt x="92" y="143"/>
                      <a:pt x="86" y="143"/>
                    </a:cubicBezTo>
                    <a:cubicBezTo>
                      <a:pt x="80" y="143"/>
                      <a:pt x="77" y="140"/>
                      <a:pt x="77" y="134"/>
                    </a:cubicBezTo>
                    <a:cubicBezTo>
                      <a:pt x="77" y="69"/>
                      <a:pt x="77" y="69"/>
                      <a:pt x="77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69" y="234"/>
                      <a:pt x="62" y="234"/>
                    </a:cubicBezTo>
                    <a:cubicBezTo>
                      <a:pt x="54" y="234"/>
                      <a:pt x="50" y="231"/>
                      <a:pt x="50" y="224"/>
                    </a:cubicBezTo>
                    <a:cubicBezTo>
                      <a:pt x="50" y="133"/>
                      <a:pt x="50" y="133"/>
                      <a:pt x="50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45" y="224"/>
                      <a:pt x="45" y="224"/>
                      <a:pt x="45" y="224"/>
                    </a:cubicBezTo>
                    <a:cubicBezTo>
                      <a:pt x="45" y="231"/>
                      <a:pt x="41" y="234"/>
                      <a:pt x="33" y="234"/>
                    </a:cubicBezTo>
                    <a:cubicBezTo>
                      <a:pt x="26" y="234"/>
                      <a:pt x="22" y="231"/>
                      <a:pt x="22" y="224"/>
                    </a:cubicBezTo>
                    <a:cubicBezTo>
                      <a:pt x="22" y="69"/>
                      <a:pt x="22" y="69"/>
                      <a:pt x="22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134"/>
                      <a:pt x="18" y="134"/>
                      <a:pt x="18" y="134"/>
                    </a:cubicBezTo>
                    <a:cubicBezTo>
                      <a:pt x="18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8" y="42"/>
                      <a:pt x="24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7" y="42"/>
                      <a:pt x="95" y="48"/>
                      <a:pt x="95" y="60"/>
                    </a:cubicBezTo>
                    <a:lnTo>
                      <a:pt x="95" y="1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02" name="Freeform 7"/>
              <p:cNvSpPr>
                <a:spLocks noEditPoints="1"/>
              </p:cNvSpPr>
              <p:nvPr/>
            </p:nvSpPr>
            <p:spPr bwMode="auto">
              <a:xfrm>
                <a:off x="9457819" y="3273763"/>
                <a:ext cx="277284" cy="679451"/>
              </a:xfrm>
              <a:custGeom>
                <a:avLst/>
                <a:gdLst>
                  <a:gd fmla="*/ 68 w 96" name="T0"/>
                  <a:gd fmla="*/ 19 h 234" name="T1"/>
                  <a:gd fmla="*/ 62 w 96" name="T2"/>
                  <a:gd fmla="*/ 34 h 234" name="T3"/>
                  <a:gd fmla="*/ 48 w 96" name="T4"/>
                  <a:gd fmla="*/ 40 h 234" name="T5"/>
                  <a:gd fmla="*/ 34 w 96" name="T6"/>
                  <a:gd fmla="*/ 34 h 234" name="T7"/>
                  <a:gd fmla="*/ 28 w 96" name="T8"/>
                  <a:gd fmla="*/ 19 h 234" name="T9"/>
                  <a:gd fmla="*/ 34 w 96" name="T10"/>
                  <a:gd fmla="*/ 6 h 234" name="T11"/>
                  <a:gd fmla="*/ 48 w 96" name="T12"/>
                  <a:gd fmla="*/ 0 h 234" name="T13"/>
                  <a:gd fmla="*/ 62 w 96" name="T14"/>
                  <a:gd fmla="*/ 6 h 234" name="T15"/>
                  <a:gd fmla="*/ 68 w 96" name="T16"/>
                  <a:gd fmla="*/ 19 h 234" name="T17"/>
                  <a:gd fmla="*/ 96 w 96" name="T18"/>
                  <a:gd fmla="*/ 134 h 234" name="T19"/>
                  <a:gd fmla="*/ 87 w 96" name="T20"/>
                  <a:gd fmla="*/ 143 h 234" name="T21"/>
                  <a:gd fmla="*/ 78 w 96" name="T22"/>
                  <a:gd fmla="*/ 134 h 234" name="T23"/>
                  <a:gd fmla="*/ 78 w 96" name="T24"/>
                  <a:gd fmla="*/ 69 h 234" name="T25"/>
                  <a:gd fmla="*/ 73 w 96" name="T26"/>
                  <a:gd fmla="*/ 69 h 234" name="T27"/>
                  <a:gd fmla="*/ 73 w 96" name="T28"/>
                  <a:gd fmla="*/ 224 h 234" name="T29"/>
                  <a:gd fmla="*/ 62 w 96" name="T30"/>
                  <a:gd fmla="*/ 234 h 234" name="T31"/>
                  <a:gd fmla="*/ 51 w 96" name="T32"/>
                  <a:gd fmla="*/ 224 h 234" name="T33"/>
                  <a:gd fmla="*/ 51 w 96" name="T34"/>
                  <a:gd fmla="*/ 133 h 234" name="T35"/>
                  <a:gd fmla="*/ 45 w 96" name="T36"/>
                  <a:gd fmla="*/ 133 h 234" name="T37"/>
                  <a:gd fmla="*/ 45 w 96" name="T38"/>
                  <a:gd fmla="*/ 224 h 234" name="T39"/>
                  <a:gd fmla="*/ 34 w 96" name="T40"/>
                  <a:gd fmla="*/ 234 h 234" name="T41"/>
                  <a:gd fmla="*/ 23 w 96" name="T42"/>
                  <a:gd fmla="*/ 224 h 234" name="T43"/>
                  <a:gd fmla="*/ 23 w 96" name="T44"/>
                  <a:gd fmla="*/ 69 h 234" name="T45"/>
                  <a:gd fmla="*/ 19 w 96" name="T46"/>
                  <a:gd fmla="*/ 69 h 234" name="T47"/>
                  <a:gd fmla="*/ 19 w 96" name="T48"/>
                  <a:gd fmla="*/ 134 h 234" name="T49"/>
                  <a:gd fmla="*/ 9 w 96" name="T50"/>
                  <a:gd fmla="*/ 143 h 234" name="T51"/>
                  <a:gd fmla="*/ 0 w 96" name="T52"/>
                  <a:gd fmla="*/ 134 h 234" name="T53"/>
                  <a:gd fmla="*/ 0 w 96" name="T54"/>
                  <a:gd fmla="*/ 60 h 234" name="T55"/>
                  <a:gd fmla="*/ 25 w 96" name="T56"/>
                  <a:gd fmla="*/ 42 h 234" name="T57"/>
                  <a:gd fmla="*/ 71 w 96" name="T58"/>
                  <a:gd fmla="*/ 42 h 234" name="T59"/>
                  <a:gd fmla="*/ 96 w 96" name="T60"/>
                  <a:gd fmla="*/ 60 h 234" name="T61"/>
                  <a:gd fmla="*/ 96 w 96" name="T62"/>
                  <a:gd fmla="*/ 134 h 234" name="T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b="b" l="0" r="r" t="0"/>
                <a:pathLst>
                  <a:path h="234" w="96">
                    <a:moveTo>
                      <a:pt x="68" y="19"/>
                    </a:moveTo>
                    <a:cubicBezTo>
                      <a:pt x="68" y="25"/>
                      <a:pt x="66" y="29"/>
                      <a:pt x="62" y="34"/>
                    </a:cubicBezTo>
                    <a:cubicBezTo>
                      <a:pt x="58" y="38"/>
                      <a:pt x="53" y="40"/>
                      <a:pt x="48" y="40"/>
                    </a:cubicBezTo>
                    <a:cubicBezTo>
                      <a:pt x="43" y="40"/>
                      <a:pt x="38" y="38"/>
                      <a:pt x="34" y="34"/>
                    </a:cubicBezTo>
                    <a:cubicBezTo>
                      <a:pt x="30" y="29"/>
                      <a:pt x="28" y="25"/>
                      <a:pt x="28" y="19"/>
                    </a:cubicBezTo>
                    <a:cubicBezTo>
                      <a:pt x="28" y="14"/>
                      <a:pt x="30" y="9"/>
                      <a:pt x="34" y="6"/>
                    </a:cubicBezTo>
                    <a:cubicBezTo>
                      <a:pt x="38" y="2"/>
                      <a:pt x="43" y="0"/>
                      <a:pt x="48" y="0"/>
                    </a:cubicBezTo>
                    <a:cubicBezTo>
                      <a:pt x="53" y="0"/>
                      <a:pt x="58" y="2"/>
                      <a:pt x="62" y="6"/>
                    </a:cubicBezTo>
                    <a:cubicBezTo>
                      <a:pt x="66" y="9"/>
                      <a:pt x="68" y="14"/>
                      <a:pt x="68" y="19"/>
                    </a:cubicBezTo>
                    <a:close/>
                    <a:moveTo>
                      <a:pt x="96" y="134"/>
                    </a:moveTo>
                    <a:cubicBezTo>
                      <a:pt x="96" y="140"/>
                      <a:pt x="93" y="143"/>
                      <a:pt x="87" y="143"/>
                    </a:cubicBezTo>
                    <a:cubicBezTo>
                      <a:pt x="81" y="143"/>
                      <a:pt x="78" y="140"/>
                      <a:pt x="78" y="134"/>
                    </a:cubicBezTo>
                    <a:cubicBezTo>
                      <a:pt x="78" y="69"/>
                      <a:pt x="78" y="69"/>
                      <a:pt x="78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70" y="234"/>
                      <a:pt x="62" y="234"/>
                    </a:cubicBezTo>
                    <a:cubicBezTo>
                      <a:pt x="55" y="234"/>
                      <a:pt x="51" y="231"/>
                      <a:pt x="51" y="224"/>
                    </a:cubicBezTo>
                    <a:cubicBezTo>
                      <a:pt x="51" y="133"/>
                      <a:pt x="51" y="133"/>
                      <a:pt x="51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45" y="224"/>
                      <a:pt x="45" y="224"/>
                      <a:pt x="45" y="224"/>
                    </a:cubicBezTo>
                    <a:cubicBezTo>
                      <a:pt x="45" y="231"/>
                      <a:pt x="42" y="234"/>
                      <a:pt x="34" y="234"/>
                    </a:cubicBezTo>
                    <a:cubicBezTo>
                      <a:pt x="27" y="234"/>
                      <a:pt x="23" y="231"/>
                      <a:pt x="23" y="224"/>
                    </a:cubicBezTo>
                    <a:cubicBezTo>
                      <a:pt x="23" y="69"/>
                      <a:pt x="23" y="69"/>
                      <a:pt x="23" y="69"/>
                    </a:cubicBezTo>
                    <a:cubicBezTo>
                      <a:pt x="19" y="69"/>
                      <a:pt x="19" y="69"/>
                      <a:pt x="19" y="69"/>
                    </a:cubicBezTo>
                    <a:cubicBezTo>
                      <a:pt x="19" y="134"/>
                      <a:pt x="19" y="134"/>
                      <a:pt x="19" y="134"/>
                    </a:cubicBezTo>
                    <a:cubicBezTo>
                      <a:pt x="19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9" y="42"/>
                      <a:pt x="25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8" y="42"/>
                      <a:pt x="96" y="48"/>
                      <a:pt x="96" y="60"/>
                    </a:cubicBezTo>
                    <a:lnTo>
                      <a:pt x="96" y="1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03" name="Freeform 9"/>
              <p:cNvSpPr>
                <a:spLocks noEditPoints="1"/>
              </p:cNvSpPr>
              <p:nvPr/>
            </p:nvSpPr>
            <p:spPr bwMode="auto">
              <a:xfrm>
                <a:off x="8875736" y="3273763"/>
                <a:ext cx="275167" cy="679451"/>
              </a:xfrm>
              <a:custGeom>
                <a:avLst/>
                <a:gdLst>
                  <a:gd fmla="*/ 67 w 95" name="T0"/>
                  <a:gd fmla="*/ 19 h 234" name="T1"/>
                  <a:gd fmla="*/ 61 w 95" name="T2"/>
                  <a:gd fmla="*/ 34 h 234" name="T3"/>
                  <a:gd fmla="*/ 47 w 95" name="T4"/>
                  <a:gd fmla="*/ 40 h 234" name="T5"/>
                  <a:gd fmla="*/ 33 w 95" name="T6"/>
                  <a:gd fmla="*/ 34 h 234" name="T7"/>
                  <a:gd fmla="*/ 27 w 95" name="T8"/>
                  <a:gd fmla="*/ 19 h 234" name="T9"/>
                  <a:gd fmla="*/ 33 w 95" name="T10"/>
                  <a:gd fmla="*/ 6 h 234" name="T11"/>
                  <a:gd fmla="*/ 47 w 95" name="T12"/>
                  <a:gd fmla="*/ 0 h 234" name="T13"/>
                  <a:gd fmla="*/ 61 w 95" name="T14"/>
                  <a:gd fmla="*/ 6 h 234" name="T15"/>
                  <a:gd fmla="*/ 67 w 95" name="T16"/>
                  <a:gd fmla="*/ 19 h 234" name="T17"/>
                  <a:gd fmla="*/ 95 w 95" name="T18"/>
                  <a:gd fmla="*/ 134 h 234" name="T19"/>
                  <a:gd fmla="*/ 86 w 95" name="T20"/>
                  <a:gd fmla="*/ 143 h 234" name="T21"/>
                  <a:gd fmla="*/ 77 w 95" name="T22"/>
                  <a:gd fmla="*/ 134 h 234" name="T23"/>
                  <a:gd fmla="*/ 77 w 95" name="T24"/>
                  <a:gd fmla="*/ 69 h 234" name="T25"/>
                  <a:gd fmla="*/ 73 w 95" name="T26"/>
                  <a:gd fmla="*/ 69 h 234" name="T27"/>
                  <a:gd fmla="*/ 73 w 95" name="T28"/>
                  <a:gd fmla="*/ 224 h 234" name="T29"/>
                  <a:gd fmla="*/ 61 w 95" name="T30"/>
                  <a:gd fmla="*/ 234 h 234" name="T31"/>
                  <a:gd fmla="*/ 50 w 95" name="T32"/>
                  <a:gd fmla="*/ 224 h 234" name="T33"/>
                  <a:gd fmla="*/ 50 w 95" name="T34"/>
                  <a:gd fmla="*/ 133 h 234" name="T35"/>
                  <a:gd fmla="*/ 45 w 95" name="T36"/>
                  <a:gd fmla="*/ 133 h 234" name="T37"/>
                  <a:gd fmla="*/ 45 w 95" name="T38"/>
                  <a:gd fmla="*/ 224 h 234" name="T39"/>
                  <a:gd fmla="*/ 33 w 95" name="T40"/>
                  <a:gd fmla="*/ 234 h 234" name="T41"/>
                  <a:gd fmla="*/ 22 w 95" name="T42"/>
                  <a:gd fmla="*/ 224 h 234" name="T43"/>
                  <a:gd fmla="*/ 22 w 95" name="T44"/>
                  <a:gd fmla="*/ 69 h 234" name="T45"/>
                  <a:gd fmla="*/ 18 w 95" name="T46"/>
                  <a:gd fmla="*/ 69 h 234" name="T47"/>
                  <a:gd fmla="*/ 18 w 95" name="T48"/>
                  <a:gd fmla="*/ 134 h 234" name="T49"/>
                  <a:gd fmla="*/ 9 w 95" name="T50"/>
                  <a:gd fmla="*/ 143 h 234" name="T51"/>
                  <a:gd fmla="*/ 0 w 95" name="T52"/>
                  <a:gd fmla="*/ 134 h 234" name="T53"/>
                  <a:gd fmla="*/ 0 w 95" name="T54"/>
                  <a:gd fmla="*/ 60 h 234" name="T55"/>
                  <a:gd fmla="*/ 24 w 95" name="T56"/>
                  <a:gd fmla="*/ 42 h 234" name="T57"/>
                  <a:gd fmla="*/ 71 w 95" name="T58"/>
                  <a:gd fmla="*/ 42 h 234" name="T59"/>
                  <a:gd fmla="*/ 95 w 95" name="T60"/>
                  <a:gd fmla="*/ 60 h 234" name="T61"/>
                  <a:gd fmla="*/ 95 w 95" name="T62"/>
                  <a:gd fmla="*/ 134 h 234" name="T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b="b" l="0" r="r" t="0"/>
                <a:pathLst>
                  <a:path h="234" w="95">
                    <a:moveTo>
                      <a:pt x="67" y="19"/>
                    </a:moveTo>
                    <a:cubicBezTo>
                      <a:pt x="67" y="25"/>
                      <a:pt x="65" y="29"/>
                      <a:pt x="61" y="34"/>
                    </a:cubicBezTo>
                    <a:cubicBezTo>
                      <a:pt x="57" y="38"/>
                      <a:pt x="53" y="40"/>
                      <a:pt x="47" y="40"/>
                    </a:cubicBezTo>
                    <a:cubicBezTo>
                      <a:pt x="42" y="40"/>
                      <a:pt x="37" y="38"/>
                      <a:pt x="33" y="34"/>
                    </a:cubicBezTo>
                    <a:cubicBezTo>
                      <a:pt x="29" y="29"/>
                      <a:pt x="27" y="25"/>
                      <a:pt x="27" y="19"/>
                    </a:cubicBezTo>
                    <a:cubicBezTo>
                      <a:pt x="27" y="14"/>
                      <a:pt x="29" y="9"/>
                      <a:pt x="33" y="6"/>
                    </a:cubicBezTo>
                    <a:cubicBezTo>
                      <a:pt x="37" y="2"/>
                      <a:pt x="42" y="0"/>
                      <a:pt x="47" y="0"/>
                    </a:cubicBezTo>
                    <a:cubicBezTo>
                      <a:pt x="53" y="0"/>
                      <a:pt x="57" y="2"/>
                      <a:pt x="61" y="6"/>
                    </a:cubicBezTo>
                    <a:cubicBezTo>
                      <a:pt x="65" y="9"/>
                      <a:pt x="67" y="14"/>
                      <a:pt x="67" y="19"/>
                    </a:cubicBezTo>
                    <a:close/>
                    <a:moveTo>
                      <a:pt x="95" y="134"/>
                    </a:moveTo>
                    <a:cubicBezTo>
                      <a:pt x="95" y="140"/>
                      <a:pt x="92" y="143"/>
                      <a:pt x="86" y="143"/>
                    </a:cubicBezTo>
                    <a:cubicBezTo>
                      <a:pt x="80" y="143"/>
                      <a:pt x="77" y="140"/>
                      <a:pt x="77" y="134"/>
                    </a:cubicBezTo>
                    <a:cubicBezTo>
                      <a:pt x="77" y="69"/>
                      <a:pt x="77" y="69"/>
                      <a:pt x="77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69" y="234"/>
                      <a:pt x="61" y="234"/>
                    </a:cubicBezTo>
                    <a:cubicBezTo>
                      <a:pt x="54" y="234"/>
                      <a:pt x="50" y="231"/>
                      <a:pt x="50" y="224"/>
                    </a:cubicBezTo>
                    <a:cubicBezTo>
                      <a:pt x="50" y="133"/>
                      <a:pt x="50" y="133"/>
                      <a:pt x="50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45" y="224"/>
                      <a:pt x="45" y="224"/>
                      <a:pt x="45" y="224"/>
                    </a:cubicBezTo>
                    <a:cubicBezTo>
                      <a:pt x="45" y="231"/>
                      <a:pt x="41" y="234"/>
                      <a:pt x="33" y="234"/>
                    </a:cubicBezTo>
                    <a:cubicBezTo>
                      <a:pt x="26" y="234"/>
                      <a:pt x="22" y="231"/>
                      <a:pt x="22" y="224"/>
                    </a:cubicBezTo>
                    <a:cubicBezTo>
                      <a:pt x="22" y="69"/>
                      <a:pt x="22" y="69"/>
                      <a:pt x="22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134"/>
                      <a:pt x="18" y="134"/>
                      <a:pt x="18" y="134"/>
                    </a:cubicBezTo>
                    <a:cubicBezTo>
                      <a:pt x="18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8" y="42"/>
                      <a:pt x="24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7" y="42"/>
                      <a:pt x="95" y="48"/>
                      <a:pt x="95" y="60"/>
                    </a:cubicBezTo>
                    <a:lnTo>
                      <a:pt x="95" y="1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04" name="Freeform 15"/>
              <p:cNvSpPr>
                <a:spLocks noEditPoints="1"/>
              </p:cNvSpPr>
              <p:nvPr/>
            </p:nvSpPr>
            <p:spPr bwMode="auto">
              <a:xfrm>
                <a:off x="8583636" y="3273763"/>
                <a:ext cx="279400" cy="679451"/>
              </a:xfrm>
              <a:custGeom>
                <a:avLst/>
                <a:gdLst>
                  <a:gd fmla="*/ 67 w 96" name="T0"/>
                  <a:gd fmla="*/ 19 h 234" name="T1"/>
                  <a:gd fmla="*/ 62 w 96" name="T2"/>
                  <a:gd fmla="*/ 34 h 234" name="T3"/>
                  <a:gd fmla="*/ 48 w 96" name="T4"/>
                  <a:gd fmla="*/ 40 h 234" name="T5"/>
                  <a:gd fmla="*/ 34 w 96" name="T6"/>
                  <a:gd fmla="*/ 34 h 234" name="T7"/>
                  <a:gd fmla="*/ 28 w 96" name="T8"/>
                  <a:gd fmla="*/ 19 h 234" name="T9"/>
                  <a:gd fmla="*/ 34 w 96" name="T10"/>
                  <a:gd fmla="*/ 6 h 234" name="T11"/>
                  <a:gd fmla="*/ 48 w 96" name="T12"/>
                  <a:gd fmla="*/ 0 h 234" name="T13"/>
                  <a:gd fmla="*/ 62 w 96" name="T14"/>
                  <a:gd fmla="*/ 6 h 234" name="T15"/>
                  <a:gd fmla="*/ 67 w 96" name="T16"/>
                  <a:gd fmla="*/ 19 h 234" name="T17"/>
                  <a:gd fmla="*/ 96 w 96" name="T18"/>
                  <a:gd fmla="*/ 134 h 234" name="T19"/>
                  <a:gd fmla="*/ 87 w 96" name="T20"/>
                  <a:gd fmla="*/ 143 h 234" name="T21"/>
                  <a:gd fmla="*/ 78 w 96" name="T22"/>
                  <a:gd fmla="*/ 134 h 234" name="T23"/>
                  <a:gd fmla="*/ 78 w 96" name="T24"/>
                  <a:gd fmla="*/ 69 h 234" name="T25"/>
                  <a:gd fmla="*/ 73 w 96" name="T26"/>
                  <a:gd fmla="*/ 69 h 234" name="T27"/>
                  <a:gd fmla="*/ 73 w 96" name="T28"/>
                  <a:gd fmla="*/ 224 h 234" name="T29"/>
                  <a:gd fmla="*/ 62 w 96" name="T30"/>
                  <a:gd fmla="*/ 234 h 234" name="T31"/>
                  <a:gd fmla="*/ 51 w 96" name="T32"/>
                  <a:gd fmla="*/ 224 h 234" name="T33"/>
                  <a:gd fmla="*/ 51 w 96" name="T34"/>
                  <a:gd fmla="*/ 133 h 234" name="T35"/>
                  <a:gd fmla="*/ 45 w 96" name="T36"/>
                  <a:gd fmla="*/ 133 h 234" name="T37"/>
                  <a:gd fmla="*/ 45 w 96" name="T38"/>
                  <a:gd fmla="*/ 224 h 234" name="T39"/>
                  <a:gd fmla="*/ 34 w 96" name="T40"/>
                  <a:gd fmla="*/ 234 h 234" name="T41"/>
                  <a:gd fmla="*/ 23 w 96" name="T42"/>
                  <a:gd fmla="*/ 224 h 234" name="T43"/>
                  <a:gd fmla="*/ 23 w 96" name="T44"/>
                  <a:gd fmla="*/ 69 h 234" name="T45"/>
                  <a:gd fmla="*/ 18 w 96" name="T46"/>
                  <a:gd fmla="*/ 69 h 234" name="T47"/>
                  <a:gd fmla="*/ 18 w 96" name="T48"/>
                  <a:gd fmla="*/ 134 h 234" name="T49"/>
                  <a:gd fmla="*/ 9 w 96" name="T50"/>
                  <a:gd fmla="*/ 143 h 234" name="T51"/>
                  <a:gd fmla="*/ 0 w 96" name="T52"/>
                  <a:gd fmla="*/ 134 h 234" name="T53"/>
                  <a:gd fmla="*/ 0 w 96" name="T54"/>
                  <a:gd fmla="*/ 60 h 234" name="T55"/>
                  <a:gd fmla="*/ 25 w 96" name="T56"/>
                  <a:gd fmla="*/ 42 h 234" name="T57"/>
                  <a:gd fmla="*/ 71 w 96" name="T58"/>
                  <a:gd fmla="*/ 42 h 234" name="T59"/>
                  <a:gd fmla="*/ 96 w 96" name="T60"/>
                  <a:gd fmla="*/ 60 h 234" name="T61"/>
                  <a:gd fmla="*/ 96 w 96" name="T62"/>
                  <a:gd fmla="*/ 134 h 234" name="T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b="b" l="0" r="r" t="0"/>
                <a:pathLst>
                  <a:path h="234" w="96">
                    <a:moveTo>
                      <a:pt x="67" y="19"/>
                    </a:moveTo>
                    <a:cubicBezTo>
                      <a:pt x="67" y="25"/>
                      <a:pt x="65" y="29"/>
                      <a:pt x="62" y="34"/>
                    </a:cubicBezTo>
                    <a:cubicBezTo>
                      <a:pt x="58" y="38"/>
                      <a:pt x="53" y="40"/>
                      <a:pt x="48" y="40"/>
                    </a:cubicBezTo>
                    <a:cubicBezTo>
                      <a:pt x="42" y="40"/>
                      <a:pt x="38" y="38"/>
                      <a:pt x="34" y="34"/>
                    </a:cubicBezTo>
                    <a:cubicBezTo>
                      <a:pt x="30" y="29"/>
                      <a:pt x="28" y="25"/>
                      <a:pt x="28" y="19"/>
                    </a:cubicBezTo>
                    <a:cubicBezTo>
                      <a:pt x="28" y="14"/>
                      <a:pt x="30" y="9"/>
                      <a:pt x="34" y="6"/>
                    </a:cubicBezTo>
                    <a:cubicBezTo>
                      <a:pt x="38" y="2"/>
                      <a:pt x="42" y="0"/>
                      <a:pt x="48" y="0"/>
                    </a:cubicBezTo>
                    <a:cubicBezTo>
                      <a:pt x="53" y="0"/>
                      <a:pt x="58" y="2"/>
                      <a:pt x="62" y="6"/>
                    </a:cubicBezTo>
                    <a:cubicBezTo>
                      <a:pt x="65" y="9"/>
                      <a:pt x="67" y="14"/>
                      <a:pt x="67" y="19"/>
                    </a:cubicBezTo>
                    <a:close/>
                    <a:moveTo>
                      <a:pt x="96" y="134"/>
                    </a:moveTo>
                    <a:cubicBezTo>
                      <a:pt x="96" y="140"/>
                      <a:pt x="93" y="143"/>
                      <a:pt x="87" y="143"/>
                    </a:cubicBezTo>
                    <a:cubicBezTo>
                      <a:pt x="81" y="143"/>
                      <a:pt x="78" y="140"/>
                      <a:pt x="78" y="134"/>
                    </a:cubicBezTo>
                    <a:cubicBezTo>
                      <a:pt x="78" y="69"/>
                      <a:pt x="78" y="69"/>
                      <a:pt x="78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69" y="234"/>
                      <a:pt x="62" y="234"/>
                    </a:cubicBezTo>
                    <a:cubicBezTo>
                      <a:pt x="54" y="234"/>
                      <a:pt x="51" y="231"/>
                      <a:pt x="51" y="224"/>
                    </a:cubicBezTo>
                    <a:cubicBezTo>
                      <a:pt x="51" y="133"/>
                      <a:pt x="51" y="133"/>
                      <a:pt x="51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45" y="224"/>
                      <a:pt x="45" y="224"/>
                      <a:pt x="45" y="224"/>
                    </a:cubicBezTo>
                    <a:cubicBezTo>
                      <a:pt x="45" y="231"/>
                      <a:pt x="41" y="234"/>
                      <a:pt x="34" y="234"/>
                    </a:cubicBezTo>
                    <a:cubicBezTo>
                      <a:pt x="26" y="234"/>
                      <a:pt x="23" y="231"/>
                      <a:pt x="23" y="224"/>
                    </a:cubicBezTo>
                    <a:cubicBezTo>
                      <a:pt x="23" y="69"/>
                      <a:pt x="23" y="69"/>
                      <a:pt x="23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134"/>
                      <a:pt x="18" y="134"/>
                      <a:pt x="18" y="134"/>
                    </a:cubicBezTo>
                    <a:cubicBezTo>
                      <a:pt x="18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8" y="42"/>
                      <a:pt x="25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7" y="42"/>
                      <a:pt x="96" y="48"/>
                      <a:pt x="96" y="60"/>
                    </a:cubicBezTo>
                    <a:lnTo>
                      <a:pt x="96" y="1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05" name="Freeform 17"/>
              <p:cNvSpPr>
                <a:spLocks noEditPoints="1"/>
              </p:cNvSpPr>
              <p:nvPr/>
            </p:nvSpPr>
            <p:spPr bwMode="auto">
              <a:xfrm>
                <a:off x="9756269" y="3273763"/>
                <a:ext cx="275167" cy="679451"/>
              </a:xfrm>
              <a:custGeom>
                <a:avLst/>
                <a:gdLst>
                  <a:gd fmla="*/ 67 w 95" name="T0"/>
                  <a:gd fmla="*/ 19 h 234" name="T1"/>
                  <a:gd fmla="*/ 61 w 95" name="T2"/>
                  <a:gd fmla="*/ 34 h 234" name="T3"/>
                  <a:gd fmla="*/ 47 w 95" name="T4"/>
                  <a:gd fmla="*/ 40 h 234" name="T5"/>
                  <a:gd fmla="*/ 34 w 95" name="T6"/>
                  <a:gd fmla="*/ 34 h 234" name="T7"/>
                  <a:gd fmla="*/ 28 w 95" name="T8"/>
                  <a:gd fmla="*/ 19 h 234" name="T9"/>
                  <a:gd fmla="*/ 33 w 95" name="T10"/>
                  <a:gd fmla="*/ 6 h 234" name="T11"/>
                  <a:gd fmla="*/ 47 w 95" name="T12"/>
                  <a:gd fmla="*/ 0 h 234" name="T13"/>
                  <a:gd fmla="*/ 61 w 95" name="T14"/>
                  <a:gd fmla="*/ 6 h 234" name="T15"/>
                  <a:gd fmla="*/ 67 w 95" name="T16"/>
                  <a:gd fmla="*/ 19 h 234" name="T17"/>
                  <a:gd fmla="*/ 95 w 95" name="T18"/>
                  <a:gd fmla="*/ 134 h 234" name="T19"/>
                  <a:gd fmla="*/ 86 w 95" name="T20"/>
                  <a:gd fmla="*/ 143 h 234" name="T21"/>
                  <a:gd fmla="*/ 77 w 95" name="T22"/>
                  <a:gd fmla="*/ 134 h 234" name="T23"/>
                  <a:gd fmla="*/ 77 w 95" name="T24"/>
                  <a:gd fmla="*/ 69 h 234" name="T25"/>
                  <a:gd fmla="*/ 73 w 95" name="T26"/>
                  <a:gd fmla="*/ 69 h 234" name="T27"/>
                  <a:gd fmla="*/ 73 w 95" name="T28"/>
                  <a:gd fmla="*/ 224 h 234" name="T29"/>
                  <a:gd fmla="*/ 62 w 95" name="T30"/>
                  <a:gd fmla="*/ 234 h 234" name="T31"/>
                  <a:gd fmla="*/ 51 w 95" name="T32"/>
                  <a:gd fmla="*/ 224 h 234" name="T33"/>
                  <a:gd fmla="*/ 51 w 95" name="T34"/>
                  <a:gd fmla="*/ 133 h 234" name="T35"/>
                  <a:gd fmla="*/ 45 w 95" name="T36"/>
                  <a:gd fmla="*/ 133 h 234" name="T37"/>
                  <a:gd fmla="*/ 45 w 95" name="T38"/>
                  <a:gd fmla="*/ 224 h 234" name="T39"/>
                  <a:gd fmla="*/ 34 w 95" name="T40"/>
                  <a:gd fmla="*/ 234 h 234" name="T41"/>
                  <a:gd fmla="*/ 22 w 95" name="T42"/>
                  <a:gd fmla="*/ 224 h 234" name="T43"/>
                  <a:gd fmla="*/ 22 w 95" name="T44"/>
                  <a:gd fmla="*/ 69 h 234" name="T45"/>
                  <a:gd fmla="*/ 18 w 95" name="T46"/>
                  <a:gd fmla="*/ 69 h 234" name="T47"/>
                  <a:gd fmla="*/ 18 w 95" name="T48"/>
                  <a:gd fmla="*/ 134 h 234" name="T49"/>
                  <a:gd fmla="*/ 9 w 95" name="T50"/>
                  <a:gd fmla="*/ 143 h 234" name="T51"/>
                  <a:gd fmla="*/ 0 w 95" name="T52"/>
                  <a:gd fmla="*/ 134 h 234" name="T53"/>
                  <a:gd fmla="*/ 0 w 95" name="T54"/>
                  <a:gd fmla="*/ 60 h 234" name="T55"/>
                  <a:gd fmla="*/ 25 w 95" name="T56"/>
                  <a:gd fmla="*/ 42 h 234" name="T57"/>
                  <a:gd fmla="*/ 71 w 95" name="T58"/>
                  <a:gd fmla="*/ 42 h 234" name="T59"/>
                  <a:gd fmla="*/ 95 w 95" name="T60"/>
                  <a:gd fmla="*/ 60 h 234" name="T61"/>
                  <a:gd fmla="*/ 95 w 95" name="T62"/>
                  <a:gd fmla="*/ 134 h 234" name="T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b="b" l="0" r="r" t="0"/>
                <a:pathLst>
                  <a:path h="234" w="95">
                    <a:moveTo>
                      <a:pt x="67" y="19"/>
                    </a:moveTo>
                    <a:cubicBezTo>
                      <a:pt x="67" y="25"/>
                      <a:pt x="65" y="29"/>
                      <a:pt x="61" y="34"/>
                    </a:cubicBezTo>
                    <a:cubicBezTo>
                      <a:pt x="57" y="38"/>
                      <a:pt x="53" y="40"/>
                      <a:pt x="47" y="40"/>
                    </a:cubicBezTo>
                    <a:cubicBezTo>
                      <a:pt x="42" y="40"/>
                      <a:pt x="37" y="38"/>
                      <a:pt x="34" y="34"/>
                    </a:cubicBezTo>
                    <a:cubicBezTo>
                      <a:pt x="30" y="29"/>
                      <a:pt x="28" y="25"/>
                      <a:pt x="28" y="19"/>
                    </a:cubicBezTo>
                    <a:cubicBezTo>
                      <a:pt x="28" y="14"/>
                      <a:pt x="30" y="9"/>
                      <a:pt x="33" y="6"/>
                    </a:cubicBezTo>
                    <a:cubicBezTo>
                      <a:pt x="37" y="2"/>
                      <a:pt x="42" y="0"/>
                      <a:pt x="47" y="0"/>
                    </a:cubicBezTo>
                    <a:cubicBezTo>
                      <a:pt x="53" y="0"/>
                      <a:pt x="57" y="2"/>
                      <a:pt x="61" y="6"/>
                    </a:cubicBezTo>
                    <a:cubicBezTo>
                      <a:pt x="65" y="9"/>
                      <a:pt x="67" y="14"/>
                      <a:pt x="67" y="19"/>
                    </a:cubicBezTo>
                    <a:close/>
                    <a:moveTo>
                      <a:pt x="95" y="134"/>
                    </a:moveTo>
                    <a:cubicBezTo>
                      <a:pt x="95" y="140"/>
                      <a:pt x="92" y="143"/>
                      <a:pt x="86" y="143"/>
                    </a:cubicBezTo>
                    <a:cubicBezTo>
                      <a:pt x="80" y="143"/>
                      <a:pt x="77" y="140"/>
                      <a:pt x="77" y="134"/>
                    </a:cubicBezTo>
                    <a:cubicBezTo>
                      <a:pt x="77" y="69"/>
                      <a:pt x="77" y="69"/>
                      <a:pt x="77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69" y="234"/>
                      <a:pt x="62" y="234"/>
                    </a:cubicBezTo>
                    <a:cubicBezTo>
                      <a:pt x="54" y="234"/>
                      <a:pt x="51" y="231"/>
                      <a:pt x="51" y="224"/>
                    </a:cubicBezTo>
                    <a:cubicBezTo>
                      <a:pt x="51" y="133"/>
                      <a:pt x="51" y="133"/>
                      <a:pt x="51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45" y="224"/>
                      <a:pt x="45" y="224"/>
                      <a:pt x="45" y="224"/>
                    </a:cubicBezTo>
                    <a:cubicBezTo>
                      <a:pt x="45" y="231"/>
                      <a:pt x="41" y="234"/>
                      <a:pt x="34" y="234"/>
                    </a:cubicBezTo>
                    <a:cubicBezTo>
                      <a:pt x="26" y="234"/>
                      <a:pt x="22" y="231"/>
                      <a:pt x="22" y="224"/>
                    </a:cubicBezTo>
                    <a:cubicBezTo>
                      <a:pt x="22" y="69"/>
                      <a:pt x="22" y="69"/>
                      <a:pt x="22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134"/>
                      <a:pt x="18" y="134"/>
                      <a:pt x="18" y="134"/>
                    </a:cubicBezTo>
                    <a:cubicBezTo>
                      <a:pt x="18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8" y="42"/>
                      <a:pt x="25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7" y="42"/>
                      <a:pt x="95" y="48"/>
                      <a:pt x="95" y="60"/>
                    </a:cubicBezTo>
                    <a:lnTo>
                      <a:pt x="95" y="1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06" name="Freeform 19"/>
              <p:cNvSpPr>
                <a:spLocks noEditPoints="1"/>
              </p:cNvSpPr>
              <p:nvPr/>
            </p:nvSpPr>
            <p:spPr bwMode="auto">
              <a:xfrm>
                <a:off x="9172069" y="3273763"/>
                <a:ext cx="279400" cy="679451"/>
              </a:xfrm>
              <a:custGeom>
                <a:avLst/>
                <a:gdLst>
                  <a:gd fmla="*/ 67 w 96" name="T0"/>
                  <a:gd fmla="*/ 19 h 234" name="T1"/>
                  <a:gd fmla="*/ 61 w 96" name="T2"/>
                  <a:gd fmla="*/ 34 h 234" name="T3"/>
                  <a:gd fmla="*/ 48 w 96" name="T4"/>
                  <a:gd fmla="*/ 40 h 234" name="T5"/>
                  <a:gd fmla="*/ 34 w 96" name="T6"/>
                  <a:gd fmla="*/ 34 h 234" name="T7"/>
                  <a:gd fmla="*/ 28 w 96" name="T8"/>
                  <a:gd fmla="*/ 19 h 234" name="T9"/>
                  <a:gd fmla="*/ 34 w 96" name="T10"/>
                  <a:gd fmla="*/ 6 h 234" name="T11"/>
                  <a:gd fmla="*/ 48 w 96" name="T12"/>
                  <a:gd fmla="*/ 0 h 234" name="T13"/>
                  <a:gd fmla="*/ 61 w 96" name="T14"/>
                  <a:gd fmla="*/ 6 h 234" name="T15"/>
                  <a:gd fmla="*/ 67 w 96" name="T16"/>
                  <a:gd fmla="*/ 19 h 234" name="T17"/>
                  <a:gd fmla="*/ 96 w 96" name="T18"/>
                  <a:gd fmla="*/ 134 h 234" name="T19"/>
                  <a:gd fmla="*/ 87 w 96" name="T20"/>
                  <a:gd fmla="*/ 143 h 234" name="T21"/>
                  <a:gd fmla="*/ 77 w 96" name="T22"/>
                  <a:gd fmla="*/ 134 h 234" name="T23"/>
                  <a:gd fmla="*/ 77 w 96" name="T24"/>
                  <a:gd fmla="*/ 69 h 234" name="T25"/>
                  <a:gd fmla="*/ 73 w 96" name="T26"/>
                  <a:gd fmla="*/ 69 h 234" name="T27"/>
                  <a:gd fmla="*/ 73 w 96" name="T28"/>
                  <a:gd fmla="*/ 224 h 234" name="T29"/>
                  <a:gd fmla="*/ 62 w 96" name="T30"/>
                  <a:gd fmla="*/ 234 h 234" name="T31"/>
                  <a:gd fmla="*/ 51 w 96" name="T32"/>
                  <a:gd fmla="*/ 224 h 234" name="T33"/>
                  <a:gd fmla="*/ 51 w 96" name="T34"/>
                  <a:gd fmla="*/ 133 h 234" name="T35"/>
                  <a:gd fmla="*/ 45 w 96" name="T36"/>
                  <a:gd fmla="*/ 133 h 234" name="T37"/>
                  <a:gd fmla="*/ 45 w 96" name="T38"/>
                  <a:gd fmla="*/ 224 h 234" name="T39"/>
                  <a:gd fmla="*/ 34 w 96" name="T40"/>
                  <a:gd fmla="*/ 234 h 234" name="T41"/>
                  <a:gd fmla="*/ 23 w 96" name="T42"/>
                  <a:gd fmla="*/ 224 h 234" name="T43"/>
                  <a:gd fmla="*/ 23 w 96" name="T44"/>
                  <a:gd fmla="*/ 69 h 234" name="T45"/>
                  <a:gd fmla="*/ 18 w 96" name="T46"/>
                  <a:gd fmla="*/ 69 h 234" name="T47"/>
                  <a:gd fmla="*/ 18 w 96" name="T48"/>
                  <a:gd fmla="*/ 134 h 234" name="T49"/>
                  <a:gd fmla="*/ 9 w 96" name="T50"/>
                  <a:gd fmla="*/ 143 h 234" name="T51"/>
                  <a:gd fmla="*/ 0 w 96" name="T52"/>
                  <a:gd fmla="*/ 134 h 234" name="T53"/>
                  <a:gd fmla="*/ 0 w 96" name="T54"/>
                  <a:gd fmla="*/ 60 h 234" name="T55"/>
                  <a:gd fmla="*/ 25 w 96" name="T56"/>
                  <a:gd fmla="*/ 42 h 234" name="T57"/>
                  <a:gd fmla="*/ 71 w 96" name="T58"/>
                  <a:gd fmla="*/ 42 h 234" name="T59"/>
                  <a:gd fmla="*/ 96 w 96" name="T60"/>
                  <a:gd fmla="*/ 60 h 234" name="T61"/>
                  <a:gd fmla="*/ 96 w 96" name="T62"/>
                  <a:gd fmla="*/ 134 h 234" name="T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b="b" l="0" r="r" t="0"/>
                <a:pathLst>
                  <a:path h="234" w="96">
                    <a:moveTo>
                      <a:pt x="67" y="19"/>
                    </a:moveTo>
                    <a:cubicBezTo>
                      <a:pt x="67" y="25"/>
                      <a:pt x="65" y="29"/>
                      <a:pt x="61" y="34"/>
                    </a:cubicBezTo>
                    <a:cubicBezTo>
                      <a:pt x="58" y="38"/>
                      <a:pt x="53" y="40"/>
                      <a:pt x="48" y="40"/>
                    </a:cubicBezTo>
                    <a:cubicBezTo>
                      <a:pt x="42" y="40"/>
                      <a:pt x="38" y="38"/>
                      <a:pt x="34" y="34"/>
                    </a:cubicBezTo>
                    <a:cubicBezTo>
                      <a:pt x="30" y="29"/>
                      <a:pt x="28" y="25"/>
                      <a:pt x="28" y="19"/>
                    </a:cubicBezTo>
                    <a:cubicBezTo>
                      <a:pt x="28" y="14"/>
                      <a:pt x="30" y="9"/>
                      <a:pt x="34" y="6"/>
                    </a:cubicBezTo>
                    <a:cubicBezTo>
                      <a:pt x="37" y="2"/>
                      <a:pt x="42" y="0"/>
                      <a:pt x="48" y="0"/>
                    </a:cubicBezTo>
                    <a:cubicBezTo>
                      <a:pt x="53" y="0"/>
                      <a:pt x="58" y="2"/>
                      <a:pt x="61" y="6"/>
                    </a:cubicBezTo>
                    <a:cubicBezTo>
                      <a:pt x="65" y="9"/>
                      <a:pt x="67" y="14"/>
                      <a:pt x="67" y="19"/>
                    </a:cubicBezTo>
                    <a:close/>
                    <a:moveTo>
                      <a:pt x="96" y="134"/>
                    </a:moveTo>
                    <a:cubicBezTo>
                      <a:pt x="96" y="140"/>
                      <a:pt x="93" y="143"/>
                      <a:pt x="87" y="143"/>
                    </a:cubicBezTo>
                    <a:cubicBezTo>
                      <a:pt x="81" y="143"/>
                      <a:pt x="77" y="140"/>
                      <a:pt x="77" y="134"/>
                    </a:cubicBezTo>
                    <a:cubicBezTo>
                      <a:pt x="77" y="69"/>
                      <a:pt x="77" y="69"/>
                      <a:pt x="77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69" y="234"/>
                      <a:pt x="62" y="234"/>
                    </a:cubicBezTo>
                    <a:cubicBezTo>
                      <a:pt x="54" y="234"/>
                      <a:pt x="51" y="231"/>
                      <a:pt x="51" y="224"/>
                    </a:cubicBezTo>
                    <a:cubicBezTo>
                      <a:pt x="51" y="133"/>
                      <a:pt x="51" y="133"/>
                      <a:pt x="51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45" y="224"/>
                      <a:pt x="45" y="224"/>
                      <a:pt x="45" y="224"/>
                    </a:cubicBezTo>
                    <a:cubicBezTo>
                      <a:pt x="45" y="231"/>
                      <a:pt x="41" y="234"/>
                      <a:pt x="34" y="234"/>
                    </a:cubicBezTo>
                    <a:cubicBezTo>
                      <a:pt x="26" y="234"/>
                      <a:pt x="23" y="231"/>
                      <a:pt x="23" y="224"/>
                    </a:cubicBezTo>
                    <a:cubicBezTo>
                      <a:pt x="23" y="69"/>
                      <a:pt x="23" y="69"/>
                      <a:pt x="23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134"/>
                      <a:pt x="18" y="134"/>
                      <a:pt x="18" y="134"/>
                    </a:cubicBezTo>
                    <a:cubicBezTo>
                      <a:pt x="18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8" y="42"/>
                      <a:pt x="25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7" y="42"/>
                      <a:pt x="96" y="48"/>
                      <a:pt x="96" y="60"/>
                    </a:cubicBezTo>
                    <a:lnTo>
                      <a:pt x="96" y="1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</p:grpSp>
        <p:sp>
          <p:nvSpPr>
            <p:cNvPr id="3" name="Oval 169"/>
            <p:cNvSpPr/>
            <p:nvPr/>
          </p:nvSpPr>
          <p:spPr>
            <a:xfrm>
              <a:off x="10078824" y="3002579"/>
              <a:ext cx="885961" cy="885961"/>
            </a:xfrm>
            <a:prstGeom prst="ellipse">
              <a:avLst/>
            </a:prstGeom>
            <a:gradFill flip="none" rotWithShape="1">
              <a:gsLst>
                <a:gs pos="87000">
                  <a:srgbClr val="2A9995">
                    <a:alpha val="40000"/>
                  </a:srgbClr>
                </a:gs>
                <a:gs pos="0">
                  <a:srgbClr val="8EE0DC">
                    <a:alpha val="78000"/>
                  </a:srgbClr>
                </a:gs>
              </a:gsLst>
              <a:lin ang="27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" name="TextBox 170"/>
            <p:cNvSpPr txBox="1"/>
            <p:nvPr/>
          </p:nvSpPr>
          <p:spPr>
            <a:xfrm>
              <a:off x="10135034" y="3309094"/>
              <a:ext cx="815855" cy="307777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dirty="0" lang="en-US">
                  <a:latin typeface="+mj-ea"/>
                  <a:ea typeface="+mj-ea"/>
                </a:rPr>
                <a:t>100</a:t>
              </a:r>
              <a:r>
                <a:rPr dirty="0" lang="id-ID">
                  <a:latin typeface="+mj-ea"/>
                  <a:ea typeface="+mj-ea"/>
                </a:rPr>
                <a:t>%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197004" y="2949161"/>
            <a:ext cx="2565592" cy="717846"/>
            <a:chOff x="1197004" y="2949161"/>
            <a:chExt cx="2565592" cy="717846"/>
          </a:xfrm>
        </p:grpSpPr>
        <p:sp>
          <p:nvSpPr>
            <p:cNvPr id="11" name="Text Placeholder 2"/>
            <p:cNvSpPr txBox="1">
              <a:spLocks/>
            </p:cNvSpPr>
            <p:nvPr/>
          </p:nvSpPr>
          <p:spPr>
            <a:xfrm>
              <a:off x="1197004" y="2949161"/>
              <a:ext cx="2013460" cy="369332"/>
            </a:xfrm>
            <a:prstGeom prst="rect">
              <a:avLst/>
            </a:prstGeom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buClr>
                  <a:schemeClr val="tx1">
                    <a:lumMod val="85000"/>
                    <a:lumOff val="15000"/>
                  </a:schemeClr>
                </a:buClr>
                <a:buSzPct val="105000"/>
                <a:defRPr b="1">
                  <a:solidFill>
                    <a:srgbClr val="54D0CA"/>
                  </a:solidFill>
                  <a:latin charset="0" panose="020F0502020204030204" pitchFamily="34" typeface="Calibri"/>
                </a:defRPr>
              </a:lvl1pPr>
            </a:lstStyle>
            <a:p>
              <a:r>
                <a:rPr altLang="en-US" dirty="0" lang="zh-CN"/>
                <a:t>点击添加标题</a:t>
              </a:r>
            </a:p>
          </p:txBody>
        </p:sp>
        <p:sp>
          <p:nvSpPr>
            <p:cNvPr id="12" name="TextBox 88"/>
            <p:cNvSpPr txBox="1"/>
            <p:nvPr/>
          </p:nvSpPr>
          <p:spPr>
            <a:xfrm>
              <a:off x="1308096" y="3316142"/>
              <a:ext cx="2454500" cy="3508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t" anchorCtr="0" bIns="0" lIns="0" rIns="0" tIns="0" wrap="square">
              <a:spAutoFit/>
              <a:scene3d>
                <a:camera prst="orthographicFront"/>
                <a:lightRig dir="t" rig="threePt"/>
              </a:scene3d>
              <a:sp3d>
                <a:bevelT h="0" w="0"/>
              </a:sp3d>
            </a:bodyPr>
            <a:lstStyle>
              <a:defPPr>
                <a:defRPr lang="zh-CN"/>
              </a:defPPr>
              <a:lvl1pPr fontAlgn="auto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Font charset="0" typeface="Arial"/>
                <a:buNone/>
                <a:defRPr kumimoji="0" sz="1000">
                  <a:solidFill>
                    <a:schemeClr val="bg1">
                      <a:lumMod val="85000"/>
                    </a:schemeClr>
                  </a:solidFill>
                  <a:latin typeface="+mj-ea"/>
                  <a:ea typeface="+mj-ea"/>
                  <a:cs charset="0" pitchFamily="34" typeface="Tahoma"/>
                </a:defRPr>
              </a:lvl1pPr>
            </a:lstStyle>
            <a:p>
              <a:r>
                <a:rPr altLang="en-US" dirty="0" lang="zh-CN"/>
                <a:t>您的内容打在这里，或者通过复制您的文本后，在此框中选择粘贴，并选择只保留文字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3943367" y="4241662"/>
            <a:ext cx="7021418" cy="885961"/>
            <a:chOff x="3943367" y="4241662"/>
            <a:chExt cx="7021418" cy="885961"/>
          </a:xfrm>
        </p:grpSpPr>
        <p:grpSp>
          <p:nvGrpSpPr>
            <p:cNvPr descr="e7d195523061f1c0f55f9af68525816972d868573ada39bc763F3977967589A5F92C178830C92595A6CE4D0132F8C206B2B04C416AAA86B7FD80AB023F78DAEB544E2F013E11B2B95AD21703D1C90034A379EC9026EFAAF5D8D3F6EDD7215B01F6CA9944DC1B7CBB028981B370EBF586AED39B972DC52CE5F004550FAC6E8C155833999AD58B7FAEA0473D6F778E738E" id="127" name="Group 212"/>
            <p:cNvGrpSpPr/>
            <p:nvPr/>
          </p:nvGrpSpPr>
          <p:grpSpPr>
            <a:xfrm>
              <a:off x="3943367" y="4309907"/>
              <a:ext cx="5293782" cy="679451"/>
              <a:chOff x="4157687" y="4517956"/>
              <a:chExt cx="5293782" cy="679451"/>
            </a:xfrm>
            <a:solidFill>
              <a:srgbClr val="54D0CA">
                <a:alpha val="60000"/>
              </a:srgbClr>
            </a:solidFill>
            <a:effectLst/>
          </p:grpSpPr>
          <p:sp>
            <p:nvSpPr>
              <p:cNvPr id="128" name="Freeform 5"/>
              <p:cNvSpPr>
                <a:spLocks noEditPoints="1"/>
              </p:cNvSpPr>
              <p:nvPr/>
            </p:nvSpPr>
            <p:spPr bwMode="auto">
              <a:xfrm>
                <a:off x="4157687" y="4517956"/>
                <a:ext cx="277284" cy="679451"/>
              </a:xfrm>
              <a:custGeom>
                <a:avLst/>
                <a:gdLst>
                  <a:gd fmla="*/ 67 w 95" name="T0"/>
                  <a:gd fmla="*/ 19 h 234" name="T1"/>
                  <a:gd fmla="*/ 61 w 95" name="T2"/>
                  <a:gd fmla="*/ 34 h 234" name="T3"/>
                  <a:gd fmla="*/ 47 w 95" name="T4"/>
                  <a:gd fmla="*/ 40 h 234" name="T5"/>
                  <a:gd fmla="*/ 33 w 95" name="T6"/>
                  <a:gd fmla="*/ 34 h 234" name="T7"/>
                  <a:gd fmla="*/ 28 w 95" name="T8"/>
                  <a:gd fmla="*/ 19 h 234" name="T9"/>
                  <a:gd fmla="*/ 33 w 95" name="T10"/>
                  <a:gd fmla="*/ 6 h 234" name="T11"/>
                  <a:gd fmla="*/ 47 w 95" name="T12"/>
                  <a:gd fmla="*/ 0 h 234" name="T13"/>
                  <a:gd fmla="*/ 61 w 95" name="T14"/>
                  <a:gd fmla="*/ 6 h 234" name="T15"/>
                  <a:gd fmla="*/ 67 w 95" name="T16"/>
                  <a:gd fmla="*/ 19 h 234" name="T17"/>
                  <a:gd fmla="*/ 95 w 95" name="T18"/>
                  <a:gd fmla="*/ 134 h 234" name="T19"/>
                  <a:gd fmla="*/ 86 w 95" name="T20"/>
                  <a:gd fmla="*/ 143 h 234" name="T21"/>
                  <a:gd fmla="*/ 77 w 95" name="T22"/>
                  <a:gd fmla="*/ 134 h 234" name="T23"/>
                  <a:gd fmla="*/ 77 w 95" name="T24"/>
                  <a:gd fmla="*/ 69 h 234" name="T25"/>
                  <a:gd fmla="*/ 73 w 95" name="T26"/>
                  <a:gd fmla="*/ 69 h 234" name="T27"/>
                  <a:gd fmla="*/ 73 w 95" name="T28"/>
                  <a:gd fmla="*/ 224 h 234" name="T29"/>
                  <a:gd fmla="*/ 62 w 95" name="T30"/>
                  <a:gd fmla="*/ 234 h 234" name="T31"/>
                  <a:gd fmla="*/ 50 w 95" name="T32"/>
                  <a:gd fmla="*/ 224 h 234" name="T33"/>
                  <a:gd fmla="*/ 50 w 95" name="T34"/>
                  <a:gd fmla="*/ 133 h 234" name="T35"/>
                  <a:gd fmla="*/ 45 w 95" name="T36"/>
                  <a:gd fmla="*/ 133 h 234" name="T37"/>
                  <a:gd fmla="*/ 45 w 95" name="T38"/>
                  <a:gd fmla="*/ 224 h 234" name="T39"/>
                  <a:gd fmla="*/ 33 w 95" name="T40"/>
                  <a:gd fmla="*/ 234 h 234" name="T41"/>
                  <a:gd fmla="*/ 22 w 95" name="T42"/>
                  <a:gd fmla="*/ 224 h 234" name="T43"/>
                  <a:gd fmla="*/ 22 w 95" name="T44"/>
                  <a:gd fmla="*/ 69 h 234" name="T45"/>
                  <a:gd fmla="*/ 18 w 95" name="T46"/>
                  <a:gd fmla="*/ 69 h 234" name="T47"/>
                  <a:gd fmla="*/ 18 w 95" name="T48"/>
                  <a:gd fmla="*/ 134 h 234" name="T49"/>
                  <a:gd fmla="*/ 9 w 95" name="T50"/>
                  <a:gd fmla="*/ 143 h 234" name="T51"/>
                  <a:gd fmla="*/ 0 w 95" name="T52"/>
                  <a:gd fmla="*/ 134 h 234" name="T53"/>
                  <a:gd fmla="*/ 0 w 95" name="T54"/>
                  <a:gd fmla="*/ 60 h 234" name="T55"/>
                  <a:gd fmla="*/ 24 w 95" name="T56"/>
                  <a:gd fmla="*/ 42 h 234" name="T57"/>
                  <a:gd fmla="*/ 71 w 95" name="T58"/>
                  <a:gd fmla="*/ 42 h 234" name="T59"/>
                  <a:gd fmla="*/ 95 w 95" name="T60"/>
                  <a:gd fmla="*/ 60 h 234" name="T61"/>
                  <a:gd fmla="*/ 95 w 95" name="T62"/>
                  <a:gd fmla="*/ 134 h 234" name="T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b="b" l="0" r="r" t="0"/>
                <a:pathLst>
                  <a:path h="234" w="95">
                    <a:moveTo>
                      <a:pt x="67" y="19"/>
                    </a:moveTo>
                    <a:cubicBezTo>
                      <a:pt x="67" y="25"/>
                      <a:pt x="65" y="29"/>
                      <a:pt x="61" y="34"/>
                    </a:cubicBezTo>
                    <a:cubicBezTo>
                      <a:pt x="57" y="38"/>
                      <a:pt x="53" y="40"/>
                      <a:pt x="47" y="40"/>
                    </a:cubicBezTo>
                    <a:cubicBezTo>
                      <a:pt x="42" y="40"/>
                      <a:pt x="37" y="38"/>
                      <a:pt x="33" y="34"/>
                    </a:cubicBezTo>
                    <a:cubicBezTo>
                      <a:pt x="29" y="29"/>
                      <a:pt x="28" y="25"/>
                      <a:pt x="28" y="19"/>
                    </a:cubicBezTo>
                    <a:cubicBezTo>
                      <a:pt x="28" y="14"/>
                      <a:pt x="29" y="9"/>
                      <a:pt x="33" y="6"/>
                    </a:cubicBezTo>
                    <a:cubicBezTo>
                      <a:pt x="37" y="2"/>
                      <a:pt x="42" y="0"/>
                      <a:pt x="47" y="0"/>
                    </a:cubicBezTo>
                    <a:cubicBezTo>
                      <a:pt x="53" y="0"/>
                      <a:pt x="57" y="2"/>
                      <a:pt x="61" y="6"/>
                    </a:cubicBezTo>
                    <a:cubicBezTo>
                      <a:pt x="65" y="9"/>
                      <a:pt x="67" y="14"/>
                      <a:pt x="67" y="19"/>
                    </a:cubicBezTo>
                    <a:close/>
                    <a:moveTo>
                      <a:pt x="95" y="134"/>
                    </a:moveTo>
                    <a:cubicBezTo>
                      <a:pt x="95" y="140"/>
                      <a:pt x="92" y="143"/>
                      <a:pt x="86" y="143"/>
                    </a:cubicBezTo>
                    <a:cubicBezTo>
                      <a:pt x="80" y="143"/>
                      <a:pt x="77" y="140"/>
                      <a:pt x="77" y="134"/>
                    </a:cubicBezTo>
                    <a:cubicBezTo>
                      <a:pt x="77" y="69"/>
                      <a:pt x="77" y="69"/>
                      <a:pt x="77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69" y="234"/>
                      <a:pt x="62" y="234"/>
                    </a:cubicBezTo>
                    <a:cubicBezTo>
                      <a:pt x="54" y="234"/>
                      <a:pt x="50" y="231"/>
                      <a:pt x="50" y="224"/>
                    </a:cubicBezTo>
                    <a:cubicBezTo>
                      <a:pt x="50" y="133"/>
                      <a:pt x="50" y="133"/>
                      <a:pt x="50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45" y="224"/>
                      <a:pt x="45" y="224"/>
                      <a:pt x="45" y="224"/>
                    </a:cubicBezTo>
                    <a:cubicBezTo>
                      <a:pt x="45" y="231"/>
                      <a:pt x="41" y="234"/>
                      <a:pt x="33" y="234"/>
                    </a:cubicBezTo>
                    <a:cubicBezTo>
                      <a:pt x="26" y="234"/>
                      <a:pt x="22" y="231"/>
                      <a:pt x="22" y="224"/>
                    </a:cubicBezTo>
                    <a:cubicBezTo>
                      <a:pt x="22" y="69"/>
                      <a:pt x="22" y="69"/>
                      <a:pt x="22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134"/>
                      <a:pt x="18" y="134"/>
                      <a:pt x="18" y="134"/>
                    </a:cubicBezTo>
                    <a:cubicBezTo>
                      <a:pt x="18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8" y="42"/>
                      <a:pt x="24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7" y="42"/>
                      <a:pt x="95" y="48"/>
                      <a:pt x="95" y="60"/>
                    </a:cubicBezTo>
                    <a:lnTo>
                      <a:pt x="95" y="1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9" name="Freeform 6"/>
              <p:cNvSpPr>
                <a:spLocks noEditPoints="1"/>
              </p:cNvSpPr>
              <p:nvPr/>
            </p:nvSpPr>
            <p:spPr bwMode="auto">
              <a:xfrm>
                <a:off x="7089270" y="4517956"/>
                <a:ext cx="275167" cy="679451"/>
              </a:xfrm>
              <a:custGeom>
                <a:avLst/>
                <a:gdLst>
                  <a:gd fmla="*/ 67 w 95" name="T0"/>
                  <a:gd fmla="*/ 19 h 234" name="T1"/>
                  <a:gd fmla="*/ 61 w 95" name="T2"/>
                  <a:gd fmla="*/ 34 h 234" name="T3"/>
                  <a:gd fmla="*/ 47 w 95" name="T4"/>
                  <a:gd fmla="*/ 40 h 234" name="T5"/>
                  <a:gd fmla="*/ 33 w 95" name="T6"/>
                  <a:gd fmla="*/ 34 h 234" name="T7"/>
                  <a:gd fmla="*/ 28 w 95" name="T8"/>
                  <a:gd fmla="*/ 19 h 234" name="T9"/>
                  <a:gd fmla="*/ 33 w 95" name="T10"/>
                  <a:gd fmla="*/ 6 h 234" name="T11"/>
                  <a:gd fmla="*/ 47 w 95" name="T12"/>
                  <a:gd fmla="*/ 0 h 234" name="T13"/>
                  <a:gd fmla="*/ 61 w 95" name="T14"/>
                  <a:gd fmla="*/ 6 h 234" name="T15"/>
                  <a:gd fmla="*/ 67 w 95" name="T16"/>
                  <a:gd fmla="*/ 19 h 234" name="T17"/>
                  <a:gd fmla="*/ 95 w 95" name="T18"/>
                  <a:gd fmla="*/ 134 h 234" name="T19"/>
                  <a:gd fmla="*/ 86 w 95" name="T20"/>
                  <a:gd fmla="*/ 143 h 234" name="T21"/>
                  <a:gd fmla="*/ 77 w 95" name="T22"/>
                  <a:gd fmla="*/ 134 h 234" name="T23"/>
                  <a:gd fmla="*/ 77 w 95" name="T24"/>
                  <a:gd fmla="*/ 69 h 234" name="T25"/>
                  <a:gd fmla="*/ 73 w 95" name="T26"/>
                  <a:gd fmla="*/ 69 h 234" name="T27"/>
                  <a:gd fmla="*/ 73 w 95" name="T28"/>
                  <a:gd fmla="*/ 224 h 234" name="T29"/>
                  <a:gd fmla="*/ 61 w 95" name="T30"/>
                  <a:gd fmla="*/ 234 h 234" name="T31"/>
                  <a:gd fmla="*/ 50 w 95" name="T32"/>
                  <a:gd fmla="*/ 224 h 234" name="T33"/>
                  <a:gd fmla="*/ 50 w 95" name="T34"/>
                  <a:gd fmla="*/ 133 h 234" name="T35"/>
                  <a:gd fmla="*/ 45 w 95" name="T36"/>
                  <a:gd fmla="*/ 133 h 234" name="T37"/>
                  <a:gd fmla="*/ 45 w 95" name="T38"/>
                  <a:gd fmla="*/ 224 h 234" name="T39"/>
                  <a:gd fmla="*/ 33 w 95" name="T40"/>
                  <a:gd fmla="*/ 234 h 234" name="T41"/>
                  <a:gd fmla="*/ 22 w 95" name="T42"/>
                  <a:gd fmla="*/ 224 h 234" name="T43"/>
                  <a:gd fmla="*/ 22 w 95" name="T44"/>
                  <a:gd fmla="*/ 69 h 234" name="T45"/>
                  <a:gd fmla="*/ 18 w 95" name="T46"/>
                  <a:gd fmla="*/ 69 h 234" name="T47"/>
                  <a:gd fmla="*/ 18 w 95" name="T48"/>
                  <a:gd fmla="*/ 134 h 234" name="T49"/>
                  <a:gd fmla="*/ 9 w 95" name="T50"/>
                  <a:gd fmla="*/ 143 h 234" name="T51"/>
                  <a:gd fmla="*/ 0 w 95" name="T52"/>
                  <a:gd fmla="*/ 134 h 234" name="T53"/>
                  <a:gd fmla="*/ 0 w 95" name="T54"/>
                  <a:gd fmla="*/ 60 h 234" name="T55"/>
                  <a:gd fmla="*/ 24 w 95" name="T56"/>
                  <a:gd fmla="*/ 42 h 234" name="T57"/>
                  <a:gd fmla="*/ 71 w 95" name="T58"/>
                  <a:gd fmla="*/ 42 h 234" name="T59"/>
                  <a:gd fmla="*/ 95 w 95" name="T60"/>
                  <a:gd fmla="*/ 60 h 234" name="T61"/>
                  <a:gd fmla="*/ 95 w 95" name="T62"/>
                  <a:gd fmla="*/ 134 h 234" name="T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b="b" l="0" r="r" t="0"/>
                <a:pathLst>
                  <a:path h="234" w="95">
                    <a:moveTo>
                      <a:pt x="67" y="19"/>
                    </a:moveTo>
                    <a:cubicBezTo>
                      <a:pt x="67" y="25"/>
                      <a:pt x="65" y="29"/>
                      <a:pt x="61" y="34"/>
                    </a:cubicBezTo>
                    <a:cubicBezTo>
                      <a:pt x="57" y="38"/>
                      <a:pt x="53" y="40"/>
                      <a:pt x="47" y="40"/>
                    </a:cubicBezTo>
                    <a:cubicBezTo>
                      <a:pt x="42" y="40"/>
                      <a:pt x="37" y="38"/>
                      <a:pt x="33" y="34"/>
                    </a:cubicBezTo>
                    <a:cubicBezTo>
                      <a:pt x="29" y="29"/>
                      <a:pt x="28" y="25"/>
                      <a:pt x="28" y="19"/>
                    </a:cubicBezTo>
                    <a:cubicBezTo>
                      <a:pt x="28" y="14"/>
                      <a:pt x="29" y="9"/>
                      <a:pt x="33" y="6"/>
                    </a:cubicBezTo>
                    <a:cubicBezTo>
                      <a:pt x="37" y="2"/>
                      <a:pt x="42" y="0"/>
                      <a:pt x="47" y="0"/>
                    </a:cubicBezTo>
                    <a:cubicBezTo>
                      <a:pt x="53" y="0"/>
                      <a:pt x="57" y="2"/>
                      <a:pt x="61" y="6"/>
                    </a:cubicBezTo>
                    <a:cubicBezTo>
                      <a:pt x="65" y="9"/>
                      <a:pt x="67" y="14"/>
                      <a:pt x="67" y="19"/>
                    </a:cubicBezTo>
                    <a:close/>
                    <a:moveTo>
                      <a:pt x="95" y="134"/>
                    </a:moveTo>
                    <a:cubicBezTo>
                      <a:pt x="95" y="140"/>
                      <a:pt x="92" y="143"/>
                      <a:pt x="86" y="143"/>
                    </a:cubicBezTo>
                    <a:cubicBezTo>
                      <a:pt x="80" y="143"/>
                      <a:pt x="77" y="140"/>
                      <a:pt x="77" y="134"/>
                    </a:cubicBezTo>
                    <a:cubicBezTo>
                      <a:pt x="77" y="69"/>
                      <a:pt x="77" y="69"/>
                      <a:pt x="77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69" y="234"/>
                      <a:pt x="61" y="234"/>
                    </a:cubicBezTo>
                    <a:cubicBezTo>
                      <a:pt x="54" y="234"/>
                      <a:pt x="50" y="231"/>
                      <a:pt x="50" y="224"/>
                    </a:cubicBezTo>
                    <a:cubicBezTo>
                      <a:pt x="50" y="133"/>
                      <a:pt x="50" y="133"/>
                      <a:pt x="50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45" y="224"/>
                      <a:pt x="45" y="224"/>
                      <a:pt x="45" y="224"/>
                    </a:cubicBezTo>
                    <a:cubicBezTo>
                      <a:pt x="45" y="231"/>
                      <a:pt x="41" y="234"/>
                      <a:pt x="33" y="234"/>
                    </a:cubicBezTo>
                    <a:cubicBezTo>
                      <a:pt x="26" y="234"/>
                      <a:pt x="22" y="231"/>
                      <a:pt x="22" y="224"/>
                    </a:cubicBezTo>
                    <a:cubicBezTo>
                      <a:pt x="22" y="69"/>
                      <a:pt x="22" y="69"/>
                      <a:pt x="22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134"/>
                      <a:pt x="18" y="134"/>
                      <a:pt x="18" y="134"/>
                    </a:cubicBezTo>
                    <a:cubicBezTo>
                      <a:pt x="18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8" y="42"/>
                      <a:pt x="24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7" y="42"/>
                      <a:pt x="95" y="48"/>
                      <a:pt x="95" y="60"/>
                    </a:cubicBezTo>
                    <a:lnTo>
                      <a:pt x="95" y="1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0" name="Freeform 7"/>
              <p:cNvSpPr>
                <a:spLocks noEditPoints="1"/>
              </p:cNvSpPr>
              <p:nvPr/>
            </p:nvSpPr>
            <p:spPr bwMode="auto">
              <a:xfrm>
                <a:off x="5328203" y="4517956"/>
                <a:ext cx="277284" cy="679451"/>
              </a:xfrm>
              <a:custGeom>
                <a:avLst/>
                <a:gdLst>
                  <a:gd fmla="*/ 68 w 96" name="T0"/>
                  <a:gd fmla="*/ 19 h 234" name="T1"/>
                  <a:gd fmla="*/ 62 w 96" name="T2"/>
                  <a:gd fmla="*/ 34 h 234" name="T3"/>
                  <a:gd fmla="*/ 48 w 96" name="T4"/>
                  <a:gd fmla="*/ 40 h 234" name="T5"/>
                  <a:gd fmla="*/ 34 w 96" name="T6"/>
                  <a:gd fmla="*/ 34 h 234" name="T7"/>
                  <a:gd fmla="*/ 28 w 96" name="T8"/>
                  <a:gd fmla="*/ 19 h 234" name="T9"/>
                  <a:gd fmla="*/ 34 w 96" name="T10"/>
                  <a:gd fmla="*/ 6 h 234" name="T11"/>
                  <a:gd fmla="*/ 48 w 96" name="T12"/>
                  <a:gd fmla="*/ 0 h 234" name="T13"/>
                  <a:gd fmla="*/ 62 w 96" name="T14"/>
                  <a:gd fmla="*/ 6 h 234" name="T15"/>
                  <a:gd fmla="*/ 68 w 96" name="T16"/>
                  <a:gd fmla="*/ 19 h 234" name="T17"/>
                  <a:gd fmla="*/ 96 w 96" name="T18"/>
                  <a:gd fmla="*/ 134 h 234" name="T19"/>
                  <a:gd fmla="*/ 87 w 96" name="T20"/>
                  <a:gd fmla="*/ 143 h 234" name="T21"/>
                  <a:gd fmla="*/ 78 w 96" name="T22"/>
                  <a:gd fmla="*/ 134 h 234" name="T23"/>
                  <a:gd fmla="*/ 78 w 96" name="T24"/>
                  <a:gd fmla="*/ 69 h 234" name="T25"/>
                  <a:gd fmla="*/ 73 w 96" name="T26"/>
                  <a:gd fmla="*/ 69 h 234" name="T27"/>
                  <a:gd fmla="*/ 73 w 96" name="T28"/>
                  <a:gd fmla="*/ 224 h 234" name="T29"/>
                  <a:gd fmla="*/ 62 w 96" name="T30"/>
                  <a:gd fmla="*/ 234 h 234" name="T31"/>
                  <a:gd fmla="*/ 51 w 96" name="T32"/>
                  <a:gd fmla="*/ 224 h 234" name="T33"/>
                  <a:gd fmla="*/ 51 w 96" name="T34"/>
                  <a:gd fmla="*/ 133 h 234" name="T35"/>
                  <a:gd fmla="*/ 45 w 96" name="T36"/>
                  <a:gd fmla="*/ 133 h 234" name="T37"/>
                  <a:gd fmla="*/ 45 w 96" name="T38"/>
                  <a:gd fmla="*/ 224 h 234" name="T39"/>
                  <a:gd fmla="*/ 34 w 96" name="T40"/>
                  <a:gd fmla="*/ 234 h 234" name="T41"/>
                  <a:gd fmla="*/ 23 w 96" name="T42"/>
                  <a:gd fmla="*/ 224 h 234" name="T43"/>
                  <a:gd fmla="*/ 23 w 96" name="T44"/>
                  <a:gd fmla="*/ 69 h 234" name="T45"/>
                  <a:gd fmla="*/ 19 w 96" name="T46"/>
                  <a:gd fmla="*/ 69 h 234" name="T47"/>
                  <a:gd fmla="*/ 19 w 96" name="T48"/>
                  <a:gd fmla="*/ 134 h 234" name="T49"/>
                  <a:gd fmla="*/ 9 w 96" name="T50"/>
                  <a:gd fmla="*/ 143 h 234" name="T51"/>
                  <a:gd fmla="*/ 0 w 96" name="T52"/>
                  <a:gd fmla="*/ 134 h 234" name="T53"/>
                  <a:gd fmla="*/ 0 w 96" name="T54"/>
                  <a:gd fmla="*/ 60 h 234" name="T55"/>
                  <a:gd fmla="*/ 25 w 96" name="T56"/>
                  <a:gd fmla="*/ 42 h 234" name="T57"/>
                  <a:gd fmla="*/ 71 w 96" name="T58"/>
                  <a:gd fmla="*/ 42 h 234" name="T59"/>
                  <a:gd fmla="*/ 96 w 96" name="T60"/>
                  <a:gd fmla="*/ 60 h 234" name="T61"/>
                  <a:gd fmla="*/ 96 w 96" name="T62"/>
                  <a:gd fmla="*/ 134 h 234" name="T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b="b" l="0" r="r" t="0"/>
                <a:pathLst>
                  <a:path h="234" w="96">
                    <a:moveTo>
                      <a:pt x="68" y="19"/>
                    </a:moveTo>
                    <a:cubicBezTo>
                      <a:pt x="68" y="25"/>
                      <a:pt x="66" y="29"/>
                      <a:pt x="62" y="34"/>
                    </a:cubicBezTo>
                    <a:cubicBezTo>
                      <a:pt x="58" y="38"/>
                      <a:pt x="53" y="40"/>
                      <a:pt x="48" y="40"/>
                    </a:cubicBezTo>
                    <a:cubicBezTo>
                      <a:pt x="43" y="40"/>
                      <a:pt x="38" y="38"/>
                      <a:pt x="34" y="34"/>
                    </a:cubicBezTo>
                    <a:cubicBezTo>
                      <a:pt x="30" y="29"/>
                      <a:pt x="28" y="25"/>
                      <a:pt x="28" y="19"/>
                    </a:cubicBezTo>
                    <a:cubicBezTo>
                      <a:pt x="28" y="14"/>
                      <a:pt x="30" y="9"/>
                      <a:pt x="34" y="6"/>
                    </a:cubicBezTo>
                    <a:cubicBezTo>
                      <a:pt x="38" y="2"/>
                      <a:pt x="43" y="0"/>
                      <a:pt x="48" y="0"/>
                    </a:cubicBezTo>
                    <a:cubicBezTo>
                      <a:pt x="53" y="0"/>
                      <a:pt x="58" y="2"/>
                      <a:pt x="62" y="6"/>
                    </a:cubicBezTo>
                    <a:cubicBezTo>
                      <a:pt x="66" y="9"/>
                      <a:pt x="68" y="14"/>
                      <a:pt x="68" y="19"/>
                    </a:cubicBezTo>
                    <a:close/>
                    <a:moveTo>
                      <a:pt x="96" y="134"/>
                    </a:moveTo>
                    <a:cubicBezTo>
                      <a:pt x="96" y="140"/>
                      <a:pt x="93" y="143"/>
                      <a:pt x="87" y="143"/>
                    </a:cubicBezTo>
                    <a:cubicBezTo>
                      <a:pt x="81" y="143"/>
                      <a:pt x="78" y="140"/>
                      <a:pt x="78" y="134"/>
                    </a:cubicBezTo>
                    <a:cubicBezTo>
                      <a:pt x="78" y="69"/>
                      <a:pt x="78" y="69"/>
                      <a:pt x="78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70" y="234"/>
                      <a:pt x="62" y="234"/>
                    </a:cubicBezTo>
                    <a:cubicBezTo>
                      <a:pt x="55" y="234"/>
                      <a:pt x="51" y="231"/>
                      <a:pt x="51" y="224"/>
                    </a:cubicBezTo>
                    <a:cubicBezTo>
                      <a:pt x="51" y="133"/>
                      <a:pt x="51" y="133"/>
                      <a:pt x="51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45" y="224"/>
                      <a:pt x="45" y="224"/>
                      <a:pt x="45" y="224"/>
                    </a:cubicBezTo>
                    <a:cubicBezTo>
                      <a:pt x="45" y="231"/>
                      <a:pt x="42" y="234"/>
                      <a:pt x="34" y="234"/>
                    </a:cubicBezTo>
                    <a:cubicBezTo>
                      <a:pt x="27" y="234"/>
                      <a:pt x="23" y="231"/>
                      <a:pt x="23" y="224"/>
                    </a:cubicBezTo>
                    <a:cubicBezTo>
                      <a:pt x="23" y="69"/>
                      <a:pt x="23" y="69"/>
                      <a:pt x="23" y="69"/>
                    </a:cubicBezTo>
                    <a:cubicBezTo>
                      <a:pt x="19" y="69"/>
                      <a:pt x="19" y="69"/>
                      <a:pt x="19" y="69"/>
                    </a:cubicBezTo>
                    <a:cubicBezTo>
                      <a:pt x="19" y="134"/>
                      <a:pt x="19" y="134"/>
                      <a:pt x="19" y="134"/>
                    </a:cubicBezTo>
                    <a:cubicBezTo>
                      <a:pt x="19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9" y="42"/>
                      <a:pt x="25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8" y="42"/>
                      <a:pt x="96" y="48"/>
                      <a:pt x="96" y="60"/>
                    </a:cubicBezTo>
                    <a:lnTo>
                      <a:pt x="96" y="1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1" name="Freeform 9"/>
              <p:cNvSpPr>
                <a:spLocks noEditPoints="1"/>
              </p:cNvSpPr>
              <p:nvPr/>
            </p:nvSpPr>
            <p:spPr bwMode="auto">
              <a:xfrm>
                <a:off x="4746120" y="4517956"/>
                <a:ext cx="275167" cy="679451"/>
              </a:xfrm>
              <a:custGeom>
                <a:avLst/>
                <a:gdLst>
                  <a:gd fmla="*/ 67 w 95" name="T0"/>
                  <a:gd fmla="*/ 19 h 234" name="T1"/>
                  <a:gd fmla="*/ 61 w 95" name="T2"/>
                  <a:gd fmla="*/ 34 h 234" name="T3"/>
                  <a:gd fmla="*/ 47 w 95" name="T4"/>
                  <a:gd fmla="*/ 40 h 234" name="T5"/>
                  <a:gd fmla="*/ 33 w 95" name="T6"/>
                  <a:gd fmla="*/ 34 h 234" name="T7"/>
                  <a:gd fmla="*/ 27 w 95" name="T8"/>
                  <a:gd fmla="*/ 19 h 234" name="T9"/>
                  <a:gd fmla="*/ 33 w 95" name="T10"/>
                  <a:gd fmla="*/ 6 h 234" name="T11"/>
                  <a:gd fmla="*/ 47 w 95" name="T12"/>
                  <a:gd fmla="*/ 0 h 234" name="T13"/>
                  <a:gd fmla="*/ 61 w 95" name="T14"/>
                  <a:gd fmla="*/ 6 h 234" name="T15"/>
                  <a:gd fmla="*/ 67 w 95" name="T16"/>
                  <a:gd fmla="*/ 19 h 234" name="T17"/>
                  <a:gd fmla="*/ 95 w 95" name="T18"/>
                  <a:gd fmla="*/ 134 h 234" name="T19"/>
                  <a:gd fmla="*/ 86 w 95" name="T20"/>
                  <a:gd fmla="*/ 143 h 234" name="T21"/>
                  <a:gd fmla="*/ 77 w 95" name="T22"/>
                  <a:gd fmla="*/ 134 h 234" name="T23"/>
                  <a:gd fmla="*/ 77 w 95" name="T24"/>
                  <a:gd fmla="*/ 69 h 234" name="T25"/>
                  <a:gd fmla="*/ 73 w 95" name="T26"/>
                  <a:gd fmla="*/ 69 h 234" name="T27"/>
                  <a:gd fmla="*/ 73 w 95" name="T28"/>
                  <a:gd fmla="*/ 224 h 234" name="T29"/>
                  <a:gd fmla="*/ 61 w 95" name="T30"/>
                  <a:gd fmla="*/ 234 h 234" name="T31"/>
                  <a:gd fmla="*/ 50 w 95" name="T32"/>
                  <a:gd fmla="*/ 224 h 234" name="T33"/>
                  <a:gd fmla="*/ 50 w 95" name="T34"/>
                  <a:gd fmla="*/ 133 h 234" name="T35"/>
                  <a:gd fmla="*/ 45 w 95" name="T36"/>
                  <a:gd fmla="*/ 133 h 234" name="T37"/>
                  <a:gd fmla="*/ 45 w 95" name="T38"/>
                  <a:gd fmla="*/ 224 h 234" name="T39"/>
                  <a:gd fmla="*/ 33 w 95" name="T40"/>
                  <a:gd fmla="*/ 234 h 234" name="T41"/>
                  <a:gd fmla="*/ 22 w 95" name="T42"/>
                  <a:gd fmla="*/ 224 h 234" name="T43"/>
                  <a:gd fmla="*/ 22 w 95" name="T44"/>
                  <a:gd fmla="*/ 69 h 234" name="T45"/>
                  <a:gd fmla="*/ 18 w 95" name="T46"/>
                  <a:gd fmla="*/ 69 h 234" name="T47"/>
                  <a:gd fmla="*/ 18 w 95" name="T48"/>
                  <a:gd fmla="*/ 134 h 234" name="T49"/>
                  <a:gd fmla="*/ 9 w 95" name="T50"/>
                  <a:gd fmla="*/ 143 h 234" name="T51"/>
                  <a:gd fmla="*/ 0 w 95" name="T52"/>
                  <a:gd fmla="*/ 134 h 234" name="T53"/>
                  <a:gd fmla="*/ 0 w 95" name="T54"/>
                  <a:gd fmla="*/ 60 h 234" name="T55"/>
                  <a:gd fmla="*/ 24 w 95" name="T56"/>
                  <a:gd fmla="*/ 42 h 234" name="T57"/>
                  <a:gd fmla="*/ 71 w 95" name="T58"/>
                  <a:gd fmla="*/ 42 h 234" name="T59"/>
                  <a:gd fmla="*/ 95 w 95" name="T60"/>
                  <a:gd fmla="*/ 60 h 234" name="T61"/>
                  <a:gd fmla="*/ 95 w 95" name="T62"/>
                  <a:gd fmla="*/ 134 h 234" name="T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b="b" l="0" r="r" t="0"/>
                <a:pathLst>
                  <a:path h="234" w="95">
                    <a:moveTo>
                      <a:pt x="67" y="19"/>
                    </a:moveTo>
                    <a:cubicBezTo>
                      <a:pt x="67" y="25"/>
                      <a:pt x="65" y="29"/>
                      <a:pt x="61" y="34"/>
                    </a:cubicBezTo>
                    <a:cubicBezTo>
                      <a:pt x="57" y="38"/>
                      <a:pt x="53" y="40"/>
                      <a:pt x="47" y="40"/>
                    </a:cubicBezTo>
                    <a:cubicBezTo>
                      <a:pt x="42" y="40"/>
                      <a:pt x="37" y="38"/>
                      <a:pt x="33" y="34"/>
                    </a:cubicBezTo>
                    <a:cubicBezTo>
                      <a:pt x="29" y="29"/>
                      <a:pt x="27" y="25"/>
                      <a:pt x="27" y="19"/>
                    </a:cubicBezTo>
                    <a:cubicBezTo>
                      <a:pt x="27" y="14"/>
                      <a:pt x="29" y="9"/>
                      <a:pt x="33" y="6"/>
                    </a:cubicBezTo>
                    <a:cubicBezTo>
                      <a:pt x="37" y="2"/>
                      <a:pt x="42" y="0"/>
                      <a:pt x="47" y="0"/>
                    </a:cubicBezTo>
                    <a:cubicBezTo>
                      <a:pt x="53" y="0"/>
                      <a:pt x="57" y="2"/>
                      <a:pt x="61" y="6"/>
                    </a:cubicBezTo>
                    <a:cubicBezTo>
                      <a:pt x="65" y="9"/>
                      <a:pt x="67" y="14"/>
                      <a:pt x="67" y="19"/>
                    </a:cubicBezTo>
                    <a:close/>
                    <a:moveTo>
                      <a:pt x="95" y="134"/>
                    </a:moveTo>
                    <a:cubicBezTo>
                      <a:pt x="95" y="140"/>
                      <a:pt x="92" y="143"/>
                      <a:pt x="86" y="143"/>
                    </a:cubicBezTo>
                    <a:cubicBezTo>
                      <a:pt x="80" y="143"/>
                      <a:pt x="77" y="140"/>
                      <a:pt x="77" y="134"/>
                    </a:cubicBezTo>
                    <a:cubicBezTo>
                      <a:pt x="77" y="69"/>
                      <a:pt x="77" y="69"/>
                      <a:pt x="77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69" y="234"/>
                      <a:pt x="61" y="234"/>
                    </a:cubicBezTo>
                    <a:cubicBezTo>
                      <a:pt x="54" y="234"/>
                      <a:pt x="50" y="231"/>
                      <a:pt x="50" y="224"/>
                    </a:cubicBezTo>
                    <a:cubicBezTo>
                      <a:pt x="50" y="133"/>
                      <a:pt x="50" y="133"/>
                      <a:pt x="50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45" y="224"/>
                      <a:pt x="45" y="224"/>
                      <a:pt x="45" y="224"/>
                    </a:cubicBezTo>
                    <a:cubicBezTo>
                      <a:pt x="45" y="231"/>
                      <a:pt x="41" y="234"/>
                      <a:pt x="33" y="234"/>
                    </a:cubicBezTo>
                    <a:cubicBezTo>
                      <a:pt x="26" y="234"/>
                      <a:pt x="22" y="231"/>
                      <a:pt x="22" y="224"/>
                    </a:cubicBezTo>
                    <a:cubicBezTo>
                      <a:pt x="22" y="69"/>
                      <a:pt x="22" y="69"/>
                      <a:pt x="22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134"/>
                      <a:pt x="18" y="134"/>
                      <a:pt x="18" y="134"/>
                    </a:cubicBezTo>
                    <a:cubicBezTo>
                      <a:pt x="18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8" y="42"/>
                      <a:pt x="24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7" y="42"/>
                      <a:pt x="95" y="48"/>
                      <a:pt x="95" y="60"/>
                    </a:cubicBezTo>
                    <a:lnTo>
                      <a:pt x="95" y="1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2" name="Freeform 10"/>
              <p:cNvSpPr>
                <a:spLocks noEditPoints="1"/>
              </p:cNvSpPr>
              <p:nvPr/>
            </p:nvSpPr>
            <p:spPr bwMode="auto">
              <a:xfrm>
                <a:off x="7675587" y="4517956"/>
                <a:ext cx="277284" cy="679451"/>
              </a:xfrm>
              <a:custGeom>
                <a:avLst/>
                <a:gdLst>
                  <a:gd fmla="*/ 67 w 95" name="T0"/>
                  <a:gd fmla="*/ 19 h 234" name="T1"/>
                  <a:gd fmla="*/ 61 w 95" name="T2"/>
                  <a:gd fmla="*/ 34 h 234" name="T3"/>
                  <a:gd fmla="*/ 47 w 95" name="T4"/>
                  <a:gd fmla="*/ 40 h 234" name="T5"/>
                  <a:gd fmla="*/ 33 w 95" name="T6"/>
                  <a:gd fmla="*/ 34 h 234" name="T7"/>
                  <a:gd fmla="*/ 27 w 95" name="T8"/>
                  <a:gd fmla="*/ 19 h 234" name="T9"/>
                  <a:gd fmla="*/ 33 w 95" name="T10"/>
                  <a:gd fmla="*/ 6 h 234" name="T11"/>
                  <a:gd fmla="*/ 47 w 95" name="T12"/>
                  <a:gd fmla="*/ 0 h 234" name="T13"/>
                  <a:gd fmla="*/ 61 w 95" name="T14"/>
                  <a:gd fmla="*/ 6 h 234" name="T15"/>
                  <a:gd fmla="*/ 67 w 95" name="T16"/>
                  <a:gd fmla="*/ 19 h 234" name="T17"/>
                  <a:gd fmla="*/ 95 w 95" name="T18"/>
                  <a:gd fmla="*/ 134 h 234" name="T19"/>
                  <a:gd fmla="*/ 86 w 95" name="T20"/>
                  <a:gd fmla="*/ 143 h 234" name="T21"/>
                  <a:gd fmla="*/ 77 w 95" name="T22"/>
                  <a:gd fmla="*/ 134 h 234" name="T23"/>
                  <a:gd fmla="*/ 77 w 95" name="T24"/>
                  <a:gd fmla="*/ 69 h 234" name="T25"/>
                  <a:gd fmla="*/ 73 w 95" name="T26"/>
                  <a:gd fmla="*/ 69 h 234" name="T27"/>
                  <a:gd fmla="*/ 73 w 95" name="T28"/>
                  <a:gd fmla="*/ 224 h 234" name="T29"/>
                  <a:gd fmla="*/ 61 w 95" name="T30"/>
                  <a:gd fmla="*/ 234 h 234" name="T31"/>
                  <a:gd fmla="*/ 50 w 95" name="T32"/>
                  <a:gd fmla="*/ 224 h 234" name="T33"/>
                  <a:gd fmla="*/ 50 w 95" name="T34"/>
                  <a:gd fmla="*/ 133 h 234" name="T35"/>
                  <a:gd fmla="*/ 44 w 95" name="T36"/>
                  <a:gd fmla="*/ 133 h 234" name="T37"/>
                  <a:gd fmla="*/ 44 w 95" name="T38"/>
                  <a:gd fmla="*/ 224 h 234" name="T39"/>
                  <a:gd fmla="*/ 33 w 95" name="T40"/>
                  <a:gd fmla="*/ 234 h 234" name="T41"/>
                  <a:gd fmla="*/ 22 w 95" name="T42"/>
                  <a:gd fmla="*/ 224 h 234" name="T43"/>
                  <a:gd fmla="*/ 22 w 95" name="T44"/>
                  <a:gd fmla="*/ 69 h 234" name="T45"/>
                  <a:gd fmla="*/ 18 w 95" name="T46"/>
                  <a:gd fmla="*/ 69 h 234" name="T47"/>
                  <a:gd fmla="*/ 18 w 95" name="T48"/>
                  <a:gd fmla="*/ 134 h 234" name="T49"/>
                  <a:gd fmla="*/ 9 w 95" name="T50"/>
                  <a:gd fmla="*/ 143 h 234" name="T51"/>
                  <a:gd fmla="*/ 0 w 95" name="T52"/>
                  <a:gd fmla="*/ 134 h 234" name="T53"/>
                  <a:gd fmla="*/ 0 w 95" name="T54"/>
                  <a:gd fmla="*/ 60 h 234" name="T55"/>
                  <a:gd fmla="*/ 24 w 95" name="T56"/>
                  <a:gd fmla="*/ 42 h 234" name="T57"/>
                  <a:gd fmla="*/ 71 w 95" name="T58"/>
                  <a:gd fmla="*/ 42 h 234" name="T59"/>
                  <a:gd fmla="*/ 95 w 95" name="T60"/>
                  <a:gd fmla="*/ 60 h 234" name="T61"/>
                  <a:gd fmla="*/ 95 w 95" name="T62"/>
                  <a:gd fmla="*/ 134 h 234" name="T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b="b" l="0" r="r" t="0"/>
                <a:pathLst>
                  <a:path h="234" w="95">
                    <a:moveTo>
                      <a:pt x="67" y="19"/>
                    </a:moveTo>
                    <a:cubicBezTo>
                      <a:pt x="67" y="25"/>
                      <a:pt x="65" y="29"/>
                      <a:pt x="61" y="34"/>
                    </a:cubicBezTo>
                    <a:cubicBezTo>
                      <a:pt x="57" y="38"/>
                      <a:pt x="53" y="40"/>
                      <a:pt x="47" y="40"/>
                    </a:cubicBezTo>
                    <a:cubicBezTo>
                      <a:pt x="42" y="40"/>
                      <a:pt x="37" y="38"/>
                      <a:pt x="33" y="34"/>
                    </a:cubicBezTo>
                    <a:cubicBezTo>
                      <a:pt x="29" y="29"/>
                      <a:pt x="27" y="25"/>
                      <a:pt x="27" y="19"/>
                    </a:cubicBezTo>
                    <a:cubicBezTo>
                      <a:pt x="27" y="14"/>
                      <a:pt x="29" y="9"/>
                      <a:pt x="33" y="6"/>
                    </a:cubicBezTo>
                    <a:cubicBezTo>
                      <a:pt x="37" y="2"/>
                      <a:pt x="42" y="0"/>
                      <a:pt x="47" y="0"/>
                    </a:cubicBezTo>
                    <a:cubicBezTo>
                      <a:pt x="53" y="0"/>
                      <a:pt x="57" y="2"/>
                      <a:pt x="61" y="6"/>
                    </a:cubicBezTo>
                    <a:cubicBezTo>
                      <a:pt x="65" y="9"/>
                      <a:pt x="67" y="14"/>
                      <a:pt x="67" y="19"/>
                    </a:cubicBezTo>
                    <a:close/>
                    <a:moveTo>
                      <a:pt x="95" y="134"/>
                    </a:moveTo>
                    <a:cubicBezTo>
                      <a:pt x="95" y="140"/>
                      <a:pt x="92" y="143"/>
                      <a:pt x="86" y="143"/>
                    </a:cubicBezTo>
                    <a:cubicBezTo>
                      <a:pt x="80" y="143"/>
                      <a:pt x="77" y="140"/>
                      <a:pt x="77" y="134"/>
                    </a:cubicBezTo>
                    <a:cubicBezTo>
                      <a:pt x="77" y="69"/>
                      <a:pt x="77" y="69"/>
                      <a:pt x="77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69" y="234"/>
                      <a:pt x="61" y="234"/>
                    </a:cubicBezTo>
                    <a:cubicBezTo>
                      <a:pt x="54" y="234"/>
                      <a:pt x="50" y="231"/>
                      <a:pt x="50" y="224"/>
                    </a:cubicBezTo>
                    <a:cubicBezTo>
                      <a:pt x="50" y="133"/>
                      <a:pt x="50" y="133"/>
                      <a:pt x="50" y="133"/>
                    </a:cubicBezTo>
                    <a:cubicBezTo>
                      <a:pt x="44" y="133"/>
                      <a:pt x="44" y="133"/>
                      <a:pt x="44" y="133"/>
                    </a:cubicBezTo>
                    <a:cubicBezTo>
                      <a:pt x="44" y="224"/>
                      <a:pt x="44" y="224"/>
                      <a:pt x="44" y="224"/>
                    </a:cubicBezTo>
                    <a:cubicBezTo>
                      <a:pt x="44" y="231"/>
                      <a:pt x="41" y="234"/>
                      <a:pt x="33" y="234"/>
                    </a:cubicBezTo>
                    <a:cubicBezTo>
                      <a:pt x="26" y="234"/>
                      <a:pt x="22" y="231"/>
                      <a:pt x="22" y="224"/>
                    </a:cubicBezTo>
                    <a:cubicBezTo>
                      <a:pt x="22" y="69"/>
                      <a:pt x="22" y="69"/>
                      <a:pt x="22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134"/>
                      <a:pt x="18" y="134"/>
                      <a:pt x="18" y="134"/>
                    </a:cubicBezTo>
                    <a:cubicBezTo>
                      <a:pt x="18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8" y="42"/>
                      <a:pt x="24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7" y="42"/>
                      <a:pt x="95" y="48"/>
                      <a:pt x="95" y="60"/>
                    </a:cubicBezTo>
                    <a:lnTo>
                      <a:pt x="95" y="1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3" name="Freeform 11"/>
              <p:cNvSpPr>
                <a:spLocks noEditPoints="1"/>
              </p:cNvSpPr>
              <p:nvPr/>
            </p:nvSpPr>
            <p:spPr bwMode="auto">
              <a:xfrm>
                <a:off x="5914520" y="4517956"/>
                <a:ext cx="279400" cy="679451"/>
              </a:xfrm>
              <a:custGeom>
                <a:avLst/>
                <a:gdLst>
                  <a:gd fmla="*/ 68 w 96" name="T0"/>
                  <a:gd fmla="*/ 19 h 234" name="T1"/>
                  <a:gd fmla="*/ 62 w 96" name="T2"/>
                  <a:gd fmla="*/ 34 h 234" name="T3"/>
                  <a:gd fmla="*/ 48 w 96" name="T4"/>
                  <a:gd fmla="*/ 40 h 234" name="T5"/>
                  <a:gd fmla="*/ 34 w 96" name="T6"/>
                  <a:gd fmla="*/ 34 h 234" name="T7"/>
                  <a:gd fmla="*/ 28 w 96" name="T8"/>
                  <a:gd fmla="*/ 19 h 234" name="T9"/>
                  <a:gd fmla="*/ 34 w 96" name="T10"/>
                  <a:gd fmla="*/ 6 h 234" name="T11"/>
                  <a:gd fmla="*/ 48 w 96" name="T12"/>
                  <a:gd fmla="*/ 0 h 234" name="T13"/>
                  <a:gd fmla="*/ 62 w 96" name="T14"/>
                  <a:gd fmla="*/ 6 h 234" name="T15"/>
                  <a:gd fmla="*/ 68 w 96" name="T16"/>
                  <a:gd fmla="*/ 19 h 234" name="T17"/>
                  <a:gd fmla="*/ 96 w 96" name="T18"/>
                  <a:gd fmla="*/ 134 h 234" name="T19"/>
                  <a:gd fmla="*/ 87 w 96" name="T20"/>
                  <a:gd fmla="*/ 143 h 234" name="T21"/>
                  <a:gd fmla="*/ 78 w 96" name="T22"/>
                  <a:gd fmla="*/ 134 h 234" name="T23"/>
                  <a:gd fmla="*/ 78 w 96" name="T24"/>
                  <a:gd fmla="*/ 69 h 234" name="T25"/>
                  <a:gd fmla="*/ 73 w 96" name="T26"/>
                  <a:gd fmla="*/ 69 h 234" name="T27"/>
                  <a:gd fmla="*/ 73 w 96" name="T28"/>
                  <a:gd fmla="*/ 224 h 234" name="T29"/>
                  <a:gd fmla="*/ 62 w 96" name="T30"/>
                  <a:gd fmla="*/ 234 h 234" name="T31"/>
                  <a:gd fmla="*/ 51 w 96" name="T32"/>
                  <a:gd fmla="*/ 224 h 234" name="T33"/>
                  <a:gd fmla="*/ 51 w 96" name="T34"/>
                  <a:gd fmla="*/ 133 h 234" name="T35"/>
                  <a:gd fmla="*/ 45 w 96" name="T36"/>
                  <a:gd fmla="*/ 133 h 234" name="T37"/>
                  <a:gd fmla="*/ 45 w 96" name="T38"/>
                  <a:gd fmla="*/ 224 h 234" name="T39"/>
                  <a:gd fmla="*/ 34 w 96" name="T40"/>
                  <a:gd fmla="*/ 234 h 234" name="T41"/>
                  <a:gd fmla="*/ 23 w 96" name="T42"/>
                  <a:gd fmla="*/ 224 h 234" name="T43"/>
                  <a:gd fmla="*/ 23 w 96" name="T44"/>
                  <a:gd fmla="*/ 69 h 234" name="T45"/>
                  <a:gd fmla="*/ 18 w 96" name="T46"/>
                  <a:gd fmla="*/ 69 h 234" name="T47"/>
                  <a:gd fmla="*/ 18 w 96" name="T48"/>
                  <a:gd fmla="*/ 134 h 234" name="T49"/>
                  <a:gd fmla="*/ 9 w 96" name="T50"/>
                  <a:gd fmla="*/ 143 h 234" name="T51"/>
                  <a:gd fmla="*/ 0 w 96" name="T52"/>
                  <a:gd fmla="*/ 134 h 234" name="T53"/>
                  <a:gd fmla="*/ 0 w 96" name="T54"/>
                  <a:gd fmla="*/ 60 h 234" name="T55"/>
                  <a:gd fmla="*/ 25 w 96" name="T56"/>
                  <a:gd fmla="*/ 42 h 234" name="T57"/>
                  <a:gd fmla="*/ 71 w 96" name="T58"/>
                  <a:gd fmla="*/ 42 h 234" name="T59"/>
                  <a:gd fmla="*/ 96 w 96" name="T60"/>
                  <a:gd fmla="*/ 60 h 234" name="T61"/>
                  <a:gd fmla="*/ 96 w 96" name="T62"/>
                  <a:gd fmla="*/ 134 h 234" name="T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b="b" l="0" r="r" t="0"/>
                <a:pathLst>
                  <a:path h="234" w="96">
                    <a:moveTo>
                      <a:pt x="68" y="19"/>
                    </a:moveTo>
                    <a:cubicBezTo>
                      <a:pt x="68" y="25"/>
                      <a:pt x="66" y="29"/>
                      <a:pt x="62" y="34"/>
                    </a:cubicBezTo>
                    <a:cubicBezTo>
                      <a:pt x="58" y="38"/>
                      <a:pt x="53" y="40"/>
                      <a:pt x="48" y="40"/>
                    </a:cubicBezTo>
                    <a:cubicBezTo>
                      <a:pt x="43" y="40"/>
                      <a:pt x="38" y="38"/>
                      <a:pt x="34" y="34"/>
                    </a:cubicBezTo>
                    <a:cubicBezTo>
                      <a:pt x="30" y="29"/>
                      <a:pt x="28" y="25"/>
                      <a:pt x="28" y="19"/>
                    </a:cubicBezTo>
                    <a:cubicBezTo>
                      <a:pt x="28" y="14"/>
                      <a:pt x="30" y="9"/>
                      <a:pt x="34" y="6"/>
                    </a:cubicBezTo>
                    <a:cubicBezTo>
                      <a:pt x="38" y="2"/>
                      <a:pt x="42" y="0"/>
                      <a:pt x="48" y="0"/>
                    </a:cubicBezTo>
                    <a:cubicBezTo>
                      <a:pt x="53" y="0"/>
                      <a:pt x="58" y="2"/>
                      <a:pt x="62" y="6"/>
                    </a:cubicBezTo>
                    <a:cubicBezTo>
                      <a:pt x="66" y="9"/>
                      <a:pt x="68" y="14"/>
                      <a:pt x="68" y="19"/>
                    </a:cubicBezTo>
                    <a:close/>
                    <a:moveTo>
                      <a:pt x="96" y="134"/>
                    </a:moveTo>
                    <a:cubicBezTo>
                      <a:pt x="96" y="140"/>
                      <a:pt x="93" y="143"/>
                      <a:pt x="87" y="143"/>
                    </a:cubicBezTo>
                    <a:cubicBezTo>
                      <a:pt x="81" y="143"/>
                      <a:pt x="78" y="140"/>
                      <a:pt x="78" y="134"/>
                    </a:cubicBezTo>
                    <a:cubicBezTo>
                      <a:pt x="78" y="69"/>
                      <a:pt x="78" y="69"/>
                      <a:pt x="78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70" y="234"/>
                      <a:pt x="62" y="234"/>
                    </a:cubicBezTo>
                    <a:cubicBezTo>
                      <a:pt x="55" y="234"/>
                      <a:pt x="51" y="231"/>
                      <a:pt x="51" y="224"/>
                    </a:cubicBezTo>
                    <a:cubicBezTo>
                      <a:pt x="51" y="133"/>
                      <a:pt x="51" y="133"/>
                      <a:pt x="51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45" y="224"/>
                      <a:pt x="45" y="224"/>
                      <a:pt x="45" y="224"/>
                    </a:cubicBezTo>
                    <a:cubicBezTo>
                      <a:pt x="45" y="231"/>
                      <a:pt x="42" y="234"/>
                      <a:pt x="34" y="234"/>
                    </a:cubicBezTo>
                    <a:cubicBezTo>
                      <a:pt x="27" y="234"/>
                      <a:pt x="23" y="231"/>
                      <a:pt x="23" y="224"/>
                    </a:cubicBezTo>
                    <a:cubicBezTo>
                      <a:pt x="23" y="69"/>
                      <a:pt x="23" y="69"/>
                      <a:pt x="23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134"/>
                      <a:pt x="18" y="134"/>
                      <a:pt x="18" y="134"/>
                    </a:cubicBezTo>
                    <a:cubicBezTo>
                      <a:pt x="18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9" y="42"/>
                      <a:pt x="25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8" y="42"/>
                      <a:pt x="96" y="48"/>
                      <a:pt x="96" y="60"/>
                    </a:cubicBezTo>
                    <a:lnTo>
                      <a:pt x="96" y="1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4" name="Freeform 13"/>
              <p:cNvSpPr>
                <a:spLocks noEditPoints="1"/>
              </p:cNvSpPr>
              <p:nvPr/>
            </p:nvSpPr>
            <p:spPr bwMode="auto">
              <a:xfrm>
                <a:off x="6500836" y="4517956"/>
                <a:ext cx="277284" cy="679451"/>
              </a:xfrm>
              <a:custGeom>
                <a:avLst/>
                <a:gdLst>
                  <a:gd fmla="*/ 67 w 95" name="T0"/>
                  <a:gd fmla="*/ 19 h 234" name="T1"/>
                  <a:gd fmla="*/ 61 w 95" name="T2"/>
                  <a:gd fmla="*/ 34 h 234" name="T3"/>
                  <a:gd fmla="*/ 47 w 95" name="T4"/>
                  <a:gd fmla="*/ 40 h 234" name="T5"/>
                  <a:gd fmla="*/ 33 w 95" name="T6"/>
                  <a:gd fmla="*/ 34 h 234" name="T7"/>
                  <a:gd fmla="*/ 28 w 95" name="T8"/>
                  <a:gd fmla="*/ 19 h 234" name="T9"/>
                  <a:gd fmla="*/ 33 w 95" name="T10"/>
                  <a:gd fmla="*/ 6 h 234" name="T11"/>
                  <a:gd fmla="*/ 47 w 95" name="T12"/>
                  <a:gd fmla="*/ 0 h 234" name="T13"/>
                  <a:gd fmla="*/ 61 w 95" name="T14"/>
                  <a:gd fmla="*/ 6 h 234" name="T15"/>
                  <a:gd fmla="*/ 67 w 95" name="T16"/>
                  <a:gd fmla="*/ 19 h 234" name="T17"/>
                  <a:gd fmla="*/ 95 w 95" name="T18"/>
                  <a:gd fmla="*/ 134 h 234" name="T19"/>
                  <a:gd fmla="*/ 86 w 95" name="T20"/>
                  <a:gd fmla="*/ 143 h 234" name="T21"/>
                  <a:gd fmla="*/ 77 w 95" name="T22"/>
                  <a:gd fmla="*/ 134 h 234" name="T23"/>
                  <a:gd fmla="*/ 77 w 95" name="T24"/>
                  <a:gd fmla="*/ 69 h 234" name="T25"/>
                  <a:gd fmla="*/ 73 w 95" name="T26"/>
                  <a:gd fmla="*/ 69 h 234" name="T27"/>
                  <a:gd fmla="*/ 73 w 95" name="T28"/>
                  <a:gd fmla="*/ 224 h 234" name="T29"/>
                  <a:gd fmla="*/ 62 w 95" name="T30"/>
                  <a:gd fmla="*/ 234 h 234" name="T31"/>
                  <a:gd fmla="*/ 50 w 95" name="T32"/>
                  <a:gd fmla="*/ 224 h 234" name="T33"/>
                  <a:gd fmla="*/ 50 w 95" name="T34"/>
                  <a:gd fmla="*/ 133 h 234" name="T35"/>
                  <a:gd fmla="*/ 45 w 95" name="T36"/>
                  <a:gd fmla="*/ 133 h 234" name="T37"/>
                  <a:gd fmla="*/ 45 w 95" name="T38"/>
                  <a:gd fmla="*/ 224 h 234" name="T39"/>
                  <a:gd fmla="*/ 33 w 95" name="T40"/>
                  <a:gd fmla="*/ 234 h 234" name="T41"/>
                  <a:gd fmla="*/ 22 w 95" name="T42"/>
                  <a:gd fmla="*/ 224 h 234" name="T43"/>
                  <a:gd fmla="*/ 22 w 95" name="T44"/>
                  <a:gd fmla="*/ 69 h 234" name="T45"/>
                  <a:gd fmla="*/ 18 w 95" name="T46"/>
                  <a:gd fmla="*/ 69 h 234" name="T47"/>
                  <a:gd fmla="*/ 18 w 95" name="T48"/>
                  <a:gd fmla="*/ 134 h 234" name="T49"/>
                  <a:gd fmla="*/ 9 w 95" name="T50"/>
                  <a:gd fmla="*/ 143 h 234" name="T51"/>
                  <a:gd fmla="*/ 0 w 95" name="T52"/>
                  <a:gd fmla="*/ 134 h 234" name="T53"/>
                  <a:gd fmla="*/ 0 w 95" name="T54"/>
                  <a:gd fmla="*/ 60 h 234" name="T55"/>
                  <a:gd fmla="*/ 24 w 95" name="T56"/>
                  <a:gd fmla="*/ 42 h 234" name="T57"/>
                  <a:gd fmla="*/ 71 w 95" name="T58"/>
                  <a:gd fmla="*/ 42 h 234" name="T59"/>
                  <a:gd fmla="*/ 95 w 95" name="T60"/>
                  <a:gd fmla="*/ 60 h 234" name="T61"/>
                  <a:gd fmla="*/ 95 w 95" name="T62"/>
                  <a:gd fmla="*/ 134 h 234" name="T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b="b" l="0" r="r" t="0"/>
                <a:pathLst>
                  <a:path h="234" w="95">
                    <a:moveTo>
                      <a:pt x="67" y="19"/>
                    </a:moveTo>
                    <a:cubicBezTo>
                      <a:pt x="67" y="25"/>
                      <a:pt x="65" y="29"/>
                      <a:pt x="61" y="34"/>
                    </a:cubicBezTo>
                    <a:cubicBezTo>
                      <a:pt x="57" y="38"/>
                      <a:pt x="53" y="40"/>
                      <a:pt x="47" y="40"/>
                    </a:cubicBezTo>
                    <a:cubicBezTo>
                      <a:pt x="42" y="40"/>
                      <a:pt x="37" y="38"/>
                      <a:pt x="33" y="34"/>
                    </a:cubicBezTo>
                    <a:cubicBezTo>
                      <a:pt x="30" y="29"/>
                      <a:pt x="28" y="25"/>
                      <a:pt x="28" y="19"/>
                    </a:cubicBezTo>
                    <a:cubicBezTo>
                      <a:pt x="28" y="14"/>
                      <a:pt x="30" y="9"/>
                      <a:pt x="33" y="6"/>
                    </a:cubicBezTo>
                    <a:cubicBezTo>
                      <a:pt x="37" y="2"/>
                      <a:pt x="42" y="0"/>
                      <a:pt x="47" y="0"/>
                    </a:cubicBezTo>
                    <a:cubicBezTo>
                      <a:pt x="53" y="0"/>
                      <a:pt x="57" y="2"/>
                      <a:pt x="61" y="6"/>
                    </a:cubicBezTo>
                    <a:cubicBezTo>
                      <a:pt x="65" y="9"/>
                      <a:pt x="67" y="14"/>
                      <a:pt x="67" y="19"/>
                    </a:cubicBezTo>
                    <a:close/>
                    <a:moveTo>
                      <a:pt x="95" y="134"/>
                    </a:moveTo>
                    <a:cubicBezTo>
                      <a:pt x="95" y="140"/>
                      <a:pt x="92" y="143"/>
                      <a:pt x="86" y="143"/>
                    </a:cubicBezTo>
                    <a:cubicBezTo>
                      <a:pt x="80" y="143"/>
                      <a:pt x="77" y="140"/>
                      <a:pt x="77" y="134"/>
                    </a:cubicBezTo>
                    <a:cubicBezTo>
                      <a:pt x="77" y="69"/>
                      <a:pt x="77" y="69"/>
                      <a:pt x="77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69" y="234"/>
                      <a:pt x="62" y="234"/>
                    </a:cubicBezTo>
                    <a:cubicBezTo>
                      <a:pt x="54" y="234"/>
                      <a:pt x="50" y="231"/>
                      <a:pt x="50" y="224"/>
                    </a:cubicBezTo>
                    <a:cubicBezTo>
                      <a:pt x="50" y="133"/>
                      <a:pt x="50" y="133"/>
                      <a:pt x="50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45" y="224"/>
                      <a:pt x="45" y="224"/>
                      <a:pt x="45" y="224"/>
                    </a:cubicBezTo>
                    <a:cubicBezTo>
                      <a:pt x="45" y="231"/>
                      <a:pt x="41" y="234"/>
                      <a:pt x="33" y="234"/>
                    </a:cubicBezTo>
                    <a:cubicBezTo>
                      <a:pt x="26" y="234"/>
                      <a:pt x="22" y="231"/>
                      <a:pt x="22" y="224"/>
                    </a:cubicBezTo>
                    <a:cubicBezTo>
                      <a:pt x="22" y="69"/>
                      <a:pt x="22" y="69"/>
                      <a:pt x="22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134"/>
                      <a:pt x="18" y="134"/>
                      <a:pt x="18" y="134"/>
                    </a:cubicBezTo>
                    <a:cubicBezTo>
                      <a:pt x="18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8" y="42"/>
                      <a:pt x="24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7" y="42"/>
                      <a:pt x="95" y="48"/>
                      <a:pt x="95" y="60"/>
                    </a:cubicBezTo>
                    <a:lnTo>
                      <a:pt x="95" y="1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5" name="Freeform 15"/>
              <p:cNvSpPr>
                <a:spLocks noEditPoints="1"/>
              </p:cNvSpPr>
              <p:nvPr/>
            </p:nvSpPr>
            <p:spPr bwMode="auto">
              <a:xfrm>
                <a:off x="4454020" y="4517956"/>
                <a:ext cx="279400" cy="679451"/>
              </a:xfrm>
              <a:custGeom>
                <a:avLst/>
                <a:gdLst>
                  <a:gd fmla="*/ 67 w 96" name="T0"/>
                  <a:gd fmla="*/ 19 h 234" name="T1"/>
                  <a:gd fmla="*/ 62 w 96" name="T2"/>
                  <a:gd fmla="*/ 34 h 234" name="T3"/>
                  <a:gd fmla="*/ 48 w 96" name="T4"/>
                  <a:gd fmla="*/ 40 h 234" name="T5"/>
                  <a:gd fmla="*/ 34 w 96" name="T6"/>
                  <a:gd fmla="*/ 34 h 234" name="T7"/>
                  <a:gd fmla="*/ 28 w 96" name="T8"/>
                  <a:gd fmla="*/ 19 h 234" name="T9"/>
                  <a:gd fmla="*/ 34 w 96" name="T10"/>
                  <a:gd fmla="*/ 6 h 234" name="T11"/>
                  <a:gd fmla="*/ 48 w 96" name="T12"/>
                  <a:gd fmla="*/ 0 h 234" name="T13"/>
                  <a:gd fmla="*/ 62 w 96" name="T14"/>
                  <a:gd fmla="*/ 6 h 234" name="T15"/>
                  <a:gd fmla="*/ 67 w 96" name="T16"/>
                  <a:gd fmla="*/ 19 h 234" name="T17"/>
                  <a:gd fmla="*/ 96 w 96" name="T18"/>
                  <a:gd fmla="*/ 134 h 234" name="T19"/>
                  <a:gd fmla="*/ 87 w 96" name="T20"/>
                  <a:gd fmla="*/ 143 h 234" name="T21"/>
                  <a:gd fmla="*/ 78 w 96" name="T22"/>
                  <a:gd fmla="*/ 134 h 234" name="T23"/>
                  <a:gd fmla="*/ 78 w 96" name="T24"/>
                  <a:gd fmla="*/ 69 h 234" name="T25"/>
                  <a:gd fmla="*/ 73 w 96" name="T26"/>
                  <a:gd fmla="*/ 69 h 234" name="T27"/>
                  <a:gd fmla="*/ 73 w 96" name="T28"/>
                  <a:gd fmla="*/ 224 h 234" name="T29"/>
                  <a:gd fmla="*/ 62 w 96" name="T30"/>
                  <a:gd fmla="*/ 234 h 234" name="T31"/>
                  <a:gd fmla="*/ 51 w 96" name="T32"/>
                  <a:gd fmla="*/ 224 h 234" name="T33"/>
                  <a:gd fmla="*/ 51 w 96" name="T34"/>
                  <a:gd fmla="*/ 133 h 234" name="T35"/>
                  <a:gd fmla="*/ 45 w 96" name="T36"/>
                  <a:gd fmla="*/ 133 h 234" name="T37"/>
                  <a:gd fmla="*/ 45 w 96" name="T38"/>
                  <a:gd fmla="*/ 224 h 234" name="T39"/>
                  <a:gd fmla="*/ 34 w 96" name="T40"/>
                  <a:gd fmla="*/ 234 h 234" name="T41"/>
                  <a:gd fmla="*/ 23 w 96" name="T42"/>
                  <a:gd fmla="*/ 224 h 234" name="T43"/>
                  <a:gd fmla="*/ 23 w 96" name="T44"/>
                  <a:gd fmla="*/ 69 h 234" name="T45"/>
                  <a:gd fmla="*/ 18 w 96" name="T46"/>
                  <a:gd fmla="*/ 69 h 234" name="T47"/>
                  <a:gd fmla="*/ 18 w 96" name="T48"/>
                  <a:gd fmla="*/ 134 h 234" name="T49"/>
                  <a:gd fmla="*/ 9 w 96" name="T50"/>
                  <a:gd fmla="*/ 143 h 234" name="T51"/>
                  <a:gd fmla="*/ 0 w 96" name="T52"/>
                  <a:gd fmla="*/ 134 h 234" name="T53"/>
                  <a:gd fmla="*/ 0 w 96" name="T54"/>
                  <a:gd fmla="*/ 60 h 234" name="T55"/>
                  <a:gd fmla="*/ 25 w 96" name="T56"/>
                  <a:gd fmla="*/ 42 h 234" name="T57"/>
                  <a:gd fmla="*/ 71 w 96" name="T58"/>
                  <a:gd fmla="*/ 42 h 234" name="T59"/>
                  <a:gd fmla="*/ 96 w 96" name="T60"/>
                  <a:gd fmla="*/ 60 h 234" name="T61"/>
                  <a:gd fmla="*/ 96 w 96" name="T62"/>
                  <a:gd fmla="*/ 134 h 234" name="T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b="b" l="0" r="r" t="0"/>
                <a:pathLst>
                  <a:path h="234" w="96">
                    <a:moveTo>
                      <a:pt x="67" y="19"/>
                    </a:moveTo>
                    <a:cubicBezTo>
                      <a:pt x="67" y="25"/>
                      <a:pt x="65" y="29"/>
                      <a:pt x="62" y="34"/>
                    </a:cubicBezTo>
                    <a:cubicBezTo>
                      <a:pt x="58" y="38"/>
                      <a:pt x="53" y="40"/>
                      <a:pt x="48" y="40"/>
                    </a:cubicBezTo>
                    <a:cubicBezTo>
                      <a:pt x="42" y="40"/>
                      <a:pt x="38" y="38"/>
                      <a:pt x="34" y="34"/>
                    </a:cubicBezTo>
                    <a:cubicBezTo>
                      <a:pt x="30" y="29"/>
                      <a:pt x="28" y="25"/>
                      <a:pt x="28" y="19"/>
                    </a:cubicBezTo>
                    <a:cubicBezTo>
                      <a:pt x="28" y="14"/>
                      <a:pt x="30" y="9"/>
                      <a:pt x="34" y="6"/>
                    </a:cubicBezTo>
                    <a:cubicBezTo>
                      <a:pt x="38" y="2"/>
                      <a:pt x="42" y="0"/>
                      <a:pt x="48" y="0"/>
                    </a:cubicBezTo>
                    <a:cubicBezTo>
                      <a:pt x="53" y="0"/>
                      <a:pt x="58" y="2"/>
                      <a:pt x="62" y="6"/>
                    </a:cubicBezTo>
                    <a:cubicBezTo>
                      <a:pt x="65" y="9"/>
                      <a:pt x="67" y="14"/>
                      <a:pt x="67" y="19"/>
                    </a:cubicBezTo>
                    <a:close/>
                    <a:moveTo>
                      <a:pt x="96" y="134"/>
                    </a:moveTo>
                    <a:cubicBezTo>
                      <a:pt x="96" y="140"/>
                      <a:pt x="93" y="143"/>
                      <a:pt x="87" y="143"/>
                    </a:cubicBezTo>
                    <a:cubicBezTo>
                      <a:pt x="81" y="143"/>
                      <a:pt x="78" y="140"/>
                      <a:pt x="78" y="134"/>
                    </a:cubicBezTo>
                    <a:cubicBezTo>
                      <a:pt x="78" y="69"/>
                      <a:pt x="78" y="69"/>
                      <a:pt x="78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69" y="234"/>
                      <a:pt x="62" y="234"/>
                    </a:cubicBezTo>
                    <a:cubicBezTo>
                      <a:pt x="54" y="234"/>
                      <a:pt x="51" y="231"/>
                      <a:pt x="51" y="224"/>
                    </a:cubicBezTo>
                    <a:cubicBezTo>
                      <a:pt x="51" y="133"/>
                      <a:pt x="51" y="133"/>
                      <a:pt x="51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45" y="224"/>
                      <a:pt x="45" y="224"/>
                      <a:pt x="45" y="224"/>
                    </a:cubicBezTo>
                    <a:cubicBezTo>
                      <a:pt x="45" y="231"/>
                      <a:pt x="41" y="234"/>
                      <a:pt x="34" y="234"/>
                    </a:cubicBezTo>
                    <a:cubicBezTo>
                      <a:pt x="26" y="234"/>
                      <a:pt x="23" y="231"/>
                      <a:pt x="23" y="224"/>
                    </a:cubicBezTo>
                    <a:cubicBezTo>
                      <a:pt x="23" y="69"/>
                      <a:pt x="23" y="69"/>
                      <a:pt x="23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134"/>
                      <a:pt x="18" y="134"/>
                      <a:pt x="18" y="134"/>
                    </a:cubicBezTo>
                    <a:cubicBezTo>
                      <a:pt x="18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8" y="42"/>
                      <a:pt x="25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7" y="42"/>
                      <a:pt x="96" y="48"/>
                      <a:pt x="96" y="60"/>
                    </a:cubicBezTo>
                    <a:lnTo>
                      <a:pt x="96" y="1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6" name="Freeform 16"/>
              <p:cNvSpPr>
                <a:spLocks noEditPoints="1"/>
              </p:cNvSpPr>
              <p:nvPr/>
            </p:nvSpPr>
            <p:spPr bwMode="auto">
              <a:xfrm>
                <a:off x="7385603" y="4517956"/>
                <a:ext cx="279400" cy="679451"/>
              </a:xfrm>
              <a:custGeom>
                <a:avLst/>
                <a:gdLst>
                  <a:gd fmla="*/ 67 w 96" name="T0"/>
                  <a:gd fmla="*/ 19 h 234" name="T1"/>
                  <a:gd fmla="*/ 62 w 96" name="T2"/>
                  <a:gd fmla="*/ 34 h 234" name="T3"/>
                  <a:gd fmla="*/ 48 w 96" name="T4"/>
                  <a:gd fmla="*/ 40 h 234" name="T5"/>
                  <a:gd fmla="*/ 34 w 96" name="T6"/>
                  <a:gd fmla="*/ 34 h 234" name="T7"/>
                  <a:gd fmla="*/ 28 w 96" name="T8"/>
                  <a:gd fmla="*/ 19 h 234" name="T9"/>
                  <a:gd fmla="*/ 34 w 96" name="T10"/>
                  <a:gd fmla="*/ 6 h 234" name="T11"/>
                  <a:gd fmla="*/ 48 w 96" name="T12"/>
                  <a:gd fmla="*/ 0 h 234" name="T13"/>
                  <a:gd fmla="*/ 62 w 96" name="T14"/>
                  <a:gd fmla="*/ 6 h 234" name="T15"/>
                  <a:gd fmla="*/ 67 w 96" name="T16"/>
                  <a:gd fmla="*/ 19 h 234" name="T17"/>
                  <a:gd fmla="*/ 96 w 96" name="T18"/>
                  <a:gd fmla="*/ 134 h 234" name="T19"/>
                  <a:gd fmla="*/ 87 w 96" name="T20"/>
                  <a:gd fmla="*/ 143 h 234" name="T21"/>
                  <a:gd fmla="*/ 77 w 96" name="T22"/>
                  <a:gd fmla="*/ 134 h 234" name="T23"/>
                  <a:gd fmla="*/ 77 w 96" name="T24"/>
                  <a:gd fmla="*/ 69 h 234" name="T25"/>
                  <a:gd fmla="*/ 73 w 96" name="T26"/>
                  <a:gd fmla="*/ 69 h 234" name="T27"/>
                  <a:gd fmla="*/ 73 w 96" name="T28"/>
                  <a:gd fmla="*/ 224 h 234" name="T29"/>
                  <a:gd fmla="*/ 62 w 96" name="T30"/>
                  <a:gd fmla="*/ 234 h 234" name="T31"/>
                  <a:gd fmla="*/ 51 w 96" name="T32"/>
                  <a:gd fmla="*/ 224 h 234" name="T33"/>
                  <a:gd fmla="*/ 51 w 96" name="T34"/>
                  <a:gd fmla="*/ 133 h 234" name="T35"/>
                  <a:gd fmla="*/ 45 w 96" name="T36"/>
                  <a:gd fmla="*/ 133 h 234" name="T37"/>
                  <a:gd fmla="*/ 45 w 96" name="T38"/>
                  <a:gd fmla="*/ 224 h 234" name="T39"/>
                  <a:gd fmla="*/ 34 w 96" name="T40"/>
                  <a:gd fmla="*/ 234 h 234" name="T41"/>
                  <a:gd fmla="*/ 23 w 96" name="T42"/>
                  <a:gd fmla="*/ 224 h 234" name="T43"/>
                  <a:gd fmla="*/ 23 w 96" name="T44"/>
                  <a:gd fmla="*/ 69 h 234" name="T45"/>
                  <a:gd fmla="*/ 18 w 96" name="T46"/>
                  <a:gd fmla="*/ 69 h 234" name="T47"/>
                  <a:gd fmla="*/ 18 w 96" name="T48"/>
                  <a:gd fmla="*/ 134 h 234" name="T49"/>
                  <a:gd fmla="*/ 9 w 96" name="T50"/>
                  <a:gd fmla="*/ 143 h 234" name="T51"/>
                  <a:gd fmla="*/ 0 w 96" name="T52"/>
                  <a:gd fmla="*/ 134 h 234" name="T53"/>
                  <a:gd fmla="*/ 0 w 96" name="T54"/>
                  <a:gd fmla="*/ 60 h 234" name="T55"/>
                  <a:gd fmla="*/ 25 w 96" name="T56"/>
                  <a:gd fmla="*/ 42 h 234" name="T57"/>
                  <a:gd fmla="*/ 71 w 96" name="T58"/>
                  <a:gd fmla="*/ 42 h 234" name="T59"/>
                  <a:gd fmla="*/ 96 w 96" name="T60"/>
                  <a:gd fmla="*/ 60 h 234" name="T61"/>
                  <a:gd fmla="*/ 96 w 96" name="T62"/>
                  <a:gd fmla="*/ 134 h 234" name="T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b="b" l="0" r="r" t="0"/>
                <a:pathLst>
                  <a:path h="234" w="96">
                    <a:moveTo>
                      <a:pt x="67" y="19"/>
                    </a:moveTo>
                    <a:cubicBezTo>
                      <a:pt x="67" y="25"/>
                      <a:pt x="65" y="29"/>
                      <a:pt x="62" y="34"/>
                    </a:cubicBezTo>
                    <a:cubicBezTo>
                      <a:pt x="58" y="38"/>
                      <a:pt x="53" y="40"/>
                      <a:pt x="48" y="40"/>
                    </a:cubicBezTo>
                    <a:cubicBezTo>
                      <a:pt x="42" y="40"/>
                      <a:pt x="38" y="38"/>
                      <a:pt x="34" y="34"/>
                    </a:cubicBezTo>
                    <a:cubicBezTo>
                      <a:pt x="30" y="29"/>
                      <a:pt x="28" y="25"/>
                      <a:pt x="28" y="19"/>
                    </a:cubicBezTo>
                    <a:cubicBezTo>
                      <a:pt x="28" y="14"/>
                      <a:pt x="30" y="9"/>
                      <a:pt x="34" y="6"/>
                    </a:cubicBezTo>
                    <a:cubicBezTo>
                      <a:pt x="38" y="2"/>
                      <a:pt x="42" y="0"/>
                      <a:pt x="48" y="0"/>
                    </a:cubicBezTo>
                    <a:cubicBezTo>
                      <a:pt x="53" y="0"/>
                      <a:pt x="58" y="2"/>
                      <a:pt x="62" y="6"/>
                    </a:cubicBezTo>
                    <a:cubicBezTo>
                      <a:pt x="65" y="9"/>
                      <a:pt x="67" y="14"/>
                      <a:pt x="67" y="19"/>
                    </a:cubicBezTo>
                    <a:close/>
                    <a:moveTo>
                      <a:pt x="96" y="134"/>
                    </a:moveTo>
                    <a:cubicBezTo>
                      <a:pt x="96" y="140"/>
                      <a:pt x="93" y="143"/>
                      <a:pt x="87" y="143"/>
                    </a:cubicBezTo>
                    <a:cubicBezTo>
                      <a:pt x="81" y="143"/>
                      <a:pt x="77" y="140"/>
                      <a:pt x="77" y="134"/>
                    </a:cubicBezTo>
                    <a:cubicBezTo>
                      <a:pt x="77" y="69"/>
                      <a:pt x="77" y="69"/>
                      <a:pt x="77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69" y="234"/>
                      <a:pt x="62" y="234"/>
                    </a:cubicBezTo>
                    <a:cubicBezTo>
                      <a:pt x="54" y="234"/>
                      <a:pt x="51" y="231"/>
                      <a:pt x="51" y="224"/>
                    </a:cubicBezTo>
                    <a:cubicBezTo>
                      <a:pt x="51" y="133"/>
                      <a:pt x="51" y="133"/>
                      <a:pt x="51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45" y="224"/>
                      <a:pt x="45" y="224"/>
                      <a:pt x="45" y="224"/>
                    </a:cubicBezTo>
                    <a:cubicBezTo>
                      <a:pt x="45" y="231"/>
                      <a:pt x="41" y="234"/>
                      <a:pt x="34" y="234"/>
                    </a:cubicBezTo>
                    <a:cubicBezTo>
                      <a:pt x="26" y="234"/>
                      <a:pt x="23" y="231"/>
                      <a:pt x="23" y="224"/>
                    </a:cubicBezTo>
                    <a:cubicBezTo>
                      <a:pt x="23" y="69"/>
                      <a:pt x="23" y="69"/>
                      <a:pt x="23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134"/>
                      <a:pt x="18" y="134"/>
                      <a:pt x="18" y="134"/>
                    </a:cubicBezTo>
                    <a:cubicBezTo>
                      <a:pt x="18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8" y="42"/>
                      <a:pt x="25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7" y="42"/>
                      <a:pt x="96" y="48"/>
                      <a:pt x="96" y="60"/>
                    </a:cubicBezTo>
                    <a:lnTo>
                      <a:pt x="96" y="1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7" name="Freeform 17"/>
              <p:cNvSpPr>
                <a:spLocks noEditPoints="1"/>
              </p:cNvSpPr>
              <p:nvPr/>
            </p:nvSpPr>
            <p:spPr bwMode="auto">
              <a:xfrm>
                <a:off x="5626654" y="4517956"/>
                <a:ext cx="275167" cy="679451"/>
              </a:xfrm>
              <a:custGeom>
                <a:avLst/>
                <a:gdLst>
                  <a:gd fmla="*/ 67 w 95" name="T0"/>
                  <a:gd fmla="*/ 19 h 234" name="T1"/>
                  <a:gd fmla="*/ 61 w 95" name="T2"/>
                  <a:gd fmla="*/ 34 h 234" name="T3"/>
                  <a:gd fmla="*/ 47 w 95" name="T4"/>
                  <a:gd fmla="*/ 40 h 234" name="T5"/>
                  <a:gd fmla="*/ 34 w 95" name="T6"/>
                  <a:gd fmla="*/ 34 h 234" name="T7"/>
                  <a:gd fmla="*/ 28 w 95" name="T8"/>
                  <a:gd fmla="*/ 19 h 234" name="T9"/>
                  <a:gd fmla="*/ 33 w 95" name="T10"/>
                  <a:gd fmla="*/ 6 h 234" name="T11"/>
                  <a:gd fmla="*/ 47 w 95" name="T12"/>
                  <a:gd fmla="*/ 0 h 234" name="T13"/>
                  <a:gd fmla="*/ 61 w 95" name="T14"/>
                  <a:gd fmla="*/ 6 h 234" name="T15"/>
                  <a:gd fmla="*/ 67 w 95" name="T16"/>
                  <a:gd fmla="*/ 19 h 234" name="T17"/>
                  <a:gd fmla="*/ 95 w 95" name="T18"/>
                  <a:gd fmla="*/ 134 h 234" name="T19"/>
                  <a:gd fmla="*/ 86 w 95" name="T20"/>
                  <a:gd fmla="*/ 143 h 234" name="T21"/>
                  <a:gd fmla="*/ 77 w 95" name="T22"/>
                  <a:gd fmla="*/ 134 h 234" name="T23"/>
                  <a:gd fmla="*/ 77 w 95" name="T24"/>
                  <a:gd fmla="*/ 69 h 234" name="T25"/>
                  <a:gd fmla="*/ 73 w 95" name="T26"/>
                  <a:gd fmla="*/ 69 h 234" name="T27"/>
                  <a:gd fmla="*/ 73 w 95" name="T28"/>
                  <a:gd fmla="*/ 224 h 234" name="T29"/>
                  <a:gd fmla="*/ 62 w 95" name="T30"/>
                  <a:gd fmla="*/ 234 h 234" name="T31"/>
                  <a:gd fmla="*/ 51 w 95" name="T32"/>
                  <a:gd fmla="*/ 224 h 234" name="T33"/>
                  <a:gd fmla="*/ 51 w 95" name="T34"/>
                  <a:gd fmla="*/ 133 h 234" name="T35"/>
                  <a:gd fmla="*/ 45 w 95" name="T36"/>
                  <a:gd fmla="*/ 133 h 234" name="T37"/>
                  <a:gd fmla="*/ 45 w 95" name="T38"/>
                  <a:gd fmla="*/ 224 h 234" name="T39"/>
                  <a:gd fmla="*/ 34 w 95" name="T40"/>
                  <a:gd fmla="*/ 234 h 234" name="T41"/>
                  <a:gd fmla="*/ 22 w 95" name="T42"/>
                  <a:gd fmla="*/ 224 h 234" name="T43"/>
                  <a:gd fmla="*/ 22 w 95" name="T44"/>
                  <a:gd fmla="*/ 69 h 234" name="T45"/>
                  <a:gd fmla="*/ 18 w 95" name="T46"/>
                  <a:gd fmla="*/ 69 h 234" name="T47"/>
                  <a:gd fmla="*/ 18 w 95" name="T48"/>
                  <a:gd fmla="*/ 134 h 234" name="T49"/>
                  <a:gd fmla="*/ 9 w 95" name="T50"/>
                  <a:gd fmla="*/ 143 h 234" name="T51"/>
                  <a:gd fmla="*/ 0 w 95" name="T52"/>
                  <a:gd fmla="*/ 134 h 234" name="T53"/>
                  <a:gd fmla="*/ 0 w 95" name="T54"/>
                  <a:gd fmla="*/ 60 h 234" name="T55"/>
                  <a:gd fmla="*/ 25 w 95" name="T56"/>
                  <a:gd fmla="*/ 42 h 234" name="T57"/>
                  <a:gd fmla="*/ 71 w 95" name="T58"/>
                  <a:gd fmla="*/ 42 h 234" name="T59"/>
                  <a:gd fmla="*/ 95 w 95" name="T60"/>
                  <a:gd fmla="*/ 60 h 234" name="T61"/>
                  <a:gd fmla="*/ 95 w 95" name="T62"/>
                  <a:gd fmla="*/ 134 h 234" name="T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b="b" l="0" r="r" t="0"/>
                <a:pathLst>
                  <a:path h="234" w="95">
                    <a:moveTo>
                      <a:pt x="67" y="19"/>
                    </a:moveTo>
                    <a:cubicBezTo>
                      <a:pt x="67" y="25"/>
                      <a:pt x="65" y="29"/>
                      <a:pt x="61" y="34"/>
                    </a:cubicBezTo>
                    <a:cubicBezTo>
                      <a:pt x="57" y="38"/>
                      <a:pt x="53" y="40"/>
                      <a:pt x="47" y="40"/>
                    </a:cubicBezTo>
                    <a:cubicBezTo>
                      <a:pt x="42" y="40"/>
                      <a:pt x="37" y="38"/>
                      <a:pt x="34" y="34"/>
                    </a:cubicBezTo>
                    <a:cubicBezTo>
                      <a:pt x="30" y="29"/>
                      <a:pt x="28" y="25"/>
                      <a:pt x="28" y="19"/>
                    </a:cubicBezTo>
                    <a:cubicBezTo>
                      <a:pt x="28" y="14"/>
                      <a:pt x="30" y="9"/>
                      <a:pt x="33" y="6"/>
                    </a:cubicBezTo>
                    <a:cubicBezTo>
                      <a:pt x="37" y="2"/>
                      <a:pt x="42" y="0"/>
                      <a:pt x="47" y="0"/>
                    </a:cubicBezTo>
                    <a:cubicBezTo>
                      <a:pt x="53" y="0"/>
                      <a:pt x="57" y="2"/>
                      <a:pt x="61" y="6"/>
                    </a:cubicBezTo>
                    <a:cubicBezTo>
                      <a:pt x="65" y="9"/>
                      <a:pt x="67" y="14"/>
                      <a:pt x="67" y="19"/>
                    </a:cubicBezTo>
                    <a:close/>
                    <a:moveTo>
                      <a:pt x="95" y="134"/>
                    </a:moveTo>
                    <a:cubicBezTo>
                      <a:pt x="95" y="140"/>
                      <a:pt x="92" y="143"/>
                      <a:pt x="86" y="143"/>
                    </a:cubicBezTo>
                    <a:cubicBezTo>
                      <a:pt x="80" y="143"/>
                      <a:pt x="77" y="140"/>
                      <a:pt x="77" y="134"/>
                    </a:cubicBezTo>
                    <a:cubicBezTo>
                      <a:pt x="77" y="69"/>
                      <a:pt x="77" y="69"/>
                      <a:pt x="77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69" y="234"/>
                      <a:pt x="62" y="234"/>
                    </a:cubicBezTo>
                    <a:cubicBezTo>
                      <a:pt x="54" y="234"/>
                      <a:pt x="51" y="231"/>
                      <a:pt x="51" y="224"/>
                    </a:cubicBezTo>
                    <a:cubicBezTo>
                      <a:pt x="51" y="133"/>
                      <a:pt x="51" y="133"/>
                      <a:pt x="51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45" y="224"/>
                      <a:pt x="45" y="224"/>
                      <a:pt x="45" y="224"/>
                    </a:cubicBezTo>
                    <a:cubicBezTo>
                      <a:pt x="45" y="231"/>
                      <a:pt x="41" y="234"/>
                      <a:pt x="34" y="234"/>
                    </a:cubicBezTo>
                    <a:cubicBezTo>
                      <a:pt x="26" y="234"/>
                      <a:pt x="22" y="231"/>
                      <a:pt x="22" y="224"/>
                    </a:cubicBezTo>
                    <a:cubicBezTo>
                      <a:pt x="22" y="69"/>
                      <a:pt x="22" y="69"/>
                      <a:pt x="22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134"/>
                      <a:pt x="18" y="134"/>
                      <a:pt x="18" y="134"/>
                    </a:cubicBezTo>
                    <a:cubicBezTo>
                      <a:pt x="18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8" y="42"/>
                      <a:pt x="25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7" y="42"/>
                      <a:pt x="95" y="48"/>
                      <a:pt x="95" y="60"/>
                    </a:cubicBezTo>
                    <a:lnTo>
                      <a:pt x="95" y="1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8" name="Freeform 19"/>
              <p:cNvSpPr>
                <a:spLocks noEditPoints="1"/>
              </p:cNvSpPr>
              <p:nvPr/>
            </p:nvSpPr>
            <p:spPr bwMode="auto">
              <a:xfrm>
                <a:off x="5042454" y="4517956"/>
                <a:ext cx="279400" cy="679451"/>
              </a:xfrm>
              <a:custGeom>
                <a:avLst/>
                <a:gdLst>
                  <a:gd fmla="*/ 67 w 96" name="T0"/>
                  <a:gd fmla="*/ 19 h 234" name="T1"/>
                  <a:gd fmla="*/ 61 w 96" name="T2"/>
                  <a:gd fmla="*/ 34 h 234" name="T3"/>
                  <a:gd fmla="*/ 48 w 96" name="T4"/>
                  <a:gd fmla="*/ 40 h 234" name="T5"/>
                  <a:gd fmla="*/ 34 w 96" name="T6"/>
                  <a:gd fmla="*/ 34 h 234" name="T7"/>
                  <a:gd fmla="*/ 28 w 96" name="T8"/>
                  <a:gd fmla="*/ 19 h 234" name="T9"/>
                  <a:gd fmla="*/ 34 w 96" name="T10"/>
                  <a:gd fmla="*/ 6 h 234" name="T11"/>
                  <a:gd fmla="*/ 48 w 96" name="T12"/>
                  <a:gd fmla="*/ 0 h 234" name="T13"/>
                  <a:gd fmla="*/ 61 w 96" name="T14"/>
                  <a:gd fmla="*/ 6 h 234" name="T15"/>
                  <a:gd fmla="*/ 67 w 96" name="T16"/>
                  <a:gd fmla="*/ 19 h 234" name="T17"/>
                  <a:gd fmla="*/ 96 w 96" name="T18"/>
                  <a:gd fmla="*/ 134 h 234" name="T19"/>
                  <a:gd fmla="*/ 87 w 96" name="T20"/>
                  <a:gd fmla="*/ 143 h 234" name="T21"/>
                  <a:gd fmla="*/ 77 w 96" name="T22"/>
                  <a:gd fmla="*/ 134 h 234" name="T23"/>
                  <a:gd fmla="*/ 77 w 96" name="T24"/>
                  <a:gd fmla="*/ 69 h 234" name="T25"/>
                  <a:gd fmla="*/ 73 w 96" name="T26"/>
                  <a:gd fmla="*/ 69 h 234" name="T27"/>
                  <a:gd fmla="*/ 73 w 96" name="T28"/>
                  <a:gd fmla="*/ 224 h 234" name="T29"/>
                  <a:gd fmla="*/ 62 w 96" name="T30"/>
                  <a:gd fmla="*/ 234 h 234" name="T31"/>
                  <a:gd fmla="*/ 51 w 96" name="T32"/>
                  <a:gd fmla="*/ 224 h 234" name="T33"/>
                  <a:gd fmla="*/ 51 w 96" name="T34"/>
                  <a:gd fmla="*/ 133 h 234" name="T35"/>
                  <a:gd fmla="*/ 45 w 96" name="T36"/>
                  <a:gd fmla="*/ 133 h 234" name="T37"/>
                  <a:gd fmla="*/ 45 w 96" name="T38"/>
                  <a:gd fmla="*/ 224 h 234" name="T39"/>
                  <a:gd fmla="*/ 34 w 96" name="T40"/>
                  <a:gd fmla="*/ 234 h 234" name="T41"/>
                  <a:gd fmla="*/ 23 w 96" name="T42"/>
                  <a:gd fmla="*/ 224 h 234" name="T43"/>
                  <a:gd fmla="*/ 23 w 96" name="T44"/>
                  <a:gd fmla="*/ 69 h 234" name="T45"/>
                  <a:gd fmla="*/ 18 w 96" name="T46"/>
                  <a:gd fmla="*/ 69 h 234" name="T47"/>
                  <a:gd fmla="*/ 18 w 96" name="T48"/>
                  <a:gd fmla="*/ 134 h 234" name="T49"/>
                  <a:gd fmla="*/ 9 w 96" name="T50"/>
                  <a:gd fmla="*/ 143 h 234" name="T51"/>
                  <a:gd fmla="*/ 0 w 96" name="T52"/>
                  <a:gd fmla="*/ 134 h 234" name="T53"/>
                  <a:gd fmla="*/ 0 w 96" name="T54"/>
                  <a:gd fmla="*/ 60 h 234" name="T55"/>
                  <a:gd fmla="*/ 25 w 96" name="T56"/>
                  <a:gd fmla="*/ 42 h 234" name="T57"/>
                  <a:gd fmla="*/ 71 w 96" name="T58"/>
                  <a:gd fmla="*/ 42 h 234" name="T59"/>
                  <a:gd fmla="*/ 96 w 96" name="T60"/>
                  <a:gd fmla="*/ 60 h 234" name="T61"/>
                  <a:gd fmla="*/ 96 w 96" name="T62"/>
                  <a:gd fmla="*/ 134 h 234" name="T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b="b" l="0" r="r" t="0"/>
                <a:pathLst>
                  <a:path h="234" w="96">
                    <a:moveTo>
                      <a:pt x="67" y="19"/>
                    </a:moveTo>
                    <a:cubicBezTo>
                      <a:pt x="67" y="25"/>
                      <a:pt x="65" y="29"/>
                      <a:pt x="61" y="34"/>
                    </a:cubicBezTo>
                    <a:cubicBezTo>
                      <a:pt x="58" y="38"/>
                      <a:pt x="53" y="40"/>
                      <a:pt x="48" y="40"/>
                    </a:cubicBezTo>
                    <a:cubicBezTo>
                      <a:pt x="42" y="40"/>
                      <a:pt x="38" y="38"/>
                      <a:pt x="34" y="34"/>
                    </a:cubicBezTo>
                    <a:cubicBezTo>
                      <a:pt x="30" y="29"/>
                      <a:pt x="28" y="25"/>
                      <a:pt x="28" y="19"/>
                    </a:cubicBezTo>
                    <a:cubicBezTo>
                      <a:pt x="28" y="14"/>
                      <a:pt x="30" y="9"/>
                      <a:pt x="34" y="6"/>
                    </a:cubicBezTo>
                    <a:cubicBezTo>
                      <a:pt x="37" y="2"/>
                      <a:pt x="42" y="0"/>
                      <a:pt x="48" y="0"/>
                    </a:cubicBezTo>
                    <a:cubicBezTo>
                      <a:pt x="53" y="0"/>
                      <a:pt x="58" y="2"/>
                      <a:pt x="61" y="6"/>
                    </a:cubicBezTo>
                    <a:cubicBezTo>
                      <a:pt x="65" y="9"/>
                      <a:pt x="67" y="14"/>
                      <a:pt x="67" y="19"/>
                    </a:cubicBezTo>
                    <a:close/>
                    <a:moveTo>
                      <a:pt x="96" y="134"/>
                    </a:moveTo>
                    <a:cubicBezTo>
                      <a:pt x="96" y="140"/>
                      <a:pt x="93" y="143"/>
                      <a:pt x="87" y="143"/>
                    </a:cubicBezTo>
                    <a:cubicBezTo>
                      <a:pt x="81" y="143"/>
                      <a:pt x="77" y="140"/>
                      <a:pt x="77" y="134"/>
                    </a:cubicBezTo>
                    <a:cubicBezTo>
                      <a:pt x="77" y="69"/>
                      <a:pt x="77" y="69"/>
                      <a:pt x="77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69" y="234"/>
                      <a:pt x="62" y="234"/>
                    </a:cubicBezTo>
                    <a:cubicBezTo>
                      <a:pt x="54" y="234"/>
                      <a:pt x="51" y="231"/>
                      <a:pt x="51" y="224"/>
                    </a:cubicBezTo>
                    <a:cubicBezTo>
                      <a:pt x="51" y="133"/>
                      <a:pt x="51" y="133"/>
                      <a:pt x="51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45" y="224"/>
                      <a:pt x="45" y="224"/>
                      <a:pt x="45" y="224"/>
                    </a:cubicBezTo>
                    <a:cubicBezTo>
                      <a:pt x="45" y="231"/>
                      <a:pt x="41" y="234"/>
                      <a:pt x="34" y="234"/>
                    </a:cubicBezTo>
                    <a:cubicBezTo>
                      <a:pt x="26" y="234"/>
                      <a:pt x="23" y="231"/>
                      <a:pt x="23" y="224"/>
                    </a:cubicBezTo>
                    <a:cubicBezTo>
                      <a:pt x="23" y="69"/>
                      <a:pt x="23" y="69"/>
                      <a:pt x="23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134"/>
                      <a:pt x="18" y="134"/>
                      <a:pt x="18" y="134"/>
                    </a:cubicBezTo>
                    <a:cubicBezTo>
                      <a:pt x="18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8" y="42"/>
                      <a:pt x="25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7" y="42"/>
                      <a:pt x="96" y="48"/>
                      <a:pt x="96" y="60"/>
                    </a:cubicBezTo>
                    <a:lnTo>
                      <a:pt x="96" y="1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9" name="Freeform 20"/>
              <p:cNvSpPr>
                <a:spLocks noEditPoints="1"/>
              </p:cNvSpPr>
              <p:nvPr/>
            </p:nvSpPr>
            <p:spPr bwMode="auto">
              <a:xfrm>
                <a:off x="7971920" y="4517956"/>
                <a:ext cx="279400" cy="679451"/>
              </a:xfrm>
              <a:custGeom>
                <a:avLst/>
                <a:gdLst>
                  <a:gd fmla="*/ 67 w 96" name="T0"/>
                  <a:gd fmla="*/ 19 h 234" name="T1"/>
                  <a:gd fmla="*/ 61 w 96" name="T2"/>
                  <a:gd fmla="*/ 34 h 234" name="T3"/>
                  <a:gd fmla="*/ 48 w 96" name="T4"/>
                  <a:gd fmla="*/ 40 h 234" name="T5"/>
                  <a:gd fmla="*/ 34 w 96" name="T6"/>
                  <a:gd fmla="*/ 34 h 234" name="T7"/>
                  <a:gd fmla="*/ 28 w 96" name="T8"/>
                  <a:gd fmla="*/ 19 h 234" name="T9"/>
                  <a:gd fmla="*/ 34 w 96" name="T10"/>
                  <a:gd fmla="*/ 6 h 234" name="T11"/>
                  <a:gd fmla="*/ 48 w 96" name="T12"/>
                  <a:gd fmla="*/ 0 h 234" name="T13"/>
                  <a:gd fmla="*/ 61 w 96" name="T14"/>
                  <a:gd fmla="*/ 6 h 234" name="T15"/>
                  <a:gd fmla="*/ 67 w 96" name="T16"/>
                  <a:gd fmla="*/ 19 h 234" name="T17"/>
                  <a:gd fmla="*/ 96 w 96" name="T18"/>
                  <a:gd fmla="*/ 134 h 234" name="T19"/>
                  <a:gd fmla="*/ 86 w 96" name="T20"/>
                  <a:gd fmla="*/ 143 h 234" name="T21"/>
                  <a:gd fmla="*/ 77 w 96" name="T22"/>
                  <a:gd fmla="*/ 134 h 234" name="T23"/>
                  <a:gd fmla="*/ 77 w 96" name="T24"/>
                  <a:gd fmla="*/ 69 h 234" name="T25"/>
                  <a:gd fmla="*/ 73 w 96" name="T26"/>
                  <a:gd fmla="*/ 69 h 234" name="T27"/>
                  <a:gd fmla="*/ 73 w 96" name="T28"/>
                  <a:gd fmla="*/ 224 h 234" name="T29"/>
                  <a:gd fmla="*/ 62 w 96" name="T30"/>
                  <a:gd fmla="*/ 234 h 234" name="T31"/>
                  <a:gd fmla="*/ 51 w 96" name="T32"/>
                  <a:gd fmla="*/ 224 h 234" name="T33"/>
                  <a:gd fmla="*/ 51 w 96" name="T34"/>
                  <a:gd fmla="*/ 133 h 234" name="T35"/>
                  <a:gd fmla="*/ 45 w 96" name="T36"/>
                  <a:gd fmla="*/ 133 h 234" name="T37"/>
                  <a:gd fmla="*/ 45 w 96" name="T38"/>
                  <a:gd fmla="*/ 224 h 234" name="T39"/>
                  <a:gd fmla="*/ 34 w 96" name="T40"/>
                  <a:gd fmla="*/ 234 h 234" name="T41"/>
                  <a:gd fmla="*/ 23 w 96" name="T42"/>
                  <a:gd fmla="*/ 224 h 234" name="T43"/>
                  <a:gd fmla="*/ 23 w 96" name="T44"/>
                  <a:gd fmla="*/ 69 h 234" name="T45"/>
                  <a:gd fmla="*/ 18 w 96" name="T46"/>
                  <a:gd fmla="*/ 69 h 234" name="T47"/>
                  <a:gd fmla="*/ 18 w 96" name="T48"/>
                  <a:gd fmla="*/ 134 h 234" name="T49"/>
                  <a:gd fmla="*/ 9 w 96" name="T50"/>
                  <a:gd fmla="*/ 143 h 234" name="T51"/>
                  <a:gd fmla="*/ 0 w 96" name="T52"/>
                  <a:gd fmla="*/ 134 h 234" name="T53"/>
                  <a:gd fmla="*/ 0 w 96" name="T54"/>
                  <a:gd fmla="*/ 60 h 234" name="T55"/>
                  <a:gd fmla="*/ 25 w 96" name="T56"/>
                  <a:gd fmla="*/ 42 h 234" name="T57"/>
                  <a:gd fmla="*/ 71 w 96" name="T58"/>
                  <a:gd fmla="*/ 42 h 234" name="T59"/>
                  <a:gd fmla="*/ 96 w 96" name="T60"/>
                  <a:gd fmla="*/ 60 h 234" name="T61"/>
                  <a:gd fmla="*/ 96 w 96" name="T62"/>
                  <a:gd fmla="*/ 134 h 234" name="T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b="b" l="0" r="r" t="0"/>
                <a:pathLst>
                  <a:path h="234" w="96">
                    <a:moveTo>
                      <a:pt x="67" y="19"/>
                    </a:moveTo>
                    <a:cubicBezTo>
                      <a:pt x="67" y="25"/>
                      <a:pt x="65" y="29"/>
                      <a:pt x="61" y="34"/>
                    </a:cubicBezTo>
                    <a:cubicBezTo>
                      <a:pt x="58" y="38"/>
                      <a:pt x="53" y="40"/>
                      <a:pt x="48" y="40"/>
                    </a:cubicBezTo>
                    <a:cubicBezTo>
                      <a:pt x="42" y="40"/>
                      <a:pt x="38" y="38"/>
                      <a:pt x="34" y="34"/>
                    </a:cubicBezTo>
                    <a:cubicBezTo>
                      <a:pt x="30" y="29"/>
                      <a:pt x="28" y="25"/>
                      <a:pt x="28" y="19"/>
                    </a:cubicBezTo>
                    <a:cubicBezTo>
                      <a:pt x="28" y="14"/>
                      <a:pt x="30" y="9"/>
                      <a:pt x="34" y="6"/>
                    </a:cubicBezTo>
                    <a:cubicBezTo>
                      <a:pt x="37" y="2"/>
                      <a:pt x="42" y="0"/>
                      <a:pt x="48" y="0"/>
                    </a:cubicBezTo>
                    <a:cubicBezTo>
                      <a:pt x="53" y="0"/>
                      <a:pt x="58" y="2"/>
                      <a:pt x="61" y="6"/>
                    </a:cubicBezTo>
                    <a:cubicBezTo>
                      <a:pt x="65" y="9"/>
                      <a:pt x="67" y="14"/>
                      <a:pt x="67" y="19"/>
                    </a:cubicBezTo>
                    <a:close/>
                    <a:moveTo>
                      <a:pt x="96" y="134"/>
                    </a:moveTo>
                    <a:cubicBezTo>
                      <a:pt x="96" y="140"/>
                      <a:pt x="93" y="143"/>
                      <a:pt x="86" y="143"/>
                    </a:cubicBezTo>
                    <a:cubicBezTo>
                      <a:pt x="80" y="143"/>
                      <a:pt x="77" y="140"/>
                      <a:pt x="77" y="134"/>
                    </a:cubicBezTo>
                    <a:cubicBezTo>
                      <a:pt x="77" y="69"/>
                      <a:pt x="77" y="69"/>
                      <a:pt x="77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69" y="234"/>
                      <a:pt x="62" y="234"/>
                    </a:cubicBezTo>
                    <a:cubicBezTo>
                      <a:pt x="54" y="234"/>
                      <a:pt x="51" y="231"/>
                      <a:pt x="51" y="224"/>
                    </a:cubicBezTo>
                    <a:cubicBezTo>
                      <a:pt x="51" y="133"/>
                      <a:pt x="51" y="133"/>
                      <a:pt x="51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45" y="224"/>
                      <a:pt x="45" y="224"/>
                      <a:pt x="45" y="224"/>
                    </a:cubicBezTo>
                    <a:cubicBezTo>
                      <a:pt x="45" y="231"/>
                      <a:pt x="41" y="234"/>
                      <a:pt x="34" y="234"/>
                    </a:cubicBezTo>
                    <a:cubicBezTo>
                      <a:pt x="26" y="234"/>
                      <a:pt x="23" y="231"/>
                      <a:pt x="23" y="224"/>
                    </a:cubicBezTo>
                    <a:cubicBezTo>
                      <a:pt x="23" y="69"/>
                      <a:pt x="23" y="69"/>
                      <a:pt x="23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134"/>
                      <a:pt x="18" y="134"/>
                      <a:pt x="18" y="134"/>
                    </a:cubicBezTo>
                    <a:cubicBezTo>
                      <a:pt x="18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8" y="42"/>
                      <a:pt x="25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7" y="42"/>
                      <a:pt x="96" y="48"/>
                      <a:pt x="96" y="60"/>
                    </a:cubicBezTo>
                    <a:lnTo>
                      <a:pt x="96" y="1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40" name="Freeform 21"/>
              <p:cNvSpPr>
                <a:spLocks noEditPoints="1"/>
              </p:cNvSpPr>
              <p:nvPr/>
            </p:nvSpPr>
            <p:spPr bwMode="auto">
              <a:xfrm>
                <a:off x="6212970" y="4517956"/>
                <a:ext cx="277284" cy="679451"/>
              </a:xfrm>
              <a:custGeom>
                <a:avLst/>
                <a:gdLst>
                  <a:gd fmla="*/ 67 w 95" name="T0"/>
                  <a:gd fmla="*/ 19 h 234" name="T1"/>
                  <a:gd fmla="*/ 61 w 95" name="T2"/>
                  <a:gd fmla="*/ 34 h 234" name="T3"/>
                  <a:gd fmla="*/ 47 w 95" name="T4"/>
                  <a:gd fmla="*/ 40 h 234" name="T5"/>
                  <a:gd fmla="*/ 33 w 95" name="T6"/>
                  <a:gd fmla="*/ 34 h 234" name="T7"/>
                  <a:gd fmla="*/ 28 w 95" name="T8"/>
                  <a:gd fmla="*/ 19 h 234" name="T9"/>
                  <a:gd fmla="*/ 33 w 95" name="T10"/>
                  <a:gd fmla="*/ 6 h 234" name="T11"/>
                  <a:gd fmla="*/ 47 w 95" name="T12"/>
                  <a:gd fmla="*/ 0 h 234" name="T13"/>
                  <a:gd fmla="*/ 61 w 95" name="T14"/>
                  <a:gd fmla="*/ 6 h 234" name="T15"/>
                  <a:gd fmla="*/ 67 w 95" name="T16"/>
                  <a:gd fmla="*/ 19 h 234" name="T17"/>
                  <a:gd fmla="*/ 95 w 95" name="T18"/>
                  <a:gd fmla="*/ 134 h 234" name="T19"/>
                  <a:gd fmla="*/ 86 w 95" name="T20"/>
                  <a:gd fmla="*/ 143 h 234" name="T21"/>
                  <a:gd fmla="*/ 77 w 95" name="T22"/>
                  <a:gd fmla="*/ 134 h 234" name="T23"/>
                  <a:gd fmla="*/ 77 w 95" name="T24"/>
                  <a:gd fmla="*/ 69 h 234" name="T25"/>
                  <a:gd fmla="*/ 73 w 95" name="T26"/>
                  <a:gd fmla="*/ 69 h 234" name="T27"/>
                  <a:gd fmla="*/ 73 w 95" name="T28"/>
                  <a:gd fmla="*/ 224 h 234" name="T29"/>
                  <a:gd fmla="*/ 62 w 95" name="T30"/>
                  <a:gd fmla="*/ 234 h 234" name="T31"/>
                  <a:gd fmla="*/ 50 w 95" name="T32"/>
                  <a:gd fmla="*/ 224 h 234" name="T33"/>
                  <a:gd fmla="*/ 50 w 95" name="T34"/>
                  <a:gd fmla="*/ 133 h 234" name="T35"/>
                  <a:gd fmla="*/ 45 w 95" name="T36"/>
                  <a:gd fmla="*/ 133 h 234" name="T37"/>
                  <a:gd fmla="*/ 45 w 95" name="T38"/>
                  <a:gd fmla="*/ 224 h 234" name="T39"/>
                  <a:gd fmla="*/ 33 w 95" name="T40"/>
                  <a:gd fmla="*/ 234 h 234" name="T41"/>
                  <a:gd fmla="*/ 22 w 95" name="T42"/>
                  <a:gd fmla="*/ 224 h 234" name="T43"/>
                  <a:gd fmla="*/ 22 w 95" name="T44"/>
                  <a:gd fmla="*/ 69 h 234" name="T45"/>
                  <a:gd fmla="*/ 18 w 95" name="T46"/>
                  <a:gd fmla="*/ 69 h 234" name="T47"/>
                  <a:gd fmla="*/ 18 w 95" name="T48"/>
                  <a:gd fmla="*/ 134 h 234" name="T49"/>
                  <a:gd fmla="*/ 9 w 95" name="T50"/>
                  <a:gd fmla="*/ 143 h 234" name="T51"/>
                  <a:gd fmla="*/ 0 w 95" name="T52"/>
                  <a:gd fmla="*/ 134 h 234" name="T53"/>
                  <a:gd fmla="*/ 0 w 95" name="T54"/>
                  <a:gd fmla="*/ 60 h 234" name="T55"/>
                  <a:gd fmla="*/ 25 w 95" name="T56"/>
                  <a:gd fmla="*/ 42 h 234" name="T57"/>
                  <a:gd fmla="*/ 71 w 95" name="T58"/>
                  <a:gd fmla="*/ 42 h 234" name="T59"/>
                  <a:gd fmla="*/ 95 w 95" name="T60"/>
                  <a:gd fmla="*/ 60 h 234" name="T61"/>
                  <a:gd fmla="*/ 95 w 95" name="T62"/>
                  <a:gd fmla="*/ 134 h 234" name="T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b="b" l="0" r="r" t="0"/>
                <a:pathLst>
                  <a:path h="234" w="95">
                    <a:moveTo>
                      <a:pt x="67" y="19"/>
                    </a:moveTo>
                    <a:cubicBezTo>
                      <a:pt x="67" y="25"/>
                      <a:pt x="65" y="29"/>
                      <a:pt x="61" y="34"/>
                    </a:cubicBezTo>
                    <a:cubicBezTo>
                      <a:pt x="57" y="38"/>
                      <a:pt x="53" y="40"/>
                      <a:pt x="47" y="40"/>
                    </a:cubicBezTo>
                    <a:cubicBezTo>
                      <a:pt x="42" y="40"/>
                      <a:pt x="37" y="38"/>
                      <a:pt x="33" y="34"/>
                    </a:cubicBezTo>
                    <a:cubicBezTo>
                      <a:pt x="30" y="29"/>
                      <a:pt x="28" y="25"/>
                      <a:pt x="28" y="19"/>
                    </a:cubicBezTo>
                    <a:cubicBezTo>
                      <a:pt x="28" y="14"/>
                      <a:pt x="30" y="9"/>
                      <a:pt x="33" y="6"/>
                    </a:cubicBezTo>
                    <a:cubicBezTo>
                      <a:pt x="37" y="2"/>
                      <a:pt x="42" y="0"/>
                      <a:pt x="47" y="0"/>
                    </a:cubicBezTo>
                    <a:cubicBezTo>
                      <a:pt x="53" y="0"/>
                      <a:pt x="57" y="2"/>
                      <a:pt x="61" y="6"/>
                    </a:cubicBezTo>
                    <a:cubicBezTo>
                      <a:pt x="65" y="9"/>
                      <a:pt x="67" y="14"/>
                      <a:pt x="67" y="19"/>
                    </a:cubicBezTo>
                    <a:close/>
                    <a:moveTo>
                      <a:pt x="95" y="134"/>
                    </a:moveTo>
                    <a:cubicBezTo>
                      <a:pt x="95" y="140"/>
                      <a:pt x="92" y="143"/>
                      <a:pt x="86" y="143"/>
                    </a:cubicBezTo>
                    <a:cubicBezTo>
                      <a:pt x="80" y="143"/>
                      <a:pt x="77" y="140"/>
                      <a:pt x="77" y="134"/>
                    </a:cubicBezTo>
                    <a:cubicBezTo>
                      <a:pt x="77" y="69"/>
                      <a:pt x="77" y="69"/>
                      <a:pt x="77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69" y="234"/>
                      <a:pt x="62" y="234"/>
                    </a:cubicBezTo>
                    <a:cubicBezTo>
                      <a:pt x="54" y="234"/>
                      <a:pt x="50" y="231"/>
                      <a:pt x="50" y="224"/>
                    </a:cubicBezTo>
                    <a:cubicBezTo>
                      <a:pt x="50" y="133"/>
                      <a:pt x="50" y="133"/>
                      <a:pt x="50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45" y="224"/>
                      <a:pt x="45" y="224"/>
                      <a:pt x="45" y="224"/>
                    </a:cubicBezTo>
                    <a:cubicBezTo>
                      <a:pt x="45" y="231"/>
                      <a:pt x="41" y="234"/>
                      <a:pt x="33" y="234"/>
                    </a:cubicBezTo>
                    <a:cubicBezTo>
                      <a:pt x="26" y="234"/>
                      <a:pt x="22" y="231"/>
                      <a:pt x="22" y="224"/>
                    </a:cubicBezTo>
                    <a:cubicBezTo>
                      <a:pt x="22" y="69"/>
                      <a:pt x="22" y="69"/>
                      <a:pt x="22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134"/>
                      <a:pt x="18" y="134"/>
                      <a:pt x="18" y="134"/>
                    </a:cubicBezTo>
                    <a:cubicBezTo>
                      <a:pt x="18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8" y="42"/>
                      <a:pt x="25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7" y="42"/>
                      <a:pt x="95" y="48"/>
                      <a:pt x="95" y="60"/>
                    </a:cubicBezTo>
                    <a:lnTo>
                      <a:pt x="95" y="1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41" name="Freeform 23"/>
              <p:cNvSpPr>
                <a:spLocks noEditPoints="1"/>
              </p:cNvSpPr>
              <p:nvPr/>
            </p:nvSpPr>
            <p:spPr bwMode="auto">
              <a:xfrm>
                <a:off x="6799287" y="4517956"/>
                <a:ext cx="277284" cy="679451"/>
              </a:xfrm>
              <a:custGeom>
                <a:avLst/>
                <a:gdLst>
                  <a:gd fmla="*/ 67 w 96" name="T0"/>
                  <a:gd fmla="*/ 19 h 234" name="T1"/>
                  <a:gd fmla="*/ 62 w 96" name="T2"/>
                  <a:gd fmla="*/ 34 h 234" name="T3"/>
                  <a:gd fmla="*/ 48 w 96" name="T4"/>
                  <a:gd fmla="*/ 40 h 234" name="T5"/>
                  <a:gd fmla="*/ 34 w 96" name="T6"/>
                  <a:gd fmla="*/ 34 h 234" name="T7"/>
                  <a:gd fmla="*/ 28 w 96" name="T8"/>
                  <a:gd fmla="*/ 19 h 234" name="T9"/>
                  <a:gd fmla="*/ 34 w 96" name="T10"/>
                  <a:gd fmla="*/ 6 h 234" name="T11"/>
                  <a:gd fmla="*/ 48 w 96" name="T12"/>
                  <a:gd fmla="*/ 0 h 234" name="T13"/>
                  <a:gd fmla="*/ 62 w 96" name="T14"/>
                  <a:gd fmla="*/ 6 h 234" name="T15"/>
                  <a:gd fmla="*/ 67 w 96" name="T16"/>
                  <a:gd fmla="*/ 19 h 234" name="T17"/>
                  <a:gd fmla="*/ 96 w 96" name="T18"/>
                  <a:gd fmla="*/ 134 h 234" name="T19"/>
                  <a:gd fmla="*/ 87 w 96" name="T20"/>
                  <a:gd fmla="*/ 143 h 234" name="T21"/>
                  <a:gd fmla="*/ 78 w 96" name="T22"/>
                  <a:gd fmla="*/ 134 h 234" name="T23"/>
                  <a:gd fmla="*/ 78 w 96" name="T24"/>
                  <a:gd fmla="*/ 69 h 234" name="T25"/>
                  <a:gd fmla="*/ 73 w 96" name="T26"/>
                  <a:gd fmla="*/ 69 h 234" name="T27"/>
                  <a:gd fmla="*/ 73 w 96" name="T28"/>
                  <a:gd fmla="*/ 224 h 234" name="T29"/>
                  <a:gd fmla="*/ 62 w 96" name="T30"/>
                  <a:gd fmla="*/ 234 h 234" name="T31"/>
                  <a:gd fmla="*/ 51 w 96" name="T32"/>
                  <a:gd fmla="*/ 224 h 234" name="T33"/>
                  <a:gd fmla="*/ 51 w 96" name="T34"/>
                  <a:gd fmla="*/ 133 h 234" name="T35"/>
                  <a:gd fmla="*/ 45 w 96" name="T36"/>
                  <a:gd fmla="*/ 133 h 234" name="T37"/>
                  <a:gd fmla="*/ 45 w 96" name="T38"/>
                  <a:gd fmla="*/ 224 h 234" name="T39"/>
                  <a:gd fmla="*/ 34 w 96" name="T40"/>
                  <a:gd fmla="*/ 234 h 234" name="T41"/>
                  <a:gd fmla="*/ 23 w 96" name="T42"/>
                  <a:gd fmla="*/ 224 h 234" name="T43"/>
                  <a:gd fmla="*/ 23 w 96" name="T44"/>
                  <a:gd fmla="*/ 69 h 234" name="T45"/>
                  <a:gd fmla="*/ 18 w 96" name="T46"/>
                  <a:gd fmla="*/ 69 h 234" name="T47"/>
                  <a:gd fmla="*/ 18 w 96" name="T48"/>
                  <a:gd fmla="*/ 134 h 234" name="T49"/>
                  <a:gd fmla="*/ 9 w 96" name="T50"/>
                  <a:gd fmla="*/ 143 h 234" name="T51"/>
                  <a:gd fmla="*/ 0 w 96" name="T52"/>
                  <a:gd fmla="*/ 134 h 234" name="T53"/>
                  <a:gd fmla="*/ 0 w 96" name="T54"/>
                  <a:gd fmla="*/ 60 h 234" name="T55"/>
                  <a:gd fmla="*/ 25 w 96" name="T56"/>
                  <a:gd fmla="*/ 42 h 234" name="T57"/>
                  <a:gd fmla="*/ 71 w 96" name="T58"/>
                  <a:gd fmla="*/ 42 h 234" name="T59"/>
                  <a:gd fmla="*/ 96 w 96" name="T60"/>
                  <a:gd fmla="*/ 60 h 234" name="T61"/>
                  <a:gd fmla="*/ 96 w 96" name="T62"/>
                  <a:gd fmla="*/ 134 h 234" name="T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b="b" l="0" r="r" t="0"/>
                <a:pathLst>
                  <a:path h="234" w="96">
                    <a:moveTo>
                      <a:pt x="67" y="19"/>
                    </a:moveTo>
                    <a:cubicBezTo>
                      <a:pt x="67" y="25"/>
                      <a:pt x="66" y="29"/>
                      <a:pt x="62" y="34"/>
                    </a:cubicBezTo>
                    <a:cubicBezTo>
                      <a:pt x="58" y="38"/>
                      <a:pt x="53" y="40"/>
                      <a:pt x="48" y="40"/>
                    </a:cubicBezTo>
                    <a:cubicBezTo>
                      <a:pt x="42" y="40"/>
                      <a:pt x="38" y="38"/>
                      <a:pt x="34" y="34"/>
                    </a:cubicBezTo>
                    <a:cubicBezTo>
                      <a:pt x="30" y="29"/>
                      <a:pt x="28" y="25"/>
                      <a:pt x="28" y="19"/>
                    </a:cubicBezTo>
                    <a:cubicBezTo>
                      <a:pt x="28" y="14"/>
                      <a:pt x="30" y="9"/>
                      <a:pt x="34" y="6"/>
                    </a:cubicBezTo>
                    <a:cubicBezTo>
                      <a:pt x="38" y="2"/>
                      <a:pt x="42" y="0"/>
                      <a:pt x="48" y="0"/>
                    </a:cubicBezTo>
                    <a:cubicBezTo>
                      <a:pt x="53" y="0"/>
                      <a:pt x="58" y="2"/>
                      <a:pt x="62" y="6"/>
                    </a:cubicBezTo>
                    <a:cubicBezTo>
                      <a:pt x="66" y="9"/>
                      <a:pt x="67" y="14"/>
                      <a:pt x="67" y="19"/>
                    </a:cubicBezTo>
                    <a:close/>
                    <a:moveTo>
                      <a:pt x="96" y="134"/>
                    </a:moveTo>
                    <a:cubicBezTo>
                      <a:pt x="96" y="140"/>
                      <a:pt x="93" y="143"/>
                      <a:pt x="87" y="143"/>
                    </a:cubicBezTo>
                    <a:cubicBezTo>
                      <a:pt x="81" y="143"/>
                      <a:pt x="78" y="140"/>
                      <a:pt x="78" y="134"/>
                    </a:cubicBezTo>
                    <a:cubicBezTo>
                      <a:pt x="78" y="69"/>
                      <a:pt x="78" y="69"/>
                      <a:pt x="78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69" y="234"/>
                      <a:pt x="62" y="234"/>
                    </a:cubicBezTo>
                    <a:cubicBezTo>
                      <a:pt x="54" y="234"/>
                      <a:pt x="51" y="231"/>
                      <a:pt x="51" y="224"/>
                    </a:cubicBezTo>
                    <a:cubicBezTo>
                      <a:pt x="51" y="133"/>
                      <a:pt x="51" y="133"/>
                      <a:pt x="51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45" y="224"/>
                      <a:pt x="45" y="224"/>
                      <a:pt x="45" y="224"/>
                    </a:cubicBezTo>
                    <a:cubicBezTo>
                      <a:pt x="45" y="231"/>
                      <a:pt x="41" y="234"/>
                      <a:pt x="34" y="234"/>
                    </a:cubicBezTo>
                    <a:cubicBezTo>
                      <a:pt x="26" y="234"/>
                      <a:pt x="23" y="231"/>
                      <a:pt x="23" y="224"/>
                    </a:cubicBezTo>
                    <a:cubicBezTo>
                      <a:pt x="23" y="69"/>
                      <a:pt x="23" y="69"/>
                      <a:pt x="23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134"/>
                      <a:pt x="18" y="134"/>
                      <a:pt x="18" y="134"/>
                    </a:cubicBezTo>
                    <a:cubicBezTo>
                      <a:pt x="18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8" y="42"/>
                      <a:pt x="25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7" y="42"/>
                      <a:pt x="96" y="48"/>
                      <a:pt x="96" y="60"/>
                    </a:cubicBezTo>
                    <a:lnTo>
                      <a:pt x="96" y="1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42" name="Freeform 5"/>
              <p:cNvSpPr>
                <a:spLocks noEditPoints="1"/>
              </p:cNvSpPr>
              <p:nvPr/>
            </p:nvSpPr>
            <p:spPr bwMode="auto">
              <a:xfrm>
                <a:off x="8287303" y="4517956"/>
                <a:ext cx="277284" cy="679451"/>
              </a:xfrm>
              <a:custGeom>
                <a:avLst/>
                <a:gdLst>
                  <a:gd fmla="*/ 67 w 95" name="T0"/>
                  <a:gd fmla="*/ 19 h 234" name="T1"/>
                  <a:gd fmla="*/ 61 w 95" name="T2"/>
                  <a:gd fmla="*/ 34 h 234" name="T3"/>
                  <a:gd fmla="*/ 47 w 95" name="T4"/>
                  <a:gd fmla="*/ 40 h 234" name="T5"/>
                  <a:gd fmla="*/ 33 w 95" name="T6"/>
                  <a:gd fmla="*/ 34 h 234" name="T7"/>
                  <a:gd fmla="*/ 28 w 95" name="T8"/>
                  <a:gd fmla="*/ 19 h 234" name="T9"/>
                  <a:gd fmla="*/ 33 w 95" name="T10"/>
                  <a:gd fmla="*/ 6 h 234" name="T11"/>
                  <a:gd fmla="*/ 47 w 95" name="T12"/>
                  <a:gd fmla="*/ 0 h 234" name="T13"/>
                  <a:gd fmla="*/ 61 w 95" name="T14"/>
                  <a:gd fmla="*/ 6 h 234" name="T15"/>
                  <a:gd fmla="*/ 67 w 95" name="T16"/>
                  <a:gd fmla="*/ 19 h 234" name="T17"/>
                  <a:gd fmla="*/ 95 w 95" name="T18"/>
                  <a:gd fmla="*/ 134 h 234" name="T19"/>
                  <a:gd fmla="*/ 86 w 95" name="T20"/>
                  <a:gd fmla="*/ 143 h 234" name="T21"/>
                  <a:gd fmla="*/ 77 w 95" name="T22"/>
                  <a:gd fmla="*/ 134 h 234" name="T23"/>
                  <a:gd fmla="*/ 77 w 95" name="T24"/>
                  <a:gd fmla="*/ 69 h 234" name="T25"/>
                  <a:gd fmla="*/ 73 w 95" name="T26"/>
                  <a:gd fmla="*/ 69 h 234" name="T27"/>
                  <a:gd fmla="*/ 73 w 95" name="T28"/>
                  <a:gd fmla="*/ 224 h 234" name="T29"/>
                  <a:gd fmla="*/ 62 w 95" name="T30"/>
                  <a:gd fmla="*/ 234 h 234" name="T31"/>
                  <a:gd fmla="*/ 50 w 95" name="T32"/>
                  <a:gd fmla="*/ 224 h 234" name="T33"/>
                  <a:gd fmla="*/ 50 w 95" name="T34"/>
                  <a:gd fmla="*/ 133 h 234" name="T35"/>
                  <a:gd fmla="*/ 45 w 95" name="T36"/>
                  <a:gd fmla="*/ 133 h 234" name="T37"/>
                  <a:gd fmla="*/ 45 w 95" name="T38"/>
                  <a:gd fmla="*/ 224 h 234" name="T39"/>
                  <a:gd fmla="*/ 33 w 95" name="T40"/>
                  <a:gd fmla="*/ 234 h 234" name="T41"/>
                  <a:gd fmla="*/ 22 w 95" name="T42"/>
                  <a:gd fmla="*/ 224 h 234" name="T43"/>
                  <a:gd fmla="*/ 22 w 95" name="T44"/>
                  <a:gd fmla="*/ 69 h 234" name="T45"/>
                  <a:gd fmla="*/ 18 w 95" name="T46"/>
                  <a:gd fmla="*/ 69 h 234" name="T47"/>
                  <a:gd fmla="*/ 18 w 95" name="T48"/>
                  <a:gd fmla="*/ 134 h 234" name="T49"/>
                  <a:gd fmla="*/ 9 w 95" name="T50"/>
                  <a:gd fmla="*/ 143 h 234" name="T51"/>
                  <a:gd fmla="*/ 0 w 95" name="T52"/>
                  <a:gd fmla="*/ 134 h 234" name="T53"/>
                  <a:gd fmla="*/ 0 w 95" name="T54"/>
                  <a:gd fmla="*/ 60 h 234" name="T55"/>
                  <a:gd fmla="*/ 24 w 95" name="T56"/>
                  <a:gd fmla="*/ 42 h 234" name="T57"/>
                  <a:gd fmla="*/ 71 w 95" name="T58"/>
                  <a:gd fmla="*/ 42 h 234" name="T59"/>
                  <a:gd fmla="*/ 95 w 95" name="T60"/>
                  <a:gd fmla="*/ 60 h 234" name="T61"/>
                  <a:gd fmla="*/ 95 w 95" name="T62"/>
                  <a:gd fmla="*/ 134 h 234" name="T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b="b" l="0" r="r" t="0"/>
                <a:pathLst>
                  <a:path h="234" w="95">
                    <a:moveTo>
                      <a:pt x="67" y="19"/>
                    </a:moveTo>
                    <a:cubicBezTo>
                      <a:pt x="67" y="25"/>
                      <a:pt x="65" y="29"/>
                      <a:pt x="61" y="34"/>
                    </a:cubicBezTo>
                    <a:cubicBezTo>
                      <a:pt x="57" y="38"/>
                      <a:pt x="53" y="40"/>
                      <a:pt x="47" y="40"/>
                    </a:cubicBezTo>
                    <a:cubicBezTo>
                      <a:pt x="42" y="40"/>
                      <a:pt x="37" y="38"/>
                      <a:pt x="33" y="34"/>
                    </a:cubicBezTo>
                    <a:cubicBezTo>
                      <a:pt x="29" y="29"/>
                      <a:pt x="28" y="25"/>
                      <a:pt x="28" y="19"/>
                    </a:cubicBezTo>
                    <a:cubicBezTo>
                      <a:pt x="28" y="14"/>
                      <a:pt x="29" y="9"/>
                      <a:pt x="33" y="6"/>
                    </a:cubicBezTo>
                    <a:cubicBezTo>
                      <a:pt x="37" y="2"/>
                      <a:pt x="42" y="0"/>
                      <a:pt x="47" y="0"/>
                    </a:cubicBezTo>
                    <a:cubicBezTo>
                      <a:pt x="53" y="0"/>
                      <a:pt x="57" y="2"/>
                      <a:pt x="61" y="6"/>
                    </a:cubicBezTo>
                    <a:cubicBezTo>
                      <a:pt x="65" y="9"/>
                      <a:pt x="67" y="14"/>
                      <a:pt x="67" y="19"/>
                    </a:cubicBezTo>
                    <a:close/>
                    <a:moveTo>
                      <a:pt x="95" y="134"/>
                    </a:moveTo>
                    <a:cubicBezTo>
                      <a:pt x="95" y="140"/>
                      <a:pt x="92" y="143"/>
                      <a:pt x="86" y="143"/>
                    </a:cubicBezTo>
                    <a:cubicBezTo>
                      <a:pt x="80" y="143"/>
                      <a:pt x="77" y="140"/>
                      <a:pt x="77" y="134"/>
                    </a:cubicBezTo>
                    <a:cubicBezTo>
                      <a:pt x="77" y="69"/>
                      <a:pt x="77" y="69"/>
                      <a:pt x="77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69" y="234"/>
                      <a:pt x="62" y="234"/>
                    </a:cubicBezTo>
                    <a:cubicBezTo>
                      <a:pt x="54" y="234"/>
                      <a:pt x="50" y="231"/>
                      <a:pt x="50" y="224"/>
                    </a:cubicBezTo>
                    <a:cubicBezTo>
                      <a:pt x="50" y="133"/>
                      <a:pt x="50" y="133"/>
                      <a:pt x="50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45" y="224"/>
                      <a:pt x="45" y="224"/>
                      <a:pt x="45" y="224"/>
                    </a:cubicBezTo>
                    <a:cubicBezTo>
                      <a:pt x="45" y="231"/>
                      <a:pt x="41" y="234"/>
                      <a:pt x="33" y="234"/>
                    </a:cubicBezTo>
                    <a:cubicBezTo>
                      <a:pt x="26" y="234"/>
                      <a:pt x="22" y="231"/>
                      <a:pt x="22" y="224"/>
                    </a:cubicBezTo>
                    <a:cubicBezTo>
                      <a:pt x="22" y="69"/>
                      <a:pt x="22" y="69"/>
                      <a:pt x="22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134"/>
                      <a:pt x="18" y="134"/>
                      <a:pt x="18" y="134"/>
                    </a:cubicBezTo>
                    <a:cubicBezTo>
                      <a:pt x="18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8" y="42"/>
                      <a:pt x="24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7" y="42"/>
                      <a:pt x="95" y="48"/>
                      <a:pt x="95" y="60"/>
                    </a:cubicBezTo>
                    <a:lnTo>
                      <a:pt x="95" y="1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43" name="Freeform 9"/>
              <p:cNvSpPr>
                <a:spLocks noEditPoints="1"/>
              </p:cNvSpPr>
              <p:nvPr/>
            </p:nvSpPr>
            <p:spPr bwMode="auto">
              <a:xfrm>
                <a:off x="8875736" y="4517956"/>
                <a:ext cx="275167" cy="679451"/>
              </a:xfrm>
              <a:custGeom>
                <a:avLst/>
                <a:gdLst>
                  <a:gd fmla="*/ 67 w 95" name="T0"/>
                  <a:gd fmla="*/ 19 h 234" name="T1"/>
                  <a:gd fmla="*/ 61 w 95" name="T2"/>
                  <a:gd fmla="*/ 34 h 234" name="T3"/>
                  <a:gd fmla="*/ 47 w 95" name="T4"/>
                  <a:gd fmla="*/ 40 h 234" name="T5"/>
                  <a:gd fmla="*/ 33 w 95" name="T6"/>
                  <a:gd fmla="*/ 34 h 234" name="T7"/>
                  <a:gd fmla="*/ 27 w 95" name="T8"/>
                  <a:gd fmla="*/ 19 h 234" name="T9"/>
                  <a:gd fmla="*/ 33 w 95" name="T10"/>
                  <a:gd fmla="*/ 6 h 234" name="T11"/>
                  <a:gd fmla="*/ 47 w 95" name="T12"/>
                  <a:gd fmla="*/ 0 h 234" name="T13"/>
                  <a:gd fmla="*/ 61 w 95" name="T14"/>
                  <a:gd fmla="*/ 6 h 234" name="T15"/>
                  <a:gd fmla="*/ 67 w 95" name="T16"/>
                  <a:gd fmla="*/ 19 h 234" name="T17"/>
                  <a:gd fmla="*/ 95 w 95" name="T18"/>
                  <a:gd fmla="*/ 134 h 234" name="T19"/>
                  <a:gd fmla="*/ 86 w 95" name="T20"/>
                  <a:gd fmla="*/ 143 h 234" name="T21"/>
                  <a:gd fmla="*/ 77 w 95" name="T22"/>
                  <a:gd fmla="*/ 134 h 234" name="T23"/>
                  <a:gd fmla="*/ 77 w 95" name="T24"/>
                  <a:gd fmla="*/ 69 h 234" name="T25"/>
                  <a:gd fmla="*/ 73 w 95" name="T26"/>
                  <a:gd fmla="*/ 69 h 234" name="T27"/>
                  <a:gd fmla="*/ 73 w 95" name="T28"/>
                  <a:gd fmla="*/ 224 h 234" name="T29"/>
                  <a:gd fmla="*/ 61 w 95" name="T30"/>
                  <a:gd fmla="*/ 234 h 234" name="T31"/>
                  <a:gd fmla="*/ 50 w 95" name="T32"/>
                  <a:gd fmla="*/ 224 h 234" name="T33"/>
                  <a:gd fmla="*/ 50 w 95" name="T34"/>
                  <a:gd fmla="*/ 133 h 234" name="T35"/>
                  <a:gd fmla="*/ 45 w 95" name="T36"/>
                  <a:gd fmla="*/ 133 h 234" name="T37"/>
                  <a:gd fmla="*/ 45 w 95" name="T38"/>
                  <a:gd fmla="*/ 224 h 234" name="T39"/>
                  <a:gd fmla="*/ 33 w 95" name="T40"/>
                  <a:gd fmla="*/ 234 h 234" name="T41"/>
                  <a:gd fmla="*/ 22 w 95" name="T42"/>
                  <a:gd fmla="*/ 224 h 234" name="T43"/>
                  <a:gd fmla="*/ 22 w 95" name="T44"/>
                  <a:gd fmla="*/ 69 h 234" name="T45"/>
                  <a:gd fmla="*/ 18 w 95" name="T46"/>
                  <a:gd fmla="*/ 69 h 234" name="T47"/>
                  <a:gd fmla="*/ 18 w 95" name="T48"/>
                  <a:gd fmla="*/ 134 h 234" name="T49"/>
                  <a:gd fmla="*/ 9 w 95" name="T50"/>
                  <a:gd fmla="*/ 143 h 234" name="T51"/>
                  <a:gd fmla="*/ 0 w 95" name="T52"/>
                  <a:gd fmla="*/ 134 h 234" name="T53"/>
                  <a:gd fmla="*/ 0 w 95" name="T54"/>
                  <a:gd fmla="*/ 60 h 234" name="T55"/>
                  <a:gd fmla="*/ 24 w 95" name="T56"/>
                  <a:gd fmla="*/ 42 h 234" name="T57"/>
                  <a:gd fmla="*/ 71 w 95" name="T58"/>
                  <a:gd fmla="*/ 42 h 234" name="T59"/>
                  <a:gd fmla="*/ 95 w 95" name="T60"/>
                  <a:gd fmla="*/ 60 h 234" name="T61"/>
                  <a:gd fmla="*/ 95 w 95" name="T62"/>
                  <a:gd fmla="*/ 134 h 234" name="T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b="b" l="0" r="r" t="0"/>
                <a:pathLst>
                  <a:path h="234" w="95">
                    <a:moveTo>
                      <a:pt x="67" y="19"/>
                    </a:moveTo>
                    <a:cubicBezTo>
                      <a:pt x="67" y="25"/>
                      <a:pt x="65" y="29"/>
                      <a:pt x="61" y="34"/>
                    </a:cubicBezTo>
                    <a:cubicBezTo>
                      <a:pt x="57" y="38"/>
                      <a:pt x="53" y="40"/>
                      <a:pt x="47" y="40"/>
                    </a:cubicBezTo>
                    <a:cubicBezTo>
                      <a:pt x="42" y="40"/>
                      <a:pt x="37" y="38"/>
                      <a:pt x="33" y="34"/>
                    </a:cubicBezTo>
                    <a:cubicBezTo>
                      <a:pt x="29" y="29"/>
                      <a:pt x="27" y="25"/>
                      <a:pt x="27" y="19"/>
                    </a:cubicBezTo>
                    <a:cubicBezTo>
                      <a:pt x="27" y="14"/>
                      <a:pt x="29" y="9"/>
                      <a:pt x="33" y="6"/>
                    </a:cubicBezTo>
                    <a:cubicBezTo>
                      <a:pt x="37" y="2"/>
                      <a:pt x="42" y="0"/>
                      <a:pt x="47" y="0"/>
                    </a:cubicBezTo>
                    <a:cubicBezTo>
                      <a:pt x="53" y="0"/>
                      <a:pt x="57" y="2"/>
                      <a:pt x="61" y="6"/>
                    </a:cubicBezTo>
                    <a:cubicBezTo>
                      <a:pt x="65" y="9"/>
                      <a:pt x="67" y="14"/>
                      <a:pt x="67" y="19"/>
                    </a:cubicBezTo>
                    <a:close/>
                    <a:moveTo>
                      <a:pt x="95" y="134"/>
                    </a:moveTo>
                    <a:cubicBezTo>
                      <a:pt x="95" y="140"/>
                      <a:pt x="92" y="143"/>
                      <a:pt x="86" y="143"/>
                    </a:cubicBezTo>
                    <a:cubicBezTo>
                      <a:pt x="80" y="143"/>
                      <a:pt x="77" y="140"/>
                      <a:pt x="77" y="134"/>
                    </a:cubicBezTo>
                    <a:cubicBezTo>
                      <a:pt x="77" y="69"/>
                      <a:pt x="77" y="69"/>
                      <a:pt x="77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69" y="234"/>
                      <a:pt x="61" y="234"/>
                    </a:cubicBezTo>
                    <a:cubicBezTo>
                      <a:pt x="54" y="234"/>
                      <a:pt x="50" y="231"/>
                      <a:pt x="50" y="224"/>
                    </a:cubicBezTo>
                    <a:cubicBezTo>
                      <a:pt x="50" y="133"/>
                      <a:pt x="50" y="133"/>
                      <a:pt x="50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45" y="224"/>
                      <a:pt x="45" y="224"/>
                      <a:pt x="45" y="224"/>
                    </a:cubicBezTo>
                    <a:cubicBezTo>
                      <a:pt x="45" y="231"/>
                      <a:pt x="41" y="234"/>
                      <a:pt x="33" y="234"/>
                    </a:cubicBezTo>
                    <a:cubicBezTo>
                      <a:pt x="26" y="234"/>
                      <a:pt x="22" y="231"/>
                      <a:pt x="22" y="224"/>
                    </a:cubicBezTo>
                    <a:cubicBezTo>
                      <a:pt x="22" y="69"/>
                      <a:pt x="22" y="69"/>
                      <a:pt x="22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134"/>
                      <a:pt x="18" y="134"/>
                      <a:pt x="18" y="134"/>
                    </a:cubicBezTo>
                    <a:cubicBezTo>
                      <a:pt x="18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8" y="42"/>
                      <a:pt x="24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7" y="42"/>
                      <a:pt x="95" y="48"/>
                      <a:pt x="95" y="60"/>
                    </a:cubicBezTo>
                    <a:lnTo>
                      <a:pt x="95" y="1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44" name="Freeform 15"/>
              <p:cNvSpPr>
                <a:spLocks noEditPoints="1"/>
              </p:cNvSpPr>
              <p:nvPr/>
            </p:nvSpPr>
            <p:spPr bwMode="auto">
              <a:xfrm>
                <a:off x="8583636" y="4517956"/>
                <a:ext cx="279400" cy="679451"/>
              </a:xfrm>
              <a:custGeom>
                <a:avLst/>
                <a:gdLst>
                  <a:gd fmla="*/ 67 w 96" name="T0"/>
                  <a:gd fmla="*/ 19 h 234" name="T1"/>
                  <a:gd fmla="*/ 62 w 96" name="T2"/>
                  <a:gd fmla="*/ 34 h 234" name="T3"/>
                  <a:gd fmla="*/ 48 w 96" name="T4"/>
                  <a:gd fmla="*/ 40 h 234" name="T5"/>
                  <a:gd fmla="*/ 34 w 96" name="T6"/>
                  <a:gd fmla="*/ 34 h 234" name="T7"/>
                  <a:gd fmla="*/ 28 w 96" name="T8"/>
                  <a:gd fmla="*/ 19 h 234" name="T9"/>
                  <a:gd fmla="*/ 34 w 96" name="T10"/>
                  <a:gd fmla="*/ 6 h 234" name="T11"/>
                  <a:gd fmla="*/ 48 w 96" name="T12"/>
                  <a:gd fmla="*/ 0 h 234" name="T13"/>
                  <a:gd fmla="*/ 62 w 96" name="T14"/>
                  <a:gd fmla="*/ 6 h 234" name="T15"/>
                  <a:gd fmla="*/ 67 w 96" name="T16"/>
                  <a:gd fmla="*/ 19 h 234" name="T17"/>
                  <a:gd fmla="*/ 96 w 96" name="T18"/>
                  <a:gd fmla="*/ 134 h 234" name="T19"/>
                  <a:gd fmla="*/ 87 w 96" name="T20"/>
                  <a:gd fmla="*/ 143 h 234" name="T21"/>
                  <a:gd fmla="*/ 78 w 96" name="T22"/>
                  <a:gd fmla="*/ 134 h 234" name="T23"/>
                  <a:gd fmla="*/ 78 w 96" name="T24"/>
                  <a:gd fmla="*/ 69 h 234" name="T25"/>
                  <a:gd fmla="*/ 73 w 96" name="T26"/>
                  <a:gd fmla="*/ 69 h 234" name="T27"/>
                  <a:gd fmla="*/ 73 w 96" name="T28"/>
                  <a:gd fmla="*/ 224 h 234" name="T29"/>
                  <a:gd fmla="*/ 62 w 96" name="T30"/>
                  <a:gd fmla="*/ 234 h 234" name="T31"/>
                  <a:gd fmla="*/ 51 w 96" name="T32"/>
                  <a:gd fmla="*/ 224 h 234" name="T33"/>
                  <a:gd fmla="*/ 51 w 96" name="T34"/>
                  <a:gd fmla="*/ 133 h 234" name="T35"/>
                  <a:gd fmla="*/ 45 w 96" name="T36"/>
                  <a:gd fmla="*/ 133 h 234" name="T37"/>
                  <a:gd fmla="*/ 45 w 96" name="T38"/>
                  <a:gd fmla="*/ 224 h 234" name="T39"/>
                  <a:gd fmla="*/ 34 w 96" name="T40"/>
                  <a:gd fmla="*/ 234 h 234" name="T41"/>
                  <a:gd fmla="*/ 23 w 96" name="T42"/>
                  <a:gd fmla="*/ 224 h 234" name="T43"/>
                  <a:gd fmla="*/ 23 w 96" name="T44"/>
                  <a:gd fmla="*/ 69 h 234" name="T45"/>
                  <a:gd fmla="*/ 18 w 96" name="T46"/>
                  <a:gd fmla="*/ 69 h 234" name="T47"/>
                  <a:gd fmla="*/ 18 w 96" name="T48"/>
                  <a:gd fmla="*/ 134 h 234" name="T49"/>
                  <a:gd fmla="*/ 9 w 96" name="T50"/>
                  <a:gd fmla="*/ 143 h 234" name="T51"/>
                  <a:gd fmla="*/ 0 w 96" name="T52"/>
                  <a:gd fmla="*/ 134 h 234" name="T53"/>
                  <a:gd fmla="*/ 0 w 96" name="T54"/>
                  <a:gd fmla="*/ 60 h 234" name="T55"/>
                  <a:gd fmla="*/ 25 w 96" name="T56"/>
                  <a:gd fmla="*/ 42 h 234" name="T57"/>
                  <a:gd fmla="*/ 71 w 96" name="T58"/>
                  <a:gd fmla="*/ 42 h 234" name="T59"/>
                  <a:gd fmla="*/ 96 w 96" name="T60"/>
                  <a:gd fmla="*/ 60 h 234" name="T61"/>
                  <a:gd fmla="*/ 96 w 96" name="T62"/>
                  <a:gd fmla="*/ 134 h 234" name="T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b="b" l="0" r="r" t="0"/>
                <a:pathLst>
                  <a:path h="234" w="96">
                    <a:moveTo>
                      <a:pt x="67" y="19"/>
                    </a:moveTo>
                    <a:cubicBezTo>
                      <a:pt x="67" y="25"/>
                      <a:pt x="65" y="29"/>
                      <a:pt x="62" y="34"/>
                    </a:cubicBezTo>
                    <a:cubicBezTo>
                      <a:pt x="58" y="38"/>
                      <a:pt x="53" y="40"/>
                      <a:pt x="48" y="40"/>
                    </a:cubicBezTo>
                    <a:cubicBezTo>
                      <a:pt x="42" y="40"/>
                      <a:pt x="38" y="38"/>
                      <a:pt x="34" y="34"/>
                    </a:cubicBezTo>
                    <a:cubicBezTo>
                      <a:pt x="30" y="29"/>
                      <a:pt x="28" y="25"/>
                      <a:pt x="28" y="19"/>
                    </a:cubicBezTo>
                    <a:cubicBezTo>
                      <a:pt x="28" y="14"/>
                      <a:pt x="30" y="9"/>
                      <a:pt x="34" y="6"/>
                    </a:cubicBezTo>
                    <a:cubicBezTo>
                      <a:pt x="38" y="2"/>
                      <a:pt x="42" y="0"/>
                      <a:pt x="48" y="0"/>
                    </a:cubicBezTo>
                    <a:cubicBezTo>
                      <a:pt x="53" y="0"/>
                      <a:pt x="58" y="2"/>
                      <a:pt x="62" y="6"/>
                    </a:cubicBezTo>
                    <a:cubicBezTo>
                      <a:pt x="65" y="9"/>
                      <a:pt x="67" y="14"/>
                      <a:pt x="67" y="19"/>
                    </a:cubicBezTo>
                    <a:close/>
                    <a:moveTo>
                      <a:pt x="96" y="134"/>
                    </a:moveTo>
                    <a:cubicBezTo>
                      <a:pt x="96" y="140"/>
                      <a:pt x="93" y="143"/>
                      <a:pt x="87" y="143"/>
                    </a:cubicBezTo>
                    <a:cubicBezTo>
                      <a:pt x="81" y="143"/>
                      <a:pt x="78" y="140"/>
                      <a:pt x="78" y="134"/>
                    </a:cubicBezTo>
                    <a:cubicBezTo>
                      <a:pt x="78" y="69"/>
                      <a:pt x="78" y="69"/>
                      <a:pt x="78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69" y="234"/>
                      <a:pt x="62" y="234"/>
                    </a:cubicBezTo>
                    <a:cubicBezTo>
                      <a:pt x="54" y="234"/>
                      <a:pt x="51" y="231"/>
                      <a:pt x="51" y="224"/>
                    </a:cubicBezTo>
                    <a:cubicBezTo>
                      <a:pt x="51" y="133"/>
                      <a:pt x="51" y="133"/>
                      <a:pt x="51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45" y="224"/>
                      <a:pt x="45" y="224"/>
                      <a:pt x="45" y="224"/>
                    </a:cubicBezTo>
                    <a:cubicBezTo>
                      <a:pt x="45" y="231"/>
                      <a:pt x="41" y="234"/>
                      <a:pt x="34" y="234"/>
                    </a:cubicBezTo>
                    <a:cubicBezTo>
                      <a:pt x="26" y="234"/>
                      <a:pt x="23" y="231"/>
                      <a:pt x="23" y="224"/>
                    </a:cubicBezTo>
                    <a:cubicBezTo>
                      <a:pt x="23" y="69"/>
                      <a:pt x="23" y="69"/>
                      <a:pt x="23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134"/>
                      <a:pt x="18" y="134"/>
                      <a:pt x="18" y="134"/>
                    </a:cubicBezTo>
                    <a:cubicBezTo>
                      <a:pt x="18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8" y="42"/>
                      <a:pt x="25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7" y="42"/>
                      <a:pt x="96" y="48"/>
                      <a:pt x="96" y="60"/>
                    </a:cubicBezTo>
                    <a:lnTo>
                      <a:pt x="96" y="1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45" name="Freeform 19"/>
              <p:cNvSpPr>
                <a:spLocks noEditPoints="1"/>
              </p:cNvSpPr>
              <p:nvPr/>
            </p:nvSpPr>
            <p:spPr bwMode="auto">
              <a:xfrm>
                <a:off x="9172069" y="4517956"/>
                <a:ext cx="279400" cy="679451"/>
              </a:xfrm>
              <a:custGeom>
                <a:avLst/>
                <a:gdLst>
                  <a:gd fmla="*/ 67 w 96" name="T0"/>
                  <a:gd fmla="*/ 19 h 234" name="T1"/>
                  <a:gd fmla="*/ 61 w 96" name="T2"/>
                  <a:gd fmla="*/ 34 h 234" name="T3"/>
                  <a:gd fmla="*/ 48 w 96" name="T4"/>
                  <a:gd fmla="*/ 40 h 234" name="T5"/>
                  <a:gd fmla="*/ 34 w 96" name="T6"/>
                  <a:gd fmla="*/ 34 h 234" name="T7"/>
                  <a:gd fmla="*/ 28 w 96" name="T8"/>
                  <a:gd fmla="*/ 19 h 234" name="T9"/>
                  <a:gd fmla="*/ 34 w 96" name="T10"/>
                  <a:gd fmla="*/ 6 h 234" name="T11"/>
                  <a:gd fmla="*/ 48 w 96" name="T12"/>
                  <a:gd fmla="*/ 0 h 234" name="T13"/>
                  <a:gd fmla="*/ 61 w 96" name="T14"/>
                  <a:gd fmla="*/ 6 h 234" name="T15"/>
                  <a:gd fmla="*/ 67 w 96" name="T16"/>
                  <a:gd fmla="*/ 19 h 234" name="T17"/>
                  <a:gd fmla="*/ 96 w 96" name="T18"/>
                  <a:gd fmla="*/ 134 h 234" name="T19"/>
                  <a:gd fmla="*/ 87 w 96" name="T20"/>
                  <a:gd fmla="*/ 143 h 234" name="T21"/>
                  <a:gd fmla="*/ 77 w 96" name="T22"/>
                  <a:gd fmla="*/ 134 h 234" name="T23"/>
                  <a:gd fmla="*/ 77 w 96" name="T24"/>
                  <a:gd fmla="*/ 69 h 234" name="T25"/>
                  <a:gd fmla="*/ 73 w 96" name="T26"/>
                  <a:gd fmla="*/ 69 h 234" name="T27"/>
                  <a:gd fmla="*/ 73 w 96" name="T28"/>
                  <a:gd fmla="*/ 224 h 234" name="T29"/>
                  <a:gd fmla="*/ 62 w 96" name="T30"/>
                  <a:gd fmla="*/ 234 h 234" name="T31"/>
                  <a:gd fmla="*/ 51 w 96" name="T32"/>
                  <a:gd fmla="*/ 224 h 234" name="T33"/>
                  <a:gd fmla="*/ 51 w 96" name="T34"/>
                  <a:gd fmla="*/ 133 h 234" name="T35"/>
                  <a:gd fmla="*/ 45 w 96" name="T36"/>
                  <a:gd fmla="*/ 133 h 234" name="T37"/>
                  <a:gd fmla="*/ 45 w 96" name="T38"/>
                  <a:gd fmla="*/ 224 h 234" name="T39"/>
                  <a:gd fmla="*/ 34 w 96" name="T40"/>
                  <a:gd fmla="*/ 234 h 234" name="T41"/>
                  <a:gd fmla="*/ 23 w 96" name="T42"/>
                  <a:gd fmla="*/ 224 h 234" name="T43"/>
                  <a:gd fmla="*/ 23 w 96" name="T44"/>
                  <a:gd fmla="*/ 69 h 234" name="T45"/>
                  <a:gd fmla="*/ 18 w 96" name="T46"/>
                  <a:gd fmla="*/ 69 h 234" name="T47"/>
                  <a:gd fmla="*/ 18 w 96" name="T48"/>
                  <a:gd fmla="*/ 134 h 234" name="T49"/>
                  <a:gd fmla="*/ 9 w 96" name="T50"/>
                  <a:gd fmla="*/ 143 h 234" name="T51"/>
                  <a:gd fmla="*/ 0 w 96" name="T52"/>
                  <a:gd fmla="*/ 134 h 234" name="T53"/>
                  <a:gd fmla="*/ 0 w 96" name="T54"/>
                  <a:gd fmla="*/ 60 h 234" name="T55"/>
                  <a:gd fmla="*/ 25 w 96" name="T56"/>
                  <a:gd fmla="*/ 42 h 234" name="T57"/>
                  <a:gd fmla="*/ 71 w 96" name="T58"/>
                  <a:gd fmla="*/ 42 h 234" name="T59"/>
                  <a:gd fmla="*/ 96 w 96" name="T60"/>
                  <a:gd fmla="*/ 60 h 234" name="T61"/>
                  <a:gd fmla="*/ 96 w 96" name="T62"/>
                  <a:gd fmla="*/ 134 h 234" name="T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b="b" l="0" r="r" t="0"/>
                <a:pathLst>
                  <a:path h="234" w="96">
                    <a:moveTo>
                      <a:pt x="67" y="19"/>
                    </a:moveTo>
                    <a:cubicBezTo>
                      <a:pt x="67" y="25"/>
                      <a:pt x="65" y="29"/>
                      <a:pt x="61" y="34"/>
                    </a:cubicBezTo>
                    <a:cubicBezTo>
                      <a:pt x="58" y="38"/>
                      <a:pt x="53" y="40"/>
                      <a:pt x="48" y="40"/>
                    </a:cubicBezTo>
                    <a:cubicBezTo>
                      <a:pt x="42" y="40"/>
                      <a:pt x="38" y="38"/>
                      <a:pt x="34" y="34"/>
                    </a:cubicBezTo>
                    <a:cubicBezTo>
                      <a:pt x="30" y="29"/>
                      <a:pt x="28" y="25"/>
                      <a:pt x="28" y="19"/>
                    </a:cubicBezTo>
                    <a:cubicBezTo>
                      <a:pt x="28" y="14"/>
                      <a:pt x="30" y="9"/>
                      <a:pt x="34" y="6"/>
                    </a:cubicBezTo>
                    <a:cubicBezTo>
                      <a:pt x="37" y="2"/>
                      <a:pt x="42" y="0"/>
                      <a:pt x="48" y="0"/>
                    </a:cubicBezTo>
                    <a:cubicBezTo>
                      <a:pt x="53" y="0"/>
                      <a:pt x="58" y="2"/>
                      <a:pt x="61" y="6"/>
                    </a:cubicBezTo>
                    <a:cubicBezTo>
                      <a:pt x="65" y="9"/>
                      <a:pt x="67" y="14"/>
                      <a:pt x="67" y="19"/>
                    </a:cubicBezTo>
                    <a:close/>
                    <a:moveTo>
                      <a:pt x="96" y="134"/>
                    </a:moveTo>
                    <a:cubicBezTo>
                      <a:pt x="96" y="140"/>
                      <a:pt x="93" y="143"/>
                      <a:pt x="87" y="143"/>
                    </a:cubicBezTo>
                    <a:cubicBezTo>
                      <a:pt x="81" y="143"/>
                      <a:pt x="77" y="140"/>
                      <a:pt x="77" y="134"/>
                    </a:cubicBezTo>
                    <a:cubicBezTo>
                      <a:pt x="77" y="69"/>
                      <a:pt x="77" y="69"/>
                      <a:pt x="77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69" y="234"/>
                      <a:pt x="62" y="234"/>
                    </a:cubicBezTo>
                    <a:cubicBezTo>
                      <a:pt x="54" y="234"/>
                      <a:pt x="51" y="231"/>
                      <a:pt x="51" y="224"/>
                    </a:cubicBezTo>
                    <a:cubicBezTo>
                      <a:pt x="51" y="133"/>
                      <a:pt x="51" y="133"/>
                      <a:pt x="51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45" y="224"/>
                      <a:pt x="45" y="224"/>
                      <a:pt x="45" y="224"/>
                    </a:cubicBezTo>
                    <a:cubicBezTo>
                      <a:pt x="45" y="231"/>
                      <a:pt x="41" y="234"/>
                      <a:pt x="34" y="234"/>
                    </a:cubicBezTo>
                    <a:cubicBezTo>
                      <a:pt x="26" y="234"/>
                      <a:pt x="23" y="231"/>
                      <a:pt x="23" y="224"/>
                    </a:cubicBezTo>
                    <a:cubicBezTo>
                      <a:pt x="23" y="69"/>
                      <a:pt x="23" y="69"/>
                      <a:pt x="23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134"/>
                      <a:pt x="18" y="134"/>
                      <a:pt x="18" y="134"/>
                    </a:cubicBezTo>
                    <a:cubicBezTo>
                      <a:pt x="18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8" y="42"/>
                      <a:pt x="25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7" y="42"/>
                      <a:pt x="96" y="48"/>
                      <a:pt x="96" y="60"/>
                    </a:cubicBezTo>
                    <a:lnTo>
                      <a:pt x="96" y="1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</p:grpSp>
        <p:sp>
          <p:nvSpPr>
            <p:cNvPr id="6" name="Oval 172"/>
            <p:cNvSpPr/>
            <p:nvPr/>
          </p:nvSpPr>
          <p:spPr>
            <a:xfrm>
              <a:off x="10078824" y="4241662"/>
              <a:ext cx="885961" cy="885961"/>
            </a:xfrm>
            <a:prstGeom prst="ellipse">
              <a:avLst/>
            </a:prstGeom>
            <a:gradFill flip="none" rotWithShape="1">
              <a:gsLst>
                <a:gs pos="87000">
                  <a:srgbClr val="2A9995">
                    <a:alpha val="40000"/>
                  </a:srgbClr>
                </a:gs>
                <a:gs pos="0">
                  <a:srgbClr val="8EE0DC">
                    <a:alpha val="78000"/>
                  </a:srgbClr>
                </a:gs>
              </a:gsLst>
              <a:lin ang="27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" name="TextBox 173"/>
            <p:cNvSpPr txBox="1"/>
            <p:nvPr/>
          </p:nvSpPr>
          <p:spPr>
            <a:xfrm>
              <a:off x="10173134" y="4548177"/>
              <a:ext cx="716389" cy="307777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dirty="0" lang="en-US">
                  <a:latin typeface="+mj-ea"/>
                  <a:ea typeface="+mj-ea"/>
                </a:rPr>
                <a:t>90</a:t>
              </a:r>
              <a:r>
                <a:rPr dirty="0" lang="id-ID">
                  <a:latin typeface="+mj-ea"/>
                  <a:ea typeface="+mj-ea"/>
                </a:rPr>
                <a:t>%</a:t>
              </a:r>
            </a:p>
          </p:txBody>
        </p:sp>
        <p:sp>
          <p:nvSpPr>
            <p:cNvPr id="53" name="Freeform 7"/>
            <p:cNvSpPr>
              <a:spLocks noEditPoints="1"/>
            </p:cNvSpPr>
            <p:nvPr/>
          </p:nvSpPr>
          <p:spPr bwMode="auto">
            <a:xfrm>
              <a:off x="9243499" y="4302048"/>
              <a:ext cx="277284" cy="679451"/>
            </a:xfrm>
            <a:custGeom>
              <a:avLst/>
              <a:gdLst>
                <a:gd fmla="*/ 68 w 96" name="T0"/>
                <a:gd fmla="*/ 19 h 234" name="T1"/>
                <a:gd fmla="*/ 62 w 96" name="T2"/>
                <a:gd fmla="*/ 34 h 234" name="T3"/>
                <a:gd fmla="*/ 48 w 96" name="T4"/>
                <a:gd fmla="*/ 40 h 234" name="T5"/>
                <a:gd fmla="*/ 34 w 96" name="T6"/>
                <a:gd fmla="*/ 34 h 234" name="T7"/>
                <a:gd fmla="*/ 28 w 96" name="T8"/>
                <a:gd fmla="*/ 19 h 234" name="T9"/>
                <a:gd fmla="*/ 34 w 96" name="T10"/>
                <a:gd fmla="*/ 6 h 234" name="T11"/>
                <a:gd fmla="*/ 48 w 96" name="T12"/>
                <a:gd fmla="*/ 0 h 234" name="T13"/>
                <a:gd fmla="*/ 62 w 96" name="T14"/>
                <a:gd fmla="*/ 6 h 234" name="T15"/>
                <a:gd fmla="*/ 68 w 96" name="T16"/>
                <a:gd fmla="*/ 19 h 234" name="T17"/>
                <a:gd fmla="*/ 96 w 96" name="T18"/>
                <a:gd fmla="*/ 134 h 234" name="T19"/>
                <a:gd fmla="*/ 87 w 96" name="T20"/>
                <a:gd fmla="*/ 143 h 234" name="T21"/>
                <a:gd fmla="*/ 78 w 96" name="T22"/>
                <a:gd fmla="*/ 134 h 234" name="T23"/>
                <a:gd fmla="*/ 78 w 96" name="T24"/>
                <a:gd fmla="*/ 69 h 234" name="T25"/>
                <a:gd fmla="*/ 73 w 96" name="T26"/>
                <a:gd fmla="*/ 69 h 234" name="T27"/>
                <a:gd fmla="*/ 73 w 96" name="T28"/>
                <a:gd fmla="*/ 224 h 234" name="T29"/>
                <a:gd fmla="*/ 62 w 96" name="T30"/>
                <a:gd fmla="*/ 234 h 234" name="T31"/>
                <a:gd fmla="*/ 51 w 96" name="T32"/>
                <a:gd fmla="*/ 224 h 234" name="T33"/>
                <a:gd fmla="*/ 51 w 96" name="T34"/>
                <a:gd fmla="*/ 133 h 234" name="T35"/>
                <a:gd fmla="*/ 45 w 96" name="T36"/>
                <a:gd fmla="*/ 133 h 234" name="T37"/>
                <a:gd fmla="*/ 45 w 96" name="T38"/>
                <a:gd fmla="*/ 224 h 234" name="T39"/>
                <a:gd fmla="*/ 34 w 96" name="T40"/>
                <a:gd fmla="*/ 234 h 234" name="T41"/>
                <a:gd fmla="*/ 23 w 96" name="T42"/>
                <a:gd fmla="*/ 224 h 234" name="T43"/>
                <a:gd fmla="*/ 23 w 96" name="T44"/>
                <a:gd fmla="*/ 69 h 234" name="T45"/>
                <a:gd fmla="*/ 19 w 96" name="T46"/>
                <a:gd fmla="*/ 69 h 234" name="T47"/>
                <a:gd fmla="*/ 19 w 96" name="T48"/>
                <a:gd fmla="*/ 134 h 234" name="T49"/>
                <a:gd fmla="*/ 9 w 96" name="T50"/>
                <a:gd fmla="*/ 143 h 234" name="T51"/>
                <a:gd fmla="*/ 0 w 96" name="T52"/>
                <a:gd fmla="*/ 134 h 234" name="T53"/>
                <a:gd fmla="*/ 0 w 96" name="T54"/>
                <a:gd fmla="*/ 60 h 234" name="T55"/>
                <a:gd fmla="*/ 25 w 96" name="T56"/>
                <a:gd fmla="*/ 42 h 234" name="T57"/>
                <a:gd fmla="*/ 71 w 96" name="T58"/>
                <a:gd fmla="*/ 42 h 234" name="T59"/>
                <a:gd fmla="*/ 96 w 96" name="T60"/>
                <a:gd fmla="*/ 60 h 234" name="T61"/>
                <a:gd fmla="*/ 96 w 96" name="T62"/>
                <a:gd fmla="*/ 134 h 234" name="T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234" w="96">
                  <a:moveTo>
                    <a:pt x="68" y="19"/>
                  </a:moveTo>
                  <a:cubicBezTo>
                    <a:pt x="68" y="25"/>
                    <a:pt x="66" y="29"/>
                    <a:pt x="62" y="34"/>
                  </a:cubicBezTo>
                  <a:cubicBezTo>
                    <a:pt x="58" y="38"/>
                    <a:pt x="53" y="40"/>
                    <a:pt x="48" y="40"/>
                  </a:cubicBezTo>
                  <a:cubicBezTo>
                    <a:pt x="43" y="40"/>
                    <a:pt x="38" y="38"/>
                    <a:pt x="34" y="34"/>
                  </a:cubicBezTo>
                  <a:cubicBezTo>
                    <a:pt x="30" y="29"/>
                    <a:pt x="28" y="25"/>
                    <a:pt x="28" y="19"/>
                  </a:cubicBezTo>
                  <a:cubicBezTo>
                    <a:pt x="28" y="14"/>
                    <a:pt x="30" y="9"/>
                    <a:pt x="34" y="6"/>
                  </a:cubicBezTo>
                  <a:cubicBezTo>
                    <a:pt x="38" y="2"/>
                    <a:pt x="43" y="0"/>
                    <a:pt x="48" y="0"/>
                  </a:cubicBezTo>
                  <a:cubicBezTo>
                    <a:pt x="53" y="0"/>
                    <a:pt x="58" y="2"/>
                    <a:pt x="62" y="6"/>
                  </a:cubicBezTo>
                  <a:cubicBezTo>
                    <a:pt x="66" y="9"/>
                    <a:pt x="68" y="14"/>
                    <a:pt x="68" y="19"/>
                  </a:cubicBezTo>
                  <a:close/>
                  <a:moveTo>
                    <a:pt x="96" y="134"/>
                  </a:moveTo>
                  <a:cubicBezTo>
                    <a:pt x="96" y="140"/>
                    <a:pt x="93" y="143"/>
                    <a:pt x="87" y="143"/>
                  </a:cubicBezTo>
                  <a:cubicBezTo>
                    <a:pt x="81" y="143"/>
                    <a:pt x="78" y="140"/>
                    <a:pt x="78" y="134"/>
                  </a:cubicBezTo>
                  <a:cubicBezTo>
                    <a:pt x="78" y="69"/>
                    <a:pt x="78" y="69"/>
                    <a:pt x="78" y="69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73" y="224"/>
                    <a:pt x="73" y="224"/>
                    <a:pt x="73" y="224"/>
                  </a:cubicBezTo>
                  <a:cubicBezTo>
                    <a:pt x="73" y="231"/>
                    <a:pt x="70" y="234"/>
                    <a:pt x="62" y="234"/>
                  </a:cubicBezTo>
                  <a:cubicBezTo>
                    <a:pt x="55" y="234"/>
                    <a:pt x="51" y="231"/>
                    <a:pt x="51" y="224"/>
                  </a:cubicBezTo>
                  <a:cubicBezTo>
                    <a:pt x="51" y="133"/>
                    <a:pt x="51" y="133"/>
                    <a:pt x="51" y="133"/>
                  </a:cubicBezTo>
                  <a:cubicBezTo>
                    <a:pt x="45" y="133"/>
                    <a:pt x="45" y="133"/>
                    <a:pt x="45" y="133"/>
                  </a:cubicBezTo>
                  <a:cubicBezTo>
                    <a:pt x="45" y="224"/>
                    <a:pt x="45" y="224"/>
                    <a:pt x="45" y="224"/>
                  </a:cubicBezTo>
                  <a:cubicBezTo>
                    <a:pt x="45" y="231"/>
                    <a:pt x="42" y="234"/>
                    <a:pt x="34" y="234"/>
                  </a:cubicBezTo>
                  <a:cubicBezTo>
                    <a:pt x="27" y="234"/>
                    <a:pt x="23" y="231"/>
                    <a:pt x="23" y="224"/>
                  </a:cubicBezTo>
                  <a:cubicBezTo>
                    <a:pt x="23" y="69"/>
                    <a:pt x="23" y="69"/>
                    <a:pt x="23" y="69"/>
                  </a:cubicBezTo>
                  <a:cubicBezTo>
                    <a:pt x="19" y="69"/>
                    <a:pt x="19" y="69"/>
                    <a:pt x="19" y="69"/>
                  </a:cubicBezTo>
                  <a:cubicBezTo>
                    <a:pt x="19" y="134"/>
                    <a:pt x="19" y="134"/>
                    <a:pt x="19" y="134"/>
                  </a:cubicBezTo>
                  <a:cubicBezTo>
                    <a:pt x="19" y="140"/>
                    <a:pt x="15" y="143"/>
                    <a:pt x="9" y="143"/>
                  </a:cubicBezTo>
                  <a:cubicBezTo>
                    <a:pt x="3" y="143"/>
                    <a:pt x="0" y="140"/>
                    <a:pt x="0" y="134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48"/>
                    <a:pt x="9" y="42"/>
                    <a:pt x="25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88" y="42"/>
                    <a:pt x="96" y="48"/>
                    <a:pt x="96" y="60"/>
                  </a:cubicBezTo>
                  <a:lnTo>
                    <a:pt x="96" y="134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6" name="Freeform 17"/>
            <p:cNvSpPr>
              <a:spLocks noEditPoints="1"/>
            </p:cNvSpPr>
            <p:nvPr/>
          </p:nvSpPr>
          <p:spPr bwMode="auto">
            <a:xfrm>
              <a:off x="9541949" y="4302048"/>
              <a:ext cx="275167" cy="679451"/>
            </a:xfrm>
            <a:custGeom>
              <a:avLst/>
              <a:gdLst>
                <a:gd fmla="*/ 67 w 95" name="T0"/>
                <a:gd fmla="*/ 19 h 234" name="T1"/>
                <a:gd fmla="*/ 61 w 95" name="T2"/>
                <a:gd fmla="*/ 34 h 234" name="T3"/>
                <a:gd fmla="*/ 47 w 95" name="T4"/>
                <a:gd fmla="*/ 40 h 234" name="T5"/>
                <a:gd fmla="*/ 34 w 95" name="T6"/>
                <a:gd fmla="*/ 34 h 234" name="T7"/>
                <a:gd fmla="*/ 28 w 95" name="T8"/>
                <a:gd fmla="*/ 19 h 234" name="T9"/>
                <a:gd fmla="*/ 33 w 95" name="T10"/>
                <a:gd fmla="*/ 6 h 234" name="T11"/>
                <a:gd fmla="*/ 47 w 95" name="T12"/>
                <a:gd fmla="*/ 0 h 234" name="T13"/>
                <a:gd fmla="*/ 61 w 95" name="T14"/>
                <a:gd fmla="*/ 6 h 234" name="T15"/>
                <a:gd fmla="*/ 67 w 95" name="T16"/>
                <a:gd fmla="*/ 19 h 234" name="T17"/>
                <a:gd fmla="*/ 95 w 95" name="T18"/>
                <a:gd fmla="*/ 134 h 234" name="T19"/>
                <a:gd fmla="*/ 86 w 95" name="T20"/>
                <a:gd fmla="*/ 143 h 234" name="T21"/>
                <a:gd fmla="*/ 77 w 95" name="T22"/>
                <a:gd fmla="*/ 134 h 234" name="T23"/>
                <a:gd fmla="*/ 77 w 95" name="T24"/>
                <a:gd fmla="*/ 69 h 234" name="T25"/>
                <a:gd fmla="*/ 73 w 95" name="T26"/>
                <a:gd fmla="*/ 69 h 234" name="T27"/>
                <a:gd fmla="*/ 73 w 95" name="T28"/>
                <a:gd fmla="*/ 224 h 234" name="T29"/>
                <a:gd fmla="*/ 62 w 95" name="T30"/>
                <a:gd fmla="*/ 234 h 234" name="T31"/>
                <a:gd fmla="*/ 51 w 95" name="T32"/>
                <a:gd fmla="*/ 224 h 234" name="T33"/>
                <a:gd fmla="*/ 51 w 95" name="T34"/>
                <a:gd fmla="*/ 133 h 234" name="T35"/>
                <a:gd fmla="*/ 45 w 95" name="T36"/>
                <a:gd fmla="*/ 133 h 234" name="T37"/>
                <a:gd fmla="*/ 45 w 95" name="T38"/>
                <a:gd fmla="*/ 224 h 234" name="T39"/>
                <a:gd fmla="*/ 34 w 95" name="T40"/>
                <a:gd fmla="*/ 234 h 234" name="T41"/>
                <a:gd fmla="*/ 22 w 95" name="T42"/>
                <a:gd fmla="*/ 224 h 234" name="T43"/>
                <a:gd fmla="*/ 22 w 95" name="T44"/>
                <a:gd fmla="*/ 69 h 234" name="T45"/>
                <a:gd fmla="*/ 18 w 95" name="T46"/>
                <a:gd fmla="*/ 69 h 234" name="T47"/>
                <a:gd fmla="*/ 18 w 95" name="T48"/>
                <a:gd fmla="*/ 134 h 234" name="T49"/>
                <a:gd fmla="*/ 9 w 95" name="T50"/>
                <a:gd fmla="*/ 143 h 234" name="T51"/>
                <a:gd fmla="*/ 0 w 95" name="T52"/>
                <a:gd fmla="*/ 134 h 234" name="T53"/>
                <a:gd fmla="*/ 0 w 95" name="T54"/>
                <a:gd fmla="*/ 60 h 234" name="T55"/>
                <a:gd fmla="*/ 25 w 95" name="T56"/>
                <a:gd fmla="*/ 42 h 234" name="T57"/>
                <a:gd fmla="*/ 71 w 95" name="T58"/>
                <a:gd fmla="*/ 42 h 234" name="T59"/>
                <a:gd fmla="*/ 95 w 95" name="T60"/>
                <a:gd fmla="*/ 60 h 234" name="T61"/>
                <a:gd fmla="*/ 95 w 95" name="T62"/>
                <a:gd fmla="*/ 134 h 234" name="T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234" w="95">
                  <a:moveTo>
                    <a:pt x="67" y="19"/>
                  </a:moveTo>
                  <a:cubicBezTo>
                    <a:pt x="67" y="25"/>
                    <a:pt x="65" y="29"/>
                    <a:pt x="61" y="34"/>
                  </a:cubicBezTo>
                  <a:cubicBezTo>
                    <a:pt x="57" y="38"/>
                    <a:pt x="53" y="40"/>
                    <a:pt x="47" y="40"/>
                  </a:cubicBezTo>
                  <a:cubicBezTo>
                    <a:pt x="42" y="40"/>
                    <a:pt x="37" y="38"/>
                    <a:pt x="34" y="34"/>
                  </a:cubicBezTo>
                  <a:cubicBezTo>
                    <a:pt x="30" y="29"/>
                    <a:pt x="28" y="25"/>
                    <a:pt x="28" y="19"/>
                  </a:cubicBezTo>
                  <a:cubicBezTo>
                    <a:pt x="28" y="14"/>
                    <a:pt x="30" y="9"/>
                    <a:pt x="33" y="6"/>
                  </a:cubicBezTo>
                  <a:cubicBezTo>
                    <a:pt x="37" y="2"/>
                    <a:pt x="42" y="0"/>
                    <a:pt x="47" y="0"/>
                  </a:cubicBezTo>
                  <a:cubicBezTo>
                    <a:pt x="53" y="0"/>
                    <a:pt x="57" y="2"/>
                    <a:pt x="61" y="6"/>
                  </a:cubicBezTo>
                  <a:cubicBezTo>
                    <a:pt x="65" y="9"/>
                    <a:pt x="67" y="14"/>
                    <a:pt x="67" y="19"/>
                  </a:cubicBezTo>
                  <a:close/>
                  <a:moveTo>
                    <a:pt x="95" y="134"/>
                  </a:moveTo>
                  <a:cubicBezTo>
                    <a:pt x="95" y="140"/>
                    <a:pt x="92" y="143"/>
                    <a:pt x="86" y="143"/>
                  </a:cubicBezTo>
                  <a:cubicBezTo>
                    <a:pt x="80" y="143"/>
                    <a:pt x="77" y="140"/>
                    <a:pt x="77" y="134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73" y="224"/>
                    <a:pt x="73" y="224"/>
                    <a:pt x="73" y="224"/>
                  </a:cubicBezTo>
                  <a:cubicBezTo>
                    <a:pt x="73" y="231"/>
                    <a:pt x="69" y="234"/>
                    <a:pt x="62" y="234"/>
                  </a:cubicBezTo>
                  <a:cubicBezTo>
                    <a:pt x="54" y="234"/>
                    <a:pt x="51" y="231"/>
                    <a:pt x="51" y="224"/>
                  </a:cubicBezTo>
                  <a:cubicBezTo>
                    <a:pt x="51" y="133"/>
                    <a:pt x="51" y="133"/>
                    <a:pt x="51" y="133"/>
                  </a:cubicBezTo>
                  <a:cubicBezTo>
                    <a:pt x="45" y="133"/>
                    <a:pt x="45" y="133"/>
                    <a:pt x="45" y="133"/>
                  </a:cubicBezTo>
                  <a:cubicBezTo>
                    <a:pt x="45" y="224"/>
                    <a:pt x="45" y="224"/>
                    <a:pt x="45" y="224"/>
                  </a:cubicBezTo>
                  <a:cubicBezTo>
                    <a:pt x="45" y="231"/>
                    <a:pt x="41" y="234"/>
                    <a:pt x="34" y="234"/>
                  </a:cubicBezTo>
                  <a:cubicBezTo>
                    <a:pt x="26" y="234"/>
                    <a:pt x="22" y="231"/>
                    <a:pt x="22" y="224"/>
                  </a:cubicBezTo>
                  <a:cubicBezTo>
                    <a:pt x="22" y="69"/>
                    <a:pt x="22" y="69"/>
                    <a:pt x="22" y="69"/>
                  </a:cubicBezTo>
                  <a:cubicBezTo>
                    <a:pt x="18" y="69"/>
                    <a:pt x="18" y="69"/>
                    <a:pt x="18" y="69"/>
                  </a:cubicBezTo>
                  <a:cubicBezTo>
                    <a:pt x="18" y="134"/>
                    <a:pt x="18" y="134"/>
                    <a:pt x="18" y="134"/>
                  </a:cubicBezTo>
                  <a:cubicBezTo>
                    <a:pt x="18" y="140"/>
                    <a:pt x="15" y="143"/>
                    <a:pt x="9" y="143"/>
                  </a:cubicBezTo>
                  <a:cubicBezTo>
                    <a:pt x="3" y="143"/>
                    <a:pt x="0" y="140"/>
                    <a:pt x="0" y="134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48"/>
                    <a:pt x="8" y="42"/>
                    <a:pt x="25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87" y="42"/>
                    <a:pt x="95" y="48"/>
                    <a:pt x="95" y="60"/>
                  </a:cubicBezTo>
                  <a:lnTo>
                    <a:pt x="95" y="134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197004" y="4224132"/>
            <a:ext cx="2565592" cy="717846"/>
            <a:chOff x="1197004" y="4224132"/>
            <a:chExt cx="2565592" cy="717846"/>
          </a:xfrm>
        </p:grpSpPr>
        <p:sp>
          <p:nvSpPr>
            <p:cNvPr id="36" name="Text Placeholder 2"/>
            <p:cNvSpPr txBox="1">
              <a:spLocks/>
            </p:cNvSpPr>
            <p:nvPr/>
          </p:nvSpPr>
          <p:spPr>
            <a:xfrm>
              <a:off x="1197004" y="4224132"/>
              <a:ext cx="2013460" cy="369332"/>
            </a:xfrm>
            <a:prstGeom prst="rect">
              <a:avLst/>
            </a:prstGeom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buClr>
                  <a:schemeClr val="tx1">
                    <a:lumMod val="85000"/>
                    <a:lumOff val="15000"/>
                  </a:schemeClr>
                </a:buClr>
                <a:buSzPct val="105000"/>
                <a:defRPr b="1">
                  <a:solidFill>
                    <a:srgbClr val="54D0CA"/>
                  </a:solidFill>
                  <a:latin charset="0" panose="020F0502020204030204" pitchFamily="34" typeface="Calibri"/>
                </a:defRPr>
              </a:lvl1pPr>
            </a:lstStyle>
            <a:p>
              <a:r>
                <a:rPr altLang="en-US" dirty="0" lang="zh-CN"/>
                <a:t>点击添加标题</a:t>
              </a:r>
            </a:p>
          </p:txBody>
        </p:sp>
        <p:sp>
          <p:nvSpPr>
            <p:cNvPr id="37" name="TextBox 91"/>
            <p:cNvSpPr txBox="1"/>
            <p:nvPr/>
          </p:nvSpPr>
          <p:spPr>
            <a:xfrm>
              <a:off x="1308096" y="4591113"/>
              <a:ext cx="2454500" cy="3508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t" anchorCtr="0" bIns="0" lIns="0" rIns="0" tIns="0" wrap="square">
              <a:spAutoFit/>
              <a:scene3d>
                <a:camera prst="orthographicFront"/>
                <a:lightRig dir="t" rig="threePt"/>
              </a:scene3d>
              <a:sp3d>
                <a:bevelT h="0" w="0"/>
              </a:sp3d>
            </a:bodyPr>
            <a:lstStyle>
              <a:defPPr>
                <a:defRPr lang="zh-CN"/>
              </a:defPPr>
              <a:lvl1pPr fontAlgn="auto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Font charset="0" typeface="Arial"/>
                <a:buNone/>
                <a:defRPr kumimoji="0" sz="1000">
                  <a:solidFill>
                    <a:schemeClr val="bg1">
                      <a:lumMod val="85000"/>
                    </a:schemeClr>
                  </a:solidFill>
                  <a:latin typeface="+mj-ea"/>
                  <a:ea typeface="+mj-ea"/>
                  <a:cs charset="0" pitchFamily="34" typeface="Tahoma"/>
                </a:defRPr>
              </a:lvl1pPr>
            </a:lstStyle>
            <a:p>
              <a:r>
                <a:rPr altLang="en-US" dirty="0" lang="zh-CN"/>
                <a:t>您的内容打在这里，或者通过复制您的文本后，在此框中选择粘贴，并选择只保留文字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197004" y="1723514"/>
            <a:ext cx="2565592" cy="717846"/>
            <a:chOff x="1197004" y="1723514"/>
            <a:chExt cx="2565592" cy="717846"/>
          </a:xfrm>
        </p:grpSpPr>
        <p:sp>
          <p:nvSpPr>
            <p:cNvPr id="61" name="Text Placeholder 2"/>
            <p:cNvSpPr txBox="1">
              <a:spLocks/>
            </p:cNvSpPr>
            <p:nvPr/>
          </p:nvSpPr>
          <p:spPr>
            <a:xfrm>
              <a:off x="1197004" y="1723514"/>
              <a:ext cx="2013460" cy="369332"/>
            </a:xfrm>
            <a:prstGeom prst="rect">
              <a:avLst/>
            </a:prstGeom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buClr>
                  <a:schemeClr val="tx1">
                    <a:lumMod val="85000"/>
                    <a:lumOff val="15000"/>
                  </a:schemeClr>
                </a:buClr>
                <a:buSzPct val="105000"/>
                <a:defRPr b="1">
                  <a:solidFill>
                    <a:srgbClr val="54D0CA"/>
                  </a:solidFill>
                  <a:latin charset="0" panose="020F0502020204030204" pitchFamily="34" typeface="Calibri"/>
                </a:defRPr>
              </a:lvl1pPr>
            </a:lstStyle>
            <a:p>
              <a:r>
                <a:rPr altLang="en-US" dirty="0" lang="zh-CN"/>
                <a:t>点击添加标题</a:t>
              </a:r>
            </a:p>
          </p:txBody>
        </p:sp>
        <p:sp>
          <p:nvSpPr>
            <p:cNvPr id="62" name="TextBox 94"/>
            <p:cNvSpPr txBox="1"/>
            <p:nvPr/>
          </p:nvSpPr>
          <p:spPr>
            <a:xfrm>
              <a:off x="1308096" y="2090495"/>
              <a:ext cx="2454500" cy="3508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t" anchorCtr="0" bIns="0" lIns="0" rIns="0" tIns="0" wrap="square">
              <a:spAutoFit/>
              <a:scene3d>
                <a:camera prst="orthographicFront"/>
                <a:lightRig dir="t" rig="threePt"/>
              </a:scene3d>
              <a:sp3d>
                <a:bevelT h="0" w="0"/>
              </a:sp3d>
            </a:bodyPr>
            <a:lstStyle>
              <a:defPPr>
                <a:defRPr lang="zh-CN"/>
              </a:defPPr>
              <a:lvl1pPr fontAlgn="auto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Font charset="0" typeface="Arial"/>
                <a:buNone/>
                <a:defRPr kumimoji="0" sz="1000">
                  <a:solidFill>
                    <a:schemeClr val="bg1">
                      <a:lumMod val="85000"/>
                    </a:schemeClr>
                  </a:solidFill>
                  <a:latin typeface="+mj-ea"/>
                  <a:ea typeface="+mj-ea"/>
                  <a:cs charset="0" pitchFamily="34" typeface="Tahoma"/>
                </a:defRPr>
              </a:lvl1pPr>
            </a:lstStyle>
            <a:p>
              <a:r>
                <a:rPr altLang="en-US" dirty="0" lang="zh-CN"/>
                <a:t>您的内容打在这里，或者通过复制您的文本后，在此框中选择粘贴，并选择只保留文字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943367" y="1721543"/>
            <a:ext cx="7021418" cy="885961"/>
            <a:chOff x="3943367" y="1721543"/>
            <a:chExt cx="7021418" cy="885961"/>
          </a:xfrm>
        </p:grpSpPr>
        <p:grpSp>
          <p:nvGrpSpPr>
            <p:cNvPr descr="e7d195523061f1c0f55f9af68525816972d868573ada39bc763F3977967589A5F92C178830C92595A6CE4D0132F8C206B2B04C416AAA86B7FD80AB023F78DAEB544E2F013E11B2B95AD21703D1C90034A379EC9026EFAAF5D8D3F6EDD7215B01F6CA9944DC1B7CBB028981B370EBF586AED39B972DC52CE5F004550FAC6E8C155833999AD58B7FAEA0473D6F778E738E" id="107" name="Group 191"/>
            <p:cNvGrpSpPr/>
            <p:nvPr/>
          </p:nvGrpSpPr>
          <p:grpSpPr>
            <a:xfrm>
              <a:off x="3943367" y="1812028"/>
              <a:ext cx="5577416" cy="679452"/>
              <a:chOff x="4157687" y="2030580"/>
              <a:chExt cx="5577416" cy="679452"/>
            </a:xfrm>
            <a:solidFill>
              <a:srgbClr val="54D0CA">
                <a:alpha val="20000"/>
              </a:srgbClr>
            </a:solidFill>
            <a:effectLst/>
          </p:grpSpPr>
          <p:sp>
            <p:nvSpPr>
              <p:cNvPr id="108" name="Freeform 192"/>
              <p:cNvSpPr>
                <a:spLocks noEditPoints="1"/>
              </p:cNvSpPr>
              <p:nvPr/>
            </p:nvSpPr>
            <p:spPr bwMode="auto">
              <a:xfrm>
                <a:off x="4157687" y="2030581"/>
                <a:ext cx="277284" cy="679451"/>
              </a:xfrm>
              <a:custGeom>
                <a:avLst/>
                <a:gdLst>
                  <a:gd fmla="*/ 67 w 95" name="T0"/>
                  <a:gd fmla="*/ 19 h 234" name="T1"/>
                  <a:gd fmla="*/ 61 w 95" name="T2"/>
                  <a:gd fmla="*/ 34 h 234" name="T3"/>
                  <a:gd fmla="*/ 47 w 95" name="T4"/>
                  <a:gd fmla="*/ 40 h 234" name="T5"/>
                  <a:gd fmla="*/ 33 w 95" name="T6"/>
                  <a:gd fmla="*/ 34 h 234" name="T7"/>
                  <a:gd fmla="*/ 28 w 95" name="T8"/>
                  <a:gd fmla="*/ 19 h 234" name="T9"/>
                  <a:gd fmla="*/ 33 w 95" name="T10"/>
                  <a:gd fmla="*/ 6 h 234" name="T11"/>
                  <a:gd fmla="*/ 47 w 95" name="T12"/>
                  <a:gd fmla="*/ 0 h 234" name="T13"/>
                  <a:gd fmla="*/ 61 w 95" name="T14"/>
                  <a:gd fmla="*/ 6 h 234" name="T15"/>
                  <a:gd fmla="*/ 67 w 95" name="T16"/>
                  <a:gd fmla="*/ 19 h 234" name="T17"/>
                  <a:gd fmla="*/ 95 w 95" name="T18"/>
                  <a:gd fmla="*/ 134 h 234" name="T19"/>
                  <a:gd fmla="*/ 86 w 95" name="T20"/>
                  <a:gd fmla="*/ 143 h 234" name="T21"/>
                  <a:gd fmla="*/ 77 w 95" name="T22"/>
                  <a:gd fmla="*/ 134 h 234" name="T23"/>
                  <a:gd fmla="*/ 77 w 95" name="T24"/>
                  <a:gd fmla="*/ 69 h 234" name="T25"/>
                  <a:gd fmla="*/ 73 w 95" name="T26"/>
                  <a:gd fmla="*/ 69 h 234" name="T27"/>
                  <a:gd fmla="*/ 73 w 95" name="T28"/>
                  <a:gd fmla="*/ 224 h 234" name="T29"/>
                  <a:gd fmla="*/ 62 w 95" name="T30"/>
                  <a:gd fmla="*/ 234 h 234" name="T31"/>
                  <a:gd fmla="*/ 50 w 95" name="T32"/>
                  <a:gd fmla="*/ 224 h 234" name="T33"/>
                  <a:gd fmla="*/ 50 w 95" name="T34"/>
                  <a:gd fmla="*/ 133 h 234" name="T35"/>
                  <a:gd fmla="*/ 45 w 95" name="T36"/>
                  <a:gd fmla="*/ 133 h 234" name="T37"/>
                  <a:gd fmla="*/ 45 w 95" name="T38"/>
                  <a:gd fmla="*/ 224 h 234" name="T39"/>
                  <a:gd fmla="*/ 33 w 95" name="T40"/>
                  <a:gd fmla="*/ 234 h 234" name="T41"/>
                  <a:gd fmla="*/ 22 w 95" name="T42"/>
                  <a:gd fmla="*/ 224 h 234" name="T43"/>
                  <a:gd fmla="*/ 22 w 95" name="T44"/>
                  <a:gd fmla="*/ 69 h 234" name="T45"/>
                  <a:gd fmla="*/ 18 w 95" name="T46"/>
                  <a:gd fmla="*/ 69 h 234" name="T47"/>
                  <a:gd fmla="*/ 18 w 95" name="T48"/>
                  <a:gd fmla="*/ 134 h 234" name="T49"/>
                  <a:gd fmla="*/ 9 w 95" name="T50"/>
                  <a:gd fmla="*/ 143 h 234" name="T51"/>
                  <a:gd fmla="*/ 0 w 95" name="T52"/>
                  <a:gd fmla="*/ 134 h 234" name="T53"/>
                  <a:gd fmla="*/ 0 w 95" name="T54"/>
                  <a:gd fmla="*/ 60 h 234" name="T55"/>
                  <a:gd fmla="*/ 24 w 95" name="T56"/>
                  <a:gd fmla="*/ 42 h 234" name="T57"/>
                  <a:gd fmla="*/ 71 w 95" name="T58"/>
                  <a:gd fmla="*/ 42 h 234" name="T59"/>
                  <a:gd fmla="*/ 95 w 95" name="T60"/>
                  <a:gd fmla="*/ 60 h 234" name="T61"/>
                  <a:gd fmla="*/ 95 w 95" name="T62"/>
                  <a:gd fmla="*/ 134 h 234" name="T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b="b" l="0" r="r" t="0"/>
                <a:pathLst>
                  <a:path h="234" w="95">
                    <a:moveTo>
                      <a:pt x="67" y="19"/>
                    </a:moveTo>
                    <a:cubicBezTo>
                      <a:pt x="67" y="25"/>
                      <a:pt x="65" y="29"/>
                      <a:pt x="61" y="34"/>
                    </a:cubicBezTo>
                    <a:cubicBezTo>
                      <a:pt x="57" y="38"/>
                      <a:pt x="53" y="40"/>
                      <a:pt x="47" y="40"/>
                    </a:cubicBezTo>
                    <a:cubicBezTo>
                      <a:pt x="42" y="40"/>
                      <a:pt x="37" y="38"/>
                      <a:pt x="33" y="34"/>
                    </a:cubicBezTo>
                    <a:cubicBezTo>
                      <a:pt x="29" y="29"/>
                      <a:pt x="28" y="25"/>
                      <a:pt x="28" y="19"/>
                    </a:cubicBezTo>
                    <a:cubicBezTo>
                      <a:pt x="28" y="14"/>
                      <a:pt x="29" y="9"/>
                      <a:pt x="33" y="6"/>
                    </a:cubicBezTo>
                    <a:cubicBezTo>
                      <a:pt x="37" y="2"/>
                      <a:pt x="42" y="0"/>
                      <a:pt x="47" y="0"/>
                    </a:cubicBezTo>
                    <a:cubicBezTo>
                      <a:pt x="53" y="0"/>
                      <a:pt x="57" y="2"/>
                      <a:pt x="61" y="6"/>
                    </a:cubicBezTo>
                    <a:cubicBezTo>
                      <a:pt x="65" y="9"/>
                      <a:pt x="67" y="14"/>
                      <a:pt x="67" y="19"/>
                    </a:cubicBezTo>
                    <a:close/>
                    <a:moveTo>
                      <a:pt x="95" y="134"/>
                    </a:moveTo>
                    <a:cubicBezTo>
                      <a:pt x="95" y="140"/>
                      <a:pt x="92" y="143"/>
                      <a:pt x="86" y="143"/>
                    </a:cubicBezTo>
                    <a:cubicBezTo>
                      <a:pt x="80" y="143"/>
                      <a:pt x="77" y="140"/>
                      <a:pt x="77" y="134"/>
                    </a:cubicBezTo>
                    <a:cubicBezTo>
                      <a:pt x="77" y="69"/>
                      <a:pt x="77" y="69"/>
                      <a:pt x="77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69" y="234"/>
                      <a:pt x="62" y="234"/>
                    </a:cubicBezTo>
                    <a:cubicBezTo>
                      <a:pt x="54" y="234"/>
                      <a:pt x="50" y="231"/>
                      <a:pt x="50" y="224"/>
                    </a:cubicBezTo>
                    <a:cubicBezTo>
                      <a:pt x="50" y="133"/>
                      <a:pt x="50" y="133"/>
                      <a:pt x="50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45" y="224"/>
                      <a:pt x="45" y="224"/>
                      <a:pt x="45" y="224"/>
                    </a:cubicBezTo>
                    <a:cubicBezTo>
                      <a:pt x="45" y="231"/>
                      <a:pt x="41" y="234"/>
                      <a:pt x="33" y="234"/>
                    </a:cubicBezTo>
                    <a:cubicBezTo>
                      <a:pt x="26" y="234"/>
                      <a:pt x="22" y="231"/>
                      <a:pt x="22" y="224"/>
                    </a:cubicBezTo>
                    <a:cubicBezTo>
                      <a:pt x="22" y="69"/>
                      <a:pt x="22" y="69"/>
                      <a:pt x="22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134"/>
                      <a:pt x="18" y="134"/>
                      <a:pt x="18" y="134"/>
                    </a:cubicBezTo>
                    <a:cubicBezTo>
                      <a:pt x="18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8" y="42"/>
                      <a:pt x="24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7" y="42"/>
                      <a:pt x="95" y="48"/>
                      <a:pt x="95" y="60"/>
                    </a:cubicBezTo>
                    <a:lnTo>
                      <a:pt x="95" y="1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09" name="Freeform 193"/>
              <p:cNvSpPr>
                <a:spLocks noEditPoints="1"/>
              </p:cNvSpPr>
              <p:nvPr/>
            </p:nvSpPr>
            <p:spPr bwMode="auto">
              <a:xfrm>
                <a:off x="7089270" y="2030581"/>
                <a:ext cx="275167" cy="679451"/>
              </a:xfrm>
              <a:custGeom>
                <a:avLst/>
                <a:gdLst>
                  <a:gd fmla="*/ 67 w 95" name="T0"/>
                  <a:gd fmla="*/ 19 h 234" name="T1"/>
                  <a:gd fmla="*/ 61 w 95" name="T2"/>
                  <a:gd fmla="*/ 34 h 234" name="T3"/>
                  <a:gd fmla="*/ 47 w 95" name="T4"/>
                  <a:gd fmla="*/ 40 h 234" name="T5"/>
                  <a:gd fmla="*/ 33 w 95" name="T6"/>
                  <a:gd fmla="*/ 34 h 234" name="T7"/>
                  <a:gd fmla="*/ 28 w 95" name="T8"/>
                  <a:gd fmla="*/ 19 h 234" name="T9"/>
                  <a:gd fmla="*/ 33 w 95" name="T10"/>
                  <a:gd fmla="*/ 6 h 234" name="T11"/>
                  <a:gd fmla="*/ 47 w 95" name="T12"/>
                  <a:gd fmla="*/ 0 h 234" name="T13"/>
                  <a:gd fmla="*/ 61 w 95" name="T14"/>
                  <a:gd fmla="*/ 6 h 234" name="T15"/>
                  <a:gd fmla="*/ 67 w 95" name="T16"/>
                  <a:gd fmla="*/ 19 h 234" name="T17"/>
                  <a:gd fmla="*/ 95 w 95" name="T18"/>
                  <a:gd fmla="*/ 134 h 234" name="T19"/>
                  <a:gd fmla="*/ 86 w 95" name="T20"/>
                  <a:gd fmla="*/ 143 h 234" name="T21"/>
                  <a:gd fmla="*/ 77 w 95" name="T22"/>
                  <a:gd fmla="*/ 134 h 234" name="T23"/>
                  <a:gd fmla="*/ 77 w 95" name="T24"/>
                  <a:gd fmla="*/ 69 h 234" name="T25"/>
                  <a:gd fmla="*/ 73 w 95" name="T26"/>
                  <a:gd fmla="*/ 69 h 234" name="T27"/>
                  <a:gd fmla="*/ 73 w 95" name="T28"/>
                  <a:gd fmla="*/ 224 h 234" name="T29"/>
                  <a:gd fmla="*/ 61 w 95" name="T30"/>
                  <a:gd fmla="*/ 234 h 234" name="T31"/>
                  <a:gd fmla="*/ 50 w 95" name="T32"/>
                  <a:gd fmla="*/ 224 h 234" name="T33"/>
                  <a:gd fmla="*/ 50 w 95" name="T34"/>
                  <a:gd fmla="*/ 133 h 234" name="T35"/>
                  <a:gd fmla="*/ 45 w 95" name="T36"/>
                  <a:gd fmla="*/ 133 h 234" name="T37"/>
                  <a:gd fmla="*/ 45 w 95" name="T38"/>
                  <a:gd fmla="*/ 224 h 234" name="T39"/>
                  <a:gd fmla="*/ 33 w 95" name="T40"/>
                  <a:gd fmla="*/ 234 h 234" name="T41"/>
                  <a:gd fmla="*/ 22 w 95" name="T42"/>
                  <a:gd fmla="*/ 224 h 234" name="T43"/>
                  <a:gd fmla="*/ 22 w 95" name="T44"/>
                  <a:gd fmla="*/ 69 h 234" name="T45"/>
                  <a:gd fmla="*/ 18 w 95" name="T46"/>
                  <a:gd fmla="*/ 69 h 234" name="T47"/>
                  <a:gd fmla="*/ 18 w 95" name="T48"/>
                  <a:gd fmla="*/ 134 h 234" name="T49"/>
                  <a:gd fmla="*/ 9 w 95" name="T50"/>
                  <a:gd fmla="*/ 143 h 234" name="T51"/>
                  <a:gd fmla="*/ 0 w 95" name="T52"/>
                  <a:gd fmla="*/ 134 h 234" name="T53"/>
                  <a:gd fmla="*/ 0 w 95" name="T54"/>
                  <a:gd fmla="*/ 60 h 234" name="T55"/>
                  <a:gd fmla="*/ 24 w 95" name="T56"/>
                  <a:gd fmla="*/ 42 h 234" name="T57"/>
                  <a:gd fmla="*/ 71 w 95" name="T58"/>
                  <a:gd fmla="*/ 42 h 234" name="T59"/>
                  <a:gd fmla="*/ 95 w 95" name="T60"/>
                  <a:gd fmla="*/ 60 h 234" name="T61"/>
                  <a:gd fmla="*/ 95 w 95" name="T62"/>
                  <a:gd fmla="*/ 134 h 234" name="T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b="b" l="0" r="r" t="0"/>
                <a:pathLst>
                  <a:path h="234" w="95">
                    <a:moveTo>
                      <a:pt x="67" y="19"/>
                    </a:moveTo>
                    <a:cubicBezTo>
                      <a:pt x="67" y="25"/>
                      <a:pt x="65" y="29"/>
                      <a:pt x="61" y="34"/>
                    </a:cubicBezTo>
                    <a:cubicBezTo>
                      <a:pt x="57" y="38"/>
                      <a:pt x="53" y="40"/>
                      <a:pt x="47" y="40"/>
                    </a:cubicBezTo>
                    <a:cubicBezTo>
                      <a:pt x="42" y="40"/>
                      <a:pt x="37" y="38"/>
                      <a:pt x="33" y="34"/>
                    </a:cubicBezTo>
                    <a:cubicBezTo>
                      <a:pt x="29" y="29"/>
                      <a:pt x="28" y="25"/>
                      <a:pt x="28" y="19"/>
                    </a:cubicBezTo>
                    <a:cubicBezTo>
                      <a:pt x="28" y="14"/>
                      <a:pt x="29" y="9"/>
                      <a:pt x="33" y="6"/>
                    </a:cubicBezTo>
                    <a:cubicBezTo>
                      <a:pt x="37" y="2"/>
                      <a:pt x="42" y="0"/>
                      <a:pt x="47" y="0"/>
                    </a:cubicBezTo>
                    <a:cubicBezTo>
                      <a:pt x="53" y="0"/>
                      <a:pt x="57" y="2"/>
                      <a:pt x="61" y="6"/>
                    </a:cubicBezTo>
                    <a:cubicBezTo>
                      <a:pt x="65" y="9"/>
                      <a:pt x="67" y="14"/>
                      <a:pt x="67" y="19"/>
                    </a:cubicBezTo>
                    <a:close/>
                    <a:moveTo>
                      <a:pt x="95" y="134"/>
                    </a:moveTo>
                    <a:cubicBezTo>
                      <a:pt x="95" y="140"/>
                      <a:pt x="92" y="143"/>
                      <a:pt x="86" y="143"/>
                    </a:cubicBezTo>
                    <a:cubicBezTo>
                      <a:pt x="80" y="143"/>
                      <a:pt x="77" y="140"/>
                      <a:pt x="77" y="134"/>
                    </a:cubicBezTo>
                    <a:cubicBezTo>
                      <a:pt x="77" y="69"/>
                      <a:pt x="77" y="69"/>
                      <a:pt x="77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69" y="234"/>
                      <a:pt x="61" y="234"/>
                    </a:cubicBezTo>
                    <a:cubicBezTo>
                      <a:pt x="54" y="234"/>
                      <a:pt x="50" y="231"/>
                      <a:pt x="50" y="224"/>
                    </a:cubicBezTo>
                    <a:cubicBezTo>
                      <a:pt x="50" y="133"/>
                      <a:pt x="50" y="133"/>
                      <a:pt x="50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45" y="224"/>
                      <a:pt x="45" y="224"/>
                      <a:pt x="45" y="224"/>
                    </a:cubicBezTo>
                    <a:cubicBezTo>
                      <a:pt x="45" y="231"/>
                      <a:pt x="41" y="234"/>
                      <a:pt x="33" y="234"/>
                    </a:cubicBezTo>
                    <a:cubicBezTo>
                      <a:pt x="26" y="234"/>
                      <a:pt x="22" y="231"/>
                      <a:pt x="22" y="224"/>
                    </a:cubicBezTo>
                    <a:cubicBezTo>
                      <a:pt x="22" y="69"/>
                      <a:pt x="22" y="69"/>
                      <a:pt x="22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134"/>
                      <a:pt x="18" y="134"/>
                      <a:pt x="18" y="134"/>
                    </a:cubicBezTo>
                    <a:cubicBezTo>
                      <a:pt x="18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8" y="42"/>
                      <a:pt x="24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7" y="42"/>
                      <a:pt x="95" y="48"/>
                      <a:pt x="95" y="60"/>
                    </a:cubicBezTo>
                    <a:lnTo>
                      <a:pt x="95" y="1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10" name="Freeform 194"/>
              <p:cNvSpPr>
                <a:spLocks noEditPoints="1"/>
              </p:cNvSpPr>
              <p:nvPr/>
            </p:nvSpPr>
            <p:spPr bwMode="auto">
              <a:xfrm>
                <a:off x="5328203" y="2030581"/>
                <a:ext cx="277284" cy="679451"/>
              </a:xfrm>
              <a:custGeom>
                <a:avLst/>
                <a:gdLst>
                  <a:gd fmla="*/ 68 w 96" name="T0"/>
                  <a:gd fmla="*/ 19 h 234" name="T1"/>
                  <a:gd fmla="*/ 62 w 96" name="T2"/>
                  <a:gd fmla="*/ 34 h 234" name="T3"/>
                  <a:gd fmla="*/ 48 w 96" name="T4"/>
                  <a:gd fmla="*/ 40 h 234" name="T5"/>
                  <a:gd fmla="*/ 34 w 96" name="T6"/>
                  <a:gd fmla="*/ 34 h 234" name="T7"/>
                  <a:gd fmla="*/ 28 w 96" name="T8"/>
                  <a:gd fmla="*/ 19 h 234" name="T9"/>
                  <a:gd fmla="*/ 34 w 96" name="T10"/>
                  <a:gd fmla="*/ 6 h 234" name="T11"/>
                  <a:gd fmla="*/ 48 w 96" name="T12"/>
                  <a:gd fmla="*/ 0 h 234" name="T13"/>
                  <a:gd fmla="*/ 62 w 96" name="T14"/>
                  <a:gd fmla="*/ 6 h 234" name="T15"/>
                  <a:gd fmla="*/ 68 w 96" name="T16"/>
                  <a:gd fmla="*/ 19 h 234" name="T17"/>
                  <a:gd fmla="*/ 96 w 96" name="T18"/>
                  <a:gd fmla="*/ 134 h 234" name="T19"/>
                  <a:gd fmla="*/ 87 w 96" name="T20"/>
                  <a:gd fmla="*/ 143 h 234" name="T21"/>
                  <a:gd fmla="*/ 78 w 96" name="T22"/>
                  <a:gd fmla="*/ 134 h 234" name="T23"/>
                  <a:gd fmla="*/ 78 w 96" name="T24"/>
                  <a:gd fmla="*/ 69 h 234" name="T25"/>
                  <a:gd fmla="*/ 73 w 96" name="T26"/>
                  <a:gd fmla="*/ 69 h 234" name="T27"/>
                  <a:gd fmla="*/ 73 w 96" name="T28"/>
                  <a:gd fmla="*/ 224 h 234" name="T29"/>
                  <a:gd fmla="*/ 62 w 96" name="T30"/>
                  <a:gd fmla="*/ 234 h 234" name="T31"/>
                  <a:gd fmla="*/ 51 w 96" name="T32"/>
                  <a:gd fmla="*/ 224 h 234" name="T33"/>
                  <a:gd fmla="*/ 51 w 96" name="T34"/>
                  <a:gd fmla="*/ 133 h 234" name="T35"/>
                  <a:gd fmla="*/ 45 w 96" name="T36"/>
                  <a:gd fmla="*/ 133 h 234" name="T37"/>
                  <a:gd fmla="*/ 45 w 96" name="T38"/>
                  <a:gd fmla="*/ 224 h 234" name="T39"/>
                  <a:gd fmla="*/ 34 w 96" name="T40"/>
                  <a:gd fmla="*/ 234 h 234" name="T41"/>
                  <a:gd fmla="*/ 23 w 96" name="T42"/>
                  <a:gd fmla="*/ 224 h 234" name="T43"/>
                  <a:gd fmla="*/ 23 w 96" name="T44"/>
                  <a:gd fmla="*/ 69 h 234" name="T45"/>
                  <a:gd fmla="*/ 19 w 96" name="T46"/>
                  <a:gd fmla="*/ 69 h 234" name="T47"/>
                  <a:gd fmla="*/ 19 w 96" name="T48"/>
                  <a:gd fmla="*/ 134 h 234" name="T49"/>
                  <a:gd fmla="*/ 9 w 96" name="T50"/>
                  <a:gd fmla="*/ 143 h 234" name="T51"/>
                  <a:gd fmla="*/ 0 w 96" name="T52"/>
                  <a:gd fmla="*/ 134 h 234" name="T53"/>
                  <a:gd fmla="*/ 0 w 96" name="T54"/>
                  <a:gd fmla="*/ 60 h 234" name="T55"/>
                  <a:gd fmla="*/ 25 w 96" name="T56"/>
                  <a:gd fmla="*/ 42 h 234" name="T57"/>
                  <a:gd fmla="*/ 71 w 96" name="T58"/>
                  <a:gd fmla="*/ 42 h 234" name="T59"/>
                  <a:gd fmla="*/ 96 w 96" name="T60"/>
                  <a:gd fmla="*/ 60 h 234" name="T61"/>
                  <a:gd fmla="*/ 96 w 96" name="T62"/>
                  <a:gd fmla="*/ 134 h 234" name="T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b="b" l="0" r="r" t="0"/>
                <a:pathLst>
                  <a:path h="234" w="96">
                    <a:moveTo>
                      <a:pt x="68" y="19"/>
                    </a:moveTo>
                    <a:cubicBezTo>
                      <a:pt x="68" y="25"/>
                      <a:pt x="66" y="29"/>
                      <a:pt x="62" y="34"/>
                    </a:cubicBezTo>
                    <a:cubicBezTo>
                      <a:pt x="58" y="38"/>
                      <a:pt x="53" y="40"/>
                      <a:pt x="48" y="40"/>
                    </a:cubicBezTo>
                    <a:cubicBezTo>
                      <a:pt x="43" y="40"/>
                      <a:pt x="38" y="38"/>
                      <a:pt x="34" y="34"/>
                    </a:cubicBezTo>
                    <a:cubicBezTo>
                      <a:pt x="30" y="29"/>
                      <a:pt x="28" y="25"/>
                      <a:pt x="28" y="19"/>
                    </a:cubicBezTo>
                    <a:cubicBezTo>
                      <a:pt x="28" y="14"/>
                      <a:pt x="30" y="9"/>
                      <a:pt x="34" y="6"/>
                    </a:cubicBezTo>
                    <a:cubicBezTo>
                      <a:pt x="38" y="2"/>
                      <a:pt x="43" y="0"/>
                      <a:pt x="48" y="0"/>
                    </a:cubicBezTo>
                    <a:cubicBezTo>
                      <a:pt x="53" y="0"/>
                      <a:pt x="58" y="2"/>
                      <a:pt x="62" y="6"/>
                    </a:cubicBezTo>
                    <a:cubicBezTo>
                      <a:pt x="66" y="9"/>
                      <a:pt x="68" y="14"/>
                      <a:pt x="68" y="19"/>
                    </a:cubicBezTo>
                    <a:close/>
                    <a:moveTo>
                      <a:pt x="96" y="134"/>
                    </a:moveTo>
                    <a:cubicBezTo>
                      <a:pt x="96" y="140"/>
                      <a:pt x="93" y="143"/>
                      <a:pt x="87" y="143"/>
                    </a:cubicBezTo>
                    <a:cubicBezTo>
                      <a:pt x="81" y="143"/>
                      <a:pt x="78" y="140"/>
                      <a:pt x="78" y="134"/>
                    </a:cubicBezTo>
                    <a:cubicBezTo>
                      <a:pt x="78" y="69"/>
                      <a:pt x="78" y="69"/>
                      <a:pt x="78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70" y="234"/>
                      <a:pt x="62" y="234"/>
                    </a:cubicBezTo>
                    <a:cubicBezTo>
                      <a:pt x="55" y="234"/>
                      <a:pt x="51" y="231"/>
                      <a:pt x="51" y="224"/>
                    </a:cubicBezTo>
                    <a:cubicBezTo>
                      <a:pt x="51" y="133"/>
                      <a:pt x="51" y="133"/>
                      <a:pt x="51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45" y="224"/>
                      <a:pt x="45" y="224"/>
                      <a:pt x="45" y="224"/>
                    </a:cubicBezTo>
                    <a:cubicBezTo>
                      <a:pt x="45" y="231"/>
                      <a:pt x="42" y="234"/>
                      <a:pt x="34" y="234"/>
                    </a:cubicBezTo>
                    <a:cubicBezTo>
                      <a:pt x="27" y="234"/>
                      <a:pt x="23" y="231"/>
                      <a:pt x="23" y="224"/>
                    </a:cubicBezTo>
                    <a:cubicBezTo>
                      <a:pt x="23" y="69"/>
                      <a:pt x="23" y="69"/>
                      <a:pt x="23" y="69"/>
                    </a:cubicBezTo>
                    <a:cubicBezTo>
                      <a:pt x="19" y="69"/>
                      <a:pt x="19" y="69"/>
                      <a:pt x="19" y="69"/>
                    </a:cubicBezTo>
                    <a:cubicBezTo>
                      <a:pt x="19" y="134"/>
                      <a:pt x="19" y="134"/>
                      <a:pt x="19" y="134"/>
                    </a:cubicBezTo>
                    <a:cubicBezTo>
                      <a:pt x="19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9" y="42"/>
                      <a:pt x="25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8" y="42"/>
                      <a:pt x="96" y="48"/>
                      <a:pt x="96" y="60"/>
                    </a:cubicBezTo>
                    <a:lnTo>
                      <a:pt x="96" y="1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11" name="Freeform 9"/>
              <p:cNvSpPr>
                <a:spLocks noEditPoints="1"/>
              </p:cNvSpPr>
              <p:nvPr/>
            </p:nvSpPr>
            <p:spPr bwMode="auto">
              <a:xfrm>
                <a:off x="4746120" y="2030581"/>
                <a:ext cx="275167" cy="679451"/>
              </a:xfrm>
              <a:custGeom>
                <a:avLst/>
                <a:gdLst>
                  <a:gd fmla="*/ 67 w 95" name="T0"/>
                  <a:gd fmla="*/ 19 h 234" name="T1"/>
                  <a:gd fmla="*/ 61 w 95" name="T2"/>
                  <a:gd fmla="*/ 34 h 234" name="T3"/>
                  <a:gd fmla="*/ 47 w 95" name="T4"/>
                  <a:gd fmla="*/ 40 h 234" name="T5"/>
                  <a:gd fmla="*/ 33 w 95" name="T6"/>
                  <a:gd fmla="*/ 34 h 234" name="T7"/>
                  <a:gd fmla="*/ 27 w 95" name="T8"/>
                  <a:gd fmla="*/ 19 h 234" name="T9"/>
                  <a:gd fmla="*/ 33 w 95" name="T10"/>
                  <a:gd fmla="*/ 6 h 234" name="T11"/>
                  <a:gd fmla="*/ 47 w 95" name="T12"/>
                  <a:gd fmla="*/ 0 h 234" name="T13"/>
                  <a:gd fmla="*/ 61 w 95" name="T14"/>
                  <a:gd fmla="*/ 6 h 234" name="T15"/>
                  <a:gd fmla="*/ 67 w 95" name="T16"/>
                  <a:gd fmla="*/ 19 h 234" name="T17"/>
                  <a:gd fmla="*/ 95 w 95" name="T18"/>
                  <a:gd fmla="*/ 134 h 234" name="T19"/>
                  <a:gd fmla="*/ 86 w 95" name="T20"/>
                  <a:gd fmla="*/ 143 h 234" name="T21"/>
                  <a:gd fmla="*/ 77 w 95" name="T22"/>
                  <a:gd fmla="*/ 134 h 234" name="T23"/>
                  <a:gd fmla="*/ 77 w 95" name="T24"/>
                  <a:gd fmla="*/ 69 h 234" name="T25"/>
                  <a:gd fmla="*/ 73 w 95" name="T26"/>
                  <a:gd fmla="*/ 69 h 234" name="T27"/>
                  <a:gd fmla="*/ 73 w 95" name="T28"/>
                  <a:gd fmla="*/ 224 h 234" name="T29"/>
                  <a:gd fmla="*/ 61 w 95" name="T30"/>
                  <a:gd fmla="*/ 234 h 234" name="T31"/>
                  <a:gd fmla="*/ 50 w 95" name="T32"/>
                  <a:gd fmla="*/ 224 h 234" name="T33"/>
                  <a:gd fmla="*/ 50 w 95" name="T34"/>
                  <a:gd fmla="*/ 133 h 234" name="T35"/>
                  <a:gd fmla="*/ 45 w 95" name="T36"/>
                  <a:gd fmla="*/ 133 h 234" name="T37"/>
                  <a:gd fmla="*/ 45 w 95" name="T38"/>
                  <a:gd fmla="*/ 224 h 234" name="T39"/>
                  <a:gd fmla="*/ 33 w 95" name="T40"/>
                  <a:gd fmla="*/ 234 h 234" name="T41"/>
                  <a:gd fmla="*/ 22 w 95" name="T42"/>
                  <a:gd fmla="*/ 224 h 234" name="T43"/>
                  <a:gd fmla="*/ 22 w 95" name="T44"/>
                  <a:gd fmla="*/ 69 h 234" name="T45"/>
                  <a:gd fmla="*/ 18 w 95" name="T46"/>
                  <a:gd fmla="*/ 69 h 234" name="T47"/>
                  <a:gd fmla="*/ 18 w 95" name="T48"/>
                  <a:gd fmla="*/ 134 h 234" name="T49"/>
                  <a:gd fmla="*/ 9 w 95" name="T50"/>
                  <a:gd fmla="*/ 143 h 234" name="T51"/>
                  <a:gd fmla="*/ 0 w 95" name="T52"/>
                  <a:gd fmla="*/ 134 h 234" name="T53"/>
                  <a:gd fmla="*/ 0 w 95" name="T54"/>
                  <a:gd fmla="*/ 60 h 234" name="T55"/>
                  <a:gd fmla="*/ 24 w 95" name="T56"/>
                  <a:gd fmla="*/ 42 h 234" name="T57"/>
                  <a:gd fmla="*/ 71 w 95" name="T58"/>
                  <a:gd fmla="*/ 42 h 234" name="T59"/>
                  <a:gd fmla="*/ 95 w 95" name="T60"/>
                  <a:gd fmla="*/ 60 h 234" name="T61"/>
                  <a:gd fmla="*/ 95 w 95" name="T62"/>
                  <a:gd fmla="*/ 134 h 234" name="T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b="b" l="0" r="r" t="0"/>
                <a:pathLst>
                  <a:path h="234" w="95">
                    <a:moveTo>
                      <a:pt x="67" y="19"/>
                    </a:moveTo>
                    <a:cubicBezTo>
                      <a:pt x="67" y="25"/>
                      <a:pt x="65" y="29"/>
                      <a:pt x="61" y="34"/>
                    </a:cubicBezTo>
                    <a:cubicBezTo>
                      <a:pt x="57" y="38"/>
                      <a:pt x="53" y="40"/>
                      <a:pt x="47" y="40"/>
                    </a:cubicBezTo>
                    <a:cubicBezTo>
                      <a:pt x="42" y="40"/>
                      <a:pt x="37" y="38"/>
                      <a:pt x="33" y="34"/>
                    </a:cubicBezTo>
                    <a:cubicBezTo>
                      <a:pt x="29" y="29"/>
                      <a:pt x="27" y="25"/>
                      <a:pt x="27" y="19"/>
                    </a:cubicBezTo>
                    <a:cubicBezTo>
                      <a:pt x="27" y="14"/>
                      <a:pt x="29" y="9"/>
                      <a:pt x="33" y="6"/>
                    </a:cubicBezTo>
                    <a:cubicBezTo>
                      <a:pt x="37" y="2"/>
                      <a:pt x="42" y="0"/>
                      <a:pt x="47" y="0"/>
                    </a:cubicBezTo>
                    <a:cubicBezTo>
                      <a:pt x="53" y="0"/>
                      <a:pt x="57" y="2"/>
                      <a:pt x="61" y="6"/>
                    </a:cubicBezTo>
                    <a:cubicBezTo>
                      <a:pt x="65" y="9"/>
                      <a:pt x="67" y="14"/>
                      <a:pt x="67" y="19"/>
                    </a:cubicBezTo>
                    <a:close/>
                    <a:moveTo>
                      <a:pt x="95" y="134"/>
                    </a:moveTo>
                    <a:cubicBezTo>
                      <a:pt x="95" y="140"/>
                      <a:pt x="92" y="143"/>
                      <a:pt x="86" y="143"/>
                    </a:cubicBezTo>
                    <a:cubicBezTo>
                      <a:pt x="80" y="143"/>
                      <a:pt x="77" y="140"/>
                      <a:pt x="77" y="134"/>
                    </a:cubicBezTo>
                    <a:cubicBezTo>
                      <a:pt x="77" y="69"/>
                      <a:pt x="77" y="69"/>
                      <a:pt x="77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69" y="234"/>
                      <a:pt x="61" y="234"/>
                    </a:cubicBezTo>
                    <a:cubicBezTo>
                      <a:pt x="54" y="234"/>
                      <a:pt x="50" y="231"/>
                      <a:pt x="50" y="224"/>
                    </a:cubicBezTo>
                    <a:cubicBezTo>
                      <a:pt x="50" y="133"/>
                      <a:pt x="50" y="133"/>
                      <a:pt x="50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45" y="224"/>
                      <a:pt x="45" y="224"/>
                      <a:pt x="45" y="224"/>
                    </a:cubicBezTo>
                    <a:cubicBezTo>
                      <a:pt x="45" y="231"/>
                      <a:pt x="41" y="234"/>
                      <a:pt x="33" y="234"/>
                    </a:cubicBezTo>
                    <a:cubicBezTo>
                      <a:pt x="26" y="234"/>
                      <a:pt x="22" y="231"/>
                      <a:pt x="22" y="224"/>
                    </a:cubicBezTo>
                    <a:cubicBezTo>
                      <a:pt x="22" y="69"/>
                      <a:pt x="22" y="69"/>
                      <a:pt x="22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134"/>
                      <a:pt x="18" y="134"/>
                      <a:pt x="18" y="134"/>
                    </a:cubicBezTo>
                    <a:cubicBezTo>
                      <a:pt x="18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8" y="42"/>
                      <a:pt x="24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7" y="42"/>
                      <a:pt x="95" y="48"/>
                      <a:pt x="95" y="60"/>
                    </a:cubicBezTo>
                    <a:lnTo>
                      <a:pt x="95" y="1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12" name="Freeform 10"/>
              <p:cNvSpPr>
                <a:spLocks noEditPoints="1"/>
              </p:cNvSpPr>
              <p:nvPr/>
            </p:nvSpPr>
            <p:spPr bwMode="auto">
              <a:xfrm>
                <a:off x="7675587" y="2030581"/>
                <a:ext cx="277284" cy="679451"/>
              </a:xfrm>
              <a:custGeom>
                <a:avLst/>
                <a:gdLst>
                  <a:gd fmla="*/ 67 w 95" name="T0"/>
                  <a:gd fmla="*/ 19 h 234" name="T1"/>
                  <a:gd fmla="*/ 61 w 95" name="T2"/>
                  <a:gd fmla="*/ 34 h 234" name="T3"/>
                  <a:gd fmla="*/ 47 w 95" name="T4"/>
                  <a:gd fmla="*/ 40 h 234" name="T5"/>
                  <a:gd fmla="*/ 33 w 95" name="T6"/>
                  <a:gd fmla="*/ 34 h 234" name="T7"/>
                  <a:gd fmla="*/ 27 w 95" name="T8"/>
                  <a:gd fmla="*/ 19 h 234" name="T9"/>
                  <a:gd fmla="*/ 33 w 95" name="T10"/>
                  <a:gd fmla="*/ 6 h 234" name="T11"/>
                  <a:gd fmla="*/ 47 w 95" name="T12"/>
                  <a:gd fmla="*/ 0 h 234" name="T13"/>
                  <a:gd fmla="*/ 61 w 95" name="T14"/>
                  <a:gd fmla="*/ 6 h 234" name="T15"/>
                  <a:gd fmla="*/ 67 w 95" name="T16"/>
                  <a:gd fmla="*/ 19 h 234" name="T17"/>
                  <a:gd fmla="*/ 95 w 95" name="T18"/>
                  <a:gd fmla="*/ 134 h 234" name="T19"/>
                  <a:gd fmla="*/ 86 w 95" name="T20"/>
                  <a:gd fmla="*/ 143 h 234" name="T21"/>
                  <a:gd fmla="*/ 77 w 95" name="T22"/>
                  <a:gd fmla="*/ 134 h 234" name="T23"/>
                  <a:gd fmla="*/ 77 w 95" name="T24"/>
                  <a:gd fmla="*/ 69 h 234" name="T25"/>
                  <a:gd fmla="*/ 73 w 95" name="T26"/>
                  <a:gd fmla="*/ 69 h 234" name="T27"/>
                  <a:gd fmla="*/ 73 w 95" name="T28"/>
                  <a:gd fmla="*/ 224 h 234" name="T29"/>
                  <a:gd fmla="*/ 61 w 95" name="T30"/>
                  <a:gd fmla="*/ 234 h 234" name="T31"/>
                  <a:gd fmla="*/ 50 w 95" name="T32"/>
                  <a:gd fmla="*/ 224 h 234" name="T33"/>
                  <a:gd fmla="*/ 50 w 95" name="T34"/>
                  <a:gd fmla="*/ 133 h 234" name="T35"/>
                  <a:gd fmla="*/ 44 w 95" name="T36"/>
                  <a:gd fmla="*/ 133 h 234" name="T37"/>
                  <a:gd fmla="*/ 44 w 95" name="T38"/>
                  <a:gd fmla="*/ 224 h 234" name="T39"/>
                  <a:gd fmla="*/ 33 w 95" name="T40"/>
                  <a:gd fmla="*/ 234 h 234" name="T41"/>
                  <a:gd fmla="*/ 22 w 95" name="T42"/>
                  <a:gd fmla="*/ 224 h 234" name="T43"/>
                  <a:gd fmla="*/ 22 w 95" name="T44"/>
                  <a:gd fmla="*/ 69 h 234" name="T45"/>
                  <a:gd fmla="*/ 18 w 95" name="T46"/>
                  <a:gd fmla="*/ 69 h 234" name="T47"/>
                  <a:gd fmla="*/ 18 w 95" name="T48"/>
                  <a:gd fmla="*/ 134 h 234" name="T49"/>
                  <a:gd fmla="*/ 9 w 95" name="T50"/>
                  <a:gd fmla="*/ 143 h 234" name="T51"/>
                  <a:gd fmla="*/ 0 w 95" name="T52"/>
                  <a:gd fmla="*/ 134 h 234" name="T53"/>
                  <a:gd fmla="*/ 0 w 95" name="T54"/>
                  <a:gd fmla="*/ 60 h 234" name="T55"/>
                  <a:gd fmla="*/ 24 w 95" name="T56"/>
                  <a:gd fmla="*/ 42 h 234" name="T57"/>
                  <a:gd fmla="*/ 71 w 95" name="T58"/>
                  <a:gd fmla="*/ 42 h 234" name="T59"/>
                  <a:gd fmla="*/ 95 w 95" name="T60"/>
                  <a:gd fmla="*/ 60 h 234" name="T61"/>
                  <a:gd fmla="*/ 95 w 95" name="T62"/>
                  <a:gd fmla="*/ 134 h 234" name="T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b="b" l="0" r="r" t="0"/>
                <a:pathLst>
                  <a:path h="234" w="95">
                    <a:moveTo>
                      <a:pt x="67" y="19"/>
                    </a:moveTo>
                    <a:cubicBezTo>
                      <a:pt x="67" y="25"/>
                      <a:pt x="65" y="29"/>
                      <a:pt x="61" y="34"/>
                    </a:cubicBezTo>
                    <a:cubicBezTo>
                      <a:pt x="57" y="38"/>
                      <a:pt x="53" y="40"/>
                      <a:pt x="47" y="40"/>
                    </a:cubicBezTo>
                    <a:cubicBezTo>
                      <a:pt x="42" y="40"/>
                      <a:pt x="37" y="38"/>
                      <a:pt x="33" y="34"/>
                    </a:cubicBezTo>
                    <a:cubicBezTo>
                      <a:pt x="29" y="29"/>
                      <a:pt x="27" y="25"/>
                      <a:pt x="27" y="19"/>
                    </a:cubicBezTo>
                    <a:cubicBezTo>
                      <a:pt x="27" y="14"/>
                      <a:pt x="29" y="9"/>
                      <a:pt x="33" y="6"/>
                    </a:cubicBezTo>
                    <a:cubicBezTo>
                      <a:pt x="37" y="2"/>
                      <a:pt x="42" y="0"/>
                      <a:pt x="47" y="0"/>
                    </a:cubicBezTo>
                    <a:cubicBezTo>
                      <a:pt x="53" y="0"/>
                      <a:pt x="57" y="2"/>
                      <a:pt x="61" y="6"/>
                    </a:cubicBezTo>
                    <a:cubicBezTo>
                      <a:pt x="65" y="9"/>
                      <a:pt x="67" y="14"/>
                      <a:pt x="67" y="19"/>
                    </a:cubicBezTo>
                    <a:close/>
                    <a:moveTo>
                      <a:pt x="95" y="134"/>
                    </a:moveTo>
                    <a:cubicBezTo>
                      <a:pt x="95" y="140"/>
                      <a:pt x="92" y="143"/>
                      <a:pt x="86" y="143"/>
                    </a:cubicBezTo>
                    <a:cubicBezTo>
                      <a:pt x="80" y="143"/>
                      <a:pt x="77" y="140"/>
                      <a:pt x="77" y="134"/>
                    </a:cubicBezTo>
                    <a:cubicBezTo>
                      <a:pt x="77" y="69"/>
                      <a:pt x="77" y="69"/>
                      <a:pt x="77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69" y="234"/>
                      <a:pt x="61" y="234"/>
                    </a:cubicBezTo>
                    <a:cubicBezTo>
                      <a:pt x="54" y="234"/>
                      <a:pt x="50" y="231"/>
                      <a:pt x="50" y="224"/>
                    </a:cubicBezTo>
                    <a:cubicBezTo>
                      <a:pt x="50" y="133"/>
                      <a:pt x="50" y="133"/>
                      <a:pt x="50" y="133"/>
                    </a:cubicBezTo>
                    <a:cubicBezTo>
                      <a:pt x="44" y="133"/>
                      <a:pt x="44" y="133"/>
                      <a:pt x="44" y="133"/>
                    </a:cubicBezTo>
                    <a:cubicBezTo>
                      <a:pt x="44" y="224"/>
                      <a:pt x="44" y="224"/>
                      <a:pt x="44" y="224"/>
                    </a:cubicBezTo>
                    <a:cubicBezTo>
                      <a:pt x="44" y="231"/>
                      <a:pt x="41" y="234"/>
                      <a:pt x="33" y="234"/>
                    </a:cubicBezTo>
                    <a:cubicBezTo>
                      <a:pt x="26" y="234"/>
                      <a:pt x="22" y="231"/>
                      <a:pt x="22" y="224"/>
                    </a:cubicBezTo>
                    <a:cubicBezTo>
                      <a:pt x="22" y="69"/>
                      <a:pt x="22" y="69"/>
                      <a:pt x="22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134"/>
                      <a:pt x="18" y="134"/>
                      <a:pt x="18" y="134"/>
                    </a:cubicBezTo>
                    <a:cubicBezTo>
                      <a:pt x="18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8" y="42"/>
                      <a:pt x="24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7" y="42"/>
                      <a:pt x="95" y="48"/>
                      <a:pt x="95" y="60"/>
                    </a:cubicBezTo>
                    <a:lnTo>
                      <a:pt x="95" y="134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13" name="Freeform 11"/>
              <p:cNvSpPr>
                <a:spLocks noEditPoints="1"/>
              </p:cNvSpPr>
              <p:nvPr/>
            </p:nvSpPr>
            <p:spPr bwMode="auto">
              <a:xfrm>
                <a:off x="5914520" y="2030581"/>
                <a:ext cx="279400" cy="679451"/>
              </a:xfrm>
              <a:custGeom>
                <a:avLst/>
                <a:gdLst>
                  <a:gd fmla="*/ 68 w 96" name="T0"/>
                  <a:gd fmla="*/ 19 h 234" name="T1"/>
                  <a:gd fmla="*/ 62 w 96" name="T2"/>
                  <a:gd fmla="*/ 34 h 234" name="T3"/>
                  <a:gd fmla="*/ 48 w 96" name="T4"/>
                  <a:gd fmla="*/ 40 h 234" name="T5"/>
                  <a:gd fmla="*/ 34 w 96" name="T6"/>
                  <a:gd fmla="*/ 34 h 234" name="T7"/>
                  <a:gd fmla="*/ 28 w 96" name="T8"/>
                  <a:gd fmla="*/ 19 h 234" name="T9"/>
                  <a:gd fmla="*/ 34 w 96" name="T10"/>
                  <a:gd fmla="*/ 6 h 234" name="T11"/>
                  <a:gd fmla="*/ 48 w 96" name="T12"/>
                  <a:gd fmla="*/ 0 h 234" name="T13"/>
                  <a:gd fmla="*/ 62 w 96" name="T14"/>
                  <a:gd fmla="*/ 6 h 234" name="T15"/>
                  <a:gd fmla="*/ 68 w 96" name="T16"/>
                  <a:gd fmla="*/ 19 h 234" name="T17"/>
                  <a:gd fmla="*/ 96 w 96" name="T18"/>
                  <a:gd fmla="*/ 134 h 234" name="T19"/>
                  <a:gd fmla="*/ 87 w 96" name="T20"/>
                  <a:gd fmla="*/ 143 h 234" name="T21"/>
                  <a:gd fmla="*/ 78 w 96" name="T22"/>
                  <a:gd fmla="*/ 134 h 234" name="T23"/>
                  <a:gd fmla="*/ 78 w 96" name="T24"/>
                  <a:gd fmla="*/ 69 h 234" name="T25"/>
                  <a:gd fmla="*/ 73 w 96" name="T26"/>
                  <a:gd fmla="*/ 69 h 234" name="T27"/>
                  <a:gd fmla="*/ 73 w 96" name="T28"/>
                  <a:gd fmla="*/ 224 h 234" name="T29"/>
                  <a:gd fmla="*/ 62 w 96" name="T30"/>
                  <a:gd fmla="*/ 234 h 234" name="T31"/>
                  <a:gd fmla="*/ 51 w 96" name="T32"/>
                  <a:gd fmla="*/ 224 h 234" name="T33"/>
                  <a:gd fmla="*/ 51 w 96" name="T34"/>
                  <a:gd fmla="*/ 133 h 234" name="T35"/>
                  <a:gd fmla="*/ 45 w 96" name="T36"/>
                  <a:gd fmla="*/ 133 h 234" name="T37"/>
                  <a:gd fmla="*/ 45 w 96" name="T38"/>
                  <a:gd fmla="*/ 224 h 234" name="T39"/>
                  <a:gd fmla="*/ 34 w 96" name="T40"/>
                  <a:gd fmla="*/ 234 h 234" name="T41"/>
                  <a:gd fmla="*/ 23 w 96" name="T42"/>
                  <a:gd fmla="*/ 224 h 234" name="T43"/>
                  <a:gd fmla="*/ 23 w 96" name="T44"/>
                  <a:gd fmla="*/ 69 h 234" name="T45"/>
                  <a:gd fmla="*/ 18 w 96" name="T46"/>
                  <a:gd fmla="*/ 69 h 234" name="T47"/>
                  <a:gd fmla="*/ 18 w 96" name="T48"/>
                  <a:gd fmla="*/ 134 h 234" name="T49"/>
                  <a:gd fmla="*/ 9 w 96" name="T50"/>
                  <a:gd fmla="*/ 143 h 234" name="T51"/>
                  <a:gd fmla="*/ 0 w 96" name="T52"/>
                  <a:gd fmla="*/ 134 h 234" name="T53"/>
                  <a:gd fmla="*/ 0 w 96" name="T54"/>
                  <a:gd fmla="*/ 60 h 234" name="T55"/>
                  <a:gd fmla="*/ 25 w 96" name="T56"/>
                  <a:gd fmla="*/ 42 h 234" name="T57"/>
                  <a:gd fmla="*/ 71 w 96" name="T58"/>
                  <a:gd fmla="*/ 42 h 234" name="T59"/>
                  <a:gd fmla="*/ 96 w 96" name="T60"/>
                  <a:gd fmla="*/ 60 h 234" name="T61"/>
                  <a:gd fmla="*/ 96 w 96" name="T62"/>
                  <a:gd fmla="*/ 134 h 234" name="T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b="b" l="0" r="r" t="0"/>
                <a:pathLst>
                  <a:path h="234" w="96">
                    <a:moveTo>
                      <a:pt x="68" y="19"/>
                    </a:moveTo>
                    <a:cubicBezTo>
                      <a:pt x="68" y="25"/>
                      <a:pt x="66" y="29"/>
                      <a:pt x="62" y="34"/>
                    </a:cubicBezTo>
                    <a:cubicBezTo>
                      <a:pt x="58" y="38"/>
                      <a:pt x="53" y="40"/>
                      <a:pt x="48" y="40"/>
                    </a:cubicBezTo>
                    <a:cubicBezTo>
                      <a:pt x="43" y="40"/>
                      <a:pt x="38" y="38"/>
                      <a:pt x="34" y="34"/>
                    </a:cubicBezTo>
                    <a:cubicBezTo>
                      <a:pt x="30" y="29"/>
                      <a:pt x="28" y="25"/>
                      <a:pt x="28" y="19"/>
                    </a:cubicBezTo>
                    <a:cubicBezTo>
                      <a:pt x="28" y="14"/>
                      <a:pt x="30" y="9"/>
                      <a:pt x="34" y="6"/>
                    </a:cubicBezTo>
                    <a:cubicBezTo>
                      <a:pt x="38" y="2"/>
                      <a:pt x="42" y="0"/>
                      <a:pt x="48" y="0"/>
                    </a:cubicBezTo>
                    <a:cubicBezTo>
                      <a:pt x="53" y="0"/>
                      <a:pt x="58" y="2"/>
                      <a:pt x="62" y="6"/>
                    </a:cubicBezTo>
                    <a:cubicBezTo>
                      <a:pt x="66" y="9"/>
                      <a:pt x="68" y="14"/>
                      <a:pt x="68" y="19"/>
                    </a:cubicBezTo>
                    <a:close/>
                    <a:moveTo>
                      <a:pt x="96" y="134"/>
                    </a:moveTo>
                    <a:cubicBezTo>
                      <a:pt x="96" y="140"/>
                      <a:pt x="93" y="143"/>
                      <a:pt x="87" y="143"/>
                    </a:cubicBezTo>
                    <a:cubicBezTo>
                      <a:pt x="81" y="143"/>
                      <a:pt x="78" y="140"/>
                      <a:pt x="78" y="134"/>
                    </a:cubicBezTo>
                    <a:cubicBezTo>
                      <a:pt x="78" y="69"/>
                      <a:pt x="78" y="69"/>
                      <a:pt x="78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70" y="234"/>
                      <a:pt x="62" y="234"/>
                    </a:cubicBezTo>
                    <a:cubicBezTo>
                      <a:pt x="55" y="234"/>
                      <a:pt x="51" y="231"/>
                      <a:pt x="51" y="224"/>
                    </a:cubicBezTo>
                    <a:cubicBezTo>
                      <a:pt x="51" y="133"/>
                      <a:pt x="51" y="133"/>
                      <a:pt x="51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45" y="224"/>
                      <a:pt x="45" y="224"/>
                      <a:pt x="45" y="224"/>
                    </a:cubicBezTo>
                    <a:cubicBezTo>
                      <a:pt x="45" y="231"/>
                      <a:pt x="42" y="234"/>
                      <a:pt x="34" y="234"/>
                    </a:cubicBezTo>
                    <a:cubicBezTo>
                      <a:pt x="27" y="234"/>
                      <a:pt x="23" y="231"/>
                      <a:pt x="23" y="224"/>
                    </a:cubicBezTo>
                    <a:cubicBezTo>
                      <a:pt x="23" y="69"/>
                      <a:pt x="23" y="69"/>
                      <a:pt x="23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134"/>
                      <a:pt x="18" y="134"/>
                      <a:pt x="18" y="134"/>
                    </a:cubicBezTo>
                    <a:cubicBezTo>
                      <a:pt x="18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9" y="42"/>
                      <a:pt x="25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8" y="42"/>
                      <a:pt x="96" y="48"/>
                      <a:pt x="96" y="60"/>
                    </a:cubicBezTo>
                    <a:lnTo>
                      <a:pt x="96" y="1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14" name="Freeform 13"/>
              <p:cNvSpPr>
                <a:spLocks noEditPoints="1"/>
              </p:cNvSpPr>
              <p:nvPr/>
            </p:nvSpPr>
            <p:spPr bwMode="auto">
              <a:xfrm>
                <a:off x="6500836" y="2030581"/>
                <a:ext cx="277284" cy="679451"/>
              </a:xfrm>
              <a:custGeom>
                <a:avLst/>
                <a:gdLst>
                  <a:gd fmla="*/ 67 w 95" name="T0"/>
                  <a:gd fmla="*/ 19 h 234" name="T1"/>
                  <a:gd fmla="*/ 61 w 95" name="T2"/>
                  <a:gd fmla="*/ 34 h 234" name="T3"/>
                  <a:gd fmla="*/ 47 w 95" name="T4"/>
                  <a:gd fmla="*/ 40 h 234" name="T5"/>
                  <a:gd fmla="*/ 33 w 95" name="T6"/>
                  <a:gd fmla="*/ 34 h 234" name="T7"/>
                  <a:gd fmla="*/ 28 w 95" name="T8"/>
                  <a:gd fmla="*/ 19 h 234" name="T9"/>
                  <a:gd fmla="*/ 33 w 95" name="T10"/>
                  <a:gd fmla="*/ 6 h 234" name="T11"/>
                  <a:gd fmla="*/ 47 w 95" name="T12"/>
                  <a:gd fmla="*/ 0 h 234" name="T13"/>
                  <a:gd fmla="*/ 61 w 95" name="T14"/>
                  <a:gd fmla="*/ 6 h 234" name="T15"/>
                  <a:gd fmla="*/ 67 w 95" name="T16"/>
                  <a:gd fmla="*/ 19 h 234" name="T17"/>
                  <a:gd fmla="*/ 95 w 95" name="T18"/>
                  <a:gd fmla="*/ 134 h 234" name="T19"/>
                  <a:gd fmla="*/ 86 w 95" name="T20"/>
                  <a:gd fmla="*/ 143 h 234" name="T21"/>
                  <a:gd fmla="*/ 77 w 95" name="T22"/>
                  <a:gd fmla="*/ 134 h 234" name="T23"/>
                  <a:gd fmla="*/ 77 w 95" name="T24"/>
                  <a:gd fmla="*/ 69 h 234" name="T25"/>
                  <a:gd fmla="*/ 73 w 95" name="T26"/>
                  <a:gd fmla="*/ 69 h 234" name="T27"/>
                  <a:gd fmla="*/ 73 w 95" name="T28"/>
                  <a:gd fmla="*/ 224 h 234" name="T29"/>
                  <a:gd fmla="*/ 62 w 95" name="T30"/>
                  <a:gd fmla="*/ 234 h 234" name="T31"/>
                  <a:gd fmla="*/ 50 w 95" name="T32"/>
                  <a:gd fmla="*/ 224 h 234" name="T33"/>
                  <a:gd fmla="*/ 50 w 95" name="T34"/>
                  <a:gd fmla="*/ 133 h 234" name="T35"/>
                  <a:gd fmla="*/ 45 w 95" name="T36"/>
                  <a:gd fmla="*/ 133 h 234" name="T37"/>
                  <a:gd fmla="*/ 45 w 95" name="T38"/>
                  <a:gd fmla="*/ 224 h 234" name="T39"/>
                  <a:gd fmla="*/ 33 w 95" name="T40"/>
                  <a:gd fmla="*/ 234 h 234" name="T41"/>
                  <a:gd fmla="*/ 22 w 95" name="T42"/>
                  <a:gd fmla="*/ 224 h 234" name="T43"/>
                  <a:gd fmla="*/ 22 w 95" name="T44"/>
                  <a:gd fmla="*/ 69 h 234" name="T45"/>
                  <a:gd fmla="*/ 18 w 95" name="T46"/>
                  <a:gd fmla="*/ 69 h 234" name="T47"/>
                  <a:gd fmla="*/ 18 w 95" name="T48"/>
                  <a:gd fmla="*/ 134 h 234" name="T49"/>
                  <a:gd fmla="*/ 9 w 95" name="T50"/>
                  <a:gd fmla="*/ 143 h 234" name="T51"/>
                  <a:gd fmla="*/ 0 w 95" name="T52"/>
                  <a:gd fmla="*/ 134 h 234" name="T53"/>
                  <a:gd fmla="*/ 0 w 95" name="T54"/>
                  <a:gd fmla="*/ 60 h 234" name="T55"/>
                  <a:gd fmla="*/ 24 w 95" name="T56"/>
                  <a:gd fmla="*/ 42 h 234" name="T57"/>
                  <a:gd fmla="*/ 71 w 95" name="T58"/>
                  <a:gd fmla="*/ 42 h 234" name="T59"/>
                  <a:gd fmla="*/ 95 w 95" name="T60"/>
                  <a:gd fmla="*/ 60 h 234" name="T61"/>
                  <a:gd fmla="*/ 95 w 95" name="T62"/>
                  <a:gd fmla="*/ 134 h 234" name="T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b="b" l="0" r="r" t="0"/>
                <a:pathLst>
                  <a:path h="234" w="95">
                    <a:moveTo>
                      <a:pt x="67" y="19"/>
                    </a:moveTo>
                    <a:cubicBezTo>
                      <a:pt x="67" y="25"/>
                      <a:pt x="65" y="29"/>
                      <a:pt x="61" y="34"/>
                    </a:cubicBezTo>
                    <a:cubicBezTo>
                      <a:pt x="57" y="38"/>
                      <a:pt x="53" y="40"/>
                      <a:pt x="47" y="40"/>
                    </a:cubicBezTo>
                    <a:cubicBezTo>
                      <a:pt x="42" y="40"/>
                      <a:pt x="37" y="38"/>
                      <a:pt x="33" y="34"/>
                    </a:cubicBezTo>
                    <a:cubicBezTo>
                      <a:pt x="30" y="29"/>
                      <a:pt x="28" y="25"/>
                      <a:pt x="28" y="19"/>
                    </a:cubicBezTo>
                    <a:cubicBezTo>
                      <a:pt x="28" y="14"/>
                      <a:pt x="30" y="9"/>
                      <a:pt x="33" y="6"/>
                    </a:cubicBezTo>
                    <a:cubicBezTo>
                      <a:pt x="37" y="2"/>
                      <a:pt x="42" y="0"/>
                      <a:pt x="47" y="0"/>
                    </a:cubicBezTo>
                    <a:cubicBezTo>
                      <a:pt x="53" y="0"/>
                      <a:pt x="57" y="2"/>
                      <a:pt x="61" y="6"/>
                    </a:cubicBezTo>
                    <a:cubicBezTo>
                      <a:pt x="65" y="9"/>
                      <a:pt x="67" y="14"/>
                      <a:pt x="67" y="19"/>
                    </a:cubicBezTo>
                    <a:close/>
                    <a:moveTo>
                      <a:pt x="95" y="134"/>
                    </a:moveTo>
                    <a:cubicBezTo>
                      <a:pt x="95" y="140"/>
                      <a:pt x="92" y="143"/>
                      <a:pt x="86" y="143"/>
                    </a:cubicBezTo>
                    <a:cubicBezTo>
                      <a:pt x="80" y="143"/>
                      <a:pt x="77" y="140"/>
                      <a:pt x="77" y="134"/>
                    </a:cubicBezTo>
                    <a:cubicBezTo>
                      <a:pt x="77" y="69"/>
                      <a:pt x="77" y="69"/>
                      <a:pt x="77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69" y="234"/>
                      <a:pt x="62" y="234"/>
                    </a:cubicBezTo>
                    <a:cubicBezTo>
                      <a:pt x="54" y="234"/>
                      <a:pt x="50" y="231"/>
                      <a:pt x="50" y="224"/>
                    </a:cubicBezTo>
                    <a:cubicBezTo>
                      <a:pt x="50" y="133"/>
                      <a:pt x="50" y="133"/>
                      <a:pt x="50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45" y="224"/>
                      <a:pt x="45" y="224"/>
                      <a:pt x="45" y="224"/>
                    </a:cubicBezTo>
                    <a:cubicBezTo>
                      <a:pt x="45" y="231"/>
                      <a:pt x="41" y="234"/>
                      <a:pt x="33" y="234"/>
                    </a:cubicBezTo>
                    <a:cubicBezTo>
                      <a:pt x="26" y="234"/>
                      <a:pt x="22" y="231"/>
                      <a:pt x="22" y="224"/>
                    </a:cubicBezTo>
                    <a:cubicBezTo>
                      <a:pt x="22" y="69"/>
                      <a:pt x="22" y="69"/>
                      <a:pt x="22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134"/>
                      <a:pt x="18" y="134"/>
                      <a:pt x="18" y="134"/>
                    </a:cubicBezTo>
                    <a:cubicBezTo>
                      <a:pt x="18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8" y="42"/>
                      <a:pt x="24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7" y="42"/>
                      <a:pt x="95" y="48"/>
                      <a:pt x="95" y="60"/>
                    </a:cubicBezTo>
                    <a:lnTo>
                      <a:pt x="95" y="1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15" name="Freeform 15"/>
              <p:cNvSpPr>
                <a:spLocks noEditPoints="1"/>
              </p:cNvSpPr>
              <p:nvPr/>
            </p:nvSpPr>
            <p:spPr bwMode="auto">
              <a:xfrm>
                <a:off x="4454020" y="2030581"/>
                <a:ext cx="279400" cy="679451"/>
              </a:xfrm>
              <a:custGeom>
                <a:avLst/>
                <a:gdLst>
                  <a:gd fmla="*/ 67 w 96" name="T0"/>
                  <a:gd fmla="*/ 19 h 234" name="T1"/>
                  <a:gd fmla="*/ 62 w 96" name="T2"/>
                  <a:gd fmla="*/ 34 h 234" name="T3"/>
                  <a:gd fmla="*/ 48 w 96" name="T4"/>
                  <a:gd fmla="*/ 40 h 234" name="T5"/>
                  <a:gd fmla="*/ 34 w 96" name="T6"/>
                  <a:gd fmla="*/ 34 h 234" name="T7"/>
                  <a:gd fmla="*/ 28 w 96" name="T8"/>
                  <a:gd fmla="*/ 19 h 234" name="T9"/>
                  <a:gd fmla="*/ 34 w 96" name="T10"/>
                  <a:gd fmla="*/ 6 h 234" name="T11"/>
                  <a:gd fmla="*/ 48 w 96" name="T12"/>
                  <a:gd fmla="*/ 0 h 234" name="T13"/>
                  <a:gd fmla="*/ 62 w 96" name="T14"/>
                  <a:gd fmla="*/ 6 h 234" name="T15"/>
                  <a:gd fmla="*/ 67 w 96" name="T16"/>
                  <a:gd fmla="*/ 19 h 234" name="T17"/>
                  <a:gd fmla="*/ 96 w 96" name="T18"/>
                  <a:gd fmla="*/ 134 h 234" name="T19"/>
                  <a:gd fmla="*/ 87 w 96" name="T20"/>
                  <a:gd fmla="*/ 143 h 234" name="T21"/>
                  <a:gd fmla="*/ 78 w 96" name="T22"/>
                  <a:gd fmla="*/ 134 h 234" name="T23"/>
                  <a:gd fmla="*/ 78 w 96" name="T24"/>
                  <a:gd fmla="*/ 69 h 234" name="T25"/>
                  <a:gd fmla="*/ 73 w 96" name="T26"/>
                  <a:gd fmla="*/ 69 h 234" name="T27"/>
                  <a:gd fmla="*/ 73 w 96" name="T28"/>
                  <a:gd fmla="*/ 224 h 234" name="T29"/>
                  <a:gd fmla="*/ 62 w 96" name="T30"/>
                  <a:gd fmla="*/ 234 h 234" name="T31"/>
                  <a:gd fmla="*/ 51 w 96" name="T32"/>
                  <a:gd fmla="*/ 224 h 234" name="T33"/>
                  <a:gd fmla="*/ 51 w 96" name="T34"/>
                  <a:gd fmla="*/ 133 h 234" name="T35"/>
                  <a:gd fmla="*/ 45 w 96" name="T36"/>
                  <a:gd fmla="*/ 133 h 234" name="T37"/>
                  <a:gd fmla="*/ 45 w 96" name="T38"/>
                  <a:gd fmla="*/ 224 h 234" name="T39"/>
                  <a:gd fmla="*/ 34 w 96" name="T40"/>
                  <a:gd fmla="*/ 234 h 234" name="T41"/>
                  <a:gd fmla="*/ 23 w 96" name="T42"/>
                  <a:gd fmla="*/ 224 h 234" name="T43"/>
                  <a:gd fmla="*/ 23 w 96" name="T44"/>
                  <a:gd fmla="*/ 69 h 234" name="T45"/>
                  <a:gd fmla="*/ 18 w 96" name="T46"/>
                  <a:gd fmla="*/ 69 h 234" name="T47"/>
                  <a:gd fmla="*/ 18 w 96" name="T48"/>
                  <a:gd fmla="*/ 134 h 234" name="T49"/>
                  <a:gd fmla="*/ 9 w 96" name="T50"/>
                  <a:gd fmla="*/ 143 h 234" name="T51"/>
                  <a:gd fmla="*/ 0 w 96" name="T52"/>
                  <a:gd fmla="*/ 134 h 234" name="T53"/>
                  <a:gd fmla="*/ 0 w 96" name="T54"/>
                  <a:gd fmla="*/ 60 h 234" name="T55"/>
                  <a:gd fmla="*/ 25 w 96" name="T56"/>
                  <a:gd fmla="*/ 42 h 234" name="T57"/>
                  <a:gd fmla="*/ 71 w 96" name="T58"/>
                  <a:gd fmla="*/ 42 h 234" name="T59"/>
                  <a:gd fmla="*/ 96 w 96" name="T60"/>
                  <a:gd fmla="*/ 60 h 234" name="T61"/>
                  <a:gd fmla="*/ 96 w 96" name="T62"/>
                  <a:gd fmla="*/ 134 h 234" name="T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b="b" l="0" r="r" t="0"/>
                <a:pathLst>
                  <a:path h="234" w="96">
                    <a:moveTo>
                      <a:pt x="67" y="19"/>
                    </a:moveTo>
                    <a:cubicBezTo>
                      <a:pt x="67" y="25"/>
                      <a:pt x="65" y="29"/>
                      <a:pt x="62" y="34"/>
                    </a:cubicBezTo>
                    <a:cubicBezTo>
                      <a:pt x="58" y="38"/>
                      <a:pt x="53" y="40"/>
                      <a:pt x="48" y="40"/>
                    </a:cubicBezTo>
                    <a:cubicBezTo>
                      <a:pt x="42" y="40"/>
                      <a:pt x="38" y="38"/>
                      <a:pt x="34" y="34"/>
                    </a:cubicBezTo>
                    <a:cubicBezTo>
                      <a:pt x="30" y="29"/>
                      <a:pt x="28" y="25"/>
                      <a:pt x="28" y="19"/>
                    </a:cubicBezTo>
                    <a:cubicBezTo>
                      <a:pt x="28" y="14"/>
                      <a:pt x="30" y="9"/>
                      <a:pt x="34" y="6"/>
                    </a:cubicBezTo>
                    <a:cubicBezTo>
                      <a:pt x="38" y="2"/>
                      <a:pt x="42" y="0"/>
                      <a:pt x="48" y="0"/>
                    </a:cubicBezTo>
                    <a:cubicBezTo>
                      <a:pt x="53" y="0"/>
                      <a:pt x="58" y="2"/>
                      <a:pt x="62" y="6"/>
                    </a:cubicBezTo>
                    <a:cubicBezTo>
                      <a:pt x="65" y="9"/>
                      <a:pt x="67" y="14"/>
                      <a:pt x="67" y="19"/>
                    </a:cubicBezTo>
                    <a:close/>
                    <a:moveTo>
                      <a:pt x="96" y="134"/>
                    </a:moveTo>
                    <a:cubicBezTo>
                      <a:pt x="96" y="140"/>
                      <a:pt x="93" y="143"/>
                      <a:pt x="87" y="143"/>
                    </a:cubicBezTo>
                    <a:cubicBezTo>
                      <a:pt x="81" y="143"/>
                      <a:pt x="78" y="140"/>
                      <a:pt x="78" y="134"/>
                    </a:cubicBezTo>
                    <a:cubicBezTo>
                      <a:pt x="78" y="69"/>
                      <a:pt x="78" y="69"/>
                      <a:pt x="78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69" y="234"/>
                      <a:pt x="62" y="234"/>
                    </a:cubicBezTo>
                    <a:cubicBezTo>
                      <a:pt x="54" y="234"/>
                      <a:pt x="51" y="231"/>
                      <a:pt x="51" y="224"/>
                    </a:cubicBezTo>
                    <a:cubicBezTo>
                      <a:pt x="51" y="133"/>
                      <a:pt x="51" y="133"/>
                      <a:pt x="51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45" y="224"/>
                      <a:pt x="45" y="224"/>
                      <a:pt x="45" y="224"/>
                    </a:cubicBezTo>
                    <a:cubicBezTo>
                      <a:pt x="45" y="231"/>
                      <a:pt x="41" y="234"/>
                      <a:pt x="34" y="234"/>
                    </a:cubicBezTo>
                    <a:cubicBezTo>
                      <a:pt x="26" y="234"/>
                      <a:pt x="23" y="231"/>
                      <a:pt x="23" y="224"/>
                    </a:cubicBezTo>
                    <a:cubicBezTo>
                      <a:pt x="23" y="69"/>
                      <a:pt x="23" y="69"/>
                      <a:pt x="23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134"/>
                      <a:pt x="18" y="134"/>
                      <a:pt x="18" y="134"/>
                    </a:cubicBezTo>
                    <a:cubicBezTo>
                      <a:pt x="18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8" y="42"/>
                      <a:pt x="25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7" y="42"/>
                      <a:pt x="96" y="48"/>
                      <a:pt x="96" y="60"/>
                    </a:cubicBezTo>
                    <a:lnTo>
                      <a:pt x="96" y="1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16" name="Freeform 16"/>
              <p:cNvSpPr>
                <a:spLocks noEditPoints="1"/>
              </p:cNvSpPr>
              <p:nvPr/>
            </p:nvSpPr>
            <p:spPr bwMode="auto">
              <a:xfrm>
                <a:off x="7385603" y="2030581"/>
                <a:ext cx="279400" cy="679451"/>
              </a:xfrm>
              <a:custGeom>
                <a:avLst/>
                <a:gdLst>
                  <a:gd fmla="*/ 67 w 96" name="T0"/>
                  <a:gd fmla="*/ 19 h 234" name="T1"/>
                  <a:gd fmla="*/ 62 w 96" name="T2"/>
                  <a:gd fmla="*/ 34 h 234" name="T3"/>
                  <a:gd fmla="*/ 48 w 96" name="T4"/>
                  <a:gd fmla="*/ 40 h 234" name="T5"/>
                  <a:gd fmla="*/ 34 w 96" name="T6"/>
                  <a:gd fmla="*/ 34 h 234" name="T7"/>
                  <a:gd fmla="*/ 28 w 96" name="T8"/>
                  <a:gd fmla="*/ 19 h 234" name="T9"/>
                  <a:gd fmla="*/ 34 w 96" name="T10"/>
                  <a:gd fmla="*/ 6 h 234" name="T11"/>
                  <a:gd fmla="*/ 48 w 96" name="T12"/>
                  <a:gd fmla="*/ 0 h 234" name="T13"/>
                  <a:gd fmla="*/ 62 w 96" name="T14"/>
                  <a:gd fmla="*/ 6 h 234" name="T15"/>
                  <a:gd fmla="*/ 67 w 96" name="T16"/>
                  <a:gd fmla="*/ 19 h 234" name="T17"/>
                  <a:gd fmla="*/ 96 w 96" name="T18"/>
                  <a:gd fmla="*/ 134 h 234" name="T19"/>
                  <a:gd fmla="*/ 87 w 96" name="T20"/>
                  <a:gd fmla="*/ 143 h 234" name="T21"/>
                  <a:gd fmla="*/ 77 w 96" name="T22"/>
                  <a:gd fmla="*/ 134 h 234" name="T23"/>
                  <a:gd fmla="*/ 77 w 96" name="T24"/>
                  <a:gd fmla="*/ 69 h 234" name="T25"/>
                  <a:gd fmla="*/ 73 w 96" name="T26"/>
                  <a:gd fmla="*/ 69 h 234" name="T27"/>
                  <a:gd fmla="*/ 73 w 96" name="T28"/>
                  <a:gd fmla="*/ 224 h 234" name="T29"/>
                  <a:gd fmla="*/ 62 w 96" name="T30"/>
                  <a:gd fmla="*/ 234 h 234" name="T31"/>
                  <a:gd fmla="*/ 51 w 96" name="T32"/>
                  <a:gd fmla="*/ 224 h 234" name="T33"/>
                  <a:gd fmla="*/ 51 w 96" name="T34"/>
                  <a:gd fmla="*/ 133 h 234" name="T35"/>
                  <a:gd fmla="*/ 45 w 96" name="T36"/>
                  <a:gd fmla="*/ 133 h 234" name="T37"/>
                  <a:gd fmla="*/ 45 w 96" name="T38"/>
                  <a:gd fmla="*/ 224 h 234" name="T39"/>
                  <a:gd fmla="*/ 34 w 96" name="T40"/>
                  <a:gd fmla="*/ 234 h 234" name="T41"/>
                  <a:gd fmla="*/ 23 w 96" name="T42"/>
                  <a:gd fmla="*/ 224 h 234" name="T43"/>
                  <a:gd fmla="*/ 23 w 96" name="T44"/>
                  <a:gd fmla="*/ 69 h 234" name="T45"/>
                  <a:gd fmla="*/ 18 w 96" name="T46"/>
                  <a:gd fmla="*/ 69 h 234" name="T47"/>
                  <a:gd fmla="*/ 18 w 96" name="T48"/>
                  <a:gd fmla="*/ 134 h 234" name="T49"/>
                  <a:gd fmla="*/ 9 w 96" name="T50"/>
                  <a:gd fmla="*/ 143 h 234" name="T51"/>
                  <a:gd fmla="*/ 0 w 96" name="T52"/>
                  <a:gd fmla="*/ 134 h 234" name="T53"/>
                  <a:gd fmla="*/ 0 w 96" name="T54"/>
                  <a:gd fmla="*/ 60 h 234" name="T55"/>
                  <a:gd fmla="*/ 25 w 96" name="T56"/>
                  <a:gd fmla="*/ 42 h 234" name="T57"/>
                  <a:gd fmla="*/ 71 w 96" name="T58"/>
                  <a:gd fmla="*/ 42 h 234" name="T59"/>
                  <a:gd fmla="*/ 96 w 96" name="T60"/>
                  <a:gd fmla="*/ 60 h 234" name="T61"/>
                  <a:gd fmla="*/ 96 w 96" name="T62"/>
                  <a:gd fmla="*/ 134 h 234" name="T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b="b" l="0" r="r" t="0"/>
                <a:pathLst>
                  <a:path h="234" w="96">
                    <a:moveTo>
                      <a:pt x="67" y="19"/>
                    </a:moveTo>
                    <a:cubicBezTo>
                      <a:pt x="67" y="25"/>
                      <a:pt x="65" y="29"/>
                      <a:pt x="62" y="34"/>
                    </a:cubicBezTo>
                    <a:cubicBezTo>
                      <a:pt x="58" y="38"/>
                      <a:pt x="53" y="40"/>
                      <a:pt x="48" y="40"/>
                    </a:cubicBezTo>
                    <a:cubicBezTo>
                      <a:pt x="42" y="40"/>
                      <a:pt x="38" y="38"/>
                      <a:pt x="34" y="34"/>
                    </a:cubicBezTo>
                    <a:cubicBezTo>
                      <a:pt x="30" y="29"/>
                      <a:pt x="28" y="25"/>
                      <a:pt x="28" y="19"/>
                    </a:cubicBezTo>
                    <a:cubicBezTo>
                      <a:pt x="28" y="14"/>
                      <a:pt x="30" y="9"/>
                      <a:pt x="34" y="6"/>
                    </a:cubicBezTo>
                    <a:cubicBezTo>
                      <a:pt x="38" y="2"/>
                      <a:pt x="42" y="0"/>
                      <a:pt x="48" y="0"/>
                    </a:cubicBezTo>
                    <a:cubicBezTo>
                      <a:pt x="53" y="0"/>
                      <a:pt x="58" y="2"/>
                      <a:pt x="62" y="6"/>
                    </a:cubicBezTo>
                    <a:cubicBezTo>
                      <a:pt x="65" y="9"/>
                      <a:pt x="67" y="14"/>
                      <a:pt x="67" y="19"/>
                    </a:cubicBezTo>
                    <a:close/>
                    <a:moveTo>
                      <a:pt x="96" y="134"/>
                    </a:moveTo>
                    <a:cubicBezTo>
                      <a:pt x="96" y="140"/>
                      <a:pt x="93" y="143"/>
                      <a:pt x="87" y="143"/>
                    </a:cubicBezTo>
                    <a:cubicBezTo>
                      <a:pt x="81" y="143"/>
                      <a:pt x="77" y="140"/>
                      <a:pt x="77" y="134"/>
                    </a:cubicBezTo>
                    <a:cubicBezTo>
                      <a:pt x="77" y="69"/>
                      <a:pt x="77" y="69"/>
                      <a:pt x="77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69" y="234"/>
                      <a:pt x="62" y="234"/>
                    </a:cubicBezTo>
                    <a:cubicBezTo>
                      <a:pt x="54" y="234"/>
                      <a:pt x="51" y="231"/>
                      <a:pt x="51" y="224"/>
                    </a:cubicBezTo>
                    <a:cubicBezTo>
                      <a:pt x="51" y="133"/>
                      <a:pt x="51" y="133"/>
                      <a:pt x="51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45" y="224"/>
                      <a:pt x="45" y="224"/>
                      <a:pt x="45" y="224"/>
                    </a:cubicBezTo>
                    <a:cubicBezTo>
                      <a:pt x="45" y="231"/>
                      <a:pt x="41" y="234"/>
                      <a:pt x="34" y="234"/>
                    </a:cubicBezTo>
                    <a:cubicBezTo>
                      <a:pt x="26" y="234"/>
                      <a:pt x="23" y="231"/>
                      <a:pt x="23" y="224"/>
                    </a:cubicBezTo>
                    <a:cubicBezTo>
                      <a:pt x="23" y="69"/>
                      <a:pt x="23" y="69"/>
                      <a:pt x="23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134"/>
                      <a:pt x="18" y="134"/>
                      <a:pt x="18" y="134"/>
                    </a:cubicBezTo>
                    <a:cubicBezTo>
                      <a:pt x="18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8" y="42"/>
                      <a:pt x="25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7" y="42"/>
                      <a:pt x="96" y="48"/>
                      <a:pt x="96" y="60"/>
                    </a:cubicBezTo>
                    <a:lnTo>
                      <a:pt x="96" y="1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17" name="Freeform 17"/>
              <p:cNvSpPr>
                <a:spLocks noEditPoints="1"/>
              </p:cNvSpPr>
              <p:nvPr/>
            </p:nvSpPr>
            <p:spPr bwMode="auto">
              <a:xfrm>
                <a:off x="5626654" y="2030581"/>
                <a:ext cx="275167" cy="679451"/>
              </a:xfrm>
              <a:custGeom>
                <a:avLst/>
                <a:gdLst>
                  <a:gd fmla="*/ 67 w 95" name="T0"/>
                  <a:gd fmla="*/ 19 h 234" name="T1"/>
                  <a:gd fmla="*/ 61 w 95" name="T2"/>
                  <a:gd fmla="*/ 34 h 234" name="T3"/>
                  <a:gd fmla="*/ 47 w 95" name="T4"/>
                  <a:gd fmla="*/ 40 h 234" name="T5"/>
                  <a:gd fmla="*/ 34 w 95" name="T6"/>
                  <a:gd fmla="*/ 34 h 234" name="T7"/>
                  <a:gd fmla="*/ 28 w 95" name="T8"/>
                  <a:gd fmla="*/ 19 h 234" name="T9"/>
                  <a:gd fmla="*/ 33 w 95" name="T10"/>
                  <a:gd fmla="*/ 6 h 234" name="T11"/>
                  <a:gd fmla="*/ 47 w 95" name="T12"/>
                  <a:gd fmla="*/ 0 h 234" name="T13"/>
                  <a:gd fmla="*/ 61 w 95" name="T14"/>
                  <a:gd fmla="*/ 6 h 234" name="T15"/>
                  <a:gd fmla="*/ 67 w 95" name="T16"/>
                  <a:gd fmla="*/ 19 h 234" name="T17"/>
                  <a:gd fmla="*/ 95 w 95" name="T18"/>
                  <a:gd fmla="*/ 134 h 234" name="T19"/>
                  <a:gd fmla="*/ 86 w 95" name="T20"/>
                  <a:gd fmla="*/ 143 h 234" name="T21"/>
                  <a:gd fmla="*/ 77 w 95" name="T22"/>
                  <a:gd fmla="*/ 134 h 234" name="T23"/>
                  <a:gd fmla="*/ 77 w 95" name="T24"/>
                  <a:gd fmla="*/ 69 h 234" name="T25"/>
                  <a:gd fmla="*/ 73 w 95" name="T26"/>
                  <a:gd fmla="*/ 69 h 234" name="T27"/>
                  <a:gd fmla="*/ 73 w 95" name="T28"/>
                  <a:gd fmla="*/ 224 h 234" name="T29"/>
                  <a:gd fmla="*/ 62 w 95" name="T30"/>
                  <a:gd fmla="*/ 234 h 234" name="T31"/>
                  <a:gd fmla="*/ 51 w 95" name="T32"/>
                  <a:gd fmla="*/ 224 h 234" name="T33"/>
                  <a:gd fmla="*/ 51 w 95" name="T34"/>
                  <a:gd fmla="*/ 133 h 234" name="T35"/>
                  <a:gd fmla="*/ 45 w 95" name="T36"/>
                  <a:gd fmla="*/ 133 h 234" name="T37"/>
                  <a:gd fmla="*/ 45 w 95" name="T38"/>
                  <a:gd fmla="*/ 224 h 234" name="T39"/>
                  <a:gd fmla="*/ 34 w 95" name="T40"/>
                  <a:gd fmla="*/ 234 h 234" name="T41"/>
                  <a:gd fmla="*/ 22 w 95" name="T42"/>
                  <a:gd fmla="*/ 224 h 234" name="T43"/>
                  <a:gd fmla="*/ 22 w 95" name="T44"/>
                  <a:gd fmla="*/ 69 h 234" name="T45"/>
                  <a:gd fmla="*/ 18 w 95" name="T46"/>
                  <a:gd fmla="*/ 69 h 234" name="T47"/>
                  <a:gd fmla="*/ 18 w 95" name="T48"/>
                  <a:gd fmla="*/ 134 h 234" name="T49"/>
                  <a:gd fmla="*/ 9 w 95" name="T50"/>
                  <a:gd fmla="*/ 143 h 234" name="T51"/>
                  <a:gd fmla="*/ 0 w 95" name="T52"/>
                  <a:gd fmla="*/ 134 h 234" name="T53"/>
                  <a:gd fmla="*/ 0 w 95" name="T54"/>
                  <a:gd fmla="*/ 60 h 234" name="T55"/>
                  <a:gd fmla="*/ 25 w 95" name="T56"/>
                  <a:gd fmla="*/ 42 h 234" name="T57"/>
                  <a:gd fmla="*/ 71 w 95" name="T58"/>
                  <a:gd fmla="*/ 42 h 234" name="T59"/>
                  <a:gd fmla="*/ 95 w 95" name="T60"/>
                  <a:gd fmla="*/ 60 h 234" name="T61"/>
                  <a:gd fmla="*/ 95 w 95" name="T62"/>
                  <a:gd fmla="*/ 134 h 234" name="T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b="b" l="0" r="r" t="0"/>
                <a:pathLst>
                  <a:path h="234" w="95">
                    <a:moveTo>
                      <a:pt x="67" y="19"/>
                    </a:moveTo>
                    <a:cubicBezTo>
                      <a:pt x="67" y="25"/>
                      <a:pt x="65" y="29"/>
                      <a:pt x="61" y="34"/>
                    </a:cubicBezTo>
                    <a:cubicBezTo>
                      <a:pt x="57" y="38"/>
                      <a:pt x="53" y="40"/>
                      <a:pt x="47" y="40"/>
                    </a:cubicBezTo>
                    <a:cubicBezTo>
                      <a:pt x="42" y="40"/>
                      <a:pt x="37" y="38"/>
                      <a:pt x="34" y="34"/>
                    </a:cubicBezTo>
                    <a:cubicBezTo>
                      <a:pt x="30" y="29"/>
                      <a:pt x="28" y="25"/>
                      <a:pt x="28" y="19"/>
                    </a:cubicBezTo>
                    <a:cubicBezTo>
                      <a:pt x="28" y="14"/>
                      <a:pt x="30" y="9"/>
                      <a:pt x="33" y="6"/>
                    </a:cubicBezTo>
                    <a:cubicBezTo>
                      <a:pt x="37" y="2"/>
                      <a:pt x="42" y="0"/>
                      <a:pt x="47" y="0"/>
                    </a:cubicBezTo>
                    <a:cubicBezTo>
                      <a:pt x="53" y="0"/>
                      <a:pt x="57" y="2"/>
                      <a:pt x="61" y="6"/>
                    </a:cubicBezTo>
                    <a:cubicBezTo>
                      <a:pt x="65" y="9"/>
                      <a:pt x="67" y="14"/>
                      <a:pt x="67" y="19"/>
                    </a:cubicBezTo>
                    <a:close/>
                    <a:moveTo>
                      <a:pt x="95" y="134"/>
                    </a:moveTo>
                    <a:cubicBezTo>
                      <a:pt x="95" y="140"/>
                      <a:pt x="92" y="143"/>
                      <a:pt x="86" y="143"/>
                    </a:cubicBezTo>
                    <a:cubicBezTo>
                      <a:pt x="80" y="143"/>
                      <a:pt x="77" y="140"/>
                      <a:pt x="77" y="134"/>
                    </a:cubicBezTo>
                    <a:cubicBezTo>
                      <a:pt x="77" y="69"/>
                      <a:pt x="77" y="69"/>
                      <a:pt x="77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69" y="234"/>
                      <a:pt x="62" y="234"/>
                    </a:cubicBezTo>
                    <a:cubicBezTo>
                      <a:pt x="54" y="234"/>
                      <a:pt x="51" y="231"/>
                      <a:pt x="51" y="224"/>
                    </a:cubicBezTo>
                    <a:cubicBezTo>
                      <a:pt x="51" y="133"/>
                      <a:pt x="51" y="133"/>
                      <a:pt x="51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45" y="224"/>
                      <a:pt x="45" y="224"/>
                      <a:pt x="45" y="224"/>
                    </a:cubicBezTo>
                    <a:cubicBezTo>
                      <a:pt x="45" y="231"/>
                      <a:pt x="41" y="234"/>
                      <a:pt x="34" y="234"/>
                    </a:cubicBezTo>
                    <a:cubicBezTo>
                      <a:pt x="26" y="234"/>
                      <a:pt x="22" y="231"/>
                      <a:pt x="22" y="224"/>
                    </a:cubicBezTo>
                    <a:cubicBezTo>
                      <a:pt x="22" y="69"/>
                      <a:pt x="22" y="69"/>
                      <a:pt x="22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134"/>
                      <a:pt x="18" y="134"/>
                      <a:pt x="18" y="134"/>
                    </a:cubicBezTo>
                    <a:cubicBezTo>
                      <a:pt x="18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8" y="42"/>
                      <a:pt x="25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7" y="42"/>
                      <a:pt x="95" y="48"/>
                      <a:pt x="95" y="60"/>
                    </a:cubicBezTo>
                    <a:lnTo>
                      <a:pt x="95" y="1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18" name="Freeform 19"/>
              <p:cNvSpPr>
                <a:spLocks noEditPoints="1"/>
              </p:cNvSpPr>
              <p:nvPr/>
            </p:nvSpPr>
            <p:spPr bwMode="auto">
              <a:xfrm>
                <a:off x="5035702" y="2030580"/>
                <a:ext cx="279400" cy="679451"/>
              </a:xfrm>
              <a:custGeom>
                <a:avLst/>
                <a:gdLst>
                  <a:gd fmla="*/ 67 w 96" name="T0"/>
                  <a:gd fmla="*/ 19 h 234" name="T1"/>
                  <a:gd fmla="*/ 61 w 96" name="T2"/>
                  <a:gd fmla="*/ 34 h 234" name="T3"/>
                  <a:gd fmla="*/ 48 w 96" name="T4"/>
                  <a:gd fmla="*/ 40 h 234" name="T5"/>
                  <a:gd fmla="*/ 34 w 96" name="T6"/>
                  <a:gd fmla="*/ 34 h 234" name="T7"/>
                  <a:gd fmla="*/ 28 w 96" name="T8"/>
                  <a:gd fmla="*/ 19 h 234" name="T9"/>
                  <a:gd fmla="*/ 34 w 96" name="T10"/>
                  <a:gd fmla="*/ 6 h 234" name="T11"/>
                  <a:gd fmla="*/ 48 w 96" name="T12"/>
                  <a:gd fmla="*/ 0 h 234" name="T13"/>
                  <a:gd fmla="*/ 61 w 96" name="T14"/>
                  <a:gd fmla="*/ 6 h 234" name="T15"/>
                  <a:gd fmla="*/ 67 w 96" name="T16"/>
                  <a:gd fmla="*/ 19 h 234" name="T17"/>
                  <a:gd fmla="*/ 96 w 96" name="T18"/>
                  <a:gd fmla="*/ 134 h 234" name="T19"/>
                  <a:gd fmla="*/ 87 w 96" name="T20"/>
                  <a:gd fmla="*/ 143 h 234" name="T21"/>
                  <a:gd fmla="*/ 77 w 96" name="T22"/>
                  <a:gd fmla="*/ 134 h 234" name="T23"/>
                  <a:gd fmla="*/ 77 w 96" name="T24"/>
                  <a:gd fmla="*/ 69 h 234" name="T25"/>
                  <a:gd fmla="*/ 73 w 96" name="T26"/>
                  <a:gd fmla="*/ 69 h 234" name="T27"/>
                  <a:gd fmla="*/ 73 w 96" name="T28"/>
                  <a:gd fmla="*/ 224 h 234" name="T29"/>
                  <a:gd fmla="*/ 62 w 96" name="T30"/>
                  <a:gd fmla="*/ 234 h 234" name="T31"/>
                  <a:gd fmla="*/ 51 w 96" name="T32"/>
                  <a:gd fmla="*/ 224 h 234" name="T33"/>
                  <a:gd fmla="*/ 51 w 96" name="T34"/>
                  <a:gd fmla="*/ 133 h 234" name="T35"/>
                  <a:gd fmla="*/ 45 w 96" name="T36"/>
                  <a:gd fmla="*/ 133 h 234" name="T37"/>
                  <a:gd fmla="*/ 45 w 96" name="T38"/>
                  <a:gd fmla="*/ 224 h 234" name="T39"/>
                  <a:gd fmla="*/ 34 w 96" name="T40"/>
                  <a:gd fmla="*/ 234 h 234" name="T41"/>
                  <a:gd fmla="*/ 23 w 96" name="T42"/>
                  <a:gd fmla="*/ 224 h 234" name="T43"/>
                  <a:gd fmla="*/ 23 w 96" name="T44"/>
                  <a:gd fmla="*/ 69 h 234" name="T45"/>
                  <a:gd fmla="*/ 18 w 96" name="T46"/>
                  <a:gd fmla="*/ 69 h 234" name="T47"/>
                  <a:gd fmla="*/ 18 w 96" name="T48"/>
                  <a:gd fmla="*/ 134 h 234" name="T49"/>
                  <a:gd fmla="*/ 9 w 96" name="T50"/>
                  <a:gd fmla="*/ 143 h 234" name="T51"/>
                  <a:gd fmla="*/ 0 w 96" name="T52"/>
                  <a:gd fmla="*/ 134 h 234" name="T53"/>
                  <a:gd fmla="*/ 0 w 96" name="T54"/>
                  <a:gd fmla="*/ 60 h 234" name="T55"/>
                  <a:gd fmla="*/ 25 w 96" name="T56"/>
                  <a:gd fmla="*/ 42 h 234" name="T57"/>
                  <a:gd fmla="*/ 71 w 96" name="T58"/>
                  <a:gd fmla="*/ 42 h 234" name="T59"/>
                  <a:gd fmla="*/ 96 w 96" name="T60"/>
                  <a:gd fmla="*/ 60 h 234" name="T61"/>
                  <a:gd fmla="*/ 96 w 96" name="T62"/>
                  <a:gd fmla="*/ 134 h 234" name="T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b="b" l="0" r="r" t="0"/>
                <a:pathLst>
                  <a:path h="234" w="96">
                    <a:moveTo>
                      <a:pt x="67" y="19"/>
                    </a:moveTo>
                    <a:cubicBezTo>
                      <a:pt x="67" y="25"/>
                      <a:pt x="65" y="29"/>
                      <a:pt x="61" y="34"/>
                    </a:cubicBezTo>
                    <a:cubicBezTo>
                      <a:pt x="58" y="38"/>
                      <a:pt x="53" y="40"/>
                      <a:pt x="48" y="40"/>
                    </a:cubicBezTo>
                    <a:cubicBezTo>
                      <a:pt x="42" y="40"/>
                      <a:pt x="38" y="38"/>
                      <a:pt x="34" y="34"/>
                    </a:cubicBezTo>
                    <a:cubicBezTo>
                      <a:pt x="30" y="29"/>
                      <a:pt x="28" y="25"/>
                      <a:pt x="28" y="19"/>
                    </a:cubicBezTo>
                    <a:cubicBezTo>
                      <a:pt x="28" y="14"/>
                      <a:pt x="30" y="9"/>
                      <a:pt x="34" y="6"/>
                    </a:cubicBezTo>
                    <a:cubicBezTo>
                      <a:pt x="37" y="2"/>
                      <a:pt x="42" y="0"/>
                      <a:pt x="48" y="0"/>
                    </a:cubicBezTo>
                    <a:cubicBezTo>
                      <a:pt x="53" y="0"/>
                      <a:pt x="58" y="2"/>
                      <a:pt x="61" y="6"/>
                    </a:cubicBezTo>
                    <a:cubicBezTo>
                      <a:pt x="65" y="9"/>
                      <a:pt x="67" y="14"/>
                      <a:pt x="67" y="19"/>
                    </a:cubicBezTo>
                    <a:close/>
                    <a:moveTo>
                      <a:pt x="96" y="134"/>
                    </a:moveTo>
                    <a:cubicBezTo>
                      <a:pt x="96" y="140"/>
                      <a:pt x="93" y="143"/>
                      <a:pt x="87" y="143"/>
                    </a:cubicBezTo>
                    <a:cubicBezTo>
                      <a:pt x="81" y="143"/>
                      <a:pt x="77" y="140"/>
                      <a:pt x="77" y="134"/>
                    </a:cubicBezTo>
                    <a:cubicBezTo>
                      <a:pt x="77" y="69"/>
                      <a:pt x="77" y="69"/>
                      <a:pt x="77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69" y="234"/>
                      <a:pt x="62" y="234"/>
                    </a:cubicBezTo>
                    <a:cubicBezTo>
                      <a:pt x="54" y="234"/>
                      <a:pt x="51" y="231"/>
                      <a:pt x="51" y="224"/>
                    </a:cubicBezTo>
                    <a:cubicBezTo>
                      <a:pt x="51" y="133"/>
                      <a:pt x="51" y="133"/>
                      <a:pt x="51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45" y="224"/>
                      <a:pt x="45" y="224"/>
                      <a:pt x="45" y="224"/>
                    </a:cubicBezTo>
                    <a:cubicBezTo>
                      <a:pt x="45" y="231"/>
                      <a:pt x="41" y="234"/>
                      <a:pt x="34" y="234"/>
                    </a:cubicBezTo>
                    <a:cubicBezTo>
                      <a:pt x="26" y="234"/>
                      <a:pt x="23" y="231"/>
                      <a:pt x="23" y="224"/>
                    </a:cubicBezTo>
                    <a:cubicBezTo>
                      <a:pt x="23" y="69"/>
                      <a:pt x="23" y="69"/>
                      <a:pt x="23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134"/>
                      <a:pt x="18" y="134"/>
                      <a:pt x="18" y="134"/>
                    </a:cubicBezTo>
                    <a:cubicBezTo>
                      <a:pt x="18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8" y="42"/>
                      <a:pt x="25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7" y="42"/>
                      <a:pt x="96" y="48"/>
                      <a:pt x="96" y="60"/>
                    </a:cubicBezTo>
                    <a:lnTo>
                      <a:pt x="96" y="1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19" name="Freeform 20"/>
              <p:cNvSpPr>
                <a:spLocks noEditPoints="1"/>
              </p:cNvSpPr>
              <p:nvPr/>
            </p:nvSpPr>
            <p:spPr bwMode="auto">
              <a:xfrm>
                <a:off x="7971920" y="2030581"/>
                <a:ext cx="279400" cy="679451"/>
              </a:xfrm>
              <a:custGeom>
                <a:avLst/>
                <a:gdLst>
                  <a:gd fmla="*/ 67 w 96" name="T0"/>
                  <a:gd fmla="*/ 19 h 234" name="T1"/>
                  <a:gd fmla="*/ 61 w 96" name="T2"/>
                  <a:gd fmla="*/ 34 h 234" name="T3"/>
                  <a:gd fmla="*/ 48 w 96" name="T4"/>
                  <a:gd fmla="*/ 40 h 234" name="T5"/>
                  <a:gd fmla="*/ 34 w 96" name="T6"/>
                  <a:gd fmla="*/ 34 h 234" name="T7"/>
                  <a:gd fmla="*/ 28 w 96" name="T8"/>
                  <a:gd fmla="*/ 19 h 234" name="T9"/>
                  <a:gd fmla="*/ 34 w 96" name="T10"/>
                  <a:gd fmla="*/ 6 h 234" name="T11"/>
                  <a:gd fmla="*/ 48 w 96" name="T12"/>
                  <a:gd fmla="*/ 0 h 234" name="T13"/>
                  <a:gd fmla="*/ 61 w 96" name="T14"/>
                  <a:gd fmla="*/ 6 h 234" name="T15"/>
                  <a:gd fmla="*/ 67 w 96" name="T16"/>
                  <a:gd fmla="*/ 19 h 234" name="T17"/>
                  <a:gd fmla="*/ 96 w 96" name="T18"/>
                  <a:gd fmla="*/ 134 h 234" name="T19"/>
                  <a:gd fmla="*/ 86 w 96" name="T20"/>
                  <a:gd fmla="*/ 143 h 234" name="T21"/>
                  <a:gd fmla="*/ 77 w 96" name="T22"/>
                  <a:gd fmla="*/ 134 h 234" name="T23"/>
                  <a:gd fmla="*/ 77 w 96" name="T24"/>
                  <a:gd fmla="*/ 69 h 234" name="T25"/>
                  <a:gd fmla="*/ 73 w 96" name="T26"/>
                  <a:gd fmla="*/ 69 h 234" name="T27"/>
                  <a:gd fmla="*/ 73 w 96" name="T28"/>
                  <a:gd fmla="*/ 224 h 234" name="T29"/>
                  <a:gd fmla="*/ 62 w 96" name="T30"/>
                  <a:gd fmla="*/ 234 h 234" name="T31"/>
                  <a:gd fmla="*/ 51 w 96" name="T32"/>
                  <a:gd fmla="*/ 224 h 234" name="T33"/>
                  <a:gd fmla="*/ 51 w 96" name="T34"/>
                  <a:gd fmla="*/ 133 h 234" name="T35"/>
                  <a:gd fmla="*/ 45 w 96" name="T36"/>
                  <a:gd fmla="*/ 133 h 234" name="T37"/>
                  <a:gd fmla="*/ 45 w 96" name="T38"/>
                  <a:gd fmla="*/ 224 h 234" name="T39"/>
                  <a:gd fmla="*/ 34 w 96" name="T40"/>
                  <a:gd fmla="*/ 234 h 234" name="T41"/>
                  <a:gd fmla="*/ 23 w 96" name="T42"/>
                  <a:gd fmla="*/ 224 h 234" name="T43"/>
                  <a:gd fmla="*/ 23 w 96" name="T44"/>
                  <a:gd fmla="*/ 69 h 234" name="T45"/>
                  <a:gd fmla="*/ 18 w 96" name="T46"/>
                  <a:gd fmla="*/ 69 h 234" name="T47"/>
                  <a:gd fmla="*/ 18 w 96" name="T48"/>
                  <a:gd fmla="*/ 134 h 234" name="T49"/>
                  <a:gd fmla="*/ 9 w 96" name="T50"/>
                  <a:gd fmla="*/ 143 h 234" name="T51"/>
                  <a:gd fmla="*/ 0 w 96" name="T52"/>
                  <a:gd fmla="*/ 134 h 234" name="T53"/>
                  <a:gd fmla="*/ 0 w 96" name="T54"/>
                  <a:gd fmla="*/ 60 h 234" name="T55"/>
                  <a:gd fmla="*/ 25 w 96" name="T56"/>
                  <a:gd fmla="*/ 42 h 234" name="T57"/>
                  <a:gd fmla="*/ 71 w 96" name="T58"/>
                  <a:gd fmla="*/ 42 h 234" name="T59"/>
                  <a:gd fmla="*/ 96 w 96" name="T60"/>
                  <a:gd fmla="*/ 60 h 234" name="T61"/>
                  <a:gd fmla="*/ 96 w 96" name="T62"/>
                  <a:gd fmla="*/ 134 h 234" name="T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b="b" l="0" r="r" t="0"/>
                <a:pathLst>
                  <a:path h="234" w="96">
                    <a:moveTo>
                      <a:pt x="67" y="19"/>
                    </a:moveTo>
                    <a:cubicBezTo>
                      <a:pt x="67" y="25"/>
                      <a:pt x="65" y="29"/>
                      <a:pt x="61" y="34"/>
                    </a:cubicBezTo>
                    <a:cubicBezTo>
                      <a:pt x="58" y="38"/>
                      <a:pt x="53" y="40"/>
                      <a:pt x="48" y="40"/>
                    </a:cubicBezTo>
                    <a:cubicBezTo>
                      <a:pt x="42" y="40"/>
                      <a:pt x="38" y="38"/>
                      <a:pt x="34" y="34"/>
                    </a:cubicBezTo>
                    <a:cubicBezTo>
                      <a:pt x="30" y="29"/>
                      <a:pt x="28" y="25"/>
                      <a:pt x="28" y="19"/>
                    </a:cubicBezTo>
                    <a:cubicBezTo>
                      <a:pt x="28" y="14"/>
                      <a:pt x="30" y="9"/>
                      <a:pt x="34" y="6"/>
                    </a:cubicBezTo>
                    <a:cubicBezTo>
                      <a:pt x="37" y="2"/>
                      <a:pt x="42" y="0"/>
                      <a:pt x="48" y="0"/>
                    </a:cubicBezTo>
                    <a:cubicBezTo>
                      <a:pt x="53" y="0"/>
                      <a:pt x="58" y="2"/>
                      <a:pt x="61" y="6"/>
                    </a:cubicBezTo>
                    <a:cubicBezTo>
                      <a:pt x="65" y="9"/>
                      <a:pt x="67" y="14"/>
                      <a:pt x="67" y="19"/>
                    </a:cubicBezTo>
                    <a:close/>
                    <a:moveTo>
                      <a:pt x="96" y="134"/>
                    </a:moveTo>
                    <a:cubicBezTo>
                      <a:pt x="96" y="140"/>
                      <a:pt x="93" y="143"/>
                      <a:pt x="86" y="143"/>
                    </a:cubicBezTo>
                    <a:cubicBezTo>
                      <a:pt x="80" y="143"/>
                      <a:pt x="77" y="140"/>
                      <a:pt x="77" y="134"/>
                    </a:cubicBezTo>
                    <a:cubicBezTo>
                      <a:pt x="77" y="69"/>
                      <a:pt x="77" y="69"/>
                      <a:pt x="77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69" y="234"/>
                      <a:pt x="62" y="234"/>
                    </a:cubicBezTo>
                    <a:cubicBezTo>
                      <a:pt x="54" y="234"/>
                      <a:pt x="51" y="231"/>
                      <a:pt x="51" y="224"/>
                    </a:cubicBezTo>
                    <a:cubicBezTo>
                      <a:pt x="51" y="133"/>
                      <a:pt x="51" y="133"/>
                      <a:pt x="51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45" y="224"/>
                      <a:pt x="45" y="224"/>
                      <a:pt x="45" y="224"/>
                    </a:cubicBezTo>
                    <a:cubicBezTo>
                      <a:pt x="45" y="231"/>
                      <a:pt x="41" y="234"/>
                      <a:pt x="34" y="234"/>
                    </a:cubicBezTo>
                    <a:cubicBezTo>
                      <a:pt x="26" y="234"/>
                      <a:pt x="23" y="231"/>
                      <a:pt x="23" y="224"/>
                    </a:cubicBezTo>
                    <a:cubicBezTo>
                      <a:pt x="23" y="69"/>
                      <a:pt x="23" y="69"/>
                      <a:pt x="23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134"/>
                      <a:pt x="18" y="134"/>
                      <a:pt x="18" y="134"/>
                    </a:cubicBezTo>
                    <a:cubicBezTo>
                      <a:pt x="18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8" y="42"/>
                      <a:pt x="25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7" y="42"/>
                      <a:pt x="96" y="48"/>
                      <a:pt x="96" y="60"/>
                    </a:cubicBezTo>
                    <a:lnTo>
                      <a:pt x="96" y="1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0" name="Freeform 21"/>
              <p:cNvSpPr>
                <a:spLocks noEditPoints="1"/>
              </p:cNvSpPr>
              <p:nvPr/>
            </p:nvSpPr>
            <p:spPr bwMode="auto">
              <a:xfrm>
                <a:off x="6212970" y="2030581"/>
                <a:ext cx="277284" cy="679451"/>
              </a:xfrm>
              <a:custGeom>
                <a:avLst/>
                <a:gdLst>
                  <a:gd fmla="*/ 67 w 95" name="T0"/>
                  <a:gd fmla="*/ 19 h 234" name="T1"/>
                  <a:gd fmla="*/ 61 w 95" name="T2"/>
                  <a:gd fmla="*/ 34 h 234" name="T3"/>
                  <a:gd fmla="*/ 47 w 95" name="T4"/>
                  <a:gd fmla="*/ 40 h 234" name="T5"/>
                  <a:gd fmla="*/ 33 w 95" name="T6"/>
                  <a:gd fmla="*/ 34 h 234" name="T7"/>
                  <a:gd fmla="*/ 28 w 95" name="T8"/>
                  <a:gd fmla="*/ 19 h 234" name="T9"/>
                  <a:gd fmla="*/ 33 w 95" name="T10"/>
                  <a:gd fmla="*/ 6 h 234" name="T11"/>
                  <a:gd fmla="*/ 47 w 95" name="T12"/>
                  <a:gd fmla="*/ 0 h 234" name="T13"/>
                  <a:gd fmla="*/ 61 w 95" name="T14"/>
                  <a:gd fmla="*/ 6 h 234" name="T15"/>
                  <a:gd fmla="*/ 67 w 95" name="T16"/>
                  <a:gd fmla="*/ 19 h 234" name="T17"/>
                  <a:gd fmla="*/ 95 w 95" name="T18"/>
                  <a:gd fmla="*/ 134 h 234" name="T19"/>
                  <a:gd fmla="*/ 86 w 95" name="T20"/>
                  <a:gd fmla="*/ 143 h 234" name="T21"/>
                  <a:gd fmla="*/ 77 w 95" name="T22"/>
                  <a:gd fmla="*/ 134 h 234" name="T23"/>
                  <a:gd fmla="*/ 77 w 95" name="T24"/>
                  <a:gd fmla="*/ 69 h 234" name="T25"/>
                  <a:gd fmla="*/ 73 w 95" name="T26"/>
                  <a:gd fmla="*/ 69 h 234" name="T27"/>
                  <a:gd fmla="*/ 73 w 95" name="T28"/>
                  <a:gd fmla="*/ 224 h 234" name="T29"/>
                  <a:gd fmla="*/ 62 w 95" name="T30"/>
                  <a:gd fmla="*/ 234 h 234" name="T31"/>
                  <a:gd fmla="*/ 50 w 95" name="T32"/>
                  <a:gd fmla="*/ 224 h 234" name="T33"/>
                  <a:gd fmla="*/ 50 w 95" name="T34"/>
                  <a:gd fmla="*/ 133 h 234" name="T35"/>
                  <a:gd fmla="*/ 45 w 95" name="T36"/>
                  <a:gd fmla="*/ 133 h 234" name="T37"/>
                  <a:gd fmla="*/ 45 w 95" name="T38"/>
                  <a:gd fmla="*/ 224 h 234" name="T39"/>
                  <a:gd fmla="*/ 33 w 95" name="T40"/>
                  <a:gd fmla="*/ 234 h 234" name="T41"/>
                  <a:gd fmla="*/ 22 w 95" name="T42"/>
                  <a:gd fmla="*/ 224 h 234" name="T43"/>
                  <a:gd fmla="*/ 22 w 95" name="T44"/>
                  <a:gd fmla="*/ 69 h 234" name="T45"/>
                  <a:gd fmla="*/ 18 w 95" name="T46"/>
                  <a:gd fmla="*/ 69 h 234" name="T47"/>
                  <a:gd fmla="*/ 18 w 95" name="T48"/>
                  <a:gd fmla="*/ 134 h 234" name="T49"/>
                  <a:gd fmla="*/ 9 w 95" name="T50"/>
                  <a:gd fmla="*/ 143 h 234" name="T51"/>
                  <a:gd fmla="*/ 0 w 95" name="T52"/>
                  <a:gd fmla="*/ 134 h 234" name="T53"/>
                  <a:gd fmla="*/ 0 w 95" name="T54"/>
                  <a:gd fmla="*/ 60 h 234" name="T55"/>
                  <a:gd fmla="*/ 25 w 95" name="T56"/>
                  <a:gd fmla="*/ 42 h 234" name="T57"/>
                  <a:gd fmla="*/ 71 w 95" name="T58"/>
                  <a:gd fmla="*/ 42 h 234" name="T59"/>
                  <a:gd fmla="*/ 95 w 95" name="T60"/>
                  <a:gd fmla="*/ 60 h 234" name="T61"/>
                  <a:gd fmla="*/ 95 w 95" name="T62"/>
                  <a:gd fmla="*/ 134 h 234" name="T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b="b" l="0" r="r" t="0"/>
                <a:pathLst>
                  <a:path h="234" w="95">
                    <a:moveTo>
                      <a:pt x="67" y="19"/>
                    </a:moveTo>
                    <a:cubicBezTo>
                      <a:pt x="67" y="25"/>
                      <a:pt x="65" y="29"/>
                      <a:pt x="61" y="34"/>
                    </a:cubicBezTo>
                    <a:cubicBezTo>
                      <a:pt x="57" y="38"/>
                      <a:pt x="53" y="40"/>
                      <a:pt x="47" y="40"/>
                    </a:cubicBezTo>
                    <a:cubicBezTo>
                      <a:pt x="42" y="40"/>
                      <a:pt x="37" y="38"/>
                      <a:pt x="33" y="34"/>
                    </a:cubicBezTo>
                    <a:cubicBezTo>
                      <a:pt x="30" y="29"/>
                      <a:pt x="28" y="25"/>
                      <a:pt x="28" y="19"/>
                    </a:cubicBezTo>
                    <a:cubicBezTo>
                      <a:pt x="28" y="14"/>
                      <a:pt x="30" y="9"/>
                      <a:pt x="33" y="6"/>
                    </a:cubicBezTo>
                    <a:cubicBezTo>
                      <a:pt x="37" y="2"/>
                      <a:pt x="42" y="0"/>
                      <a:pt x="47" y="0"/>
                    </a:cubicBezTo>
                    <a:cubicBezTo>
                      <a:pt x="53" y="0"/>
                      <a:pt x="57" y="2"/>
                      <a:pt x="61" y="6"/>
                    </a:cubicBezTo>
                    <a:cubicBezTo>
                      <a:pt x="65" y="9"/>
                      <a:pt x="67" y="14"/>
                      <a:pt x="67" y="19"/>
                    </a:cubicBezTo>
                    <a:close/>
                    <a:moveTo>
                      <a:pt x="95" y="134"/>
                    </a:moveTo>
                    <a:cubicBezTo>
                      <a:pt x="95" y="140"/>
                      <a:pt x="92" y="143"/>
                      <a:pt x="86" y="143"/>
                    </a:cubicBezTo>
                    <a:cubicBezTo>
                      <a:pt x="80" y="143"/>
                      <a:pt x="77" y="140"/>
                      <a:pt x="77" y="134"/>
                    </a:cubicBezTo>
                    <a:cubicBezTo>
                      <a:pt x="77" y="69"/>
                      <a:pt x="77" y="69"/>
                      <a:pt x="77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69" y="234"/>
                      <a:pt x="62" y="234"/>
                    </a:cubicBezTo>
                    <a:cubicBezTo>
                      <a:pt x="54" y="234"/>
                      <a:pt x="50" y="231"/>
                      <a:pt x="50" y="224"/>
                    </a:cubicBezTo>
                    <a:cubicBezTo>
                      <a:pt x="50" y="133"/>
                      <a:pt x="50" y="133"/>
                      <a:pt x="50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45" y="224"/>
                      <a:pt x="45" y="224"/>
                      <a:pt x="45" y="224"/>
                    </a:cubicBezTo>
                    <a:cubicBezTo>
                      <a:pt x="45" y="231"/>
                      <a:pt x="41" y="234"/>
                      <a:pt x="33" y="234"/>
                    </a:cubicBezTo>
                    <a:cubicBezTo>
                      <a:pt x="26" y="234"/>
                      <a:pt x="22" y="231"/>
                      <a:pt x="22" y="224"/>
                    </a:cubicBezTo>
                    <a:cubicBezTo>
                      <a:pt x="22" y="69"/>
                      <a:pt x="22" y="69"/>
                      <a:pt x="22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134"/>
                      <a:pt x="18" y="134"/>
                      <a:pt x="18" y="134"/>
                    </a:cubicBezTo>
                    <a:cubicBezTo>
                      <a:pt x="18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8" y="42"/>
                      <a:pt x="25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7" y="42"/>
                      <a:pt x="95" y="48"/>
                      <a:pt x="95" y="60"/>
                    </a:cubicBezTo>
                    <a:lnTo>
                      <a:pt x="95" y="1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1" name="Freeform 23"/>
              <p:cNvSpPr>
                <a:spLocks noEditPoints="1"/>
              </p:cNvSpPr>
              <p:nvPr/>
            </p:nvSpPr>
            <p:spPr bwMode="auto">
              <a:xfrm>
                <a:off x="6799287" y="2030581"/>
                <a:ext cx="277284" cy="679451"/>
              </a:xfrm>
              <a:custGeom>
                <a:avLst/>
                <a:gdLst>
                  <a:gd fmla="*/ 67 w 96" name="T0"/>
                  <a:gd fmla="*/ 19 h 234" name="T1"/>
                  <a:gd fmla="*/ 62 w 96" name="T2"/>
                  <a:gd fmla="*/ 34 h 234" name="T3"/>
                  <a:gd fmla="*/ 48 w 96" name="T4"/>
                  <a:gd fmla="*/ 40 h 234" name="T5"/>
                  <a:gd fmla="*/ 34 w 96" name="T6"/>
                  <a:gd fmla="*/ 34 h 234" name="T7"/>
                  <a:gd fmla="*/ 28 w 96" name="T8"/>
                  <a:gd fmla="*/ 19 h 234" name="T9"/>
                  <a:gd fmla="*/ 34 w 96" name="T10"/>
                  <a:gd fmla="*/ 6 h 234" name="T11"/>
                  <a:gd fmla="*/ 48 w 96" name="T12"/>
                  <a:gd fmla="*/ 0 h 234" name="T13"/>
                  <a:gd fmla="*/ 62 w 96" name="T14"/>
                  <a:gd fmla="*/ 6 h 234" name="T15"/>
                  <a:gd fmla="*/ 67 w 96" name="T16"/>
                  <a:gd fmla="*/ 19 h 234" name="T17"/>
                  <a:gd fmla="*/ 96 w 96" name="T18"/>
                  <a:gd fmla="*/ 134 h 234" name="T19"/>
                  <a:gd fmla="*/ 87 w 96" name="T20"/>
                  <a:gd fmla="*/ 143 h 234" name="T21"/>
                  <a:gd fmla="*/ 78 w 96" name="T22"/>
                  <a:gd fmla="*/ 134 h 234" name="T23"/>
                  <a:gd fmla="*/ 78 w 96" name="T24"/>
                  <a:gd fmla="*/ 69 h 234" name="T25"/>
                  <a:gd fmla="*/ 73 w 96" name="T26"/>
                  <a:gd fmla="*/ 69 h 234" name="T27"/>
                  <a:gd fmla="*/ 73 w 96" name="T28"/>
                  <a:gd fmla="*/ 224 h 234" name="T29"/>
                  <a:gd fmla="*/ 62 w 96" name="T30"/>
                  <a:gd fmla="*/ 234 h 234" name="T31"/>
                  <a:gd fmla="*/ 51 w 96" name="T32"/>
                  <a:gd fmla="*/ 224 h 234" name="T33"/>
                  <a:gd fmla="*/ 51 w 96" name="T34"/>
                  <a:gd fmla="*/ 133 h 234" name="T35"/>
                  <a:gd fmla="*/ 45 w 96" name="T36"/>
                  <a:gd fmla="*/ 133 h 234" name="T37"/>
                  <a:gd fmla="*/ 45 w 96" name="T38"/>
                  <a:gd fmla="*/ 224 h 234" name="T39"/>
                  <a:gd fmla="*/ 34 w 96" name="T40"/>
                  <a:gd fmla="*/ 234 h 234" name="T41"/>
                  <a:gd fmla="*/ 23 w 96" name="T42"/>
                  <a:gd fmla="*/ 224 h 234" name="T43"/>
                  <a:gd fmla="*/ 23 w 96" name="T44"/>
                  <a:gd fmla="*/ 69 h 234" name="T45"/>
                  <a:gd fmla="*/ 18 w 96" name="T46"/>
                  <a:gd fmla="*/ 69 h 234" name="T47"/>
                  <a:gd fmla="*/ 18 w 96" name="T48"/>
                  <a:gd fmla="*/ 134 h 234" name="T49"/>
                  <a:gd fmla="*/ 9 w 96" name="T50"/>
                  <a:gd fmla="*/ 143 h 234" name="T51"/>
                  <a:gd fmla="*/ 0 w 96" name="T52"/>
                  <a:gd fmla="*/ 134 h 234" name="T53"/>
                  <a:gd fmla="*/ 0 w 96" name="T54"/>
                  <a:gd fmla="*/ 60 h 234" name="T55"/>
                  <a:gd fmla="*/ 25 w 96" name="T56"/>
                  <a:gd fmla="*/ 42 h 234" name="T57"/>
                  <a:gd fmla="*/ 71 w 96" name="T58"/>
                  <a:gd fmla="*/ 42 h 234" name="T59"/>
                  <a:gd fmla="*/ 96 w 96" name="T60"/>
                  <a:gd fmla="*/ 60 h 234" name="T61"/>
                  <a:gd fmla="*/ 96 w 96" name="T62"/>
                  <a:gd fmla="*/ 134 h 234" name="T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b="b" l="0" r="r" t="0"/>
                <a:pathLst>
                  <a:path h="234" w="96">
                    <a:moveTo>
                      <a:pt x="67" y="19"/>
                    </a:moveTo>
                    <a:cubicBezTo>
                      <a:pt x="67" y="25"/>
                      <a:pt x="66" y="29"/>
                      <a:pt x="62" y="34"/>
                    </a:cubicBezTo>
                    <a:cubicBezTo>
                      <a:pt x="58" y="38"/>
                      <a:pt x="53" y="40"/>
                      <a:pt x="48" y="40"/>
                    </a:cubicBezTo>
                    <a:cubicBezTo>
                      <a:pt x="42" y="40"/>
                      <a:pt x="38" y="38"/>
                      <a:pt x="34" y="34"/>
                    </a:cubicBezTo>
                    <a:cubicBezTo>
                      <a:pt x="30" y="29"/>
                      <a:pt x="28" y="25"/>
                      <a:pt x="28" y="19"/>
                    </a:cubicBezTo>
                    <a:cubicBezTo>
                      <a:pt x="28" y="14"/>
                      <a:pt x="30" y="9"/>
                      <a:pt x="34" y="6"/>
                    </a:cubicBezTo>
                    <a:cubicBezTo>
                      <a:pt x="38" y="2"/>
                      <a:pt x="42" y="0"/>
                      <a:pt x="48" y="0"/>
                    </a:cubicBezTo>
                    <a:cubicBezTo>
                      <a:pt x="53" y="0"/>
                      <a:pt x="58" y="2"/>
                      <a:pt x="62" y="6"/>
                    </a:cubicBezTo>
                    <a:cubicBezTo>
                      <a:pt x="66" y="9"/>
                      <a:pt x="67" y="14"/>
                      <a:pt x="67" y="19"/>
                    </a:cubicBezTo>
                    <a:close/>
                    <a:moveTo>
                      <a:pt x="96" y="134"/>
                    </a:moveTo>
                    <a:cubicBezTo>
                      <a:pt x="96" y="140"/>
                      <a:pt x="93" y="143"/>
                      <a:pt x="87" y="143"/>
                    </a:cubicBezTo>
                    <a:cubicBezTo>
                      <a:pt x="81" y="143"/>
                      <a:pt x="78" y="140"/>
                      <a:pt x="78" y="134"/>
                    </a:cubicBezTo>
                    <a:cubicBezTo>
                      <a:pt x="78" y="69"/>
                      <a:pt x="78" y="69"/>
                      <a:pt x="78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69" y="234"/>
                      <a:pt x="62" y="234"/>
                    </a:cubicBezTo>
                    <a:cubicBezTo>
                      <a:pt x="54" y="234"/>
                      <a:pt x="51" y="231"/>
                      <a:pt x="51" y="224"/>
                    </a:cubicBezTo>
                    <a:cubicBezTo>
                      <a:pt x="51" y="133"/>
                      <a:pt x="51" y="133"/>
                      <a:pt x="51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45" y="224"/>
                      <a:pt x="45" y="224"/>
                      <a:pt x="45" y="224"/>
                    </a:cubicBezTo>
                    <a:cubicBezTo>
                      <a:pt x="45" y="231"/>
                      <a:pt x="41" y="234"/>
                      <a:pt x="34" y="234"/>
                    </a:cubicBezTo>
                    <a:cubicBezTo>
                      <a:pt x="26" y="234"/>
                      <a:pt x="23" y="231"/>
                      <a:pt x="23" y="224"/>
                    </a:cubicBezTo>
                    <a:cubicBezTo>
                      <a:pt x="23" y="69"/>
                      <a:pt x="23" y="69"/>
                      <a:pt x="23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134"/>
                      <a:pt x="18" y="134"/>
                      <a:pt x="18" y="134"/>
                    </a:cubicBezTo>
                    <a:cubicBezTo>
                      <a:pt x="18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8" y="42"/>
                      <a:pt x="25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7" y="42"/>
                      <a:pt x="96" y="48"/>
                      <a:pt x="96" y="60"/>
                    </a:cubicBezTo>
                    <a:lnTo>
                      <a:pt x="96" y="1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2" name="Freeform 5"/>
              <p:cNvSpPr>
                <a:spLocks noEditPoints="1"/>
              </p:cNvSpPr>
              <p:nvPr/>
            </p:nvSpPr>
            <p:spPr bwMode="auto">
              <a:xfrm>
                <a:off x="8287303" y="2030581"/>
                <a:ext cx="277284" cy="679451"/>
              </a:xfrm>
              <a:custGeom>
                <a:avLst/>
                <a:gdLst>
                  <a:gd fmla="*/ 67 w 95" name="T0"/>
                  <a:gd fmla="*/ 19 h 234" name="T1"/>
                  <a:gd fmla="*/ 61 w 95" name="T2"/>
                  <a:gd fmla="*/ 34 h 234" name="T3"/>
                  <a:gd fmla="*/ 47 w 95" name="T4"/>
                  <a:gd fmla="*/ 40 h 234" name="T5"/>
                  <a:gd fmla="*/ 33 w 95" name="T6"/>
                  <a:gd fmla="*/ 34 h 234" name="T7"/>
                  <a:gd fmla="*/ 28 w 95" name="T8"/>
                  <a:gd fmla="*/ 19 h 234" name="T9"/>
                  <a:gd fmla="*/ 33 w 95" name="T10"/>
                  <a:gd fmla="*/ 6 h 234" name="T11"/>
                  <a:gd fmla="*/ 47 w 95" name="T12"/>
                  <a:gd fmla="*/ 0 h 234" name="T13"/>
                  <a:gd fmla="*/ 61 w 95" name="T14"/>
                  <a:gd fmla="*/ 6 h 234" name="T15"/>
                  <a:gd fmla="*/ 67 w 95" name="T16"/>
                  <a:gd fmla="*/ 19 h 234" name="T17"/>
                  <a:gd fmla="*/ 95 w 95" name="T18"/>
                  <a:gd fmla="*/ 134 h 234" name="T19"/>
                  <a:gd fmla="*/ 86 w 95" name="T20"/>
                  <a:gd fmla="*/ 143 h 234" name="T21"/>
                  <a:gd fmla="*/ 77 w 95" name="T22"/>
                  <a:gd fmla="*/ 134 h 234" name="T23"/>
                  <a:gd fmla="*/ 77 w 95" name="T24"/>
                  <a:gd fmla="*/ 69 h 234" name="T25"/>
                  <a:gd fmla="*/ 73 w 95" name="T26"/>
                  <a:gd fmla="*/ 69 h 234" name="T27"/>
                  <a:gd fmla="*/ 73 w 95" name="T28"/>
                  <a:gd fmla="*/ 224 h 234" name="T29"/>
                  <a:gd fmla="*/ 62 w 95" name="T30"/>
                  <a:gd fmla="*/ 234 h 234" name="T31"/>
                  <a:gd fmla="*/ 50 w 95" name="T32"/>
                  <a:gd fmla="*/ 224 h 234" name="T33"/>
                  <a:gd fmla="*/ 50 w 95" name="T34"/>
                  <a:gd fmla="*/ 133 h 234" name="T35"/>
                  <a:gd fmla="*/ 45 w 95" name="T36"/>
                  <a:gd fmla="*/ 133 h 234" name="T37"/>
                  <a:gd fmla="*/ 45 w 95" name="T38"/>
                  <a:gd fmla="*/ 224 h 234" name="T39"/>
                  <a:gd fmla="*/ 33 w 95" name="T40"/>
                  <a:gd fmla="*/ 234 h 234" name="T41"/>
                  <a:gd fmla="*/ 22 w 95" name="T42"/>
                  <a:gd fmla="*/ 224 h 234" name="T43"/>
                  <a:gd fmla="*/ 22 w 95" name="T44"/>
                  <a:gd fmla="*/ 69 h 234" name="T45"/>
                  <a:gd fmla="*/ 18 w 95" name="T46"/>
                  <a:gd fmla="*/ 69 h 234" name="T47"/>
                  <a:gd fmla="*/ 18 w 95" name="T48"/>
                  <a:gd fmla="*/ 134 h 234" name="T49"/>
                  <a:gd fmla="*/ 9 w 95" name="T50"/>
                  <a:gd fmla="*/ 143 h 234" name="T51"/>
                  <a:gd fmla="*/ 0 w 95" name="T52"/>
                  <a:gd fmla="*/ 134 h 234" name="T53"/>
                  <a:gd fmla="*/ 0 w 95" name="T54"/>
                  <a:gd fmla="*/ 60 h 234" name="T55"/>
                  <a:gd fmla="*/ 24 w 95" name="T56"/>
                  <a:gd fmla="*/ 42 h 234" name="T57"/>
                  <a:gd fmla="*/ 71 w 95" name="T58"/>
                  <a:gd fmla="*/ 42 h 234" name="T59"/>
                  <a:gd fmla="*/ 95 w 95" name="T60"/>
                  <a:gd fmla="*/ 60 h 234" name="T61"/>
                  <a:gd fmla="*/ 95 w 95" name="T62"/>
                  <a:gd fmla="*/ 134 h 234" name="T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b="b" l="0" r="r" t="0"/>
                <a:pathLst>
                  <a:path h="234" w="95">
                    <a:moveTo>
                      <a:pt x="67" y="19"/>
                    </a:moveTo>
                    <a:cubicBezTo>
                      <a:pt x="67" y="25"/>
                      <a:pt x="65" y="29"/>
                      <a:pt x="61" y="34"/>
                    </a:cubicBezTo>
                    <a:cubicBezTo>
                      <a:pt x="57" y="38"/>
                      <a:pt x="53" y="40"/>
                      <a:pt x="47" y="40"/>
                    </a:cubicBezTo>
                    <a:cubicBezTo>
                      <a:pt x="42" y="40"/>
                      <a:pt x="37" y="38"/>
                      <a:pt x="33" y="34"/>
                    </a:cubicBezTo>
                    <a:cubicBezTo>
                      <a:pt x="29" y="29"/>
                      <a:pt x="28" y="25"/>
                      <a:pt x="28" y="19"/>
                    </a:cubicBezTo>
                    <a:cubicBezTo>
                      <a:pt x="28" y="14"/>
                      <a:pt x="29" y="9"/>
                      <a:pt x="33" y="6"/>
                    </a:cubicBezTo>
                    <a:cubicBezTo>
                      <a:pt x="37" y="2"/>
                      <a:pt x="42" y="0"/>
                      <a:pt x="47" y="0"/>
                    </a:cubicBezTo>
                    <a:cubicBezTo>
                      <a:pt x="53" y="0"/>
                      <a:pt x="57" y="2"/>
                      <a:pt x="61" y="6"/>
                    </a:cubicBezTo>
                    <a:cubicBezTo>
                      <a:pt x="65" y="9"/>
                      <a:pt x="67" y="14"/>
                      <a:pt x="67" y="19"/>
                    </a:cubicBezTo>
                    <a:close/>
                    <a:moveTo>
                      <a:pt x="95" y="134"/>
                    </a:moveTo>
                    <a:cubicBezTo>
                      <a:pt x="95" y="140"/>
                      <a:pt x="92" y="143"/>
                      <a:pt x="86" y="143"/>
                    </a:cubicBezTo>
                    <a:cubicBezTo>
                      <a:pt x="80" y="143"/>
                      <a:pt x="77" y="140"/>
                      <a:pt x="77" y="134"/>
                    </a:cubicBezTo>
                    <a:cubicBezTo>
                      <a:pt x="77" y="69"/>
                      <a:pt x="77" y="69"/>
                      <a:pt x="77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69" y="234"/>
                      <a:pt x="62" y="234"/>
                    </a:cubicBezTo>
                    <a:cubicBezTo>
                      <a:pt x="54" y="234"/>
                      <a:pt x="50" y="231"/>
                      <a:pt x="50" y="224"/>
                    </a:cubicBezTo>
                    <a:cubicBezTo>
                      <a:pt x="50" y="133"/>
                      <a:pt x="50" y="133"/>
                      <a:pt x="50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45" y="224"/>
                      <a:pt x="45" y="224"/>
                      <a:pt x="45" y="224"/>
                    </a:cubicBezTo>
                    <a:cubicBezTo>
                      <a:pt x="45" y="231"/>
                      <a:pt x="41" y="234"/>
                      <a:pt x="33" y="234"/>
                    </a:cubicBezTo>
                    <a:cubicBezTo>
                      <a:pt x="26" y="234"/>
                      <a:pt x="22" y="231"/>
                      <a:pt x="22" y="224"/>
                    </a:cubicBezTo>
                    <a:cubicBezTo>
                      <a:pt x="22" y="69"/>
                      <a:pt x="22" y="69"/>
                      <a:pt x="22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134"/>
                      <a:pt x="18" y="134"/>
                      <a:pt x="18" y="134"/>
                    </a:cubicBezTo>
                    <a:cubicBezTo>
                      <a:pt x="18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8" y="42"/>
                      <a:pt x="24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7" y="42"/>
                      <a:pt x="95" y="48"/>
                      <a:pt x="95" y="60"/>
                    </a:cubicBezTo>
                    <a:lnTo>
                      <a:pt x="95" y="1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3" name="Freeform 7"/>
              <p:cNvSpPr>
                <a:spLocks noEditPoints="1"/>
              </p:cNvSpPr>
              <p:nvPr/>
            </p:nvSpPr>
            <p:spPr bwMode="auto">
              <a:xfrm>
                <a:off x="9457819" y="2030581"/>
                <a:ext cx="277284" cy="679451"/>
              </a:xfrm>
              <a:custGeom>
                <a:avLst/>
                <a:gdLst>
                  <a:gd fmla="*/ 68 w 96" name="T0"/>
                  <a:gd fmla="*/ 19 h 234" name="T1"/>
                  <a:gd fmla="*/ 62 w 96" name="T2"/>
                  <a:gd fmla="*/ 34 h 234" name="T3"/>
                  <a:gd fmla="*/ 48 w 96" name="T4"/>
                  <a:gd fmla="*/ 40 h 234" name="T5"/>
                  <a:gd fmla="*/ 34 w 96" name="T6"/>
                  <a:gd fmla="*/ 34 h 234" name="T7"/>
                  <a:gd fmla="*/ 28 w 96" name="T8"/>
                  <a:gd fmla="*/ 19 h 234" name="T9"/>
                  <a:gd fmla="*/ 34 w 96" name="T10"/>
                  <a:gd fmla="*/ 6 h 234" name="T11"/>
                  <a:gd fmla="*/ 48 w 96" name="T12"/>
                  <a:gd fmla="*/ 0 h 234" name="T13"/>
                  <a:gd fmla="*/ 62 w 96" name="T14"/>
                  <a:gd fmla="*/ 6 h 234" name="T15"/>
                  <a:gd fmla="*/ 68 w 96" name="T16"/>
                  <a:gd fmla="*/ 19 h 234" name="T17"/>
                  <a:gd fmla="*/ 96 w 96" name="T18"/>
                  <a:gd fmla="*/ 134 h 234" name="T19"/>
                  <a:gd fmla="*/ 87 w 96" name="T20"/>
                  <a:gd fmla="*/ 143 h 234" name="T21"/>
                  <a:gd fmla="*/ 78 w 96" name="T22"/>
                  <a:gd fmla="*/ 134 h 234" name="T23"/>
                  <a:gd fmla="*/ 78 w 96" name="T24"/>
                  <a:gd fmla="*/ 69 h 234" name="T25"/>
                  <a:gd fmla="*/ 73 w 96" name="T26"/>
                  <a:gd fmla="*/ 69 h 234" name="T27"/>
                  <a:gd fmla="*/ 73 w 96" name="T28"/>
                  <a:gd fmla="*/ 224 h 234" name="T29"/>
                  <a:gd fmla="*/ 62 w 96" name="T30"/>
                  <a:gd fmla="*/ 234 h 234" name="T31"/>
                  <a:gd fmla="*/ 51 w 96" name="T32"/>
                  <a:gd fmla="*/ 224 h 234" name="T33"/>
                  <a:gd fmla="*/ 51 w 96" name="T34"/>
                  <a:gd fmla="*/ 133 h 234" name="T35"/>
                  <a:gd fmla="*/ 45 w 96" name="T36"/>
                  <a:gd fmla="*/ 133 h 234" name="T37"/>
                  <a:gd fmla="*/ 45 w 96" name="T38"/>
                  <a:gd fmla="*/ 224 h 234" name="T39"/>
                  <a:gd fmla="*/ 34 w 96" name="T40"/>
                  <a:gd fmla="*/ 234 h 234" name="T41"/>
                  <a:gd fmla="*/ 23 w 96" name="T42"/>
                  <a:gd fmla="*/ 224 h 234" name="T43"/>
                  <a:gd fmla="*/ 23 w 96" name="T44"/>
                  <a:gd fmla="*/ 69 h 234" name="T45"/>
                  <a:gd fmla="*/ 19 w 96" name="T46"/>
                  <a:gd fmla="*/ 69 h 234" name="T47"/>
                  <a:gd fmla="*/ 19 w 96" name="T48"/>
                  <a:gd fmla="*/ 134 h 234" name="T49"/>
                  <a:gd fmla="*/ 9 w 96" name="T50"/>
                  <a:gd fmla="*/ 143 h 234" name="T51"/>
                  <a:gd fmla="*/ 0 w 96" name="T52"/>
                  <a:gd fmla="*/ 134 h 234" name="T53"/>
                  <a:gd fmla="*/ 0 w 96" name="T54"/>
                  <a:gd fmla="*/ 60 h 234" name="T55"/>
                  <a:gd fmla="*/ 25 w 96" name="T56"/>
                  <a:gd fmla="*/ 42 h 234" name="T57"/>
                  <a:gd fmla="*/ 71 w 96" name="T58"/>
                  <a:gd fmla="*/ 42 h 234" name="T59"/>
                  <a:gd fmla="*/ 96 w 96" name="T60"/>
                  <a:gd fmla="*/ 60 h 234" name="T61"/>
                  <a:gd fmla="*/ 96 w 96" name="T62"/>
                  <a:gd fmla="*/ 134 h 234" name="T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b="b" l="0" r="r" t="0"/>
                <a:pathLst>
                  <a:path h="234" w="96">
                    <a:moveTo>
                      <a:pt x="68" y="19"/>
                    </a:moveTo>
                    <a:cubicBezTo>
                      <a:pt x="68" y="25"/>
                      <a:pt x="66" y="29"/>
                      <a:pt x="62" y="34"/>
                    </a:cubicBezTo>
                    <a:cubicBezTo>
                      <a:pt x="58" y="38"/>
                      <a:pt x="53" y="40"/>
                      <a:pt x="48" y="40"/>
                    </a:cubicBezTo>
                    <a:cubicBezTo>
                      <a:pt x="43" y="40"/>
                      <a:pt x="38" y="38"/>
                      <a:pt x="34" y="34"/>
                    </a:cubicBezTo>
                    <a:cubicBezTo>
                      <a:pt x="30" y="29"/>
                      <a:pt x="28" y="25"/>
                      <a:pt x="28" y="19"/>
                    </a:cubicBezTo>
                    <a:cubicBezTo>
                      <a:pt x="28" y="14"/>
                      <a:pt x="30" y="9"/>
                      <a:pt x="34" y="6"/>
                    </a:cubicBezTo>
                    <a:cubicBezTo>
                      <a:pt x="38" y="2"/>
                      <a:pt x="43" y="0"/>
                      <a:pt x="48" y="0"/>
                    </a:cubicBezTo>
                    <a:cubicBezTo>
                      <a:pt x="53" y="0"/>
                      <a:pt x="58" y="2"/>
                      <a:pt x="62" y="6"/>
                    </a:cubicBezTo>
                    <a:cubicBezTo>
                      <a:pt x="66" y="9"/>
                      <a:pt x="68" y="14"/>
                      <a:pt x="68" y="19"/>
                    </a:cubicBezTo>
                    <a:close/>
                    <a:moveTo>
                      <a:pt x="96" y="134"/>
                    </a:moveTo>
                    <a:cubicBezTo>
                      <a:pt x="96" y="140"/>
                      <a:pt x="93" y="143"/>
                      <a:pt x="87" y="143"/>
                    </a:cubicBezTo>
                    <a:cubicBezTo>
                      <a:pt x="81" y="143"/>
                      <a:pt x="78" y="140"/>
                      <a:pt x="78" y="134"/>
                    </a:cubicBezTo>
                    <a:cubicBezTo>
                      <a:pt x="78" y="69"/>
                      <a:pt x="78" y="69"/>
                      <a:pt x="78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70" y="234"/>
                      <a:pt x="62" y="234"/>
                    </a:cubicBezTo>
                    <a:cubicBezTo>
                      <a:pt x="55" y="234"/>
                      <a:pt x="51" y="231"/>
                      <a:pt x="51" y="224"/>
                    </a:cubicBezTo>
                    <a:cubicBezTo>
                      <a:pt x="51" y="133"/>
                      <a:pt x="51" y="133"/>
                      <a:pt x="51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45" y="224"/>
                      <a:pt x="45" y="224"/>
                      <a:pt x="45" y="224"/>
                    </a:cubicBezTo>
                    <a:cubicBezTo>
                      <a:pt x="45" y="231"/>
                      <a:pt x="42" y="234"/>
                      <a:pt x="34" y="234"/>
                    </a:cubicBezTo>
                    <a:cubicBezTo>
                      <a:pt x="27" y="234"/>
                      <a:pt x="23" y="231"/>
                      <a:pt x="23" y="224"/>
                    </a:cubicBezTo>
                    <a:cubicBezTo>
                      <a:pt x="23" y="69"/>
                      <a:pt x="23" y="69"/>
                      <a:pt x="23" y="69"/>
                    </a:cubicBezTo>
                    <a:cubicBezTo>
                      <a:pt x="19" y="69"/>
                      <a:pt x="19" y="69"/>
                      <a:pt x="19" y="69"/>
                    </a:cubicBezTo>
                    <a:cubicBezTo>
                      <a:pt x="19" y="134"/>
                      <a:pt x="19" y="134"/>
                      <a:pt x="19" y="134"/>
                    </a:cubicBezTo>
                    <a:cubicBezTo>
                      <a:pt x="19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9" y="42"/>
                      <a:pt x="25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8" y="42"/>
                      <a:pt x="96" y="48"/>
                      <a:pt x="96" y="60"/>
                    </a:cubicBezTo>
                    <a:lnTo>
                      <a:pt x="96" y="1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4" name="Freeform 9"/>
              <p:cNvSpPr>
                <a:spLocks noEditPoints="1"/>
              </p:cNvSpPr>
              <p:nvPr/>
            </p:nvSpPr>
            <p:spPr bwMode="auto">
              <a:xfrm>
                <a:off x="8875736" y="2030581"/>
                <a:ext cx="275167" cy="679451"/>
              </a:xfrm>
              <a:custGeom>
                <a:avLst/>
                <a:gdLst>
                  <a:gd fmla="*/ 67 w 95" name="T0"/>
                  <a:gd fmla="*/ 19 h 234" name="T1"/>
                  <a:gd fmla="*/ 61 w 95" name="T2"/>
                  <a:gd fmla="*/ 34 h 234" name="T3"/>
                  <a:gd fmla="*/ 47 w 95" name="T4"/>
                  <a:gd fmla="*/ 40 h 234" name="T5"/>
                  <a:gd fmla="*/ 33 w 95" name="T6"/>
                  <a:gd fmla="*/ 34 h 234" name="T7"/>
                  <a:gd fmla="*/ 27 w 95" name="T8"/>
                  <a:gd fmla="*/ 19 h 234" name="T9"/>
                  <a:gd fmla="*/ 33 w 95" name="T10"/>
                  <a:gd fmla="*/ 6 h 234" name="T11"/>
                  <a:gd fmla="*/ 47 w 95" name="T12"/>
                  <a:gd fmla="*/ 0 h 234" name="T13"/>
                  <a:gd fmla="*/ 61 w 95" name="T14"/>
                  <a:gd fmla="*/ 6 h 234" name="T15"/>
                  <a:gd fmla="*/ 67 w 95" name="T16"/>
                  <a:gd fmla="*/ 19 h 234" name="T17"/>
                  <a:gd fmla="*/ 95 w 95" name="T18"/>
                  <a:gd fmla="*/ 134 h 234" name="T19"/>
                  <a:gd fmla="*/ 86 w 95" name="T20"/>
                  <a:gd fmla="*/ 143 h 234" name="T21"/>
                  <a:gd fmla="*/ 77 w 95" name="T22"/>
                  <a:gd fmla="*/ 134 h 234" name="T23"/>
                  <a:gd fmla="*/ 77 w 95" name="T24"/>
                  <a:gd fmla="*/ 69 h 234" name="T25"/>
                  <a:gd fmla="*/ 73 w 95" name="T26"/>
                  <a:gd fmla="*/ 69 h 234" name="T27"/>
                  <a:gd fmla="*/ 73 w 95" name="T28"/>
                  <a:gd fmla="*/ 224 h 234" name="T29"/>
                  <a:gd fmla="*/ 61 w 95" name="T30"/>
                  <a:gd fmla="*/ 234 h 234" name="T31"/>
                  <a:gd fmla="*/ 50 w 95" name="T32"/>
                  <a:gd fmla="*/ 224 h 234" name="T33"/>
                  <a:gd fmla="*/ 50 w 95" name="T34"/>
                  <a:gd fmla="*/ 133 h 234" name="T35"/>
                  <a:gd fmla="*/ 45 w 95" name="T36"/>
                  <a:gd fmla="*/ 133 h 234" name="T37"/>
                  <a:gd fmla="*/ 45 w 95" name="T38"/>
                  <a:gd fmla="*/ 224 h 234" name="T39"/>
                  <a:gd fmla="*/ 33 w 95" name="T40"/>
                  <a:gd fmla="*/ 234 h 234" name="T41"/>
                  <a:gd fmla="*/ 22 w 95" name="T42"/>
                  <a:gd fmla="*/ 224 h 234" name="T43"/>
                  <a:gd fmla="*/ 22 w 95" name="T44"/>
                  <a:gd fmla="*/ 69 h 234" name="T45"/>
                  <a:gd fmla="*/ 18 w 95" name="T46"/>
                  <a:gd fmla="*/ 69 h 234" name="T47"/>
                  <a:gd fmla="*/ 18 w 95" name="T48"/>
                  <a:gd fmla="*/ 134 h 234" name="T49"/>
                  <a:gd fmla="*/ 9 w 95" name="T50"/>
                  <a:gd fmla="*/ 143 h 234" name="T51"/>
                  <a:gd fmla="*/ 0 w 95" name="T52"/>
                  <a:gd fmla="*/ 134 h 234" name="T53"/>
                  <a:gd fmla="*/ 0 w 95" name="T54"/>
                  <a:gd fmla="*/ 60 h 234" name="T55"/>
                  <a:gd fmla="*/ 24 w 95" name="T56"/>
                  <a:gd fmla="*/ 42 h 234" name="T57"/>
                  <a:gd fmla="*/ 71 w 95" name="T58"/>
                  <a:gd fmla="*/ 42 h 234" name="T59"/>
                  <a:gd fmla="*/ 95 w 95" name="T60"/>
                  <a:gd fmla="*/ 60 h 234" name="T61"/>
                  <a:gd fmla="*/ 95 w 95" name="T62"/>
                  <a:gd fmla="*/ 134 h 234" name="T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b="b" l="0" r="r" t="0"/>
                <a:pathLst>
                  <a:path h="234" w="95">
                    <a:moveTo>
                      <a:pt x="67" y="19"/>
                    </a:moveTo>
                    <a:cubicBezTo>
                      <a:pt x="67" y="25"/>
                      <a:pt x="65" y="29"/>
                      <a:pt x="61" y="34"/>
                    </a:cubicBezTo>
                    <a:cubicBezTo>
                      <a:pt x="57" y="38"/>
                      <a:pt x="53" y="40"/>
                      <a:pt x="47" y="40"/>
                    </a:cubicBezTo>
                    <a:cubicBezTo>
                      <a:pt x="42" y="40"/>
                      <a:pt x="37" y="38"/>
                      <a:pt x="33" y="34"/>
                    </a:cubicBezTo>
                    <a:cubicBezTo>
                      <a:pt x="29" y="29"/>
                      <a:pt x="27" y="25"/>
                      <a:pt x="27" y="19"/>
                    </a:cubicBezTo>
                    <a:cubicBezTo>
                      <a:pt x="27" y="14"/>
                      <a:pt x="29" y="9"/>
                      <a:pt x="33" y="6"/>
                    </a:cubicBezTo>
                    <a:cubicBezTo>
                      <a:pt x="37" y="2"/>
                      <a:pt x="42" y="0"/>
                      <a:pt x="47" y="0"/>
                    </a:cubicBezTo>
                    <a:cubicBezTo>
                      <a:pt x="53" y="0"/>
                      <a:pt x="57" y="2"/>
                      <a:pt x="61" y="6"/>
                    </a:cubicBezTo>
                    <a:cubicBezTo>
                      <a:pt x="65" y="9"/>
                      <a:pt x="67" y="14"/>
                      <a:pt x="67" y="19"/>
                    </a:cubicBezTo>
                    <a:close/>
                    <a:moveTo>
                      <a:pt x="95" y="134"/>
                    </a:moveTo>
                    <a:cubicBezTo>
                      <a:pt x="95" y="140"/>
                      <a:pt x="92" y="143"/>
                      <a:pt x="86" y="143"/>
                    </a:cubicBezTo>
                    <a:cubicBezTo>
                      <a:pt x="80" y="143"/>
                      <a:pt x="77" y="140"/>
                      <a:pt x="77" y="134"/>
                    </a:cubicBezTo>
                    <a:cubicBezTo>
                      <a:pt x="77" y="69"/>
                      <a:pt x="77" y="69"/>
                      <a:pt x="77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69" y="234"/>
                      <a:pt x="61" y="234"/>
                    </a:cubicBezTo>
                    <a:cubicBezTo>
                      <a:pt x="54" y="234"/>
                      <a:pt x="50" y="231"/>
                      <a:pt x="50" y="224"/>
                    </a:cubicBezTo>
                    <a:cubicBezTo>
                      <a:pt x="50" y="133"/>
                      <a:pt x="50" y="133"/>
                      <a:pt x="50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45" y="224"/>
                      <a:pt x="45" y="224"/>
                      <a:pt x="45" y="224"/>
                    </a:cubicBezTo>
                    <a:cubicBezTo>
                      <a:pt x="45" y="231"/>
                      <a:pt x="41" y="234"/>
                      <a:pt x="33" y="234"/>
                    </a:cubicBezTo>
                    <a:cubicBezTo>
                      <a:pt x="26" y="234"/>
                      <a:pt x="22" y="231"/>
                      <a:pt x="22" y="224"/>
                    </a:cubicBezTo>
                    <a:cubicBezTo>
                      <a:pt x="22" y="69"/>
                      <a:pt x="22" y="69"/>
                      <a:pt x="22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134"/>
                      <a:pt x="18" y="134"/>
                      <a:pt x="18" y="134"/>
                    </a:cubicBezTo>
                    <a:cubicBezTo>
                      <a:pt x="18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8" y="42"/>
                      <a:pt x="24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7" y="42"/>
                      <a:pt x="95" y="48"/>
                      <a:pt x="95" y="60"/>
                    </a:cubicBezTo>
                    <a:lnTo>
                      <a:pt x="95" y="1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5" name="Freeform 15"/>
              <p:cNvSpPr>
                <a:spLocks noEditPoints="1"/>
              </p:cNvSpPr>
              <p:nvPr/>
            </p:nvSpPr>
            <p:spPr bwMode="auto">
              <a:xfrm>
                <a:off x="8583636" y="2030581"/>
                <a:ext cx="279400" cy="679451"/>
              </a:xfrm>
              <a:custGeom>
                <a:avLst/>
                <a:gdLst>
                  <a:gd fmla="*/ 67 w 96" name="T0"/>
                  <a:gd fmla="*/ 19 h 234" name="T1"/>
                  <a:gd fmla="*/ 62 w 96" name="T2"/>
                  <a:gd fmla="*/ 34 h 234" name="T3"/>
                  <a:gd fmla="*/ 48 w 96" name="T4"/>
                  <a:gd fmla="*/ 40 h 234" name="T5"/>
                  <a:gd fmla="*/ 34 w 96" name="T6"/>
                  <a:gd fmla="*/ 34 h 234" name="T7"/>
                  <a:gd fmla="*/ 28 w 96" name="T8"/>
                  <a:gd fmla="*/ 19 h 234" name="T9"/>
                  <a:gd fmla="*/ 34 w 96" name="T10"/>
                  <a:gd fmla="*/ 6 h 234" name="T11"/>
                  <a:gd fmla="*/ 48 w 96" name="T12"/>
                  <a:gd fmla="*/ 0 h 234" name="T13"/>
                  <a:gd fmla="*/ 62 w 96" name="T14"/>
                  <a:gd fmla="*/ 6 h 234" name="T15"/>
                  <a:gd fmla="*/ 67 w 96" name="T16"/>
                  <a:gd fmla="*/ 19 h 234" name="T17"/>
                  <a:gd fmla="*/ 96 w 96" name="T18"/>
                  <a:gd fmla="*/ 134 h 234" name="T19"/>
                  <a:gd fmla="*/ 87 w 96" name="T20"/>
                  <a:gd fmla="*/ 143 h 234" name="T21"/>
                  <a:gd fmla="*/ 78 w 96" name="T22"/>
                  <a:gd fmla="*/ 134 h 234" name="T23"/>
                  <a:gd fmla="*/ 78 w 96" name="T24"/>
                  <a:gd fmla="*/ 69 h 234" name="T25"/>
                  <a:gd fmla="*/ 73 w 96" name="T26"/>
                  <a:gd fmla="*/ 69 h 234" name="T27"/>
                  <a:gd fmla="*/ 73 w 96" name="T28"/>
                  <a:gd fmla="*/ 224 h 234" name="T29"/>
                  <a:gd fmla="*/ 62 w 96" name="T30"/>
                  <a:gd fmla="*/ 234 h 234" name="T31"/>
                  <a:gd fmla="*/ 51 w 96" name="T32"/>
                  <a:gd fmla="*/ 224 h 234" name="T33"/>
                  <a:gd fmla="*/ 51 w 96" name="T34"/>
                  <a:gd fmla="*/ 133 h 234" name="T35"/>
                  <a:gd fmla="*/ 45 w 96" name="T36"/>
                  <a:gd fmla="*/ 133 h 234" name="T37"/>
                  <a:gd fmla="*/ 45 w 96" name="T38"/>
                  <a:gd fmla="*/ 224 h 234" name="T39"/>
                  <a:gd fmla="*/ 34 w 96" name="T40"/>
                  <a:gd fmla="*/ 234 h 234" name="T41"/>
                  <a:gd fmla="*/ 23 w 96" name="T42"/>
                  <a:gd fmla="*/ 224 h 234" name="T43"/>
                  <a:gd fmla="*/ 23 w 96" name="T44"/>
                  <a:gd fmla="*/ 69 h 234" name="T45"/>
                  <a:gd fmla="*/ 18 w 96" name="T46"/>
                  <a:gd fmla="*/ 69 h 234" name="T47"/>
                  <a:gd fmla="*/ 18 w 96" name="T48"/>
                  <a:gd fmla="*/ 134 h 234" name="T49"/>
                  <a:gd fmla="*/ 9 w 96" name="T50"/>
                  <a:gd fmla="*/ 143 h 234" name="T51"/>
                  <a:gd fmla="*/ 0 w 96" name="T52"/>
                  <a:gd fmla="*/ 134 h 234" name="T53"/>
                  <a:gd fmla="*/ 0 w 96" name="T54"/>
                  <a:gd fmla="*/ 60 h 234" name="T55"/>
                  <a:gd fmla="*/ 25 w 96" name="T56"/>
                  <a:gd fmla="*/ 42 h 234" name="T57"/>
                  <a:gd fmla="*/ 71 w 96" name="T58"/>
                  <a:gd fmla="*/ 42 h 234" name="T59"/>
                  <a:gd fmla="*/ 96 w 96" name="T60"/>
                  <a:gd fmla="*/ 60 h 234" name="T61"/>
                  <a:gd fmla="*/ 96 w 96" name="T62"/>
                  <a:gd fmla="*/ 134 h 234" name="T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b="b" l="0" r="r" t="0"/>
                <a:pathLst>
                  <a:path h="234" w="96">
                    <a:moveTo>
                      <a:pt x="67" y="19"/>
                    </a:moveTo>
                    <a:cubicBezTo>
                      <a:pt x="67" y="25"/>
                      <a:pt x="65" y="29"/>
                      <a:pt x="62" y="34"/>
                    </a:cubicBezTo>
                    <a:cubicBezTo>
                      <a:pt x="58" y="38"/>
                      <a:pt x="53" y="40"/>
                      <a:pt x="48" y="40"/>
                    </a:cubicBezTo>
                    <a:cubicBezTo>
                      <a:pt x="42" y="40"/>
                      <a:pt x="38" y="38"/>
                      <a:pt x="34" y="34"/>
                    </a:cubicBezTo>
                    <a:cubicBezTo>
                      <a:pt x="30" y="29"/>
                      <a:pt x="28" y="25"/>
                      <a:pt x="28" y="19"/>
                    </a:cubicBezTo>
                    <a:cubicBezTo>
                      <a:pt x="28" y="14"/>
                      <a:pt x="30" y="9"/>
                      <a:pt x="34" y="6"/>
                    </a:cubicBezTo>
                    <a:cubicBezTo>
                      <a:pt x="38" y="2"/>
                      <a:pt x="42" y="0"/>
                      <a:pt x="48" y="0"/>
                    </a:cubicBezTo>
                    <a:cubicBezTo>
                      <a:pt x="53" y="0"/>
                      <a:pt x="58" y="2"/>
                      <a:pt x="62" y="6"/>
                    </a:cubicBezTo>
                    <a:cubicBezTo>
                      <a:pt x="65" y="9"/>
                      <a:pt x="67" y="14"/>
                      <a:pt x="67" y="19"/>
                    </a:cubicBezTo>
                    <a:close/>
                    <a:moveTo>
                      <a:pt x="96" y="134"/>
                    </a:moveTo>
                    <a:cubicBezTo>
                      <a:pt x="96" y="140"/>
                      <a:pt x="93" y="143"/>
                      <a:pt x="87" y="143"/>
                    </a:cubicBezTo>
                    <a:cubicBezTo>
                      <a:pt x="81" y="143"/>
                      <a:pt x="78" y="140"/>
                      <a:pt x="78" y="134"/>
                    </a:cubicBezTo>
                    <a:cubicBezTo>
                      <a:pt x="78" y="69"/>
                      <a:pt x="78" y="69"/>
                      <a:pt x="78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69" y="234"/>
                      <a:pt x="62" y="234"/>
                    </a:cubicBezTo>
                    <a:cubicBezTo>
                      <a:pt x="54" y="234"/>
                      <a:pt x="51" y="231"/>
                      <a:pt x="51" y="224"/>
                    </a:cubicBezTo>
                    <a:cubicBezTo>
                      <a:pt x="51" y="133"/>
                      <a:pt x="51" y="133"/>
                      <a:pt x="51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45" y="224"/>
                      <a:pt x="45" y="224"/>
                      <a:pt x="45" y="224"/>
                    </a:cubicBezTo>
                    <a:cubicBezTo>
                      <a:pt x="45" y="231"/>
                      <a:pt x="41" y="234"/>
                      <a:pt x="34" y="234"/>
                    </a:cubicBezTo>
                    <a:cubicBezTo>
                      <a:pt x="26" y="234"/>
                      <a:pt x="23" y="231"/>
                      <a:pt x="23" y="224"/>
                    </a:cubicBezTo>
                    <a:cubicBezTo>
                      <a:pt x="23" y="69"/>
                      <a:pt x="23" y="69"/>
                      <a:pt x="23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134"/>
                      <a:pt x="18" y="134"/>
                      <a:pt x="18" y="134"/>
                    </a:cubicBezTo>
                    <a:cubicBezTo>
                      <a:pt x="18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8" y="42"/>
                      <a:pt x="25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7" y="42"/>
                      <a:pt x="96" y="48"/>
                      <a:pt x="96" y="60"/>
                    </a:cubicBezTo>
                    <a:lnTo>
                      <a:pt x="96" y="1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6" name="Freeform 19"/>
              <p:cNvSpPr>
                <a:spLocks noEditPoints="1"/>
              </p:cNvSpPr>
              <p:nvPr/>
            </p:nvSpPr>
            <p:spPr bwMode="auto">
              <a:xfrm>
                <a:off x="9172069" y="2030581"/>
                <a:ext cx="279400" cy="679451"/>
              </a:xfrm>
              <a:custGeom>
                <a:avLst/>
                <a:gdLst>
                  <a:gd fmla="*/ 67 w 96" name="T0"/>
                  <a:gd fmla="*/ 19 h 234" name="T1"/>
                  <a:gd fmla="*/ 61 w 96" name="T2"/>
                  <a:gd fmla="*/ 34 h 234" name="T3"/>
                  <a:gd fmla="*/ 48 w 96" name="T4"/>
                  <a:gd fmla="*/ 40 h 234" name="T5"/>
                  <a:gd fmla="*/ 34 w 96" name="T6"/>
                  <a:gd fmla="*/ 34 h 234" name="T7"/>
                  <a:gd fmla="*/ 28 w 96" name="T8"/>
                  <a:gd fmla="*/ 19 h 234" name="T9"/>
                  <a:gd fmla="*/ 34 w 96" name="T10"/>
                  <a:gd fmla="*/ 6 h 234" name="T11"/>
                  <a:gd fmla="*/ 48 w 96" name="T12"/>
                  <a:gd fmla="*/ 0 h 234" name="T13"/>
                  <a:gd fmla="*/ 61 w 96" name="T14"/>
                  <a:gd fmla="*/ 6 h 234" name="T15"/>
                  <a:gd fmla="*/ 67 w 96" name="T16"/>
                  <a:gd fmla="*/ 19 h 234" name="T17"/>
                  <a:gd fmla="*/ 96 w 96" name="T18"/>
                  <a:gd fmla="*/ 134 h 234" name="T19"/>
                  <a:gd fmla="*/ 87 w 96" name="T20"/>
                  <a:gd fmla="*/ 143 h 234" name="T21"/>
                  <a:gd fmla="*/ 77 w 96" name="T22"/>
                  <a:gd fmla="*/ 134 h 234" name="T23"/>
                  <a:gd fmla="*/ 77 w 96" name="T24"/>
                  <a:gd fmla="*/ 69 h 234" name="T25"/>
                  <a:gd fmla="*/ 73 w 96" name="T26"/>
                  <a:gd fmla="*/ 69 h 234" name="T27"/>
                  <a:gd fmla="*/ 73 w 96" name="T28"/>
                  <a:gd fmla="*/ 224 h 234" name="T29"/>
                  <a:gd fmla="*/ 62 w 96" name="T30"/>
                  <a:gd fmla="*/ 234 h 234" name="T31"/>
                  <a:gd fmla="*/ 51 w 96" name="T32"/>
                  <a:gd fmla="*/ 224 h 234" name="T33"/>
                  <a:gd fmla="*/ 51 w 96" name="T34"/>
                  <a:gd fmla="*/ 133 h 234" name="T35"/>
                  <a:gd fmla="*/ 45 w 96" name="T36"/>
                  <a:gd fmla="*/ 133 h 234" name="T37"/>
                  <a:gd fmla="*/ 45 w 96" name="T38"/>
                  <a:gd fmla="*/ 224 h 234" name="T39"/>
                  <a:gd fmla="*/ 34 w 96" name="T40"/>
                  <a:gd fmla="*/ 234 h 234" name="T41"/>
                  <a:gd fmla="*/ 23 w 96" name="T42"/>
                  <a:gd fmla="*/ 224 h 234" name="T43"/>
                  <a:gd fmla="*/ 23 w 96" name="T44"/>
                  <a:gd fmla="*/ 69 h 234" name="T45"/>
                  <a:gd fmla="*/ 18 w 96" name="T46"/>
                  <a:gd fmla="*/ 69 h 234" name="T47"/>
                  <a:gd fmla="*/ 18 w 96" name="T48"/>
                  <a:gd fmla="*/ 134 h 234" name="T49"/>
                  <a:gd fmla="*/ 9 w 96" name="T50"/>
                  <a:gd fmla="*/ 143 h 234" name="T51"/>
                  <a:gd fmla="*/ 0 w 96" name="T52"/>
                  <a:gd fmla="*/ 134 h 234" name="T53"/>
                  <a:gd fmla="*/ 0 w 96" name="T54"/>
                  <a:gd fmla="*/ 60 h 234" name="T55"/>
                  <a:gd fmla="*/ 25 w 96" name="T56"/>
                  <a:gd fmla="*/ 42 h 234" name="T57"/>
                  <a:gd fmla="*/ 71 w 96" name="T58"/>
                  <a:gd fmla="*/ 42 h 234" name="T59"/>
                  <a:gd fmla="*/ 96 w 96" name="T60"/>
                  <a:gd fmla="*/ 60 h 234" name="T61"/>
                  <a:gd fmla="*/ 96 w 96" name="T62"/>
                  <a:gd fmla="*/ 134 h 234" name="T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b="b" l="0" r="r" t="0"/>
                <a:pathLst>
                  <a:path h="234" w="96">
                    <a:moveTo>
                      <a:pt x="67" y="19"/>
                    </a:moveTo>
                    <a:cubicBezTo>
                      <a:pt x="67" y="25"/>
                      <a:pt x="65" y="29"/>
                      <a:pt x="61" y="34"/>
                    </a:cubicBezTo>
                    <a:cubicBezTo>
                      <a:pt x="58" y="38"/>
                      <a:pt x="53" y="40"/>
                      <a:pt x="48" y="40"/>
                    </a:cubicBezTo>
                    <a:cubicBezTo>
                      <a:pt x="42" y="40"/>
                      <a:pt x="38" y="38"/>
                      <a:pt x="34" y="34"/>
                    </a:cubicBezTo>
                    <a:cubicBezTo>
                      <a:pt x="30" y="29"/>
                      <a:pt x="28" y="25"/>
                      <a:pt x="28" y="19"/>
                    </a:cubicBezTo>
                    <a:cubicBezTo>
                      <a:pt x="28" y="14"/>
                      <a:pt x="30" y="9"/>
                      <a:pt x="34" y="6"/>
                    </a:cubicBezTo>
                    <a:cubicBezTo>
                      <a:pt x="37" y="2"/>
                      <a:pt x="42" y="0"/>
                      <a:pt x="48" y="0"/>
                    </a:cubicBezTo>
                    <a:cubicBezTo>
                      <a:pt x="53" y="0"/>
                      <a:pt x="58" y="2"/>
                      <a:pt x="61" y="6"/>
                    </a:cubicBezTo>
                    <a:cubicBezTo>
                      <a:pt x="65" y="9"/>
                      <a:pt x="67" y="14"/>
                      <a:pt x="67" y="19"/>
                    </a:cubicBezTo>
                    <a:close/>
                    <a:moveTo>
                      <a:pt x="96" y="134"/>
                    </a:moveTo>
                    <a:cubicBezTo>
                      <a:pt x="96" y="140"/>
                      <a:pt x="93" y="143"/>
                      <a:pt x="87" y="143"/>
                    </a:cubicBezTo>
                    <a:cubicBezTo>
                      <a:pt x="81" y="143"/>
                      <a:pt x="77" y="140"/>
                      <a:pt x="77" y="134"/>
                    </a:cubicBezTo>
                    <a:cubicBezTo>
                      <a:pt x="77" y="69"/>
                      <a:pt x="77" y="69"/>
                      <a:pt x="77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69" y="234"/>
                      <a:pt x="62" y="234"/>
                    </a:cubicBezTo>
                    <a:cubicBezTo>
                      <a:pt x="54" y="234"/>
                      <a:pt x="51" y="231"/>
                      <a:pt x="51" y="224"/>
                    </a:cubicBezTo>
                    <a:cubicBezTo>
                      <a:pt x="51" y="133"/>
                      <a:pt x="51" y="133"/>
                      <a:pt x="51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45" y="224"/>
                      <a:pt x="45" y="224"/>
                      <a:pt x="45" y="224"/>
                    </a:cubicBezTo>
                    <a:cubicBezTo>
                      <a:pt x="45" y="231"/>
                      <a:pt x="41" y="234"/>
                      <a:pt x="34" y="234"/>
                    </a:cubicBezTo>
                    <a:cubicBezTo>
                      <a:pt x="26" y="234"/>
                      <a:pt x="23" y="231"/>
                      <a:pt x="23" y="224"/>
                    </a:cubicBezTo>
                    <a:cubicBezTo>
                      <a:pt x="23" y="69"/>
                      <a:pt x="23" y="69"/>
                      <a:pt x="23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134"/>
                      <a:pt x="18" y="134"/>
                      <a:pt x="18" y="134"/>
                    </a:cubicBezTo>
                    <a:cubicBezTo>
                      <a:pt x="18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8" y="42"/>
                      <a:pt x="25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7" y="42"/>
                      <a:pt x="96" y="48"/>
                      <a:pt x="96" y="60"/>
                    </a:cubicBezTo>
                    <a:lnTo>
                      <a:pt x="96" y="1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</p:grpSp>
        <p:sp>
          <p:nvSpPr>
            <p:cNvPr id="81" name="Freeform 17"/>
            <p:cNvSpPr>
              <a:spLocks noEditPoints="1"/>
            </p:cNvSpPr>
            <p:nvPr/>
          </p:nvSpPr>
          <p:spPr bwMode="auto">
            <a:xfrm>
              <a:off x="9541949" y="1814673"/>
              <a:ext cx="275167" cy="679451"/>
            </a:xfrm>
            <a:custGeom>
              <a:avLst/>
              <a:gdLst>
                <a:gd fmla="*/ 67 w 95" name="T0"/>
                <a:gd fmla="*/ 19 h 234" name="T1"/>
                <a:gd fmla="*/ 61 w 95" name="T2"/>
                <a:gd fmla="*/ 34 h 234" name="T3"/>
                <a:gd fmla="*/ 47 w 95" name="T4"/>
                <a:gd fmla="*/ 40 h 234" name="T5"/>
                <a:gd fmla="*/ 34 w 95" name="T6"/>
                <a:gd fmla="*/ 34 h 234" name="T7"/>
                <a:gd fmla="*/ 28 w 95" name="T8"/>
                <a:gd fmla="*/ 19 h 234" name="T9"/>
                <a:gd fmla="*/ 33 w 95" name="T10"/>
                <a:gd fmla="*/ 6 h 234" name="T11"/>
                <a:gd fmla="*/ 47 w 95" name="T12"/>
                <a:gd fmla="*/ 0 h 234" name="T13"/>
                <a:gd fmla="*/ 61 w 95" name="T14"/>
                <a:gd fmla="*/ 6 h 234" name="T15"/>
                <a:gd fmla="*/ 67 w 95" name="T16"/>
                <a:gd fmla="*/ 19 h 234" name="T17"/>
                <a:gd fmla="*/ 95 w 95" name="T18"/>
                <a:gd fmla="*/ 134 h 234" name="T19"/>
                <a:gd fmla="*/ 86 w 95" name="T20"/>
                <a:gd fmla="*/ 143 h 234" name="T21"/>
                <a:gd fmla="*/ 77 w 95" name="T22"/>
                <a:gd fmla="*/ 134 h 234" name="T23"/>
                <a:gd fmla="*/ 77 w 95" name="T24"/>
                <a:gd fmla="*/ 69 h 234" name="T25"/>
                <a:gd fmla="*/ 73 w 95" name="T26"/>
                <a:gd fmla="*/ 69 h 234" name="T27"/>
                <a:gd fmla="*/ 73 w 95" name="T28"/>
                <a:gd fmla="*/ 224 h 234" name="T29"/>
                <a:gd fmla="*/ 62 w 95" name="T30"/>
                <a:gd fmla="*/ 234 h 234" name="T31"/>
                <a:gd fmla="*/ 51 w 95" name="T32"/>
                <a:gd fmla="*/ 224 h 234" name="T33"/>
                <a:gd fmla="*/ 51 w 95" name="T34"/>
                <a:gd fmla="*/ 133 h 234" name="T35"/>
                <a:gd fmla="*/ 45 w 95" name="T36"/>
                <a:gd fmla="*/ 133 h 234" name="T37"/>
                <a:gd fmla="*/ 45 w 95" name="T38"/>
                <a:gd fmla="*/ 224 h 234" name="T39"/>
                <a:gd fmla="*/ 34 w 95" name="T40"/>
                <a:gd fmla="*/ 234 h 234" name="T41"/>
                <a:gd fmla="*/ 22 w 95" name="T42"/>
                <a:gd fmla="*/ 224 h 234" name="T43"/>
                <a:gd fmla="*/ 22 w 95" name="T44"/>
                <a:gd fmla="*/ 69 h 234" name="T45"/>
                <a:gd fmla="*/ 18 w 95" name="T46"/>
                <a:gd fmla="*/ 69 h 234" name="T47"/>
                <a:gd fmla="*/ 18 w 95" name="T48"/>
                <a:gd fmla="*/ 134 h 234" name="T49"/>
                <a:gd fmla="*/ 9 w 95" name="T50"/>
                <a:gd fmla="*/ 143 h 234" name="T51"/>
                <a:gd fmla="*/ 0 w 95" name="T52"/>
                <a:gd fmla="*/ 134 h 234" name="T53"/>
                <a:gd fmla="*/ 0 w 95" name="T54"/>
                <a:gd fmla="*/ 60 h 234" name="T55"/>
                <a:gd fmla="*/ 25 w 95" name="T56"/>
                <a:gd fmla="*/ 42 h 234" name="T57"/>
                <a:gd fmla="*/ 71 w 95" name="T58"/>
                <a:gd fmla="*/ 42 h 234" name="T59"/>
                <a:gd fmla="*/ 95 w 95" name="T60"/>
                <a:gd fmla="*/ 60 h 234" name="T61"/>
                <a:gd fmla="*/ 95 w 95" name="T62"/>
                <a:gd fmla="*/ 134 h 234" name="T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234" w="95">
                  <a:moveTo>
                    <a:pt x="67" y="19"/>
                  </a:moveTo>
                  <a:cubicBezTo>
                    <a:pt x="67" y="25"/>
                    <a:pt x="65" y="29"/>
                    <a:pt x="61" y="34"/>
                  </a:cubicBezTo>
                  <a:cubicBezTo>
                    <a:pt x="57" y="38"/>
                    <a:pt x="53" y="40"/>
                    <a:pt x="47" y="40"/>
                  </a:cubicBezTo>
                  <a:cubicBezTo>
                    <a:pt x="42" y="40"/>
                    <a:pt x="37" y="38"/>
                    <a:pt x="34" y="34"/>
                  </a:cubicBezTo>
                  <a:cubicBezTo>
                    <a:pt x="30" y="29"/>
                    <a:pt x="28" y="25"/>
                    <a:pt x="28" y="19"/>
                  </a:cubicBezTo>
                  <a:cubicBezTo>
                    <a:pt x="28" y="14"/>
                    <a:pt x="30" y="9"/>
                    <a:pt x="33" y="6"/>
                  </a:cubicBezTo>
                  <a:cubicBezTo>
                    <a:pt x="37" y="2"/>
                    <a:pt x="42" y="0"/>
                    <a:pt x="47" y="0"/>
                  </a:cubicBezTo>
                  <a:cubicBezTo>
                    <a:pt x="53" y="0"/>
                    <a:pt x="57" y="2"/>
                    <a:pt x="61" y="6"/>
                  </a:cubicBezTo>
                  <a:cubicBezTo>
                    <a:pt x="65" y="9"/>
                    <a:pt x="67" y="14"/>
                    <a:pt x="67" y="19"/>
                  </a:cubicBezTo>
                  <a:close/>
                  <a:moveTo>
                    <a:pt x="95" y="134"/>
                  </a:moveTo>
                  <a:cubicBezTo>
                    <a:pt x="95" y="140"/>
                    <a:pt x="92" y="143"/>
                    <a:pt x="86" y="143"/>
                  </a:cubicBezTo>
                  <a:cubicBezTo>
                    <a:pt x="80" y="143"/>
                    <a:pt x="77" y="140"/>
                    <a:pt x="77" y="134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73" y="224"/>
                    <a:pt x="73" y="224"/>
                    <a:pt x="73" y="224"/>
                  </a:cubicBezTo>
                  <a:cubicBezTo>
                    <a:pt x="73" y="231"/>
                    <a:pt x="69" y="234"/>
                    <a:pt x="62" y="234"/>
                  </a:cubicBezTo>
                  <a:cubicBezTo>
                    <a:pt x="54" y="234"/>
                    <a:pt x="51" y="231"/>
                    <a:pt x="51" y="224"/>
                  </a:cubicBezTo>
                  <a:cubicBezTo>
                    <a:pt x="51" y="133"/>
                    <a:pt x="51" y="133"/>
                    <a:pt x="51" y="133"/>
                  </a:cubicBezTo>
                  <a:cubicBezTo>
                    <a:pt x="45" y="133"/>
                    <a:pt x="45" y="133"/>
                    <a:pt x="45" y="133"/>
                  </a:cubicBezTo>
                  <a:cubicBezTo>
                    <a:pt x="45" y="224"/>
                    <a:pt x="45" y="224"/>
                    <a:pt x="45" y="224"/>
                  </a:cubicBezTo>
                  <a:cubicBezTo>
                    <a:pt x="45" y="231"/>
                    <a:pt x="41" y="234"/>
                    <a:pt x="34" y="234"/>
                  </a:cubicBezTo>
                  <a:cubicBezTo>
                    <a:pt x="26" y="234"/>
                    <a:pt x="22" y="231"/>
                    <a:pt x="22" y="224"/>
                  </a:cubicBezTo>
                  <a:cubicBezTo>
                    <a:pt x="22" y="69"/>
                    <a:pt x="22" y="69"/>
                    <a:pt x="22" y="69"/>
                  </a:cubicBezTo>
                  <a:cubicBezTo>
                    <a:pt x="18" y="69"/>
                    <a:pt x="18" y="69"/>
                    <a:pt x="18" y="69"/>
                  </a:cubicBezTo>
                  <a:cubicBezTo>
                    <a:pt x="18" y="134"/>
                    <a:pt x="18" y="134"/>
                    <a:pt x="18" y="134"/>
                  </a:cubicBezTo>
                  <a:cubicBezTo>
                    <a:pt x="18" y="140"/>
                    <a:pt x="15" y="143"/>
                    <a:pt x="9" y="143"/>
                  </a:cubicBezTo>
                  <a:cubicBezTo>
                    <a:pt x="3" y="143"/>
                    <a:pt x="0" y="140"/>
                    <a:pt x="0" y="134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48"/>
                    <a:pt x="8" y="42"/>
                    <a:pt x="25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87" y="42"/>
                    <a:pt x="95" y="48"/>
                    <a:pt x="95" y="60"/>
                  </a:cubicBezTo>
                  <a:lnTo>
                    <a:pt x="95" y="134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84" name="Oval 2"/>
            <p:cNvSpPr/>
            <p:nvPr/>
          </p:nvSpPr>
          <p:spPr>
            <a:xfrm>
              <a:off x="10078824" y="1721543"/>
              <a:ext cx="885961" cy="885961"/>
            </a:xfrm>
            <a:prstGeom prst="ellipse">
              <a:avLst/>
            </a:prstGeom>
            <a:gradFill flip="none" rotWithShape="1">
              <a:gsLst>
                <a:gs pos="87000">
                  <a:srgbClr val="2A9995">
                    <a:alpha val="40000"/>
                  </a:srgbClr>
                </a:gs>
                <a:gs pos="0">
                  <a:srgbClr val="8EE0DC">
                    <a:alpha val="78000"/>
                  </a:srgbClr>
                </a:gs>
              </a:gsLst>
              <a:lin ang="27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5" name="TextBox 166"/>
            <p:cNvSpPr txBox="1"/>
            <p:nvPr/>
          </p:nvSpPr>
          <p:spPr>
            <a:xfrm>
              <a:off x="10173134" y="2028058"/>
              <a:ext cx="716389" cy="307777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dirty="0" lang="en-US">
                  <a:latin typeface="+mj-ea"/>
                  <a:ea typeface="+mj-ea"/>
                </a:rPr>
                <a:t>95</a:t>
              </a:r>
              <a:r>
                <a:rPr dirty="0" lang="id-ID">
                  <a:latin typeface="+mj-ea"/>
                  <a:ea typeface="+mj-ea"/>
                </a:rPr>
                <a:t>%</a:t>
              </a:r>
            </a:p>
          </p:txBody>
        </p:sp>
      </p:grpSp>
      <p:sp>
        <p:nvSpPr>
          <p:cNvPr id="151" name="矩形 150"/>
          <p:cNvSpPr/>
          <p:nvPr/>
        </p:nvSpPr>
        <p:spPr>
          <a:xfrm>
            <a:off x="330480" y="212915"/>
            <a:ext cx="2993127" cy="461665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indent="-342900" marL="342900">
              <a:buFont charset="2" panose="05000000000000000000" pitchFamily="2" typeface="Wingdings"/>
              <a:buChar char="Ø"/>
            </a:pPr>
            <a:r>
              <a:rPr altLang="en-US" dirty="0" lang="zh-CN" smtClean="0" sz="2400">
                <a:gradFill>
                  <a:gsLst>
                    <a:gs pos="0">
                      <a:schemeClr val="bg1"/>
                    </a:gs>
                    <a:gs pos="100000">
                      <a:srgbClr val="2A9995"/>
                    </a:gs>
                  </a:gsLst>
                  <a:lin ang="5400000" scaled="1"/>
                </a:gradFill>
                <a:effectLst>
                  <a:glow rad="88900">
                    <a:srgbClr val="073780">
                      <a:alpha val="58000"/>
                    </a:srgbClr>
                  </a:glow>
                </a:effectLst>
                <a:latin charset="-122" panose="02010609000101010101" pitchFamily="49" typeface="经典综艺体简"/>
                <a:ea charset="-122" panose="02010609000101010101" pitchFamily="49" typeface="经典综艺体简"/>
                <a:cs charset="-122" panose="02010609000101010101" pitchFamily="49" typeface="经典综艺体简"/>
              </a:rPr>
              <a:t>单击此处添加目录</a:t>
            </a:r>
            <a:endParaRPr altLang="en-US" dirty="0" lang="zh-CN" sz="2400">
              <a:gradFill>
                <a:gsLst>
                  <a:gs pos="0">
                    <a:schemeClr val="bg1"/>
                  </a:gs>
                  <a:gs pos="100000">
                    <a:srgbClr val="2A9995"/>
                  </a:gs>
                </a:gsLst>
                <a:lin ang="5400000" scaled="1"/>
              </a:gradFill>
              <a:effectLst>
                <a:glow rad="88900">
                  <a:srgbClr val="073780">
                    <a:alpha val="58000"/>
                  </a:srgbClr>
                </a:glow>
              </a:effectLst>
              <a:latin charset="-122" panose="02010609000101010101" pitchFamily="49" typeface="经典综艺体简"/>
              <a:ea charset="-122" panose="02010609000101010101" pitchFamily="49" typeface="经典综艺体简"/>
              <a:cs charset="-122" panose="02010609000101010101" pitchFamily="49" typeface="经典综艺体简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3279157" y="406302"/>
            <a:ext cx="240039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 lvl="0"/>
            <a:r>
              <a:rPr altLang="zh-CN" dirty="0" i="1" lang="en-US" smtClean="0" sz="1050">
                <a:solidFill>
                  <a:schemeClr val="bg1">
                    <a:alpha val="7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604020202020204" pitchFamily="34" typeface="Arial"/>
                <a:cs charset="0" panose="020B0604020202020204" pitchFamily="34" typeface="Arial"/>
              </a:rPr>
              <a:t>DAN </a:t>
            </a:r>
            <a:r>
              <a:rPr altLang="zh-CN" dirty="0" err="1" i="1" lang="en-US" smtClean="0" sz="1050">
                <a:solidFill>
                  <a:schemeClr val="bg1">
                    <a:alpha val="7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604020202020204" pitchFamily="34" typeface="Arial"/>
                <a:cs charset="0" panose="020B0604020202020204" pitchFamily="34" typeface="Arial"/>
              </a:rPr>
              <a:t>JI</a:t>
            </a:r>
            <a:r>
              <a:rPr altLang="zh-CN" dirty="0" i="1" lang="en-US" smtClean="0" sz="1050">
                <a:solidFill>
                  <a:schemeClr val="bg1">
                    <a:alpha val="7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604020202020204" pitchFamily="34" typeface="Arial"/>
                <a:cs charset="0" panose="020B0604020202020204" pitchFamily="34" typeface="Arial"/>
              </a:rPr>
              <a:t> CI CHU </a:t>
            </a:r>
            <a:r>
              <a:rPr altLang="zh-CN" dirty="0" err="1" i="1" lang="en-US" smtClean="0" sz="1050">
                <a:solidFill>
                  <a:schemeClr val="bg1">
                    <a:alpha val="7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604020202020204" pitchFamily="34" typeface="Arial"/>
                <a:cs charset="0" panose="020B0604020202020204" pitchFamily="34" typeface="Arial"/>
              </a:rPr>
              <a:t>TIAN</a:t>
            </a:r>
            <a:r>
              <a:rPr altLang="zh-CN" dirty="0" i="1" lang="en-US" smtClean="0" sz="1050">
                <a:solidFill>
                  <a:schemeClr val="bg1">
                    <a:alpha val="7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604020202020204" pitchFamily="34" typeface="Arial"/>
                <a:cs charset="0" panose="020B0604020202020204" pitchFamily="34" typeface="Arial"/>
              </a:rPr>
              <a:t> </a:t>
            </a:r>
            <a:r>
              <a:rPr altLang="zh-CN" dirty="0" err="1" i="1" lang="en-US" smtClean="0" sz="1050">
                <a:solidFill>
                  <a:schemeClr val="bg1">
                    <a:alpha val="7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604020202020204" pitchFamily="34" typeface="Arial"/>
                <a:cs charset="0" panose="020B0604020202020204" pitchFamily="34" typeface="Arial"/>
              </a:rPr>
              <a:t>JIA</a:t>
            </a:r>
            <a:r>
              <a:rPr altLang="zh-CN" dirty="0" i="1" lang="en-US" smtClean="0" sz="1050">
                <a:solidFill>
                  <a:schemeClr val="bg1">
                    <a:alpha val="7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604020202020204" pitchFamily="34" typeface="Arial"/>
                <a:cs charset="0" panose="020B0604020202020204" pitchFamily="34" typeface="Arial"/>
              </a:rPr>
              <a:t> YING WEN</a:t>
            </a:r>
            <a:endParaRPr altLang="en-US" dirty="0" i="1" lang="zh-CN" sz="1050">
              <a:solidFill>
                <a:schemeClr val="bg1">
                  <a:alpha val="70000"/>
                </a:schemeClr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charset="0" panose="020B0604020202020204" pitchFamily="34" typeface="Arial"/>
              <a:cs charset="0" panose="020B0604020202020204" pitchFamily="34" typeface="Arial"/>
            </a:endParaRPr>
          </a:p>
        </p:txBody>
      </p:sp>
      <p:cxnSp>
        <p:nvCxnSpPr>
          <p:cNvPr id="153" name="直接连接符 152"/>
          <p:cNvCxnSpPr/>
          <p:nvPr/>
        </p:nvCxnSpPr>
        <p:spPr>
          <a:xfrm>
            <a:off x="0" y="935079"/>
            <a:ext cx="11273869" cy="0"/>
          </a:xfrm>
          <a:prstGeom prst="line">
            <a:avLst/>
          </a:prstGeom>
          <a:ln w="12700">
            <a:gradFill flip="none" rotWithShape="1">
              <a:gsLst>
                <a:gs pos="59000">
                  <a:schemeClr val="bg1">
                    <a:alpha val="21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4" name="组合 153"/>
          <p:cNvGrpSpPr/>
          <p:nvPr/>
        </p:nvGrpSpPr>
        <p:grpSpPr>
          <a:xfrm flipH="1">
            <a:off x="0" y="780260"/>
            <a:ext cx="5724000" cy="78378"/>
            <a:chOff x="6911145" y="6507480"/>
            <a:chExt cx="4984946" cy="78378"/>
          </a:xfrm>
        </p:grpSpPr>
        <p:sp>
          <p:nvSpPr>
            <p:cNvPr id="155" name="任意多边形 154"/>
            <p:cNvSpPr/>
            <p:nvPr/>
          </p:nvSpPr>
          <p:spPr>
            <a:xfrm flipH="1" flipV="1">
              <a:off x="10182596" y="6507480"/>
              <a:ext cx="1713495" cy="78378"/>
            </a:xfrm>
            <a:custGeom>
              <a:avLst/>
              <a:gdLst>
                <a:gd fmla="*/ 1585578 w 1713495" name="connsiteX0"/>
                <a:gd fmla="*/ 78378 h 78378" name="connsiteY0"/>
                <a:gd fmla="*/ 0 w 1713495" name="connsiteX1"/>
                <a:gd fmla="*/ 78378 h 78378" name="connsiteY1"/>
                <a:gd fmla="*/ 0 w 1713495" name="connsiteX2"/>
                <a:gd fmla="*/ 0 h 78378" name="connsiteY2"/>
                <a:gd fmla="*/ 1713495 w 1713495" name="connsiteX3"/>
                <a:gd fmla="*/ 0 h 78378" name="connsiteY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78378" w="1713495">
                  <a:moveTo>
                    <a:pt x="1585578" y="78378"/>
                  </a:moveTo>
                  <a:lnTo>
                    <a:pt x="0" y="78378"/>
                  </a:lnTo>
                  <a:lnTo>
                    <a:pt x="0" y="0"/>
                  </a:lnTo>
                  <a:lnTo>
                    <a:pt x="1713495" y="0"/>
                  </a:lnTo>
                  <a:close/>
                </a:path>
              </a:pathLst>
            </a:custGeom>
            <a:solidFill>
              <a:srgbClr val="61D6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56" name="平行四边形 155"/>
            <p:cNvSpPr/>
            <p:nvPr/>
          </p:nvSpPr>
          <p:spPr>
            <a:xfrm flipH="1" flipV="1">
              <a:off x="8909105" y="6507480"/>
              <a:ext cx="1296000" cy="78378"/>
            </a:xfrm>
            <a:prstGeom prst="parallelogram">
              <a:avLst>
                <a:gd fmla="val 163205" name="adj"/>
              </a:avLst>
            </a:prstGeom>
            <a:solidFill>
              <a:srgbClr val="61D6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57" name="平行四边形 156"/>
            <p:cNvSpPr/>
            <p:nvPr/>
          </p:nvSpPr>
          <p:spPr>
            <a:xfrm flipH="1" flipV="1">
              <a:off x="8031615" y="6507480"/>
              <a:ext cx="900000" cy="78378"/>
            </a:xfrm>
            <a:prstGeom prst="parallelogram">
              <a:avLst>
                <a:gd fmla="val 163205" name="adj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58" name="平行四边形 157"/>
            <p:cNvSpPr/>
            <p:nvPr/>
          </p:nvSpPr>
          <p:spPr>
            <a:xfrm flipH="1" flipV="1">
              <a:off x="7658125" y="6507480"/>
              <a:ext cx="396000" cy="78378"/>
            </a:xfrm>
            <a:prstGeom prst="parallelogram">
              <a:avLst>
                <a:gd fmla="val 163205" name="adj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59" name="平行四边形 158"/>
            <p:cNvSpPr/>
            <p:nvPr/>
          </p:nvSpPr>
          <p:spPr>
            <a:xfrm flipH="1" flipV="1">
              <a:off x="7284635" y="6507480"/>
              <a:ext cx="396000" cy="78378"/>
            </a:xfrm>
            <a:prstGeom prst="parallelogram">
              <a:avLst>
                <a:gd fmla="val 163205" name="adj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60" name="平行四边形 159"/>
            <p:cNvSpPr/>
            <p:nvPr/>
          </p:nvSpPr>
          <p:spPr>
            <a:xfrm flipH="1" flipV="1">
              <a:off x="6911145" y="6507480"/>
              <a:ext cx="396000" cy="78378"/>
            </a:xfrm>
            <a:prstGeom prst="parallelogram">
              <a:avLst>
                <a:gd fmla="val 163205" name="adj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</p:spTree>
    <p:extLst>
      <p:ext uri="{BB962C8B-B14F-4D97-AF65-F5344CB8AC3E}">
        <p14:creationId xmlns:p14="http://schemas.microsoft.com/office/powerpoint/2010/main" val="35801210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250" spd="slow">
        <p15:prstTrans prst="airplane"/>
      </p:transition>
    </mc:Choice>
    <mc:Fallback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dur="indefinite" id="1" nodeType="tmRoot" restart="never">
              <p:childTnLst>
                <p:seq concurrent="1" nextAc="seek">
                  <p:cTn dur="indefinite" id="2" nodeType="mainSeq">
                    <p:childTnLst>
                      <p:par>
                        <p:cTn fill="hold" id="3">
                          <p:stCondLst>
                            <p:cond delay="indefinite"/>
                            <p:cond delay="0" evt="onBegin">
                              <p:tn val="2"/>
                            </p:cond>
                          </p:stCondLst>
                          <p:childTnLst>
                            <p:par>
                              <p:cTn fill="hold" id="4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fill="hold" id="5" nodeType="afterEffect" p14:presetBounceEnd="54000" presetClass="entr" presetID="2" presetSubtype="2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dur="1" fill="hold" id="6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p14:bounceEnd="54000" valueType="num">
                                          <p:cBhvr additive="base">
                                            <p:cTn dur="1000" fill="hold" id="7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p14:bounceEnd="54000" valueType="num">
                                          <p:cBhvr additive="base">
                                            <p:cTn dur="1000" fill="hold" id="8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fill="hold" id="9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fill="hold" id="10" nodeType="afterEffect" presetClass="entr" presetID="22" presetSubtype="8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dur="1" fill="hold" id="11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filter="wipe(left)" transition="in">
                                          <p:cBhvr>
                                            <p:cTn dur="500" id="12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fill="hold" id="13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fill="hold" id="14" nodeType="afterEffect" p14:presetBounceEnd="54000" presetClass="entr" presetID="2" presetSubtype="2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dur="1" fill="hold" id="15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p14:bounceEnd="54000" valueType="num">
                                          <p:cBhvr additive="base">
                                            <p:cTn dur="1000" fill="hold" id="16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p14:bounceEnd="54000" valueType="num">
                                          <p:cBhvr additive="base">
                                            <p:cTn dur="1000" fill="hold" id="17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fill="hold" id="18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fill="hold" id="19" nodeType="afterEffect" presetClass="entr" presetID="22" presetSubtype="8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dur="1" fill="hold" id="2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filter="wipe(left)" transition="in">
                                          <p:cBhvr>
                                            <p:cTn dur="500" id="21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fill="hold" id="22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fill="hold" id="23" nodeType="afterEffect" p14:presetBounceEnd="54000" presetClass="entr" presetID="2" presetSubtype="2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dur="1" fill="hold" id="24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p14:bounceEnd="54000" valueType="num">
                                          <p:cBhvr additive="base">
                                            <p:cTn dur="1000" fill="hold" id="25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p14:bounceEnd="54000" valueType="num">
                                          <p:cBhvr additive="base">
                                            <p:cTn dur="1000" fill="hold" id="26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fill="hold" id="27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fill="hold" id="28" nodeType="afterEffect" presetClass="entr" presetID="22" presetSubtype="8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dur="1" fill="hold" id="29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filter="wipe(left)" transition="in">
                                          <p:cBhvr>
                                            <p:cTn dur="500" id="3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delay="0" evt="onPrev">
                      <p:tgtEl>
                        <p:sldTgt/>
                      </p:tgtEl>
                    </p:cond>
                  </p:prevCondLst>
                  <p:nextCondLst>
                    <p:cond delay="0" evt="onNext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dur="indefinite" id="1" nodeType="tmRoot" restart="never">
              <p:childTnLst>
                <p:seq concurrent="1" nextAc="seek">
                  <p:cTn dur="indefinite" id="2" nodeType="mainSeq">
                    <p:childTnLst>
                      <p:par>
                        <p:cTn fill="hold" id="3">
                          <p:stCondLst>
                            <p:cond delay="indefinite"/>
                            <p:cond delay="0" evt="onBegin">
                              <p:tn val="2"/>
                            </p:cond>
                          </p:stCondLst>
                          <p:childTnLst>
                            <p:par>
                              <p:cTn fill="hold" id="4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fill="hold" id="5" nodeType="afterEffect" presetClass="entr" presetID="2" presetSubtype="2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dur="1" fill="hold" id="6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dur="1000" fill="hold" id="7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dur="1000" fill="hold" id="8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fill="hold" id="9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fill="hold" id="10" nodeType="afterEffect" presetClass="entr" presetID="22" presetSubtype="8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dur="1" fill="hold" id="11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filter="wipe(left)" transition="in">
                                          <p:cBhvr>
                                            <p:cTn dur="500" id="12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fill="hold" id="13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fill="hold" id="14" nodeType="afterEffect" presetClass="entr" presetID="2" presetSubtype="2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dur="1" fill="hold" id="15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dur="1000" fill="hold" id="16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dur="1000" fill="hold" id="17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fill="hold" id="18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fill="hold" id="19" nodeType="afterEffect" presetClass="entr" presetID="22" presetSubtype="8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dur="1" fill="hold" id="2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filter="wipe(left)" transition="in">
                                          <p:cBhvr>
                                            <p:cTn dur="500" id="21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fill="hold" id="22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fill="hold" id="23" nodeType="afterEffect" presetClass="entr" presetID="2" presetSubtype="2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dur="1" fill="hold" id="24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dur="1000" fill="hold" id="25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dur="1000" fill="hold" id="26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fill="hold" id="27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fill="hold" id="28" nodeType="afterEffect" presetClass="entr" presetID="22" presetSubtype="8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dur="1" fill="hold" id="29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filter="wipe(left)" transition="in">
                                          <p:cBhvr>
                                            <p:cTn dur="500" id="3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delay="0" evt="onPrev">
                      <p:tgtEl>
                        <p:sldTgt/>
                      </p:tgtEl>
                    </p:cond>
                  </p:prevCondLst>
                  <p:nextCondLst>
                    <p:cond delay="0" evt="onNext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9"/>
          <p:cNvSpPr/>
          <p:nvPr/>
        </p:nvSpPr>
        <p:spPr>
          <a:xfrm>
            <a:off x="4440657" y="2263948"/>
            <a:ext cx="3310686" cy="3310685"/>
          </a:xfrm>
          <a:prstGeom prst="ellipse">
            <a:avLst/>
          </a:prstGeom>
          <a:gradFill flip="none" rotWithShape="1">
            <a:gsLst>
              <a:gs pos="0">
                <a:srgbClr val="2A9995">
                  <a:alpha val="10000"/>
                </a:srgbClr>
              </a:gs>
              <a:gs pos="100000">
                <a:srgbClr val="2A9995">
                  <a:alpha val="30000"/>
                </a:srgbClr>
              </a:gs>
              <a:gs pos="53000">
                <a:srgbClr val="2A9995">
                  <a:alpha val="20000"/>
                </a:srgbClr>
              </a:gs>
            </a:gsLst>
            <a:lin ang="16200000" scaled="1"/>
            <a:tileRect/>
          </a:gradFill>
          <a:ln>
            <a:solidFill>
              <a:srgbClr val="2A9995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ko-KR"/>
          </a:p>
        </p:txBody>
      </p:sp>
      <p:graphicFrame>
        <p:nvGraphicFramePr>
          <p:cNvPr id="3" name="Chart 8"/>
          <p:cNvGraphicFramePr/>
          <p:nvPr>
            <p:extLst>
              <p:ext uri="{D42A27DB-BD31-4B8C-83A1-F6EECF244321}">
                <p14:modId xmlns:p14="http://schemas.microsoft.com/office/powerpoint/2010/main" val="3361222379"/>
              </p:ext>
            </p:extLst>
          </p:nvPr>
        </p:nvGraphicFramePr>
        <p:xfrm>
          <a:off x="3279175" y="1935311"/>
          <a:ext cx="5633651" cy="3755766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grpSp>
        <p:nvGrpSpPr>
          <p:cNvPr id="4" name="Group 1"/>
          <p:cNvGrpSpPr/>
          <p:nvPr/>
        </p:nvGrpSpPr>
        <p:grpSpPr>
          <a:xfrm>
            <a:off x="4470796" y="2215133"/>
            <a:ext cx="3250408" cy="3099816"/>
            <a:chOff x="4470796" y="2494533"/>
            <a:chExt cx="3250408" cy="3099816"/>
          </a:xfrm>
        </p:grpSpPr>
        <p:sp>
          <p:nvSpPr>
            <p:cNvPr id="5" name="Oval 30"/>
            <p:cNvSpPr/>
            <p:nvPr/>
          </p:nvSpPr>
          <p:spPr>
            <a:xfrm>
              <a:off x="5074443" y="5518149"/>
              <a:ext cx="76202" cy="76200"/>
            </a:xfrm>
            <a:prstGeom prst="ellipse">
              <a:avLst/>
            </a:prstGeom>
            <a:solidFill>
              <a:srgbClr val="54D0CA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ko-KR"/>
            </a:p>
          </p:txBody>
        </p:sp>
        <p:sp>
          <p:nvSpPr>
            <p:cNvPr id="6" name="Oval 31"/>
            <p:cNvSpPr/>
            <p:nvPr/>
          </p:nvSpPr>
          <p:spPr>
            <a:xfrm>
              <a:off x="7041355" y="5518149"/>
              <a:ext cx="76202" cy="76200"/>
            </a:xfrm>
            <a:prstGeom prst="ellipse">
              <a:avLst/>
            </a:prstGeom>
            <a:solidFill>
              <a:srgbClr val="54D0CA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ko-KR"/>
            </a:p>
          </p:txBody>
        </p:sp>
        <p:sp>
          <p:nvSpPr>
            <p:cNvPr id="7" name="Oval 33"/>
            <p:cNvSpPr/>
            <p:nvPr/>
          </p:nvSpPr>
          <p:spPr>
            <a:xfrm>
              <a:off x="6057899" y="2494533"/>
              <a:ext cx="76202" cy="76200"/>
            </a:xfrm>
            <a:prstGeom prst="ellipse">
              <a:avLst/>
            </a:prstGeom>
            <a:solidFill>
              <a:srgbClr val="54D0CA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ko-KR"/>
            </a:p>
          </p:txBody>
        </p:sp>
        <p:sp>
          <p:nvSpPr>
            <p:cNvPr id="8" name="Oval 32"/>
            <p:cNvSpPr/>
            <p:nvPr/>
          </p:nvSpPr>
          <p:spPr>
            <a:xfrm>
              <a:off x="7645002" y="3644899"/>
              <a:ext cx="76202" cy="76200"/>
            </a:xfrm>
            <a:prstGeom prst="ellipse">
              <a:avLst/>
            </a:prstGeom>
            <a:solidFill>
              <a:srgbClr val="54D0CA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ko-KR"/>
            </a:p>
          </p:txBody>
        </p:sp>
        <p:sp>
          <p:nvSpPr>
            <p:cNvPr id="9" name="Oval 34"/>
            <p:cNvSpPr/>
            <p:nvPr/>
          </p:nvSpPr>
          <p:spPr>
            <a:xfrm>
              <a:off x="4470796" y="3644899"/>
              <a:ext cx="76202" cy="76200"/>
            </a:xfrm>
            <a:prstGeom prst="ellipse">
              <a:avLst/>
            </a:prstGeom>
            <a:solidFill>
              <a:srgbClr val="54D0CA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ko-KR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7338732" y="4983563"/>
            <a:ext cx="2810342" cy="909959"/>
            <a:chOff x="7338732" y="4983563"/>
            <a:chExt cx="2810342" cy="909959"/>
          </a:xfrm>
        </p:grpSpPr>
        <p:sp>
          <p:nvSpPr>
            <p:cNvPr id="17" name="Rectangle 3"/>
            <p:cNvSpPr txBox="1">
              <a:spLocks noChangeArrowheads="1"/>
            </p:cNvSpPr>
            <p:nvPr/>
          </p:nvSpPr>
          <p:spPr bwMode="auto">
            <a:xfrm flipH="1">
              <a:off x="7908277" y="5367224"/>
              <a:ext cx="2147911" cy="526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/>
          </p:spPr>
          <p:txBody>
            <a:bodyPr anchor="t" anchorCtr="0" bIns="0" lIns="0" rIns="0" tIns="0" wrap="square">
              <a:spAutoFit/>
              <a:scene3d>
                <a:camera prst="orthographicFront"/>
                <a:lightRig dir="t" rig="threePt"/>
              </a:scene3d>
              <a:sp3d>
                <a:bevelT h="0" w="0"/>
              </a:sp3d>
            </a:bodyPr>
            <a:lstStyle>
              <a:defPPr>
                <a:defRPr lang="zh-CN"/>
              </a:defPPr>
              <a:lvl1pPr fontAlgn="auto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Font charset="0" typeface="Arial"/>
                <a:buNone/>
                <a:defRPr kumimoji="0" sz="1000">
                  <a:solidFill>
                    <a:schemeClr val="bg1">
                      <a:lumMod val="85000"/>
                    </a:schemeClr>
                  </a:solidFill>
                  <a:latin typeface="+mj-ea"/>
                  <a:ea typeface="+mj-ea"/>
                  <a:cs charset="0" pitchFamily="34" typeface="Tahoma"/>
                </a:defRPr>
              </a:lvl1pPr>
            </a:lstStyle>
            <a:p>
              <a:r>
                <a:rPr altLang="en-US" dirty="0" lang="zh-CN"/>
                <a:t>您的内容打在这里，或者通过复制您的文本后，在此框中选择粘贴，并选择只保留文字</a:t>
              </a:r>
            </a:p>
          </p:txBody>
        </p:sp>
        <p:sp>
          <p:nvSpPr>
            <p:cNvPr id="18" name="TextBox 22"/>
            <p:cNvSpPr txBox="1"/>
            <p:nvPr/>
          </p:nvSpPr>
          <p:spPr>
            <a:xfrm flipH="1">
              <a:off x="7815392" y="4983563"/>
              <a:ext cx="2333682" cy="369332"/>
            </a:xfrm>
            <a:prstGeom prst="rect">
              <a:avLst/>
            </a:prstGeom>
          </p:spPr>
          <p:txBody>
            <a:bodyPr rtlCol="0" wrap="square">
              <a:spAutoFit/>
            </a:bodyPr>
            <a:lstStyle/>
            <a:p>
              <a:pPr>
                <a:buClr>
                  <a:schemeClr val="tx1">
                    <a:lumMod val="85000"/>
                    <a:lumOff val="15000"/>
                  </a:schemeClr>
                </a:buClr>
                <a:buSzPct val="105000"/>
              </a:pPr>
              <a:r>
                <a:rPr altLang="en-US" b="1" dirty="0" lang="zh-CN" smtClean="0">
                  <a:solidFill>
                    <a:srgbClr val="54D0CA"/>
                  </a:solidFill>
                  <a:latin charset="0" panose="020F0502020204030204" pitchFamily="34" typeface="Calibri"/>
                </a:rPr>
                <a:t>点击添加标题</a:t>
              </a:r>
              <a:endParaRPr altLang="en-US" b="1" dirty="0" lang="zh-CN">
                <a:solidFill>
                  <a:srgbClr val="54D0CA"/>
                </a:solidFill>
                <a:latin charset="0" panose="020F0502020204030204" pitchFamily="34" typeface="Calibri"/>
              </a:endParaRPr>
            </a:p>
          </p:txBody>
        </p:sp>
        <p:grpSp>
          <p:nvGrpSpPr>
            <p:cNvPr id="12" name="Group 38"/>
            <p:cNvGrpSpPr/>
            <p:nvPr/>
          </p:nvGrpSpPr>
          <p:grpSpPr>
            <a:xfrm>
              <a:off x="7338732" y="5137015"/>
              <a:ext cx="391869" cy="390149"/>
              <a:chOff x="2840038" y="4406900"/>
              <a:chExt cx="723900" cy="720725"/>
            </a:xfrm>
            <a:solidFill>
              <a:srgbClr val="54D0CA"/>
            </a:solidFill>
          </p:grpSpPr>
          <p:sp>
            <p:nvSpPr>
              <p:cNvPr id="13" name="Freeform 39"/>
              <p:cNvSpPr>
                <a:spLocks noEditPoints="1"/>
              </p:cNvSpPr>
              <p:nvPr/>
            </p:nvSpPr>
            <p:spPr bwMode="auto">
              <a:xfrm>
                <a:off x="2840038" y="4406900"/>
                <a:ext cx="723900" cy="720725"/>
              </a:xfrm>
              <a:custGeom>
                <a:avLst/>
                <a:gdLst>
                  <a:gd fmla="*/ 440 w 456" name="T0"/>
                  <a:gd fmla="*/ 141 h 454" name="T1"/>
                  <a:gd fmla="*/ 404 w 456" name="T2"/>
                  <a:gd fmla="*/ 82 h 454" name="T3"/>
                  <a:gd fmla="*/ 287 w 456" name="T4"/>
                  <a:gd fmla="*/ 7 h 454" name="T5"/>
                  <a:gd fmla="*/ 192 w 456" name="T6"/>
                  <a:gd fmla="*/ 2 h 454" name="T7"/>
                  <a:gd fmla="*/ 146 w 456" name="T8"/>
                  <a:gd fmla="*/ 15 h 454" name="T9"/>
                  <a:gd fmla="*/ 63 w 456" name="T10"/>
                  <a:gd fmla="*/ 70 h 454" name="T11"/>
                  <a:gd fmla="*/ 8 w 456" name="T12"/>
                  <a:gd fmla="*/ 168 h 454" name="T13"/>
                  <a:gd fmla="*/ 0 w 456" name="T14"/>
                  <a:gd fmla="*/ 227 h 454" name="T15"/>
                  <a:gd fmla="*/ 1 w 456" name="T16"/>
                  <a:gd fmla="*/ 246 h 454" name="T17"/>
                  <a:gd fmla="*/ 2 w 456" name="T18"/>
                  <a:gd fmla="*/ 256 h 454" name="T19"/>
                  <a:gd fmla="*/ 20 w 456" name="T20"/>
                  <a:gd fmla="*/ 319 h 454" name="T21"/>
                  <a:gd fmla="*/ 45 w 456" name="T22"/>
                  <a:gd fmla="*/ 364 h 454" name="T23"/>
                  <a:gd fmla="*/ 122 w 456" name="T24"/>
                  <a:gd fmla="*/ 428 h 454" name="T25"/>
                  <a:gd fmla="*/ 204 w 456" name="T26"/>
                  <a:gd fmla="*/ 453 h 454" name="T27"/>
                  <a:gd fmla="*/ 218 w 456" name="T28"/>
                  <a:gd fmla="*/ 454 h 454" name="T29"/>
                  <a:gd fmla="*/ 264 w 456" name="T30"/>
                  <a:gd fmla="*/ 452 h 454" name="T31"/>
                  <a:gd fmla="*/ 362 w 456" name="T32"/>
                  <a:gd fmla="*/ 411 h 454" name="T33"/>
                  <a:gd fmla="*/ 418 w 456" name="T34"/>
                  <a:gd fmla="*/ 354 h 454" name="T35"/>
                  <a:gd fmla="*/ 455 w 456" name="T36"/>
                  <a:gd fmla="*/ 249 h 454" name="T37"/>
                  <a:gd fmla="*/ 313 w 456" name="T38"/>
                  <a:gd fmla="*/ 344 h 454" name="T39"/>
                  <a:gd fmla="*/ 240 w 456" name="T40"/>
                  <a:gd fmla="*/ 372 h 454" name="T41"/>
                  <a:gd fmla="*/ 159 w 456" name="T42"/>
                  <a:gd fmla="*/ 355 h 454" name="T43"/>
                  <a:gd fmla="*/ 94 w 456" name="T44"/>
                  <a:gd fmla="*/ 284 h 454" name="T45"/>
                  <a:gd fmla="*/ 84 w 456" name="T46"/>
                  <a:gd fmla="*/ 204 h 454" name="T47"/>
                  <a:gd fmla="*/ 118 w 456" name="T48"/>
                  <a:gd fmla="*/ 132 h 454" name="T49"/>
                  <a:gd fmla="*/ 184 w 456" name="T50"/>
                  <a:gd fmla="*/ 88 h 454" name="T51"/>
                  <a:gd fmla="*/ 228 w 456" name="T52"/>
                  <a:gd fmla="*/ 82 h 454" name="T53"/>
                  <a:gd fmla="*/ 323 w 456" name="T54"/>
                  <a:gd fmla="*/ 116 h 454" name="T55"/>
                  <a:gd fmla="*/ 363 w 456" name="T56"/>
                  <a:gd fmla="*/ 171 h 454" name="T57"/>
                  <a:gd fmla="*/ 374 w 456" name="T58"/>
                  <a:gd fmla="*/ 227 h 454" name="T59"/>
                  <a:gd fmla="*/ 339 w 456" name="T60"/>
                  <a:gd fmla="*/ 321 h 454" name="T61"/>
                  <a:gd fmla="*/ 387 w 456" name="T62"/>
                  <a:gd fmla="*/ 209 h 454" name="T63"/>
                  <a:gd fmla="*/ 362 w 456" name="T64"/>
                  <a:gd fmla="*/ 139 h 454" name="T65"/>
                  <a:gd fmla="*/ 435 w 456" name="T66"/>
                  <a:gd fmla="*/ 176 h 454" name="T67"/>
                  <a:gd fmla="*/ 240 w 456" name="T68"/>
                  <a:gd fmla="*/ 14 h 454" name="T69"/>
                  <a:gd fmla="*/ 362 w 456" name="T70"/>
                  <a:gd fmla="*/ 59 h 454" name="T71"/>
                  <a:gd fmla="*/ 341 w 456" name="T72"/>
                  <a:gd fmla="*/ 114 h 454" name="T73"/>
                  <a:gd fmla="*/ 228 w 456" name="T74"/>
                  <a:gd fmla="*/ 68 h 454" name="T75"/>
                  <a:gd fmla="*/ 169 w 456" name="T76"/>
                  <a:gd fmla="*/ 22 h 454" name="T77"/>
                  <a:gd fmla="*/ 228 w 456" name="T78"/>
                  <a:gd fmla="*/ 440 h 454" name="T79"/>
                  <a:gd fmla="*/ 215 w 456" name="T80"/>
                  <a:gd fmla="*/ 440 h 454" name="T81"/>
                  <a:gd fmla="*/ 165 w 456" name="T82"/>
                  <a:gd fmla="*/ 432 h 454" name="T83"/>
                  <a:gd fmla="*/ 84 w 456" name="T84"/>
                  <a:gd fmla="*/ 384 h 454" name="T85"/>
                  <a:gd fmla="*/ 36 w 456" name="T86"/>
                  <a:gd fmla="*/ 319 h 454" name="T87"/>
                  <a:gd fmla="*/ 17 w 456" name="T88"/>
                  <a:gd fmla="*/ 262 h 454" name="T89"/>
                  <a:gd fmla="*/ 16 w 456" name="T90"/>
                  <a:gd fmla="*/ 250 h 454" name="T91"/>
                  <a:gd fmla="*/ 15 w 456" name="T92"/>
                  <a:gd fmla="*/ 227 h 454" name="T93"/>
                  <a:gd fmla="*/ 18 w 456" name="T94"/>
                  <a:gd fmla="*/ 186 h 454" name="T95"/>
                  <a:gd fmla="*/ 63 w 456" name="T96"/>
                  <a:gd fmla="*/ 90 h 454" name="T97"/>
                  <a:gd fmla="*/ 150 w 456" name="T98"/>
                  <a:gd fmla="*/ 28 h 454" name="T99"/>
                  <a:gd fmla="*/ 150 w 456" name="T100"/>
                  <a:gd fmla="*/ 88 h 454" name="T101"/>
                  <a:gd fmla="*/ 91 w 456" name="T102"/>
                  <a:gd fmla="*/ 145 h 454" name="T103"/>
                  <a:gd fmla="*/ 68 w 456" name="T104"/>
                  <a:gd fmla="*/ 227 h 454" name="T105"/>
                  <a:gd fmla="*/ 96 w 456" name="T106"/>
                  <a:gd fmla="*/ 316 h 454" name="T107"/>
                  <a:gd fmla="*/ 180 w 456" name="T108"/>
                  <a:gd fmla="*/ 380 h 454" name="T109"/>
                  <a:gd fmla="*/ 264 w 456" name="T110"/>
                  <a:gd fmla="*/ 383 h 454" name="T111"/>
                  <a:gd fmla="*/ 348 w 456" name="T112"/>
                  <a:gd fmla="*/ 404 h 454" name="T113"/>
                  <a:gd fmla="*/ 244 w 456" name="T114"/>
                  <a:gd fmla="*/ 440 h 454" name="T115"/>
                  <a:gd fmla="*/ 441 w 456" name="T116"/>
                  <a:gd fmla="*/ 249 h 454" name="T117"/>
                  <a:gd fmla="*/ 379 w 456" name="T118"/>
                  <a:gd fmla="*/ 378 h 454" name="T119"/>
                  <a:gd fmla="*/ 340 w 456" name="T120"/>
                  <a:gd fmla="*/ 341 h 454" name="T121"/>
                  <a:gd fmla="*/ 388 w 456" name="T122"/>
                  <a:gd fmla="*/ 234 h 454" name="T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b="b" l="0" r="r" t="0"/>
                <a:pathLst>
                  <a:path h="454" w="456">
                    <a:moveTo>
                      <a:pt x="456" y="226"/>
                    </a:moveTo>
                    <a:lnTo>
                      <a:pt x="456" y="226"/>
                    </a:lnTo>
                    <a:lnTo>
                      <a:pt x="456" y="209"/>
                    </a:lnTo>
                    <a:lnTo>
                      <a:pt x="454" y="192"/>
                    </a:lnTo>
                    <a:lnTo>
                      <a:pt x="450" y="175"/>
                    </a:lnTo>
                    <a:lnTo>
                      <a:pt x="445" y="157"/>
                    </a:lnTo>
                    <a:lnTo>
                      <a:pt x="440" y="141"/>
                    </a:lnTo>
                    <a:lnTo>
                      <a:pt x="432" y="126"/>
                    </a:lnTo>
                    <a:lnTo>
                      <a:pt x="423" y="110"/>
                    </a:lnTo>
                    <a:lnTo>
                      <a:pt x="414" y="96"/>
                    </a:lnTo>
                    <a:lnTo>
                      <a:pt x="414" y="96"/>
                    </a:lnTo>
                    <a:lnTo>
                      <a:pt x="410" y="90"/>
                    </a:lnTo>
                    <a:lnTo>
                      <a:pt x="410" y="90"/>
                    </a:lnTo>
                    <a:lnTo>
                      <a:pt x="404" y="82"/>
                    </a:lnTo>
                    <a:lnTo>
                      <a:pt x="404" y="82"/>
                    </a:lnTo>
                    <a:lnTo>
                      <a:pt x="388" y="64"/>
                    </a:lnTo>
                    <a:lnTo>
                      <a:pt x="371" y="48"/>
                    </a:lnTo>
                    <a:lnTo>
                      <a:pt x="351" y="34"/>
                    </a:lnTo>
                    <a:lnTo>
                      <a:pt x="332" y="23"/>
                    </a:lnTo>
                    <a:lnTo>
                      <a:pt x="310" y="14"/>
                    </a:lnTo>
                    <a:lnTo>
                      <a:pt x="287" y="7"/>
                    </a:lnTo>
                    <a:lnTo>
                      <a:pt x="265" y="2"/>
                    </a:lnTo>
                    <a:lnTo>
                      <a:pt x="241" y="0"/>
                    </a:lnTo>
                    <a:lnTo>
                      <a:pt x="241" y="0"/>
                    </a:lnTo>
                    <a:lnTo>
                      <a:pt x="228" y="0"/>
                    </a:lnTo>
                    <a:lnTo>
                      <a:pt x="228" y="0"/>
                    </a:lnTo>
                    <a:lnTo>
                      <a:pt x="210" y="0"/>
                    </a:lnTo>
                    <a:lnTo>
                      <a:pt x="192" y="2"/>
                    </a:lnTo>
                    <a:lnTo>
                      <a:pt x="175" y="5"/>
                    </a:lnTo>
                    <a:lnTo>
                      <a:pt x="158" y="10"/>
                    </a:lnTo>
                    <a:lnTo>
                      <a:pt x="157" y="10"/>
                    </a:lnTo>
                    <a:lnTo>
                      <a:pt x="156" y="11"/>
                    </a:lnTo>
                    <a:lnTo>
                      <a:pt x="156" y="11"/>
                    </a:lnTo>
                    <a:lnTo>
                      <a:pt x="148" y="14"/>
                    </a:lnTo>
                    <a:lnTo>
                      <a:pt x="146" y="15"/>
                    </a:lnTo>
                    <a:lnTo>
                      <a:pt x="146" y="15"/>
                    </a:lnTo>
                    <a:lnTo>
                      <a:pt x="130" y="21"/>
                    </a:lnTo>
                    <a:lnTo>
                      <a:pt x="115" y="30"/>
                    </a:lnTo>
                    <a:lnTo>
                      <a:pt x="101" y="38"/>
                    </a:lnTo>
                    <a:lnTo>
                      <a:pt x="88" y="47"/>
                    </a:lnTo>
                    <a:lnTo>
                      <a:pt x="75" y="58"/>
                    </a:lnTo>
                    <a:lnTo>
                      <a:pt x="63" y="70"/>
                    </a:lnTo>
                    <a:lnTo>
                      <a:pt x="52" y="82"/>
                    </a:lnTo>
                    <a:lnTo>
                      <a:pt x="42" y="95"/>
                    </a:lnTo>
                    <a:lnTo>
                      <a:pt x="34" y="108"/>
                    </a:lnTo>
                    <a:lnTo>
                      <a:pt x="25" y="122"/>
                    </a:lnTo>
                    <a:lnTo>
                      <a:pt x="18" y="137"/>
                    </a:lnTo>
                    <a:lnTo>
                      <a:pt x="13" y="152"/>
                    </a:lnTo>
                    <a:lnTo>
                      <a:pt x="8" y="168"/>
                    </a:lnTo>
                    <a:lnTo>
                      <a:pt x="4" y="184"/>
                    </a:lnTo>
                    <a:lnTo>
                      <a:pt x="2" y="200"/>
                    </a:lnTo>
                    <a:lnTo>
                      <a:pt x="1" y="218"/>
                    </a:lnTo>
                    <a:lnTo>
                      <a:pt x="1" y="218"/>
                    </a:lnTo>
                    <a:lnTo>
                      <a:pt x="0" y="223"/>
                    </a:lnTo>
                    <a:lnTo>
                      <a:pt x="0" y="227"/>
                    </a:lnTo>
                    <a:lnTo>
                      <a:pt x="0" y="227"/>
                    </a:lnTo>
                    <a:lnTo>
                      <a:pt x="0" y="227"/>
                    </a:lnTo>
                    <a:lnTo>
                      <a:pt x="1" y="236"/>
                    </a:lnTo>
                    <a:lnTo>
                      <a:pt x="1" y="237"/>
                    </a:lnTo>
                    <a:lnTo>
                      <a:pt x="1" y="237"/>
                    </a:lnTo>
                    <a:lnTo>
                      <a:pt x="1" y="239"/>
                    </a:lnTo>
                    <a:lnTo>
                      <a:pt x="1" y="239"/>
                    </a:lnTo>
                    <a:lnTo>
                      <a:pt x="1" y="246"/>
                    </a:lnTo>
                    <a:lnTo>
                      <a:pt x="1" y="248"/>
                    </a:lnTo>
                    <a:lnTo>
                      <a:pt x="1" y="248"/>
                    </a:lnTo>
                    <a:lnTo>
                      <a:pt x="2" y="251"/>
                    </a:lnTo>
                    <a:lnTo>
                      <a:pt x="2" y="251"/>
                    </a:lnTo>
                    <a:lnTo>
                      <a:pt x="2" y="254"/>
                    </a:lnTo>
                    <a:lnTo>
                      <a:pt x="2" y="256"/>
                    </a:lnTo>
                    <a:lnTo>
                      <a:pt x="2" y="256"/>
                    </a:lnTo>
                    <a:lnTo>
                      <a:pt x="3" y="263"/>
                    </a:lnTo>
                    <a:lnTo>
                      <a:pt x="3" y="264"/>
                    </a:lnTo>
                    <a:lnTo>
                      <a:pt x="3" y="264"/>
                    </a:lnTo>
                    <a:lnTo>
                      <a:pt x="7" y="278"/>
                    </a:lnTo>
                    <a:lnTo>
                      <a:pt x="10" y="292"/>
                    </a:lnTo>
                    <a:lnTo>
                      <a:pt x="14" y="305"/>
                    </a:lnTo>
                    <a:lnTo>
                      <a:pt x="20" y="319"/>
                    </a:lnTo>
                    <a:lnTo>
                      <a:pt x="21" y="320"/>
                    </a:lnTo>
                    <a:lnTo>
                      <a:pt x="21" y="320"/>
                    </a:lnTo>
                    <a:lnTo>
                      <a:pt x="23" y="326"/>
                    </a:lnTo>
                    <a:lnTo>
                      <a:pt x="23" y="326"/>
                    </a:lnTo>
                    <a:lnTo>
                      <a:pt x="30" y="339"/>
                    </a:lnTo>
                    <a:lnTo>
                      <a:pt x="38" y="352"/>
                    </a:lnTo>
                    <a:lnTo>
                      <a:pt x="45" y="364"/>
                    </a:lnTo>
                    <a:lnTo>
                      <a:pt x="55" y="374"/>
                    </a:lnTo>
                    <a:lnTo>
                      <a:pt x="65" y="385"/>
                    </a:lnTo>
                    <a:lnTo>
                      <a:pt x="75" y="395"/>
                    </a:lnTo>
                    <a:lnTo>
                      <a:pt x="85" y="405"/>
                    </a:lnTo>
                    <a:lnTo>
                      <a:pt x="97" y="413"/>
                    </a:lnTo>
                    <a:lnTo>
                      <a:pt x="109" y="421"/>
                    </a:lnTo>
                    <a:lnTo>
                      <a:pt x="122" y="428"/>
                    </a:lnTo>
                    <a:lnTo>
                      <a:pt x="135" y="435"/>
                    </a:lnTo>
                    <a:lnTo>
                      <a:pt x="148" y="440"/>
                    </a:lnTo>
                    <a:lnTo>
                      <a:pt x="162" y="445"/>
                    </a:lnTo>
                    <a:lnTo>
                      <a:pt x="176" y="449"/>
                    </a:lnTo>
                    <a:lnTo>
                      <a:pt x="190" y="451"/>
                    </a:lnTo>
                    <a:lnTo>
                      <a:pt x="204" y="453"/>
                    </a:lnTo>
                    <a:lnTo>
                      <a:pt x="204" y="453"/>
                    </a:lnTo>
                    <a:lnTo>
                      <a:pt x="205" y="453"/>
                    </a:lnTo>
                    <a:lnTo>
                      <a:pt x="205" y="453"/>
                    </a:lnTo>
                    <a:lnTo>
                      <a:pt x="214" y="454"/>
                    </a:lnTo>
                    <a:lnTo>
                      <a:pt x="215" y="454"/>
                    </a:lnTo>
                    <a:lnTo>
                      <a:pt x="215" y="454"/>
                    </a:lnTo>
                    <a:lnTo>
                      <a:pt x="218" y="454"/>
                    </a:lnTo>
                    <a:lnTo>
                      <a:pt x="218" y="454"/>
                    </a:lnTo>
                    <a:lnTo>
                      <a:pt x="223" y="454"/>
                    </a:lnTo>
                    <a:lnTo>
                      <a:pt x="226" y="454"/>
                    </a:lnTo>
                    <a:lnTo>
                      <a:pt x="226" y="454"/>
                    </a:lnTo>
                    <a:lnTo>
                      <a:pt x="228" y="454"/>
                    </a:lnTo>
                    <a:lnTo>
                      <a:pt x="228" y="454"/>
                    </a:lnTo>
                    <a:lnTo>
                      <a:pt x="246" y="454"/>
                    </a:lnTo>
                    <a:lnTo>
                      <a:pt x="264" y="452"/>
                    </a:lnTo>
                    <a:lnTo>
                      <a:pt x="282" y="449"/>
                    </a:lnTo>
                    <a:lnTo>
                      <a:pt x="298" y="443"/>
                    </a:lnTo>
                    <a:lnTo>
                      <a:pt x="315" y="437"/>
                    </a:lnTo>
                    <a:lnTo>
                      <a:pt x="332" y="429"/>
                    </a:lnTo>
                    <a:lnTo>
                      <a:pt x="347" y="421"/>
                    </a:lnTo>
                    <a:lnTo>
                      <a:pt x="362" y="411"/>
                    </a:lnTo>
                    <a:lnTo>
                      <a:pt x="362" y="411"/>
                    </a:lnTo>
                    <a:lnTo>
                      <a:pt x="362" y="411"/>
                    </a:lnTo>
                    <a:lnTo>
                      <a:pt x="362" y="411"/>
                    </a:lnTo>
                    <a:lnTo>
                      <a:pt x="373" y="404"/>
                    </a:lnTo>
                    <a:lnTo>
                      <a:pt x="373" y="404"/>
                    </a:lnTo>
                    <a:lnTo>
                      <a:pt x="390" y="388"/>
                    </a:lnTo>
                    <a:lnTo>
                      <a:pt x="405" y="371"/>
                    </a:lnTo>
                    <a:lnTo>
                      <a:pt x="418" y="354"/>
                    </a:lnTo>
                    <a:lnTo>
                      <a:pt x="430" y="335"/>
                    </a:lnTo>
                    <a:lnTo>
                      <a:pt x="439" y="315"/>
                    </a:lnTo>
                    <a:lnTo>
                      <a:pt x="446" y="294"/>
                    </a:lnTo>
                    <a:lnTo>
                      <a:pt x="452" y="273"/>
                    </a:lnTo>
                    <a:lnTo>
                      <a:pt x="455" y="250"/>
                    </a:lnTo>
                    <a:lnTo>
                      <a:pt x="455" y="249"/>
                    </a:lnTo>
                    <a:lnTo>
                      <a:pt x="455" y="249"/>
                    </a:lnTo>
                    <a:lnTo>
                      <a:pt x="456" y="239"/>
                    </a:lnTo>
                    <a:lnTo>
                      <a:pt x="456" y="239"/>
                    </a:lnTo>
                    <a:lnTo>
                      <a:pt x="456" y="239"/>
                    </a:lnTo>
                    <a:lnTo>
                      <a:pt x="456" y="226"/>
                    </a:lnTo>
                    <a:lnTo>
                      <a:pt x="456" y="226"/>
                    </a:lnTo>
                    <a:close/>
                    <a:moveTo>
                      <a:pt x="313" y="344"/>
                    </a:moveTo>
                    <a:lnTo>
                      <a:pt x="313" y="344"/>
                    </a:lnTo>
                    <a:lnTo>
                      <a:pt x="305" y="351"/>
                    </a:lnTo>
                    <a:lnTo>
                      <a:pt x="294" y="357"/>
                    </a:lnTo>
                    <a:lnTo>
                      <a:pt x="284" y="361"/>
                    </a:lnTo>
                    <a:lnTo>
                      <a:pt x="273" y="366"/>
                    </a:lnTo>
                    <a:lnTo>
                      <a:pt x="263" y="369"/>
                    </a:lnTo>
                    <a:lnTo>
                      <a:pt x="251" y="371"/>
                    </a:lnTo>
                    <a:lnTo>
                      <a:pt x="240" y="372"/>
                    </a:lnTo>
                    <a:lnTo>
                      <a:pt x="228" y="372"/>
                    </a:lnTo>
                    <a:lnTo>
                      <a:pt x="228" y="372"/>
                    </a:lnTo>
                    <a:lnTo>
                      <a:pt x="214" y="372"/>
                    </a:lnTo>
                    <a:lnTo>
                      <a:pt x="199" y="369"/>
                    </a:lnTo>
                    <a:lnTo>
                      <a:pt x="185" y="366"/>
                    </a:lnTo>
                    <a:lnTo>
                      <a:pt x="172" y="361"/>
                    </a:lnTo>
                    <a:lnTo>
                      <a:pt x="159" y="355"/>
                    </a:lnTo>
                    <a:lnTo>
                      <a:pt x="147" y="347"/>
                    </a:lnTo>
                    <a:lnTo>
                      <a:pt x="136" y="339"/>
                    </a:lnTo>
                    <a:lnTo>
                      <a:pt x="125" y="330"/>
                    </a:lnTo>
                    <a:lnTo>
                      <a:pt x="116" y="319"/>
                    </a:lnTo>
                    <a:lnTo>
                      <a:pt x="108" y="308"/>
                    </a:lnTo>
                    <a:lnTo>
                      <a:pt x="101" y="297"/>
                    </a:lnTo>
                    <a:lnTo>
                      <a:pt x="94" y="284"/>
                    </a:lnTo>
                    <a:lnTo>
                      <a:pt x="90" y="271"/>
                    </a:lnTo>
                    <a:lnTo>
                      <a:pt x="85" y="257"/>
                    </a:lnTo>
                    <a:lnTo>
                      <a:pt x="83" y="242"/>
                    </a:lnTo>
                    <a:lnTo>
                      <a:pt x="83" y="227"/>
                    </a:lnTo>
                    <a:lnTo>
                      <a:pt x="83" y="227"/>
                    </a:lnTo>
                    <a:lnTo>
                      <a:pt x="83" y="216"/>
                    </a:lnTo>
                    <a:lnTo>
                      <a:pt x="84" y="204"/>
                    </a:lnTo>
                    <a:lnTo>
                      <a:pt x="86" y="192"/>
                    </a:lnTo>
                    <a:lnTo>
                      <a:pt x="90" y="181"/>
                    </a:lnTo>
                    <a:lnTo>
                      <a:pt x="94" y="170"/>
                    </a:lnTo>
                    <a:lnTo>
                      <a:pt x="98" y="161"/>
                    </a:lnTo>
                    <a:lnTo>
                      <a:pt x="104" y="151"/>
                    </a:lnTo>
                    <a:lnTo>
                      <a:pt x="110" y="141"/>
                    </a:lnTo>
                    <a:lnTo>
                      <a:pt x="118" y="132"/>
                    </a:lnTo>
                    <a:lnTo>
                      <a:pt x="125" y="124"/>
                    </a:lnTo>
                    <a:lnTo>
                      <a:pt x="133" y="116"/>
                    </a:lnTo>
                    <a:lnTo>
                      <a:pt x="143" y="110"/>
                    </a:lnTo>
                    <a:lnTo>
                      <a:pt x="151" y="103"/>
                    </a:lnTo>
                    <a:lnTo>
                      <a:pt x="162" y="98"/>
                    </a:lnTo>
                    <a:lnTo>
                      <a:pt x="172" y="92"/>
                    </a:lnTo>
                    <a:lnTo>
                      <a:pt x="184" y="88"/>
                    </a:lnTo>
                    <a:lnTo>
                      <a:pt x="184" y="88"/>
                    </a:lnTo>
                    <a:lnTo>
                      <a:pt x="184" y="88"/>
                    </a:lnTo>
                    <a:lnTo>
                      <a:pt x="184" y="88"/>
                    </a:lnTo>
                    <a:lnTo>
                      <a:pt x="194" y="85"/>
                    </a:lnTo>
                    <a:lnTo>
                      <a:pt x="205" y="83"/>
                    </a:lnTo>
                    <a:lnTo>
                      <a:pt x="217" y="82"/>
                    </a:lnTo>
                    <a:lnTo>
                      <a:pt x="228" y="82"/>
                    </a:lnTo>
                    <a:lnTo>
                      <a:pt x="228" y="82"/>
                    </a:lnTo>
                    <a:lnTo>
                      <a:pt x="245" y="83"/>
                    </a:lnTo>
                    <a:lnTo>
                      <a:pt x="263" y="86"/>
                    </a:lnTo>
                    <a:lnTo>
                      <a:pt x="279" y="90"/>
                    </a:lnTo>
                    <a:lnTo>
                      <a:pt x="294" y="98"/>
                    </a:lnTo>
                    <a:lnTo>
                      <a:pt x="309" y="105"/>
                    </a:lnTo>
                    <a:lnTo>
                      <a:pt x="323" y="116"/>
                    </a:lnTo>
                    <a:lnTo>
                      <a:pt x="335" y="128"/>
                    </a:lnTo>
                    <a:lnTo>
                      <a:pt x="346" y="141"/>
                    </a:lnTo>
                    <a:lnTo>
                      <a:pt x="346" y="141"/>
                    </a:lnTo>
                    <a:lnTo>
                      <a:pt x="346" y="141"/>
                    </a:lnTo>
                    <a:lnTo>
                      <a:pt x="352" y="151"/>
                    </a:lnTo>
                    <a:lnTo>
                      <a:pt x="358" y="161"/>
                    </a:lnTo>
                    <a:lnTo>
                      <a:pt x="363" y="171"/>
                    </a:lnTo>
                    <a:lnTo>
                      <a:pt x="366" y="182"/>
                    </a:lnTo>
                    <a:lnTo>
                      <a:pt x="369" y="193"/>
                    </a:lnTo>
                    <a:lnTo>
                      <a:pt x="372" y="204"/>
                    </a:lnTo>
                    <a:lnTo>
                      <a:pt x="374" y="216"/>
                    </a:lnTo>
                    <a:lnTo>
                      <a:pt x="374" y="226"/>
                    </a:lnTo>
                    <a:lnTo>
                      <a:pt x="374" y="227"/>
                    </a:lnTo>
                    <a:lnTo>
                      <a:pt x="374" y="227"/>
                    </a:lnTo>
                    <a:lnTo>
                      <a:pt x="374" y="227"/>
                    </a:lnTo>
                    <a:lnTo>
                      <a:pt x="373" y="244"/>
                    </a:lnTo>
                    <a:lnTo>
                      <a:pt x="369" y="261"/>
                    </a:lnTo>
                    <a:lnTo>
                      <a:pt x="365" y="277"/>
                    </a:lnTo>
                    <a:lnTo>
                      <a:pt x="358" y="293"/>
                    </a:lnTo>
                    <a:lnTo>
                      <a:pt x="349" y="307"/>
                    </a:lnTo>
                    <a:lnTo>
                      <a:pt x="339" y="321"/>
                    </a:lnTo>
                    <a:lnTo>
                      <a:pt x="327" y="333"/>
                    </a:lnTo>
                    <a:lnTo>
                      <a:pt x="313" y="344"/>
                    </a:lnTo>
                    <a:lnTo>
                      <a:pt x="313" y="344"/>
                    </a:lnTo>
                    <a:close/>
                    <a:moveTo>
                      <a:pt x="442" y="220"/>
                    </a:moveTo>
                    <a:lnTo>
                      <a:pt x="388" y="220"/>
                    </a:lnTo>
                    <a:lnTo>
                      <a:pt x="388" y="220"/>
                    </a:lnTo>
                    <a:lnTo>
                      <a:pt x="387" y="209"/>
                    </a:lnTo>
                    <a:lnTo>
                      <a:pt x="386" y="198"/>
                    </a:lnTo>
                    <a:lnTo>
                      <a:pt x="383" y="188"/>
                    </a:lnTo>
                    <a:lnTo>
                      <a:pt x="380" y="178"/>
                    </a:lnTo>
                    <a:lnTo>
                      <a:pt x="377" y="167"/>
                    </a:lnTo>
                    <a:lnTo>
                      <a:pt x="373" y="157"/>
                    </a:lnTo>
                    <a:lnTo>
                      <a:pt x="367" y="149"/>
                    </a:lnTo>
                    <a:lnTo>
                      <a:pt x="362" y="139"/>
                    </a:lnTo>
                    <a:lnTo>
                      <a:pt x="405" y="108"/>
                    </a:lnTo>
                    <a:lnTo>
                      <a:pt x="405" y="108"/>
                    </a:lnTo>
                    <a:lnTo>
                      <a:pt x="413" y="119"/>
                    </a:lnTo>
                    <a:lnTo>
                      <a:pt x="420" y="134"/>
                    </a:lnTo>
                    <a:lnTo>
                      <a:pt x="427" y="146"/>
                    </a:lnTo>
                    <a:lnTo>
                      <a:pt x="431" y="161"/>
                    </a:lnTo>
                    <a:lnTo>
                      <a:pt x="435" y="176"/>
                    </a:lnTo>
                    <a:lnTo>
                      <a:pt x="439" y="190"/>
                    </a:lnTo>
                    <a:lnTo>
                      <a:pt x="441" y="205"/>
                    </a:lnTo>
                    <a:lnTo>
                      <a:pt x="442" y="220"/>
                    </a:lnTo>
                    <a:lnTo>
                      <a:pt x="442" y="220"/>
                    </a:lnTo>
                    <a:close/>
                    <a:moveTo>
                      <a:pt x="228" y="14"/>
                    </a:moveTo>
                    <a:lnTo>
                      <a:pt x="228" y="14"/>
                    </a:lnTo>
                    <a:lnTo>
                      <a:pt x="240" y="14"/>
                    </a:lnTo>
                    <a:lnTo>
                      <a:pt x="240" y="14"/>
                    </a:lnTo>
                    <a:lnTo>
                      <a:pt x="263" y="16"/>
                    </a:lnTo>
                    <a:lnTo>
                      <a:pt x="284" y="20"/>
                    </a:lnTo>
                    <a:lnTo>
                      <a:pt x="305" y="27"/>
                    </a:lnTo>
                    <a:lnTo>
                      <a:pt x="325" y="35"/>
                    </a:lnTo>
                    <a:lnTo>
                      <a:pt x="344" y="46"/>
                    </a:lnTo>
                    <a:lnTo>
                      <a:pt x="362" y="59"/>
                    </a:lnTo>
                    <a:lnTo>
                      <a:pt x="378" y="74"/>
                    </a:lnTo>
                    <a:lnTo>
                      <a:pt x="393" y="91"/>
                    </a:lnTo>
                    <a:lnTo>
                      <a:pt x="393" y="91"/>
                    </a:lnTo>
                    <a:lnTo>
                      <a:pt x="396" y="96"/>
                    </a:lnTo>
                    <a:lnTo>
                      <a:pt x="353" y="127"/>
                    </a:lnTo>
                    <a:lnTo>
                      <a:pt x="353" y="127"/>
                    </a:lnTo>
                    <a:lnTo>
                      <a:pt x="341" y="114"/>
                    </a:lnTo>
                    <a:lnTo>
                      <a:pt x="327" y="102"/>
                    </a:lnTo>
                    <a:lnTo>
                      <a:pt x="313" y="91"/>
                    </a:lnTo>
                    <a:lnTo>
                      <a:pt x="297" y="83"/>
                    </a:lnTo>
                    <a:lnTo>
                      <a:pt x="281" y="76"/>
                    </a:lnTo>
                    <a:lnTo>
                      <a:pt x="264" y="71"/>
                    </a:lnTo>
                    <a:lnTo>
                      <a:pt x="246" y="69"/>
                    </a:lnTo>
                    <a:lnTo>
                      <a:pt x="228" y="68"/>
                    </a:lnTo>
                    <a:lnTo>
                      <a:pt x="228" y="68"/>
                    </a:lnTo>
                    <a:lnTo>
                      <a:pt x="217" y="68"/>
                    </a:lnTo>
                    <a:lnTo>
                      <a:pt x="206" y="69"/>
                    </a:lnTo>
                    <a:lnTo>
                      <a:pt x="197" y="71"/>
                    </a:lnTo>
                    <a:lnTo>
                      <a:pt x="186" y="73"/>
                    </a:lnTo>
                    <a:lnTo>
                      <a:pt x="169" y="22"/>
                    </a:lnTo>
                    <a:lnTo>
                      <a:pt x="169" y="22"/>
                    </a:lnTo>
                    <a:lnTo>
                      <a:pt x="184" y="18"/>
                    </a:lnTo>
                    <a:lnTo>
                      <a:pt x="198" y="16"/>
                    </a:lnTo>
                    <a:lnTo>
                      <a:pt x="213" y="14"/>
                    </a:lnTo>
                    <a:lnTo>
                      <a:pt x="228" y="14"/>
                    </a:lnTo>
                    <a:lnTo>
                      <a:pt x="228" y="14"/>
                    </a:lnTo>
                    <a:close/>
                    <a:moveTo>
                      <a:pt x="228" y="440"/>
                    </a:moveTo>
                    <a:lnTo>
                      <a:pt x="228" y="440"/>
                    </a:lnTo>
                    <a:lnTo>
                      <a:pt x="226" y="440"/>
                    </a:lnTo>
                    <a:lnTo>
                      <a:pt x="223" y="440"/>
                    </a:lnTo>
                    <a:lnTo>
                      <a:pt x="223" y="440"/>
                    </a:lnTo>
                    <a:lnTo>
                      <a:pt x="218" y="440"/>
                    </a:lnTo>
                    <a:lnTo>
                      <a:pt x="218" y="440"/>
                    </a:lnTo>
                    <a:lnTo>
                      <a:pt x="216" y="440"/>
                    </a:lnTo>
                    <a:lnTo>
                      <a:pt x="215" y="440"/>
                    </a:lnTo>
                    <a:lnTo>
                      <a:pt x="215" y="440"/>
                    </a:lnTo>
                    <a:lnTo>
                      <a:pt x="207" y="439"/>
                    </a:lnTo>
                    <a:lnTo>
                      <a:pt x="206" y="439"/>
                    </a:lnTo>
                    <a:lnTo>
                      <a:pt x="206" y="439"/>
                    </a:lnTo>
                    <a:lnTo>
                      <a:pt x="192" y="437"/>
                    </a:lnTo>
                    <a:lnTo>
                      <a:pt x="179" y="435"/>
                    </a:lnTo>
                    <a:lnTo>
                      <a:pt x="165" y="432"/>
                    </a:lnTo>
                    <a:lnTo>
                      <a:pt x="153" y="427"/>
                    </a:lnTo>
                    <a:lnTo>
                      <a:pt x="140" y="422"/>
                    </a:lnTo>
                    <a:lnTo>
                      <a:pt x="129" y="415"/>
                    </a:lnTo>
                    <a:lnTo>
                      <a:pt x="117" y="409"/>
                    </a:lnTo>
                    <a:lnTo>
                      <a:pt x="106" y="401"/>
                    </a:lnTo>
                    <a:lnTo>
                      <a:pt x="95" y="394"/>
                    </a:lnTo>
                    <a:lnTo>
                      <a:pt x="84" y="384"/>
                    </a:lnTo>
                    <a:lnTo>
                      <a:pt x="75" y="375"/>
                    </a:lnTo>
                    <a:lnTo>
                      <a:pt x="66" y="365"/>
                    </a:lnTo>
                    <a:lnTo>
                      <a:pt x="57" y="355"/>
                    </a:lnTo>
                    <a:lnTo>
                      <a:pt x="50" y="343"/>
                    </a:lnTo>
                    <a:lnTo>
                      <a:pt x="42" y="331"/>
                    </a:lnTo>
                    <a:lnTo>
                      <a:pt x="36" y="319"/>
                    </a:lnTo>
                    <a:lnTo>
                      <a:pt x="36" y="319"/>
                    </a:lnTo>
                    <a:lnTo>
                      <a:pt x="34" y="315"/>
                    </a:lnTo>
                    <a:lnTo>
                      <a:pt x="32" y="314"/>
                    </a:lnTo>
                    <a:lnTo>
                      <a:pt x="32" y="314"/>
                    </a:lnTo>
                    <a:lnTo>
                      <a:pt x="28" y="301"/>
                    </a:lnTo>
                    <a:lnTo>
                      <a:pt x="24" y="288"/>
                    </a:lnTo>
                    <a:lnTo>
                      <a:pt x="21" y="275"/>
                    </a:lnTo>
                    <a:lnTo>
                      <a:pt x="17" y="262"/>
                    </a:lnTo>
                    <a:lnTo>
                      <a:pt x="17" y="261"/>
                    </a:lnTo>
                    <a:lnTo>
                      <a:pt x="17" y="261"/>
                    </a:lnTo>
                    <a:lnTo>
                      <a:pt x="16" y="253"/>
                    </a:lnTo>
                    <a:lnTo>
                      <a:pt x="16" y="252"/>
                    </a:lnTo>
                    <a:lnTo>
                      <a:pt x="16" y="252"/>
                    </a:lnTo>
                    <a:lnTo>
                      <a:pt x="16" y="250"/>
                    </a:lnTo>
                    <a:lnTo>
                      <a:pt x="16" y="250"/>
                    </a:lnTo>
                    <a:lnTo>
                      <a:pt x="15" y="247"/>
                    </a:lnTo>
                    <a:lnTo>
                      <a:pt x="15" y="244"/>
                    </a:lnTo>
                    <a:lnTo>
                      <a:pt x="15" y="244"/>
                    </a:lnTo>
                    <a:lnTo>
                      <a:pt x="15" y="238"/>
                    </a:lnTo>
                    <a:lnTo>
                      <a:pt x="15" y="236"/>
                    </a:lnTo>
                    <a:lnTo>
                      <a:pt x="15" y="236"/>
                    </a:lnTo>
                    <a:lnTo>
                      <a:pt x="15" y="227"/>
                    </a:lnTo>
                    <a:lnTo>
                      <a:pt x="15" y="227"/>
                    </a:lnTo>
                    <a:lnTo>
                      <a:pt x="15" y="223"/>
                    </a:lnTo>
                    <a:lnTo>
                      <a:pt x="15" y="223"/>
                    </a:lnTo>
                    <a:lnTo>
                      <a:pt x="15" y="218"/>
                    </a:lnTo>
                    <a:lnTo>
                      <a:pt x="15" y="218"/>
                    </a:lnTo>
                    <a:lnTo>
                      <a:pt x="16" y="203"/>
                    </a:lnTo>
                    <a:lnTo>
                      <a:pt x="18" y="186"/>
                    </a:lnTo>
                    <a:lnTo>
                      <a:pt x="22" y="171"/>
                    </a:lnTo>
                    <a:lnTo>
                      <a:pt x="26" y="156"/>
                    </a:lnTo>
                    <a:lnTo>
                      <a:pt x="31" y="142"/>
                    </a:lnTo>
                    <a:lnTo>
                      <a:pt x="38" y="128"/>
                    </a:lnTo>
                    <a:lnTo>
                      <a:pt x="45" y="115"/>
                    </a:lnTo>
                    <a:lnTo>
                      <a:pt x="54" y="102"/>
                    </a:lnTo>
                    <a:lnTo>
                      <a:pt x="63" y="90"/>
                    </a:lnTo>
                    <a:lnTo>
                      <a:pt x="74" y="80"/>
                    </a:lnTo>
                    <a:lnTo>
                      <a:pt x="84" y="69"/>
                    </a:lnTo>
                    <a:lnTo>
                      <a:pt x="96" y="59"/>
                    </a:lnTo>
                    <a:lnTo>
                      <a:pt x="108" y="49"/>
                    </a:lnTo>
                    <a:lnTo>
                      <a:pt x="122" y="42"/>
                    </a:lnTo>
                    <a:lnTo>
                      <a:pt x="136" y="34"/>
                    </a:lnTo>
                    <a:lnTo>
                      <a:pt x="150" y="28"/>
                    </a:lnTo>
                    <a:lnTo>
                      <a:pt x="152" y="28"/>
                    </a:lnTo>
                    <a:lnTo>
                      <a:pt x="152" y="28"/>
                    </a:lnTo>
                    <a:lnTo>
                      <a:pt x="156" y="27"/>
                    </a:lnTo>
                    <a:lnTo>
                      <a:pt x="172" y="77"/>
                    </a:lnTo>
                    <a:lnTo>
                      <a:pt x="172" y="77"/>
                    </a:lnTo>
                    <a:lnTo>
                      <a:pt x="161" y="82"/>
                    </a:lnTo>
                    <a:lnTo>
                      <a:pt x="150" y="88"/>
                    </a:lnTo>
                    <a:lnTo>
                      <a:pt x="139" y="95"/>
                    </a:lnTo>
                    <a:lnTo>
                      <a:pt x="130" y="101"/>
                    </a:lnTo>
                    <a:lnTo>
                      <a:pt x="121" y="109"/>
                    </a:lnTo>
                    <a:lnTo>
                      <a:pt x="112" y="117"/>
                    </a:lnTo>
                    <a:lnTo>
                      <a:pt x="104" y="126"/>
                    </a:lnTo>
                    <a:lnTo>
                      <a:pt x="97" y="136"/>
                    </a:lnTo>
                    <a:lnTo>
                      <a:pt x="91" y="145"/>
                    </a:lnTo>
                    <a:lnTo>
                      <a:pt x="85" y="156"/>
                    </a:lnTo>
                    <a:lnTo>
                      <a:pt x="80" y="167"/>
                    </a:lnTo>
                    <a:lnTo>
                      <a:pt x="76" y="179"/>
                    </a:lnTo>
                    <a:lnTo>
                      <a:pt x="72" y="191"/>
                    </a:lnTo>
                    <a:lnTo>
                      <a:pt x="70" y="203"/>
                    </a:lnTo>
                    <a:lnTo>
                      <a:pt x="69" y="215"/>
                    </a:lnTo>
                    <a:lnTo>
                      <a:pt x="68" y="227"/>
                    </a:lnTo>
                    <a:lnTo>
                      <a:pt x="68" y="227"/>
                    </a:lnTo>
                    <a:lnTo>
                      <a:pt x="69" y="244"/>
                    </a:lnTo>
                    <a:lnTo>
                      <a:pt x="71" y="259"/>
                    </a:lnTo>
                    <a:lnTo>
                      <a:pt x="76" y="274"/>
                    </a:lnTo>
                    <a:lnTo>
                      <a:pt x="81" y="289"/>
                    </a:lnTo>
                    <a:lnTo>
                      <a:pt x="88" y="303"/>
                    </a:lnTo>
                    <a:lnTo>
                      <a:pt x="96" y="316"/>
                    </a:lnTo>
                    <a:lnTo>
                      <a:pt x="105" y="328"/>
                    </a:lnTo>
                    <a:lnTo>
                      <a:pt x="116" y="340"/>
                    </a:lnTo>
                    <a:lnTo>
                      <a:pt x="126" y="351"/>
                    </a:lnTo>
                    <a:lnTo>
                      <a:pt x="139" y="359"/>
                    </a:lnTo>
                    <a:lnTo>
                      <a:pt x="152" y="367"/>
                    </a:lnTo>
                    <a:lnTo>
                      <a:pt x="166" y="374"/>
                    </a:lnTo>
                    <a:lnTo>
                      <a:pt x="180" y="380"/>
                    </a:lnTo>
                    <a:lnTo>
                      <a:pt x="197" y="383"/>
                    </a:lnTo>
                    <a:lnTo>
                      <a:pt x="212" y="386"/>
                    </a:lnTo>
                    <a:lnTo>
                      <a:pt x="228" y="386"/>
                    </a:lnTo>
                    <a:lnTo>
                      <a:pt x="228" y="386"/>
                    </a:lnTo>
                    <a:lnTo>
                      <a:pt x="240" y="386"/>
                    </a:lnTo>
                    <a:lnTo>
                      <a:pt x="252" y="385"/>
                    </a:lnTo>
                    <a:lnTo>
                      <a:pt x="264" y="383"/>
                    </a:lnTo>
                    <a:lnTo>
                      <a:pt x="274" y="380"/>
                    </a:lnTo>
                    <a:lnTo>
                      <a:pt x="285" y="377"/>
                    </a:lnTo>
                    <a:lnTo>
                      <a:pt x="296" y="371"/>
                    </a:lnTo>
                    <a:lnTo>
                      <a:pt x="307" y="367"/>
                    </a:lnTo>
                    <a:lnTo>
                      <a:pt x="317" y="360"/>
                    </a:lnTo>
                    <a:lnTo>
                      <a:pt x="348" y="404"/>
                    </a:lnTo>
                    <a:lnTo>
                      <a:pt x="348" y="404"/>
                    </a:lnTo>
                    <a:lnTo>
                      <a:pt x="335" y="412"/>
                    </a:lnTo>
                    <a:lnTo>
                      <a:pt x="321" y="420"/>
                    </a:lnTo>
                    <a:lnTo>
                      <a:pt x="306" y="426"/>
                    </a:lnTo>
                    <a:lnTo>
                      <a:pt x="291" y="432"/>
                    </a:lnTo>
                    <a:lnTo>
                      <a:pt x="275" y="435"/>
                    </a:lnTo>
                    <a:lnTo>
                      <a:pt x="260" y="438"/>
                    </a:lnTo>
                    <a:lnTo>
                      <a:pt x="244" y="440"/>
                    </a:lnTo>
                    <a:lnTo>
                      <a:pt x="228" y="440"/>
                    </a:lnTo>
                    <a:lnTo>
                      <a:pt x="228" y="440"/>
                    </a:lnTo>
                    <a:close/>
                    <a:moveTo>
                      <a:pt x="442" y="239"/>
                    </a:moveTo>
                    <a:lnTo>
                      <a:pt x="442" y="239"/>
                    </a:lnTo>
                    <a:lnTo>
                      <a:pt x="441" y="248"/>
                    </a:lnTo>
                    <a:lnTo>
                      <a:pt x="441" y="249"/>
                    </a:lnTo>
                    <a:lnTo>
                      <a:pt x="441" y="249"/>
                    </a:lnTo>
                    <a:lnTo>
                      <a:pt x="437" y="270"/>
                    </a:lnTo>
                    <a:lnTo>
                      <a:pt x="433" y="290"/>
                    </a:lnTo>
                    <a:lnTo>
                      <a:pt x="426" y="310"/>
                    </a:lnTo>
                    <a:lnTo>
                      <a:pt x="417" y="328"/>
                    </a:lnTo>
                    <a:lnTo>
                      <a:pt x="406" y="346"/>
                    </a:lnTo>
                    <a:lnTo>
                      <a:pt x="394" y="362"/>
                    </a:lnTo>
                    <a:lnTo>
                      <a:pt x="379" y="378"/>
                    </a:lnTo>
                    <a:lnTo>
                      <a:pt x="364" y="392"/>
                    </a:lnTo>
                    <a:lnTo>
                      <a:pt x="364" y="392"/>
                    </a:lnTo>
                    <a:lnTo>
                      <a:pt x="360" y="396"/>
                    </a:lnTo>
                    <a:lnTo>
                      <a:pt x="354" y="388"/>
                    </a:lnTo>
                    <a:lnTo>
                      <a:pt x="327" y="352"/>
                    </a:lnTo>
                    <a:lnTo>
                      <a:pt x="327" y="352"/>
                    </a:lnTo>
                    <a:lnTo>
                      <a:pt x="340" y="341"/>
                    </a:lnTo>
                    <a:lnTo>
                      <a:pt x="352" y="328"/>
                    </a:lnTo>
                    <a:lnTo>
                      <a:pt x="362" y="314"/>
                    </a:lnTo>
                    <a:lnTo>
                      <a:pt x="371" y="300"/>
                    </a:lnTo>
                    <a:lnTo>
                      <a:pt x="377" y="284"/>
                    </a:lnTo>
                    <a:lnTo>
                      <a:pt x="382" y="267"/>
                    </a:lnTo>
                    <a:lnTo>
                      <a:pt x="386" y="251"/>
                    </a:lnTo>
                    <a:lnTo>
                      <a:pt x="388" y="234"/>
                    </a:lnTo>
                    <a:lnTo>
                      <a:pt x="442" y="234"/>
                    </a:lnTo>
                    <a:lnTo>
                      <a:pt x="442" y="234"/>
                    </a:lnTo>
                    <a:lnTo>
                      <a:pt x="442" y="238"/>
                    </a:lnTo>
                    <a:lnTo>
                      <a:pt x="442" y="239"/>
                    </a:lnTo>
                    <a:lnTo>
                      <a:pt x="442" y="239"/>
                    </a:lnTo>
                    <a:lnTo>
                      <a:pt x="442" y="2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14" name="Freeform 40"/>
              <p:cNvSpPr>
                <a:spLocks noEditPoints="1"/>
              </p:cNvSpPr>
              <p:nvPr/>
            </p:nvSpPr>
            <p:spPr bwMode="auto">
              <a:xfrm>
                <a:off x="3022600" y="4586288"/>
                <a:ext cx="360363" cy="361950"/>
              </a:xfrm>
              <a:custGeom>
                <a:avLst/>
                <a:gdLst>
                  <a:gd fmla="*/ 101 w 227" name="T0"/>
                  <a:gd fmla="*/ 0 h 228" name="T1"/>
                  <a:gd fmla="*/ 69 w 227" name="T2"/>
                  <a:gd fmla="*/ 9 h 228" name="T3"/>
                  <a:gd fmla="*/ 41 w 227" name="T4"/>
                  <a:gd fmla="*/ 26 h 228" name="T5"/>
                  <a:gd fmla="*/ 19 w 227" name="T6"/>
                  <a:gd fmla="*/ 51 h 228" name="T7"/>
                  <a:gd fmla="*/ 4 w 227" name="T8"/>
                  <a:gd fmla="*/ 80 h 228" name="T9"/>
                  <a:gd fmla="*/ 0 w 227" name="T10"/>
                  <a:gd fmla="*/ 113 h 228" name="T11"/>
                  <a:gd fmla="*/ 2 w 227" name="T12"/>
                  <a:gd fmla="*/ 137 h 228" name="T13"/>
                  <a:gd fmla="*/ 13 w 227" name="T14"/>
                  <a:gd fmla="*/ 168 h 228" name="T15"/>
                  <a:gd fmla="*/ 33 w 227" name="T16"/>
                  <a:gd fmla="*/ 194 h 228" name="T17"/>
                  <a:gd fmla="*/ 59 w 227" name="T18"/>
                  <a:gd fmla="*/ 214 h 228" name="T19"/>
                  <a:gd fmla="*/ 90 w 227" name="T20"/>
                  <a:gd fmla="*/ 226 h 228" name="T21"/>
                  <a:gd fmla="*/ 113 w 227" name="T22"/>
                  <a:gd fmla="*/ 228 h 228" name="T23"/>
                  <a:gd fmla="*/ 148 w 227" name="T24"/>
                  <a:gd fmla="*/ 222 h 228" name="T25"/>
                  <a:gd fmla="*/ 177 w 227" name="T26"/>
                  <a:gd fmla="*/ 208 h 228" name="T27"/>
                  <a:gd fmla="*/ 202 w 227" name="T28"/>
                  <a:gd fmla="*/ 187 h 228" name="T29"/>
                  <a:gd fmla="*/ 219 w 227" name="T30"/>
                  <a:gd fmla="*/ 159 h 228" name="T31"/>
                  <a:gd fmla="*/ 226 w 227" name="T32"/>
                  <a:gd fmla="*/ 125 h 228" name="T33"/>
                  <a:gd fmla="*/ 226 w 227" name="T34"/>
                  <a:gd fmla="*/ 103 h 228" name="T35"/>
                  <a:gd fmla="*/ 219 w 227" name="T36"/>
                  <a:gd fmla="*/ 69 h 228" name="T37"/>
                  <a:gd fmla="*/ 202 w 227" name="T38"/>
                  <a:gd fmla="*/ 41 h 228" name="T39"/>
                  <a:gd fmla="*/ 177 w 227" name="T40"/>
                  <a:gd fmla="*/ 19 h 228" name="T41"/>
                  <a:gd fmla="*/ 148 w 227" name="T42"/>
                  <a:gd fmla="*/ 5 h 228" name="T43"/>
                  <a:gd fmla="*/ 113 w 227" name="T44"/>
                  <a:gd fmla="*/ 0 h 228" name="T45"/>
                  <a:gd fmla="*/ 113 w 227" name="T46"/>
                  <a:gd fmla="*/ 214 h 228" name="T47"/>
                  <a:gd fmla="*/ 84 w 227" name="T48"/>
                  <a:gd fmla="*/ 210 h 228" name="T49"/>
                  <a:gd fmla="*/ 58 w 227" name="T50"/>
                  <a:gd fmla="*/ 197 h 228" name="T51"/>
                  <a:gd fmla="*/ 36 w 227" name="T52"/>
                  <a:gd fmla="*/ 177 h 228" name="T53"/>
                  <a:gd fmla="*/ 21 w 227" name="T54"/>
                  <a:gd fmla="*/ 152 h 228" name="T55"/>
                  <a:gd fmla="*/ 14 w 227" name="T56"/>
                  <a:gd fmla="*/ 124 h 228" name="T57"/>
                  <a:gd fmla="*/ 14 w 227" name="T58"/>
                  <a:gd fmla="*/ 104 h 228" name="T59"/>
                  <a:gd fmla="*/ 21 w 227" name="T60"/>
                  <a:gd fmla="*/ 76 h 228" name="T61"/>
                  <a:gd fmla="*/ 36 w 227" name="T62"/>
                  <a:gd fmla="*/ 51 h 228" name="T63"/>
                  <a:gd fmla="*/ 58 w 227" name="T64"/>
                  <a:gd fmla="*/ 31 h 228" name="T65"/>
                  <a:gd fmla="*/ 84 w 227" name="T66"/>
                  <a:gd fmla="*/ 18 h 228" name="T67"/>
                  <a:gd fmla="*/ 113 w 227" name="T68"/>
                  <a:gd fmla="*/ 14 h 228" name="T69"/>
                  <a:gd fmla="*/ 133 w 227" name="T70"/>
                  <a:gd fmla="*/ 16 h 228" name="T71"/>
                  <a:gd fmla="*/ 160 w 227" name="T72"/>
                  <a:gd fmla="*/ 26 h 228" name="T73"/>
                  <a:gd fmla="*/ 184 w 227" name="T74"/>
                  <a:gd fmla="*/ 43 h 228" name="T75"/>
                  <a:gd fmla="*/ 202 w 227" name="T76"/>
                  <a:gd fmla="*/ 66 h 228" name="T77"/>
                  <a:gd fmla="*/ 211 w 227" name="T78"/>
                  <a:gd fmla="*/ 94 h 228" name="T79"/>
                  <a:gd fmla="*/ 213 w 227" name="T80"/>
                  <a:gd fmla="*/ 113 h 228" name="T81"/>
                  <a:gd fmla="*/ 209 w 227" name="T82"/>
                  <a:gd fmla="*/ 144 h 228" name="T83"/>
                  <a:gd fmla="*/ 196 w 227" name="T84"/>
                  <a:gd fmla="*/ 170 h 228" name="T85"/>
                  <a:gd fmla="*/ 177 w 227" name="T86"/>
                  <a:gd fmla="*/ 191 h 228" name="T87"/>
                  <a:gd fmla="*/ 152 w 227" name="T88"/>
                  <a:gd fmla="*/ 206 h 228" name="T89"/>
                  <a:gd fmla="*/ 124 w 227" name="T90"/>
                  <a:gd fmla="*/ 213 h 228" name="T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b="b" l="0" r="r" t="0"/>
                <a:pathLst>
                  <a:path h="228" w="227">
                    <a:moveTo>
                      <a:pt x="113" y="0"/>
                    </a:moveTo>
                    <a:lnTo>
                      <a:pt x="113" y="0"/>
                    </a:lnTo>
                    <a:lnTo>
                      <a:pt x="101" y="0"/>
                    </a:lnTo>
                    <a:lnTo>
                      <a:pt x="90" y="2"/>
                    </a:lnTo>
                    <a:lnTo>
                      <a:pt x="79" y="5"/>
                    </a:lnTo>
                    <a:lnTo>
                      <a:pt x="69" y="9"/>
                    </a:lnTo>
                    <a:lnTo>
                      <a:pt x="59" y="14"/>
                    </a:lnTo>
                    <a:lnTo>
                      <a:pt x="49" y="19"/>
                    </a:lnTo>
                    <a:lnTo>
                      <a:pt x="41" y="26"/>
                    </a:lnTo>
                    <a:lnTo>
                      <a:pt x="33" y="33"/>
                    </a:lnTo>
                    <a:lnTo>
                      <a:pt x="25" y="41"/>
                    </a:lnTo>
                    <a:lnTo>
                      <a:pt x="19" y="51"/>
                    </a:lnTo>
                    <a:lnTo>
                      <a:pt x="13" y="59"/>
                    </a:lnTo>
                    <a:lnTo>
                      <a:pt x="8" y="69"/>
                    </a:lnTo>
                    <a:lnTo>
                      <a:pt x="4" y="80"/>
                    </a:lnTo>
                    <a:lnTo>
                      <a:pt x="2" y="91"/>
                    </a:lnTo>
                    <a:lnTo>
                      <a:pt x="0" y="103"/>
                    </a:lnTo>
                    <a:lnTo>
                      <a:pt x="0" y="113"/>
                    </a:lnTo>
                    <a:lnTo>
                      <a:pt x="0" y="113"/>
                    </a:lnTo>
                    <a:lnTo>
                      <a:pt x="0" y="125"/>
                    </a:lnTo>
                    <a:lnTo>
                      <a:pt x="2" y="137"/>
                    </a:lnTo>
                    <a:lnTo>
                      <a:pt x="4" y="148"/>
                    </a:lnTo>
                    <a:lnTo>
                      <a:pt x="8" y="159"/>
                    </a:lnTo>
                    <a:lnTo>
                      <a:pt x="13" y="168"/>
                    </a:lnTo>
                    <a:lnTo>
                      <a:pt x="19" y="177"/>
                    </a:lnTo>
                    <a:lnTo>
                      <a:pt x="25" y="187"/>
                    </a:lnTo>
                    <a:lnTo>
                      <a:pt x="33" y="194"/>
                    </a:lnTo>
                    <a:lnTo>
                      <a:pt x="41" y="202"/>
                    </a:lnTo>
                    <a:lnTo>
                      <a:pt x="49" y="208"/>
                    </a:lnTo>
                    <a:lnTo>
                      <a:pt x="59" y="214"/>
                    </a:lnTo>
                    <a:lnTo>
                      <a:pt x="69" y="219"/>
                    </a:lnTo>
                    <a:lnTo>
                      <a:pt x="79" y="222"/>
                    </a:lnTo>
                    <a:lnTo>
                      <a:pt x="90" y="226"/>
                    </a:lnTo>
                    <a:lnTo>
                      <a:pt x="101" y="228"/>
                    </a:lnTo>
                    <a:lnTo>
                      <a:pt x="113" y="228"/>
                    </a:lnTo>
                    <a:lnTo>
                      <a:pt x="113" y="228"/>
                    </a:lnTo>
                    <a:lnTo>
                      <a:pt x="125" y="228"/>
                    </a:lnTo>
                    <a:lnTo>
                      <a:pt x="137" y="226"/>
                    </a:lnTo>
                    <a:lnTo>
                      <a:pt x="148" y="222"/>
                    </a:lnTo>
                    <a:lnTo>
                      <a:pt x="157" y="219"/>
                    </a:lnTo>
                    <a:lnTo>
                      <a:pt x="168" y="214"/>
                    </a:lnTo>
                    <a:lnTo>
                      <a:pt x="177" y="208"/>
                    </a:lnTo>
                    <a:lnTo>
                      <a:pt x="185" y="202"/>
                    </a:lnTo>
                    <a:lnTo>
                      <a:pt x="194" y="194"/>
                    </a:lnTo>
                    <a:lnTo>
                      <a:pt x="202" y="187"/>
                    </a:lnTo>
                    <a:lnTo>
                      <a:pt x="208" y="177"/>
                    </a:lnTo>
                    <a:lnTo>
                      <a:pt x="213" y="168"/>
                    </a:lnTo>
                    <a:lnTo>
                      <a:pt x="219" y="159"/>
                    </a:lnTo>
                    <a:lnTo>
                      <a:pt x="222" y="148"/>
                    </a:lnTo>
                    <a:lnTo>
                      <a:pt x="225" y="137"/>
                    </a:lnTo>
                    <a:lnTo>
                      <a:pt x="226" y="125"/>
                    </a:lnTo>
                    <a:lnTo>
                      <a:pt x="227" y="113"/>
                    </a:lnTo>
                    <a:lnTo>
                      <a:pt x="227" y="113"/>
                    </a:lnTo>
                    <a:lnTo>
                      <a:pt x="226" y="103"/>
                    </a:lnTo>
                    <a:lnTo>
                      <a:pt x="225" y="91"/>
                    </a:lnTo>
                    <a:lnTo>
                      <a:pt x="222" y="80"/>
                    </a:lnTo>
                    <a:lnTo>
                      <a:pt x="219" y="69"/>
                    </a:lnTo>
                    <a:lnTo>
                      <a:pt x="213" y="59"/>
                    </a:lnTo>
                    <a:lnTo>
                      <a:pt x="208" y="51"/>
                    </a:lnTo>
                    <a:lnTo>
                      <a:pt x="202" y="41"/>
                    </a:lnTo>
                    <a:lnTo>
                      <a:pt x="194" y="33"/>
                    </a:lnTo>
                    <a:lnTo>
                      <a:pt x="185" y="26"/>
                    </a:lnTo>
                    <a:lnTo>
                      <a:pt x="177" y="19"/>
                    </a:lnTo>
                    <a:lnTo>
                      <a:pt x="168" y="14"/>
                    </a:lnTo>
                    <a:lnTo>
                      <a:pt x="157" y="9"/>
                    </a:lnTo>
                    <a:lnTo>
                      <a:pt x="148" y="5"/>
                    </a:lnTo>
                    <a:lnTo>
                      <a:pt x="137" y="2"/>
                    </a:lnTo>
                    <a:lnTo>
                      <a:pt x="125" y="0"/>
                    </a:lnTo>
                    <a:lnTo>
                      <a:pt x="113" y="0"/>
                    </a:lnTo>
                    <a:lnTo>
                      <a:pt x="113" y="0"/>
                    </a:lnTo>
                    <a:close/>
                    <a:moveTo>
                      <a:pt x="113" y="214"/>
                    </a:moveTo>
                    <a:lnTo>
                      <a:pt x="113" y="214"/>
                    </a:lnTo>
                    <a:lnTo>
                      <a:pt x="103" y="213"/>
                    </a:lnTo>
                    <a:lnTo>
                      <a:pt x="94" y="212"/>
                    </a:lnTo>
                    <a:lnTo>
                      <a:pt x="84" y="210"/>
                    </a:lnTo>
                    <a:lnTo>
                      <a:pt x="74" y="206"/>
                    </a:lnTo>
                    <a:lnTo>
                      <a:pt x="65" y="202"/>
                    </a:lnTo>
                    <a:lnTo>
                      <a:pt x="58" y="197"/>
                    </a:lnTo>
                    <a:lnTo>
                      <a:pt x="49" y="191"/>
                    </a:lnTo>
                    <a:lnTo>
                      <a:pt x="43" y="185"/>
                    </a:lnTo>
                    <a:lnTo>
                      <a:pt x="36" y="177"/>
                    </a:lnTo>
                    <a:lnTo>
                      <a:pt x="31" y="170"/>
                    </a:lnTo>
                    <a:lnTo>
                      <a:pt x="25" y="162"/>
                    </a:lnTo>
                    <a:lnTo>
                      <a:pt x="21" y="152"/>
                    </a:lnTo>
                    <a:lnTo>
                      <a:pt x="18" y="144"/>
                    </a:lnTo>
                    <a:lnTo>
                      <a:pt x="16" y="134"/>
                    </a:lnTo>
                    <a:lnTo>
                      <a:pt x="14" y="124"/>
                    </a:lnTo>
                    <a:lnTo>
                      <a:pt x="14" y="113"/>
                    </a:lnTo>
                    <a:lnTo>
                      <a:pt x="14" y="113"/>
                    </a:lnTo>
                    <a:lnTo>
                      <a:pt x="14" y="104"/>
                    </a:lnTo>
                    <a:lnTo>
                      <a:pt x="16" y="94"/>
                    </a:lnTo>
                    <a:lnTo>
                      <a:pt x="18" y="84"/>
                    </a:lnTo>
                    <a:lnTo>
                      <a:pt x="21" y="76"/>
                    </a:lnTo>
                    <a:lnTo>
                      <a:pt x="25" y="66"/>
                    </a:lnTo>
                    <a:lnTo>
                      <a:pt x="31" y="58"/>
                    </a:lnTo>
                    <a:lnTo>
                      <a:pt x="36" y="51"/>
                    </a:lnTo>
                    <a:lnTo>
                      <a:pt x="43" y="43"/>
                    </a:lnTo>
                    <a:lnTo>
                      <a:pt x="49" y="37"/>
                    </a:lnTo>
                    <a:lnTo>
                      <a:pt x="58" y="31"/>
                    </a:lnTo>
                    <a:lnTo>
                      <a:pt x="65" y="26"/>
                    </a:lnTo>
                    <a:lnTo>
                      <a:pt x="74" y="22"/>
                    </a:lnTo>
                    <a:lnTo>
                      <a:pt x="84" y="18"/>
                    </a:lnTo>
                    <a:lnTo>
                      <a:pt x="94" y="16"/>
                    </a:lnTo>
                    <a:lnTo>
                      <a:pt x="103" y="15"/>
                    </a:lnTo>
                    <a:lnTo>
                      <a:pt x="113" y="14"/>
                    </a:lnTo>
                    <a:lnTo>
                      <a:pt x="113" y="14"/>
                    </a:lnTo>
                    <a:lnTo>
                      <a:pt x="124" y="15"/>
                    </a:lnTo>
                    <a:lnTo>
                      <a:pt x="133" y="16"/>
                    </a:lnTo>
                    <a:lnTo>
                      <a:pt x="143" y="18"/>
                    </a:lnTo>
                    <a:lnTo>
                      <a:pt x="152" y="22"/>
                    </a:lnTo>
                    <a:lnTo>
                      <a:pt x="160" y="26"/>
                    </a:lnTo>
                    <a:lnTo>
                      <a:pt x="169" y="31"/>
                    </a:lnTo>
                    <a:lnTo>
                      <a:pt x="177" y="37"/>
                    </a:lnTo>
                    <a:lnTo>
                      <a:pt x="184" y="43"/>
                    </a:lnTo>
                    <a:lnTo>
                      <a:pt x="191" y="51"/>
                    </a:lnTo>
                    <a:lnTo>
                      <a:pt x="196" y="58"/>
                    </a:lnTo>
                    <a:lnTo>
                      <a:pt x="202" y="66"/>
                    </a:lnTo>
                    <a:lnTo>
                      <a:pt x="205" y="76"/>
                    </a:lnTo>
                    <a:lnTo>
                      <a:pt x="209" y="84"/>
                    </a:lnTo>
                    <a:lnTo>
                      <a:pt x="211" y="94"/>
                    </a:lnTo>
                    <a:lnTo>
                      <a:pt x="212" y="104"/>
                    </a:lnTo>
                    <a:lnTo>
                      <a:pt x="213" y="113"/>
                    </a:lnTo>
                    <a:lnTo>
                      <a:pt x="213" y="113"/>
                    </a:lnTo>
                    <a:lnTo>
                      <a:pt x="212" y="124"/>
                    </a:lnTo>
                    <a:lnTo>
                      <a:pt x="211" y="134"/>
                    </a:lnTo>
                    <a:lnTo>
                      <a:pt x="209" y="144"/>
                    </a:lnTo>
                    <a:lnTo>
                      <a:pt x="205" y="152"/>
                    </a:lnTo>
                    <a:lnTo>
                      <a:pt x="202" y="162"/>
                    </a:lnTo>
                    <a:lnTo>
                      <a:pt x="196" y="170"/>
                    </a:lnTo>
                    <a:lnTo>
                      <a:pt x="191" y="177"/>
                    </a:lnTo>
                    <a:lnTo>
                      <a:pt x="184" y="185"/>
                    </a:lnTo>
                    <a:lnTo>
                      <a:pt x="177" y="191"/>
                    </a:lnTo>
                    <a:lnTo>
                      <a:pt x="169" y="197"/>
                    </a:lnTo>
                    <a:lnTo>
                      <a:pt x="160" y="202"/>
                    </a:lnTo>
                    <a:lnTo>
                      <a:pt x="152" y="206"/>
                    </a:lnTo>
                    <a:lnTo>
                      <a:pt x="143" y="210"/>
                    </a:lnTo>
                    <a:lnTo>
                      <a:pt x="133" y="212"/>
                    </a:lnTo>
                    <a:lnTo>
                      <a:pt x="124" y="213"/>
                    </a:lnTo>
                    <a:lnTo>
                      <a:pt x="113" y="214"/>
                    </a:lnTo>
                    <a:lnTo>
                      <a:pt x="113" y="2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15" name="Freeform 41"/>
              <p:cNvSpPr>
                <a:spLocks noEditPoints="1"/>
              </p:cNvSpPr>
              <p:nvPr/>
            </p:nvSpPr>
            <p:spPr bwMode="auto">
              <a:xfrm>
                <a:off x="3060700" y="4625975"/>
                <a:ext cx="282575" cy="282575"/>
              </a:xfrm>
              <a:custGeom>
                <a:avLst/>
                <a:gdLst>
                  <a:gd fmla="*/ 80 w 178" name="T0"/>
                  <a:gd fmla="*/ 1 h 178" name="T1"/>
                  <a:gd fmla="*/ 54 w 178" name="T2"/>
                  <a:gd fmla="*/ 7 h 178" name="T3"/>
                  <a:gd fmla="*/ 33 w 178" name="T4"/>
                  <a:gd fmla="*/ 20 h 178" name="T5"/>
                  <a:gd fmla="*/ 16 w 178" name="T6"/>
                  <a:gd fmla="*/ 40 h 178" name="T7"/>
                  <a:gd fmla="*/ 5 w 178" name="T8"/>
                  <a:gd fmla="*/ 62 h 178" name="T9"/>
                  <a:gd fmla="*/ 0 w 178" name="T10"/>
                  <a:gd fmla="*/ 88 h 178" name="T11"/>
                  <a:gd fmla="*/ 3 w 178" name="T12"/>
                  <a:gd fmla="*/ 107 h 178" name="T13"/>
                  <a:gd fmla="*/ 11 w 178" name="T14"/>
                  <a:gd fmla="*/ 132 h 178" name="T15"/>
                  <a:gd fmla="*/ 26 w 178" name="T16"/>
                  <a:gd fmla="*/ 152 h 178" name="T17"/>
                  <a:gd fmla="*/ 47 w 178" name="T18"/>
                  <a:gd fmla="*/ 167 h 178" name="T19"/>
                  <a:gd fmla="*/ 72 w 178" name="T20"/>
                  <a:gd fmla="*/ 176 h 178" name="T21"/>
                  <a:gd fmla="*/ 89 w 178" name="T22"/>
                  <a:gd fmla="*/ 178 h 178" name="T23"/>
                  <a:gd fmla="*/ 116 w 178" name="T24"/>
                  <a:gd fmla="*/ 174 h 178" name="T25"/>
                  <a:gd fmla="*/ 139 w 178" name="T26"/>
                  <a:gd fmla="*/ 163 h 178" name="T27"/>
                  <a:gd fmla="*/ 158 w 178" name="T28"/>
                  <a:gd fmla="*/ 146 h 178" name="T29"/>
                  <a:gd fmla="*/ 171 w 178" name="T30"/>
                  <a:gd fmla="*/ 123 h 178" name="T31"/>
                  <a:gd fmla="*/ 178 w 178" name="T32"/>
                  <a:gd fmla="*/ 98 h 178" name="T33"/>
                  <a:gd fmla="*/ 178 w 178" name="T34"/>
                  <a:gd fmla="*/ 80 h 178" name="T35"/>
                  <a:gd fmla="*/ 171 w 178" name="T36"/>
                  <a:gd fmla="*/ 55 h 178" name="T37"/>
                  <a:gd fmla="*/ 158 w 178" name="T38"/>
                  <a:gd fmla="*/ 32 h 178" name="T39"/>
                  <a:gd fmla="*/ 139 w 178" name="T40"/>
                  <a:gd fmla="*/ 15 h 178" name="T41"/>
                  <a:gd fmla="*/ 116 w 178" name="T42"/>
                  <a:gd fmla="*/ 4 h 178" name="T43"/>
                  <a:gd fmla="*/ 89 w 178" name="T44"/>
                  <a:gd fmla="*/ 0 h 178" name="T45"/>
                  <a:gd fmla="*/ 89 w 178" name="T46"/>
                  <a:gd fmla="*/ 164 h 178" name="T47"/>
                  <a:gd fmla="*/ 67 w 178" name="T48"/>
                  <a:gd fmla="*/ 160 h 178" name="T49"/>
                  <a:gd fmla="*/ 48 w 178" name="T50"/>
                  <a:gd fmla="*/ 151 h 178" name="T51"/>
                  <a:gd fmla="*/ 32 w 178" name="T52"/>
                  <a:gd fmla="*/ 136 h 178" name="T53"/>
                  <a:gd fmla="*/ 21 w 178" name="T54"/>
                  <a:gd fmla="*/ 118 h 178" name="T55"/>
                  <a:gd fmla="*/ 16 w 178" name="T56"/>
                  <a:gd fmla="*/ 97 h 178" name="T57"/>
                  <a:gd fmla="*/ 16 w 178" name="T58"/>
                  <a:gd fmla="*/ 81 h 178" name="T59"/>
                  <a:gd fmla="*/ 21 w 178" name="T60"/>
                  <a:gd fmla="*/ 60 h 178" name="T61"/>
                  <a:gd fmla="*/ 32 w 178" name="T62"/>
                  <a:gd fmla="*/ 42 h 178" name="T63"/>
                  <a:gd fmla="*/ 48 w 178" name="T64"/>
                  <a:gd fmla="*/ 27 h 178" name="T65"/>
                  <a:gd fmla="*/ 67 w 178" name="T66"/>
                  <a:gd fmla="*/ 18 h 178" name="T67"/>
                  <a:gd fmla="*/ 89 w 178" name="T68"/>
                  <a:gd fmla="*/ 14 h 178" name="T69"/>
                  <a:gd fmla="*/ 104 w 178" name="T70"/>
                  <a:gd fmla="*/ 16 h 178" name="T71"/>
                  <a:gd fmla="*/ 125 w 178" name="T72"/>
                  <a:gd fmla="*/ 24 h 178" name="T73"/>
                  <a:gd fmla="*/ 142 w 178" name="T74"/>
                  <a:gd fmla="*/ 37 h 178" name="T75"/>
                  <a:gd fmla="*/ 155 w 178" name="T76"/>
                  <a:gd fmla="*/ 54 h 178" name="T77"/>
                  <a:gd fmla="*/ 162 w 178" name="T78"/>
                  <a:gd fmla="*/ 74 h 178" name="T79"/>
                  <a:gd fmla="*/ 163 w 178" name="T80"/>
                  <a:gd fmla="*/ 88 h 178" name="T81"/>
                  <a:gd fmla="*/ 160 w 178" name="T82"/>
                  <a:gd fmla="*/ 111 h 178" name="T83"/>
                  <a:gd fmla="*/ 152 w 178" name="T84"/>
                  <a:gd fmla="*/ 131 h 178" name="T85"/>
                  <a:gd fmla="*/ 136 w 178" name="T86"/>
                  <a:gd fmla="*/ 147 h 178" name="T87"/>
                  <a:gd fmla="*/ 118 w 178" name="T88"/>
                  <a:gd fmla="*/ 158 h 178" name="T89"/>
                  <a:gd fmla="*/ 97 w 178" name="T90"/>
                  <a:gd fmla="*/ 163 h 178" name="T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b="b" l="0" r="r" t="0"/>
                <a:pathLst>
                  <a:path h="178" w="178">
                    <a:moveTo>
                      <a:pt x="89" y="0"/>
                    </a:moveTo>
                    <a:lnTo>
                      <a:pt x="89" y="0"/>
                    </a:lnTo>
                    <a:lnTo>
                      <a:pt x="80" y="1"/>
                    </a:lnTo>
                    <a:lnTo>
                      <a:pt x="72" y="2"/>
                    </a:lnTo>
                    <a:lnTo>
                      <a:pt x="63" y="4"/>
                    </a:lnTo>
                    <a:lnTo>
                      <a:pt x="54" y="7"/>
                    </a:lnTo>
                    <a:lnTo>
                      <a:pt x="47" y="11"/>
                    </a:lnTo>
                    <a:lnTo>
                      <a:pt x="39" y="15"/>
                    </a:lnTo>
                    <a:lnTo>
                      <a:pt x="33" y="20"/>
                    </a:lnTo>
                    <a:lnTo>
                      <a:pt x="26" y="26"/>
                    </a:lnTo>
                    <a:lnTo>
                      <a:pt x="21" y="32"/>
                    </a:lnTo>
                    <a:lnTo>
                      <a:pt x="16" y="40"/>
                    </a:lnTo>
                    <a:lnTo>
                      <a:pt x="11" y="46"/>
                    </a:lnTo>
                    <a:lnTo>
                      <a:pt x="8" y="55"/>
                    </a:lnTo>
                    <a:lnTo>
                      <a:pt x="5" y="62"/>
                    </a:lnTo>
                    <a:lnTo>
                      <a:pt x="3" y="71"/>
                    </a:lnTo>
                    <a:lnTo>
                      <a:pt x="1" y="80"/>
                    </a:lnTo>
                    <a:lnTo>
                      <a:pt x="0" y="88"/>
                    </a:lnTo>
                    <a:lnTo>
                      <a:pt x="0" y="88"/>
                    </a:lnTo>
                    <a:lnTo>
                      <a:pt x="1" y="98"/>
                    </a:lnTo>
                    <a:lnTo>
                      <a:pt x="3" y="107"/>
                    </a:lnTo>
                    <a:lnTo>
                      <a:pt x="5" y="115"/>
                    </a:lnTo>
                    <a:lnTo>
                      <a:pt x="8" y="123"/>
                    </a:lnTo>
                    <a:lnTo>
                      <a:pt x="11" y="132"/>
                    </a:lnTo>
                    <a:lnTo>
                      <a:pt x="16" y="138"/>
                    </a:lnTo>
                    <a:lnTo>
                      <a:pt x="21" y="146"/>
                    </a:lnTo>
                    <a:lnTo>
                      <a:pt x="26" y="152"/>
                    </a:lnTo>
                    <a:lnTo>
                      <a:pt x="33" y="158"/>
                    </a:lnTo>
                    <a:lnTo>
                      <a:pt x="39" y="163"/>
                    </a:lnTo>
                    <a:lnTo>
                      <a:pt x="47" y="167"/>
                    </a:lnTo>
                    <a:lnTo>
                      <a:pt x="54" y="170"/>
                    </a:lnTo>
                    <a:lnTo>
                      <a:pt x="63" y="174"/>
                    </a:lnTo>
                    <a:lnTo>
                      <a:pt x="72" y="176"/>
                    </a:lnTo>
                    <a:lnTo>
                      <a:pt x="80" y="177"/>
                    </a:lnTo>
                    <a:lnTo>
                      <a:pt x="89" y="178"/>
                    </a:lnTo>
                    <a:lnTo>
                      <a:pt x="89" y="178"/>
                    </a:lnTo>
                    <a:lnTo>
                      <a:pt x="99" y="177"/>
                    </a:lnTo>
                    <a:lnTo>
                      <a:pt x="107" y="176"/>
                    </a:lnTo>
                    <a:lnTo>
                      <a:pt x="116" y="174"/>
                    </a:lnTo>
                    <a:lnTo>
                      <a:pt x="124" y="170"/>
                    </a:lnTo>
                    <a:lnTo>
                      <a:pt x="131" y="167"/>
                    </a:lnTo>
                    <a:lnTo>
                      <a:pt x="139" y="163"/>
                    </a:lnTo>
                    <a:lnTo>
                      <a:pt x="146" y="158"/>
                    </a:lnTo>
                    <a:lnTo>
                      <a:pt x="152" y="152"/>
                    </a:lnTo>
                    <a:lnTo>
                      <a:pt x="158" y="146"/>
                    </a:lnTo>
                    <a:lnTo>
                      <a:pt x="162" y="138"/>
                    </a:lnTo>
                    <a:lnTo>
                      <a:pt x="168" y="132"/>
                    </a:lnTo>
                    <a:lnTo>
                      <a:pt x="171" y="123"/>
                    </a:lnTo>
                    <a:lnTo>
                      <a:pt x="174" y="115"/>
                    </a:lnTo>
                    <a:lnTo>
                      <a:pt x="176" y="107"/>
                    </a:lnTo>
                    <a:lnTo>
                      <a:pt x="178" y="98"/>
                    </a:lnTo>
                    <a:lnTo>
                      <a:pt x="178" y="88"/>
                    </a:lnTo>
                    <a:lnTo>
                      <a:pt x="178" y="88"/>
                    </a:lnTo>
                    <a:lnTo>
                      <a:pt x="178" y="80"/>
                    </a:lnTo>
                    <a:lnTo>
                      <a:pt x="176" y="71"/>
                    </a:lnTo>
                    <a:lnTo>
                      <a:pt x="174" y="62"/>
                    </a:lnTo>
                    <a:lnTo>
                      <a:pt x="171" y="55"/>
                    </a:lnTo>
                    <a:lnTo>
                      <a:pt x="168" y="46"/>
                    </a:lnTo>
                    <a:lnTo>
                      <a:pt x="162" y="40"/>
                    </a:lnTo>
                    <a:lnTo>
                      <a:pt x="158" y="32"/>
                    </a:lnTo>
                    <a:lnTo>
                      <a:pt x="152" y="26"/>
                    </a:lnTo>
                    <a:lnTo>
                      <a:pt x="146" y="20"/>
                    </a:lnTo>
                    <a:lnTo>
                      <a:pt x="139" y="15"/>
                    </a:lnTo>
                    <a:lnTo>
                      <a:pt x="131" y="11"/>
                    </a:lnTo>
                    <a:lnTo>
                      <a:pt x="124" y="7"/>
                    </a:lnTo>
                    <a:lnTo>
                      <a:pt x="116" y="4"/>
                    </a:lnTo>
                    <a:lnTo>
                      <a:pt x="107" y="2"/>
                    </a:lnTo>
                    <a:lnTo>
                      <a:pt x="99" y="1"/>
                    </a:lnTo>
                    <a:lnTo>
                      <a:pt x="89" y="0"/>
                    </a:lnTo>
                    <a:lnTo>
                      <a:pt x="89" y="0"/>
                    </a:lnTo>
                    <a:close/>
                    <a:moveTo>
                      <a:pt x="89" y="164"/>
                    </a:moveTo>
                    <a:lnTo>
                      <a:pt x="89" y="164"/>
                    </a:lnTo>
                    <a:lnTo>
                      <a:pt x="81" y="163"/>
                    </a:lnTo>
                    <a:lnTo>
                      <a:pt x="74" y="162"/>
                    </a:lnTo>
                    <a:lnTo>
                      <a:pt x="67" y="160"/>
                    </a:lnTo>
                    <a:lnTo>
                      <a:pt x="60" y="158"/>
                    </a:lnTo>
                    <a:lnTo>
                      <a:pt x="53" y="154"/>
                    </a:lnTo>
                    <a:lnTo>
                      <a:pt x="48" y="151"/>
                    </a:lnTo>
                    <a:lnTo>
                      <a:pt x="41" y="147"/>
                    </a:lnTo>
                    <a:lnTo>
                      <a:pt x="36" y="141"/>
                    </a:lnTo>
                    <a:lnTo>
                      <a:pt x="32" y="136"/>
                    </a:lnTo>
                    <a:lnTo>
                      <a:pt x="27" y="131"/>
                    </a:lnTo>
                    <a:lnTo>
                      <a:pt x="24" y="124"/>
                    </a:lnTo>
                    <a:lnTo>
                      <a:pt x="21" y="118"/>
                    </a:lnTo>
                    <a:lnTo>
                      <a:pt x="18" y="111"/>
                    </a:lnTo>
                    <a:lnTo>
                      <a:pt x="17" y="104"/>
                    </a:lnTo>
                    <a:lnTo>
                      <a:pt x="16" y="97"/>
                    </a:lnTo>
                    <a:lnTo>
                      <a:pt x="14" y="88"/>
                    </a:lnTo>
                    <a:lnTo>
                      <a:pt x="14" y="88"/>
                    </a:lnTo>
                    <a:lnTo>
                      <a:pt x="16" y="81"/>
                    </a:lnTo>
                    <a:lnTo>
                      <a:pt x="17" y="74"/>
                    </a:lnTo>
                    <a:lnTo>
                      <a:pt x="18" y="67"/>
                    </a:lnTo>
                    <a:lnTo>
                      <a:pt x="21" y="60"/>
                    </a:lnTo>
                    <a:lnTo>
                      <a:pt x="24" y="54"/>
                    </a:lnTo>
                    <a:lnTo>
                      <a:pt x="27" y="47"/>
                    </a:lnTo>
                    <a:lnTo>
                      <a:pt x="32" y="42"/>
                    </a:lnTo>
                    <a:lnTo>
                      <a:pt x="36" y="37"/>
                    </a:lnTo>
                    <a:lnTo>
                      <a:pt x="41" y="31"/>
                    </a:lnTo>
                    <a:lnTo>
                      <a:pt x="48" y="27"/>
                    </a:lnTo>
                    <a:lnTo>
                      <a:pt x="53" y="24"/>
                    </a:lnTo>
                    <a:lnTo>
                      <a:pt x="60" y="20"/>
                    </a:lnTo>
                    <a:lnTo>
                      <a:pt x="67" y="18"/>
                    </a:lnTo>
                    <a:lnTo>
                      <a:pt x="74" y="16"/>
                    </a:lnTo>
                    <a:lnTo>
                      <a:pt x="81" y="15"/>
                    </a:lnTo>
                    <a:lnTo>
                      <a:pt x="89" y="14"/>
                    </a:lnTo>
                    <a:lnTo>
                      <a:pt x="89" y="14"/>
                    </a:lnTo>
                    <a:lnTo>
                      <a:pt x="97" y="15"/>
                    </a:lnTo>
                    <a:lnTo>
                      <a:pt x="104" y="16"/>
                    </a:lnTo>
                    <a:lnTo>
                      <a:pt x="112" y="18"/>
                    </a:lnTo>
                    <a:lnTo>
                      <a:pt x="118" y="20"/>
                    </a:lnTo>
                    <a:lnTo>
                      <a:pt x="125" y="24"/>
                    </a:lnTo>
                    <a:lnTo>
                      <a:pt x="131" y="27"/>
                    </a:lnTo>
                    <a:lnTo>
                      <a:pt x="136" y="31"/>
                    </a:lnTo>
                    <a:lnTo>
                      <a:pt x="142" y="37"/>
                    </a:lnTo>
                    <a:lnTo>
                      <a:pt x="147" y="42"/>
                    </a:lnTo>
                    <a:lnTo>
                      <a:pt x="152" y="47"/>
                    </a:lnTo>
                    <a:lnTo>
                      <a:pt x="155" y="54"/>
                    </a:lnTo>
                    <a:lnTo>
                      <a:pt x="158" y="60"/>
                    </a:lnTo>
                    <a:lnTo>
                      <a:pt x="160" y="67"/>
                    </a:lnTo>
                    <a:lnTo>
                      <a:pt x="162" y="74"/>
                    </a:lnTo>
                    <a:lnTo>
                      <a:pt x="163" y="81"/>
                    </a:lnTo>
                    <a:lnTo>
                      <a:pt x="163" y="88"/>
                    </a:lnTo>
                    <a:lnTo>
                      <a:pt x="163" y="88"/>
                    </a:lnTo>
                    <a:lnTo>
                      <a:pt x="163" y="97"/>
                    </a:lnTo>
                    <a:lnTo>
                      <a:pt x="162" y="104"/>
                    </a:lnTo>
                    <a:lnTo>
                      <a:pt x="160" y="111"/>
                    </a:lnTo>
                    <a:lnTo>
                      <a:pt x="158" y="118"/>
                    </a:lnTo>
                    <a:lnTo>
                      <a:pt x="155" y="124"/>
                    </a:lnTo>
                    <a:lnTo>
                      <a:pt x="152" y="131"/>
                    </a:lnTo>
                    <a:lnTo>
                      <a:pt x="147" y="136"/>
                    </a:lnTo>
                    <a:lnTo>
                      <a:pt x="142" y="141"/>
                    </a:lnTo>
                    <a:lnTo>
                      <a:pt x="136" y="147"/>
                    </a:lnTo>
                    <a:lnTo>
                      <a:pt x="131" y="151"/>
                    </a:lnTo>
                    <a:lnTo>
                      <a:pt x="125" y="154"/>
                    </a:lnTo>
                    <a:lnTo>
                      <a:pt x="118" y="158"/>
                    </a:lnTo>
                    <a:lnTo>
                      <a:pt x="112" y="160"/>
                    </a:lnTo>
                    <a:lnTo>
                      <a:pt x="104" y="162"/>
                    </a:lnTo>
                    <a:lnTo>
                      <a:pt x="97" y="163"/>
                    </a:lnTo>
                    <a:lnTo>
                      <a:pt x="89" y="164"/>
                    </a:lnTo>
                    <a:lnTo>
                      <a:pt x="89" y="1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16" name="Freeform 42"/>
              <p:cNvSpPr>
                <a:spLocks noEditPoints="1"/>
              </p:cNvSpPr>
              <p:nvPr/>
            </p:nvSpPr>
            <p:spPr bwMode="auto">
              <a:xfrm>
                <a:off x="3152775" y="4668838"/>
                <a:ext cx="98425" cy="188913"/>
              </a:xfrm>
              <a:custGeom>
                <a:avLst/>
                <a:gdLst>
                  <a:gd fmla="*/ 39 w 62" name="T0"/>
                  <a:gd fmla="*/ 0 h 119" name="T1"/>
                  <a:gd fmla="*/ 24 w 62" name="T2"/>
                  <a:gd fmla="*/ 3 h 119" name="T3"/>
                  <a:gd fmla="*/ 23 w 62" name="T4"/>
                  <a:gd fmla="*/ 3 h 119" name="T5"/>
                  <a:gd fmla="*/ 15 w 62" name="T6"/>
                  <a:gd fmla="*/ 5 h 119" name="T7"/>
                  <a:gd fmla="*/ 6 w 62" name="T8"/>
                  <a:gd fmla="*/ 11 h 119" name="T9"/>
                  <a:gd fmla="*/ 1 w 62" name="T10"/>
                  <a:gd fmla="*/ 18 h 119" name="T11"/>
                  <a:gd fmla="*/ 0 w 62" name="T12"/>
                  <a:gd fmla="*/ 28 h 119" name="T13"/>
                  <a:gd fmla="*/ 0 w 62" name="T14"/>
                  <a:gd fmla="*/ 40 h 119" name="T15"/>
                  <a:gd fmla="*/ 3 w 62" name="T16"/>
                  <a:gd fmla="*/ 51 h 119" name="T17"/>
                  <a:gd fmla="*/ 13 w 62" name="T18"/>
                  <a:gd fmla="*/ 59 h 119" name="T19"/>
                  <a:gd fmla="*/ 17 w 62" name="T20"/>
                  <a:gd fmla="*/ 61 h 119" name="T21"/>
                  <a:gd fmla="*/ 24 w 62" name="T22"/>
                  <a:gd fmla="*/ 100 h 119" name="T23"/>
                  <a:gd fmla="*/ 23 w 62" name="T24"/>
                  <a:gd fmla="*/ 100 h 119" name="T25"/>
                  <a:gd fmla="*/ 17 w 62" name="T26"/>
                  <a:gd fmla="*/ 98 h 119" name="T27"/>
                  <a:gd fmla="*/ 14 w 62" name="T28"/>
                  <a:gd fmla="*/ 91 h 119" name="T29"/>
                  <a:gd fmla="*/ 0 w 62" name="T30"/>
                  <a:gd fmla="*/ 85 h 119" name="T31"/>
                  <a:gd fmla="*/ 0 w 62" name="T32"/>
                  <a:gd fmla="*/ 91 h 119" name="T33"/>
                  <a:gd fmla="*/ 1 w 62" name="T34"/>
                  <a:gd fmla="*/ 100 h 119" name="T35"/>
                  <a:gd fmla="*/ 6 w 62" name="T36"/>
                  <a:gd fmla="*/ 108 h 119" name="T37"/>
                  <a:gd fmla="*/ 15 w 62" name="T38"/>
                  <a:gd fmla="*/ 113 h 119" name="T39"/>
                  <a:gd fmla="*/ 23 w 62" name="T40"/>
                  <a:gd fmla="*/ 115 h 119" name="T41"/>
                  <a:gd fmla="*/ 24 w 62" name="T42"/>
                  <a:gd fmla="*/ 119 h 119" name="T43"/>
                  <a:gd fmla="*/ 39 w 62" name="T44"/>
                  <a:gd fmla="*/ 114 h 119" name="T45"/>
                  <a:gd fmla="*/ 44 w 62" name="T46"/>
                  <a:gd fmla="*/ 114 h 119" name="T47"/>
                  <a:gd fmla="*/ 51 w 62" name="T48"/>
                  <a:gd fmla="*/ 110 h 119" name="T49"/>
                  <a:gd fmla="*/ 58 w 62" name="T50"/>
                  <a:gd fmla="*/ 104 h 119" name="T51"/>
                  <a:gd fmla="*/ 62 w 62" name="T52"/>
                  <a:gd fmla="*/ 95 h 119" name="T53"/>
                  <a:gd fmla="*/ 62 w 62" name="T54"/>
                  <a:gd fmla="*/ 79 h 119" name="T55"/>
                  <a:gd fmla="*/ 61 w 62" name="T56"/>
                  <a:gd fmla="*/ 73 h 119" name="T57"/>
                  <a:gd fmla="*/ 55 w 62" name="T58"/>
                  <a:gd fmla="*/ 64 h 119" name="T59"/>
                  <a:gd fmla="*/ 45 w 62" name="T60"/>
                  <a:gd fmla="*/ 57 h 119" name="T61"/>
                  <a:gd fmla="*/ 39 w 62" name="T62"/>
                  <a:gd fmla="*/ 55 h 119" name="T63"/>
                  <a:gd fmla="*/ 39 w 62" name="T64"/>
                  <a:gd fmla="*/ 18 h 119" name="T65"/>
                  <a:gd fmla="*/ 45 w 62" name="T66"/>
                  <a:gd fmla="*/ 21 h 119" name="T67"/>
                  <a:gd fmla="*/ 48 w 62" name="T68"/>
                  <a:gd fmla="*/ 28 h 119" name="T69"/>
                  <a:gd fmla="*/ 62 w 62" name="T70"/>
                  <a:gd fmla="*/ 33 h 119" name="T71"/>
                  <a:gd fmla="*/ 62 w 62" name="T72"/>
                  <a:gd fmla="*/ 28 h 119" name="T73"/>
                  <a:gd fmla="*/ 60 w 62" name="T74"/>
                  <a:gd fmla="*/ 19 h 119" name="T75"/>
                  <a:gd fmla="*/ 56 w 62" name="T76"/>
                  <a:gd fmla="*/ 11 h 119" name="T77"/>
                  <a:gd fmla="*/ 48 w 62" name="T78"/>
                  <a:gd fmla="*/ 6 h 119" name="T79"/>
                  <a:gd fmla="*/ 39 w 62" name="T80"/>
                  <a:gd fmla="*/ 4 h 119" name="T81"/>
                  <a:gd fmla="*/ 48 w 62" name="T82"/>
                  <a:gd fmla="*/ 79 h 119" name="T83"/>
                  <a:gd fmla="*/ 48 w 62" name="T84"/>
                  <a:gd fmla="*/ 91 h 119" name="T85"/>
                  <a:gd fmla="*/ 45 w 62" name="T86"/>
                  <a:gd fmla="*/ 97 h 119" name="T87"/>
                  <a:gd fmla="*/ 39 w 62" name="T88"/>
                  <a:gd fmla="*/ 100 h 119" name="T89"/>
                  <a:gd fmla="*/ 42 w 62" name="T90"/>
                  <a:gd fmla="*/ 71 h 119" name="T91"/>
                  <a:gd fmla="*/ 46 w 62" name="T92"/>
                  <a:gd fmla="*/ 75 h 119" name="T93"/>
                  <a:gd fmla="*/ 48 w 62" name="T94"/>
                  <a:gd fmla="*/ 79 h 119" name="T95"/>
                  <a:gd fmla="*/ 22 w 62" name="T96"/>
                  <a:gd fmla="*/ 48 h 119" name="T97"/>
                  <a:gd fmla="*/ 22 w 62" name="T98"/>
                  <a:gd fmla="*/ 48 h 119" name="T99"/>
                  <a:gd fmla="*/ 19 w 62" name="T100"/>
                  <a:gd fmla="*/ 47 h 119" name="T101"/>
                  <a:gd fmla="*/ 14 w 62" name="T102"/>
                  <a:gd fmla="*/ 42 h 119" name="T103"/>
                  <a:gd fmla="*/ 14 w 62" name="T104"/>
                  <a:gd fmla="*/ 28 h 119" name="T105"/>
                  <a:gd fmla="*/ 15 w 62" name="T106"/>
                  <a:gd fmla="*/ 24 h 119" name="T107"/>
                  <a:gd fmla="*/ 20 w 62" name="T108"/>
                  <a:gd fmla="*/ 18 h 119" name="T109"/>
                  <a:gd fmla="*/ 24 w 62" name="T110"/>
                  <a:gd fmla="*/ 18 h 119" name="T111"/>
                  <a:gd fmla="*/ 22 w 62" name="T112"/>
                  <a:gd fmla="*/ 48 h 119" name="T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b="b" l="0" r="r" t="0"/>
                <a:pathLst>
                  <a:path h="119" w="62">
                    <a:moveTo>
                      <a:pt x="39" y="4"/>
                    </a:moveTo>
                    <a:lnTo>
                      <a:pt x="39" y="0"/>
                    </a:lnTo>
                    <a:lnTo>
                      <a:pt x="24" y="0"/>
                    </a:lnTo>
                    <a:lnTo>
                      <a:pt x="24" y="3"/>
                    </a:lnTo>
                    <a:lnTo>
                      <a:pt x="23" y="3"/>
                    </a:lnTo>
                    <a:lnTo>
                      <a:pt x="23" y="3"/>
                    </a:lnTo>
                    <a:lnTo>
                      <a:pt x="19" y="4"/>
                    </a:lnTo>
                    <a:lnTo>
                      <a:pt x="15" y="5"/>
                    </a:lnTo>
                    <a:lnTo>
                      <a:pt x="10" y="7"/>
                    </a:lnTo>
                    <a:lnTo>
                      <a:pt x="6" y="11"/>
                    </a:lnTo>
                    <a:lnTo>
                      <a:pt x="4" y="14"/>
                    </a:lnTo>
                    <a:lnTo>
                      <a:pt x="1" y="18"/>
                    </a:lnTo>
                    <a:lnTo>
                      <a:pt x="0" y="24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5"/>
                    </a:lnTo>
                    <a:lnTo>
                      <a:pt x="3" y="51"/>
                    </a:lnTo>
                    <a:lnTo>
                      <a:pt x="7" y="55"/>
                    </a:lnTo>
                    <a:lnTo>
                      <a:pt x="13" y="59"/>
                    </a:lnTo>
                    <a:lnTo>
                      <a:pt x="17" y="61"/>
                    </a:lnTo>
                    <a:lnTo>
                      <a:pt x="17" y="61"/>
                    </a:lnTo>
                    <a:lnTo>
                      <a:pt x="24" y="65"/>
                    </a:lnTo>
                    <a:lnTo>
                      <a:pt x="24" y="100"/>
                    </a:lnTo>
                    <a:lnTo>
                      <a:pt x="23" y="100"/>
                    </a:lnTo>
                    <a:lnTo>
                      <a:pt x="23" y="100"/>
                    </a:lnTo>
                    <a:lnTo>
                      <a:pt x="20" y="100"/>
                    </a:lnTo>
                    <a:lnTo>
                      <a:pt x="17" y="98"/>
                    </a:lnTo>
                    <a:lnTo>
                      <a:pt x="15" y="95"/>
                    </a:lnTo>
                    <a:lnTo>
                      <a:pt x="14" y="91"/>
                    </a:lnTo>
                    <a:lnTo>
                      <a:pt x="14" y="85"/>
                    </a:lnTo>
                    <a:lnTo>
                      <a:pt x="0" y="85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5"/>
                    </a:lnTo>
                    <a:lnTo>
                      <a:pt x="1" y="100"/>
                    </a:lnTo>
                    <a:lnTo>
                      <a:pt x="4" y="105"/>
                    </a:lnTo>
                    <a:lnTo>
                      <a:pt x="6" y="108"/>
                    </a:lnTo>
                    <a:lnTo>
                      <a:pt x="10" y="111"/>
                    </a:lnTo>
                    <a:lnTo>
                      <a:pt x="15" y="113"/>
                    </a:lnTo>
                    <a:lnTo>
                      <a:pt x="19" y="114"/>
                    </a:lnTo>
                    <a:lnTo>
                      <a:pt x="23" y="115"/>
                    </a:lnTo>
                    <a:lnTo>
                      <a:pt x="24" y="115"/>
                    </a:lnTo>
                    <a:lnTo>
                      <a:pt x="24" y="119"/>
                    </a:lnTo>
                    <a:lnTo>
                      <a:pt x="39" y="119"/>
                    </a:lnTo>
                    <a:lnTo>
                      <a:pt x="39" y="114"/>
                    </a:lnTo>
                    <a:lnTo>
                      <a:pt x="39" y="114"/>
                    </a:lnTo>
                    <a:lnTo>
                      <a:pt x="44" y="114"/>
                    </a:lnTo>
                    <a:lnTo>
                      <a:pt x="48" y="112"/>
                    </a:lnTo>
                    <a:lnTo>
                      <a:pt x="51" y="110"/>
                    </a:lnTo>
                    <a:lnTo>
                      <a:pt x="56" y="107"/>
                    </a:lnTo>
                    <a:lnTo>
                      <a:pt x="58" y="104"/>
                    </a:lnTo>
                    <a:lnTo>
                      <a:pt x="60" y="99"/>
                    </a:lnTo>
                    <a:lnTo>
                      <a:pt x="62" y="95"/>
                    </a:lnTo>
                    <a:lnTo>
                      <a:pt x="62" y="91"/>
                    </a:lnTo>
                    <a:lnTo>
                      <a:pt x="62" y="79"/>
                    </a:lnTo>
                    <a:lnTo>
                      <a:pt x="62" y="79"/>
                    </a:lnTo>
                    <a:lnTo>
                      <a:pt x="61" y="73"/>
                    </a:lnTo>
                    <a:lnTo>
                      <a:pt x="59" y="68"/>
                    </a:lnTo>
                    <a:lnTo>
                      <a:pt x="55" y="64"/>
                    </a:lnTo>
                    <a:lnTo>
                      <a:pt x="49" y="58"/>
                    </a:lnTo>
                    <a:lnTo>
                      <a:pt x="45" y="57"/>
                    </a:lnTo>
                    <a:lnTo>
                      <a:pt x="45" y="57"/>
                    </a:lnTo>
                    <a:lnTo>
                      <a:pt x="39" y="55"/>
                    </a:lnTo>
                    <a:lnTo>
                      <a:pt x="39" y="18"/>
                    </a:lnTo>
                    <a:lnTo>
                      <a:pt x="39" y="18"/>
                    </a:lnTo>
                    <a:lnTo>
                      <a:pt x="43" y="19"/>
                    </a:lnTo>
                    <a:lnTo>
                      <a:pt x="45" y="21"/>
                    </a:lnTo>
                    <a:lnTo>
                      <a:pt x="47" y="25"/>
                    </a:lnTo>
                    <a:lnTo>
                      <a:pt x="48" y="28"/>
                    </a:lnTo>
                    <a:lnTo>
                      <a:pt x="48" y="33"/>
                    </a:lnTo>
                    <a:lnTo>
                      <a:pt x="62" y="33"/>
                    </a:lnTo>
                    <a:lnTo>
                      <a:pt x="62" y="28"/>
                    </a:lnTo>
                    <a:lnTo>
                      <a:pt x="62" y="28"/>
                    </a:lnTo>
                    <a:lnTo>
                      <a:pt x="62" y="24"/>
                    </a:lnTo>
                    <a:lnTo>
                      <a:pt x="60" y="19"/>
                    </a:lnTo>
                    <a:lnTo>
                      <a:pt x="58" y="15"/>
                    </a:lnTo>
                    <a:lnTo>
                      <a:pt x="56" y="11"/>
                    </a:lnTo>
                    <a:lnTo>
                      <a:pt x="51" y="8"/>
                    </a:lnTo>
                    <a:lnTo>
                      <a:pt x="48" y="6"/>
                    </a:lnTo>
                    <a:lnTo>
                      <a:pt x="44" y="4"/>
                    </a:lnTo>
                    <a:lnTo>
                      <a:pt x="39" y="4"/>
                    </a:lnTo>
                    <a:lnTo>
                      <a:pt x="39" y="4"/>
                    </a:lnTo>
                    <a:close/>
                    <a:moveTo>
                      <a:pt x="48" y="79"/>
                    </a:moveTo>
                    <a:lnTo>
                      <a:pt x="48" y="91"/>
                    </a:lnTo>
                    <a:lnTo>
                      <a:pt x="48" y="91"/>
                    </a:lnTo>
                    <a:lnTo>
                      <a:pt x="47" y="94"/>
                    </a:lnTo>
                    <a:lnTo>
                      <a:pt x="45" y="97"/>
                    </a:lnTo>
                    <a:lnTo>
                      <a:pt x="43" y="99"/>
                    </a:lnTo>
                    <a:lnTo>
                      <a:pt x="39" y="100"/>
                    </a:lnTo>
                    <a:lnTo>
                      <a:pt x="39" y="70"/>
                    </a:lnTo>
                    <a:lnTo>
                      <a:pt x="42" y="71"/>
                    </a:lnTo>
                    <a:lnTo>
                      <a:pt x="42" y="71"/>
                    </a:lnTo>
                    <a:lnTo>
                      <a:pt x="46" y="75"/>
                    </a:lnTo>
                    <a:lnTo>
                      <a:pt x="47" y="77"/>
                    </a:lnTo>
                    <a:lnTo>
                      <a:pt x="48" y="79"/>
                    </a:lnTo>
                    <a:lnTo>
                      <a:pt x="48" y="79"/>
                    </a:lnTo>
                    <a:close/>
                    <a:moveTo>
                      <a:pt x="22" y="48"/>
                    </a:moveTo>
                    <a:lnTo>
                      <a:pt x="22" y="48"/>
                    </a:lnTo>
                    <a:lnTo>
                      <a:pt x="22" y="48"/>
                    </a:lnTo>
                    <a:lnTo>
                      <a:pt x="19" y="47"/>
                    </a:lnTo>
                    <a:lnTo>
                      <a:pt x="19" y="47"/>
                    </a:lnTo>
                    <a:lnTo>
                      <a:pt x="16" y="44"/>
                    </a:lnTo>
                    <a:lnTo>
                      <a:pt x="14" y="42"/>
                    </a:lnTo>
                    <a:lnTo>
                      <a:pt x="14" y="40"/>
                    </a:lnTo>
                    <a:lnTo>
                      <a:pt x="14" y="28"/>
                    </a:lnTo>
                    <a:lnTo>
                      <a:pt x="14" y="28"/>
                    </a:lnTo>
                    <a:lnTo>
                      <a:pt x="15" y="24"/>
                    </a:lnTo>
                    <a:lnTo>
                      <a:pt x="17" y="20"/>
                    </a:lnTo>
                    <a:lnTo>
                      <a:pt x="20" y="18"/>
                    </a:lnTo>
                    <a:lnTo>
                      <a:pt x="23" y="18"/>
                    </a:lnTo>
                    <a:lnTo>
                      <a:pt x="24" y="18"/>
                    </a:lnTo>
                    <a:lnTo>
                      <a:pt x="24" y="50"/>
                    </a:lnTo>
                    <a:lnTo>
                      <a:pt x="22" y="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</p:grpSp>
      </p:grpSp>
      <p:grpSp>
        <p:nvGrpSpPr>
          <p:cNvPr id="27" name="组合 26"/>
          <p:cNvGrpSpPr/>
          <p:nvPr/>
        </p:nvGrpSpPr>
        <p:grpSpPr>
          <a:xfrm>
            <a:off x="1981250" y="4983563"/>
            <a:ext cx="2907071" cy="909959"/>
            <a:chOff x="1981250" y="4983563"/>
            <a:chExt cx="2907071" cy="909959"/>
          </a:xfrm>
        </p:grpSpPr>
        <p:sp>
          <p:nvSpPr>
            <p:cNvPr id="24" name="Rectangle 3"/>
            <p:cNvSpPr txBox="1">
              <a:spLocks noChangeArrowheads="1"/>
            </p:cNvSpPr>
            <p:nvPr/>
          </p:nvSpPr>
          <p:spPr bwMode="auto">
            <a:xfrm>
              <a:off x="2204939" y="5367224"/>
              <a:ext cx="2147911" cy="526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/>
          </p:spPr>
          <p:txBody>
            <a:bodyPr anchor="t" anchorCtr="0" bIns="0" lIns="0" rIns="0" tIns="0" wrap="square">
              <a:spAutoFit/>
              <a:scene3d>
                <a:camera prst="orthographicFront"/>
                <a:lightRig dir="t" rig="threePt"/>
              </a:scene3d>
              <a:sp3d>
                <a:bevelT h="0" w="0"/>
              </a:sp3d>
            </a:bodyPr>
            <a:lstStyle>
              <a:defPPr>
                <a:defRPr lang="zh-CN"/>
              </a:defPPr>
              <a:lvl1pPr fontAlgn="auto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Font charset="0" typeface="Arial"/>
                <a:buNone/>
                <a:defRPr kumimoji="0" sz="1000">
                  <a:solidFill>
                    <a:schemeClr val="bg1">
                      <a:lumMod val="85000"/>
                    </a:schemeClr>
                  </a:solidFill>
                  <a:latin typeface="+mj-ea"/>
                  <a:ea typeface="+mj-ea"/>
                  <a:cs charset="0" pitchFamily="34" typeface="Tahoma"/>
                </a:defRPr>
              </a:lvl1pPr>
            </a:lstStyle>
            <a:p>
              <a:pPr algn="r"/>
              <a:r>
                <a:rPr altLang="en-US" dirty="0" lang="zh-CN"/>
                <a:t>您的内容打在这里，或者通过复制您的文本后，在此框中选择粘贴，并选择只保留文字</a:t>
              </a:r>
            </a:p>
          </p:txBody>
        </p:sp>
        <p:sp>
          <p:nvSpPr>
            <p:cNvPr id="25" name="TextBox 15"/>
            <p:cNvSpPr txBox="1"/>
            <p:nvPr/>
          </p:nvSpPr>
          <p:spPr>
            <a:xfrm>
              <a:off x="1981250" y="4983563"/>
              <a:ext cx="2471461" cy="369332"/>
            </a:xfrm>
            <a:prstGeom prst="rect">
              <a:avLst/>
            </a:prstGeom>
          </p:spPr>
          <p:txBody>
            <a:bodyPr rtlCol="0" wrap="square">
              <a:spAutoFit/>
            </a:bodyPr>
            <a:lstStyle/>
            <a:p>
              <a:pPr algn="r">
                <a:buClr>
                  <a:schemeClr val="tx1">
                    <a:lumMod val="85000"/>
                    <a:lumOff val="15000"/>
                  </a:schemeClr>
                </a:buClr>
                <a:buSzPct val="105000"/>
              </a:pPr>
              <a:r>
                <a:rPr altLang="en-US" b="1" dirty="0" lang="zh-CN" smtClean="0">
                  <a:solidFill>
                    <a:srgbClr val="54D0CA"/>
                  </a:solidFill>
                  <a:latin charset="0" panose="020F0502020204030204" pitchFamily="34" typeface="Calibri"/>
                </a:rPr>
                <a:t>点击添加标题</a:t>
              </a:r>
              <a:endParaRPr altLang="en-US" b="1" dirty="0" lang="zh-CN">
                <a:solidFill>
                  <a:srgbClr val="54D0CA"/>
                </a:solidFill>
                <a:latin charset="0" panose="020F0502020204030204" pitchFamily="34" typeface="Calibri"/>
              </a:endParaRPr>
            </a:p>
          </p:txBody>
        </p:sp>
        <p:grpSp>
          <p:nvGrpSpPr>
            <p:cNvPr id="21" name="Group 43"/>
            <p:cNvGrpSpPr/>
            <p:nvPr/>
          </p:nvGrpSpPr>
          <p:grpSpPr>
            <a:xfrm>
              <a:off x="4548014" y="5127991"/>
              <a:ext cx="340307" cy="408197"/>
              <a:chOff x="4051300" y="3109913"/>
              <a:chExt cx="628650" cy="754063"/>
            </a:xfrm>
            <a:solidFill>
              <a:srgbClr val="54D0CA"/>
            </a:solidFill>
          </p:grpSpPr>
          <p:sp>
            <p:nvSpPr>
              <p:cNvPr id="22" name="Freeform 44"/>
              <p:cNvSpPr>
                <a:spLocks noEditPoints="1"/>
              </p:cNvSpPr>
              <p:nvPr/>
            </p:nvSpPr>
            <p:spPr bwMode="auto">
              <a:xfrm>
                <a:off x="4051300" y="3109913"/>
                <a:ext cx="628650" cy="754063"/>
              </a:xfrm>
              <a:custGeom>
                <a:avLst/>
                <a:gdLst>
                  <a:gd fmla="*/ 376 w 396" name="T0"/>
                  <a:gd fmla="*/ 361 h 475" name="T1"/>
                  <a:gd fmla="*/ 287 w 396" name="T2"/>
                  <a:gd fmla="*/ 265 h 475" name="T3"/>
                  <a:gd fmla="*/ 258 w 396" name="T4"/>
                  <a:gd fmla="*/ 133 h 475" name="T5"/>
                  <a:gd fmla="*/ 244 w 396" name="T6"/>
                  <a:gd fmla="*/ 70 h 475" name="T7"/>
                  <a:gd fmla="*/ 237 w 396" name="T8"/>
                  <a:gd fmla="*/ 52 h 475" name="T9"/>
                  <a:gd fmla="*/ 233 w 396" name="T10"/>
                  <a:gd fmla="*/ 39 h 475" name="T11"/>
                  <a:gd fmla="*/ 226 w 396" name="T12"/>
                  <a:gd fmla="*/ 27 h 475" name="T13"/>
                  <a:gd fmla="*/ 220 w 396" name="T14"/>
                  <a:gd fmla="*/ 17 h 475" name="T15"/>
                  <a:gd fmla="*/ 213 w 396" name="T16"/>
                  <a:gd fmla="*/ 10 h 475" name="T17"/>
                  <a:gd fmla="*/ 189 w 396" name="T18"/>
                  <a:gd fmla="*/ 6 h 475" name="T19"/>
                  <a:gd fmla="*/ 182 w 396" name="T20"/>
                  <a:gd fmla="*/ 11 h 475" name="T21"/>
                  <a:gd fmla="*/ 176 w 396" name="T22"/>
                  <a:gd fmla="*/ 18 h 475" name="T23"/>
                  <a:gd fmla="*/ 169 w 396" name="T24"/>
                  <a:gd fmla="*/ 28 h 475" name="T25"/>
                  <a:gd fmla="*/ 164 w 396" name="T26"/>
                  <a:gd fmla="*/ 41 h 475" name="T27"/>
                  <a:gd fmla="*/ 157 w 396" name="T28"/>
                  <a:gd fmla="*/ 55 h 475" name="T29"/>
                  <a:gd fmla="*/ 152 w 396" name="T30"/>
                  <a:gd fmla="*/ 70 h 475" name="T31"/>
                  <a:gd fmla="*/ 139 w 396" name="T32"/>
                  <a:gd fmla="*/ 144 h 475" name="T33"/>
                  <a:gd fmla="*/ 102 w 396" name="T34"/>
                  <a:gd fmla="*/ 278 h 475" name="T35"/>
                  <a:gd fmla="*/ 19 w 396" name="T36"/>
                  <a:gd fmla="*/ 362 h 475" name="T37"/>
                  <a:gd fmla="*/ 1 w 396" name="T38"/>
                  <a:gd fmla="*/ 438 h 475" name="T39"/>
                  <a:gd fmla="*/ 124 w 396" name="T40"/>
                  <a:gd fmla="*/ 474 h 475" name="T41"/>
                  <a:gd fmla="*/ 258 w 396" name="T42"/>
                  <a:gd fmla="*/ 469 h 475" name="T43"/>
                  <a:gd fmla="*/ 339 w 396" name="T44"/>
                  <a:gd fmla="*/ 461 h 475" name="T45"/>
                  <a:gd fmla="*/ 374 w 396" name="T46"/>
                  <a:gd fmla="*/ 378 h 475" name="T47"/>
                  <a:gd fmla="*/ 328 w 396" name="T48"/>
                  <a:gd fmla="*/ 355 h 475" name="T49"/>
                  <a:gd fmla="*/ 262 w 396" name="T50"/>
                  <a:gd fmla="*/ 259 h 475" name="T51"/>
                  <a:gd fmla="*/ 351 w 396" name="T52"/>
                  <a:gd fmla="*/ 360 h 475" name="T53"/>
                  <a:gd fmla="*/ 168 w 396" name="T54"/>
                  <a:gd fmla="*/ 68 h 475" name="T55"/>
                  <a:gd fmla="*/ 172 w 396" name="T56"/>
                  <a:gd fmla="*/ 55 h 475" name="T57"/>
                  <a:gd fmla="*/ 178 w 396" name="T58"/>
                  <a:gd fmla="*/ 43 h 475" name="T59"/>
                  <a:gd fmla="*/ 182 w 396" name="T60"/>
                  <a:gd fmla="*/ 35 h 475" name="T61"/>
                  <a:gd fmla="*/ 187 w 396" name="T62"/>
                  <a:gd fmla="*/ 26 h 475" name="T63"/>
                  <a:gd fmla="*/ 194 w 396" name="T64"/>
                  <a:gd fmla="*/ 20 h 475" name="T65"/>
                  <a:gd fmla="*/ 203 w 396" name="T66"/>
                  <a:gd fmla="*/ 20 h 475" name="T67"/>
                  <a:gd fmla="*/ 208 w 396" name="T68"/>
                  <a:gd fmla="*/ 25 h 475" name="T69"/>
                  <a:gd fmla="*/ 213 w 396" name="T70"/>
                  <a:gd fmla="*/ 34 h 475" name="T71"/>
                  <a:gd fmla="*/ 218 w 396" name="T72"/>
                  <a:gd fmla="*/ 42 h 475" name="T73"/>
                  <a:gd fmla="*/ 223 w 396" name="T74"/>
                  <a:gd fmla="*/ 55 h 475" name="T75"/>
                  <a:gd fmla="*/ 166 w 396" name="T76"/>
                  <a:gd fmla="*/ 75 h 475" name="T77"/>
                  <a:gd fmla="*/ 243 w 396" name="T78"/>
                  <a:gd fmla="*/ 142 h 475" name="T79"/>
                  <a:gd fmla="*/ 154 w 396" name="T80"/>
                  <a:gd fmla="*/ 132 h 475" name="T81"/>
                  <a:gd fmla="*/ 62 w 396" name="T82"/>
                  <a:gd fmla="*/ 347 h 475" name="T83"/>
                  <a:gd fmla="*/ 129 w 396" name="T84"/>
                  <a:gd fmla="*/ 273 h 475" name="T85"/>
                  <a:gd fmla="*/ 56 w 396" name="T86"/>
                  <a:gd fmla="*/ 364 h 475" name="T87"/>
                  <a:gd fmla="*/ 22 w 396" name="T88"/>
                  <a:gd fmla="*/ 378 h 475" name="T89"/>
                  <a:gd fmla="*/ 27 w 396" name="T90"/>
                  <a:gd fmla="*/ 395 h 475" name="T91"/>
                  <a:gd fmla="*/ 139 w 396" name="T92"/>
                  <a:gd fmla="*/ 436 h 475" name="T93"/>
                  <a:gd fmla="*/ 99 w 396" name="T94"/>
                  <a:gd fmla="*/ 371 h 475" name="T95"/>
                  <a:gd fmla="*/ 62 w 396" name="T96"/>
                  <a:gd fmla="*/ 401 h 475" name="T97"/>
                  <a:gd fmla="*/ 72 w 396" name="T98"/>
                  <a:gd fmla="*/ 436 h 475" name="T99"/>
                  <a:gd fmla="*/ 95 w 396" name="T100"/>
                  <a:gd fmla="*/ 385 h 475" name="T101"/>
                  <a:gd fmla="*/ 72 w 396" name="T102"/>
                  <a:gd fmla="*/ 460 h 475" name="T103"/>
                  <a:gd fmla="*/ 153 w 396" name="T104"/>
                  <a:gd fmla="*/ 448 h 475" name="T105"/>
                  <a:gd fmla="*/ 325 w 396" name="T106"/>
                  <a:gd fmla="*/ 450 h 475" name="T107"/>
                  <a:gd fmla="*/ 294 w 396" name="T108"/>
                  <a:gd fmla="*/ 392 h 475" name="T109"/>
                  <a:gd fmla="*/ 322 w 396" name="T110"/>
                  <a:gd fmla="*/ 416 h 475" name="T111"/>
                  <a:gd fmla="*/ 326 w 396" name="T112"/>
                  <a:gd fmla="*/ 382 h 475" name="T113"/>
                  <a:gd fmla="*/ 290 w 396" name="T114"/>
                  <a:gd fmla="*/ 375 h 475" name="T115"/>
                  <a:gd fmla="*/ 258 w 396" name="T116"/>
                  <a:gd fmla="*/ 292 h 475" name="T117"/>
                  <a:gd fmla="*/ 375 w 396" name="T118"/>
                  <a:gd fmla="*/ 400 h 475" name="T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b="b" l="0" r="r" t="0"/>
                <a:pathLst>
                  <a:path h="475" w="396">
                    <a:moveTo>
                      <a:pt x="396" y="427"/>
                    </a:moveTo>
                    <a:lnTo>
                      <a:pt x="396" y="427"/>
                    </a:lnTo>
                    <a:lnTo>
                      <a:pt x="396" y="411"/>
                    </a:lnTo>
                    <a:lnTo>
                      <a:pt x="395" y="393"/>
                    </a:lnTo>
                    <a:lnTo>
                      <a:pt x="393" y="386"/>
                    </a:lnTo>
                    <a:lnTo>
                      <a:pt x="391" y="378"/>
                    </a:lnTo>
                    <a:lnTo>
                      <a:pt x="387" y="373"/>
                    </a:lnTo>
                    <a:lnTo>
                      <a:pt x="384" y="367"/>
                    </a:lnTo>
                    <a:lnTo>
                      <a:pt x="378" y="362"/>
                    </a:lnTo>
                    <a:lnTo>
                      <a:pt x="376" y="361"/>
                    </a:lnTo>
                    <a:lnTo>
                      <a:pt x="376" y="361"/>
                    </a:lnTo>
                    <a:lnTo>
                      <a:pt x="364" y="353"/>
                    </a:lnTo>
                    <a:lnTo>
                      <a:pt x="352" y="344"/>
                    </a:lnTo>
                    <a:lnTo>
                      <a:pt x="341" y="335"/>
                    </a:lnTo>
                    <a:lnTo>
                      <a:pt x="330" y="324"/>
                    </a:lnTo>
                    <a:lnTo>
                      <a:pt x="320" y="313"/>
                    </a:lnTo>
                    <a:lnTo>
                      <a:pt x="311" y="303"/>
                    </a:lnTo>
                    <a:lnTo>
                      <a:pt x="302" y="290"/>
                    </a:lnTo>
                    <a:lnTo>
                      <a:pt x="294" y="278"/>
                    </a:lnTo>
                    <a:lnTo>
                      <a:pt x="287" y="265"/>
                    </a:lnTo>
                    <a:lnTo>
                      <a:pt x="280" y="251"/>
                    </a:lnTo>
                    <a:lnTo>
                      <a:pt x="274" y="237"/>
                    </a:lnTo>
                    <a:lnTo>
                      <a:pt x="270" y="223"/>
                    </a:lnTo>
                    <a:lnTo>
                      <a:pt x="265" y="207"/>
                    </a:lnTo>
                    <a:lnTo>
                      <a:pt x="262" y="193"/>
                    </a:lnTo>
                    <a:lnTo>
                      <a:pt x="260" y="178"/>
                    </a:lnTo>
                    <a:lnTo>
                      <a:pt x="258" y="162"/>
                    </a:lnTo>
                    <a:lnTo>
                      <a:pt x="258" y="144"/>
                    </a:lnTo>
                    <a:lnTo>
                      <a:pt x="258" y="144"/>
                    </a:lnTo>
                    <a:lnTo>
                      <a:pt x="258" y="133"/>
                    </a:lnTo>
                    <a:lnTo>
                      <a:pt x="256" y="120"/>
                    </a:lnTo>
                    <a:lnTo>
                      <a:pt x="249" y="90"/>
                    </a:lnTo>
                    <a:lnTo>
                      <a:pt x="250" y="90"/>
                    </a:lnTo>
                    <a:lnTo>
                      <a:pt x="245" y="71"/>
                    </a:lnTo>
                    <a:lnTo>
                      <a:pt x="245" y="71"/>
                    </a:lnTo>
                    <a:lnTo>
                      <a:pt x="244" y="70"/>
                    </a:lnTo>
                    <a:lnTo>
                      <a:pt x="244" y="70"/>
                    </a:lnTo>
                    <a:lnTo>
                      <a:pt x="244" y="70"/>
                    </a:lnTo>
                    <a:lnTo>
                      <a:pt x="244" y="70"/>
                    </a:lnTo>
                    <a:lnTo>
                      <a:pt x="244" y="70"/>
                    </a:lnTo>
                    <a:lnTo>
                      <a:pt x="244" y="70"/>
                    </a:lnTo>
                    <a:lnTo>
                      <a:pt x="241" y="64"/>
                    </a:lnTo>
                    <a:lnTo>
                      <a:pt x="241" y="64"/>
                    </a:lnTo>
                    <a:lnTo>
                      <a:pt x="241" y="64"/>
                    </a:lnTo>
                    <a:lnTo>
                      <a:pt x="241" y="64"/>
                    </a:lnTo>
                    <a:lnTo>
                      <a:pt x="239" y="57"/>
                    </a:lnTo>
                    <a:lnTo>
                      <a:pt x="239" y="57"/>
                    </a:lnTo>
                    <a:lnTo>
                      <a:pt x="239" y="57"/>
                    </a:lnTo>
                    <a:lnTo>
                      <a:pt x="239" y="57"/>
                    </a:lnTo>
                    <a:lnTo>
                      <a:pt x="237" y="52"/>
                    </a:lnTo>
                    <a:lnTo>
                      <a:pt x="237" y="52"/>
                    </a:lnTo>
                    <a:lnTo>
                      <a:pt x="237" y="51"/>
                    </a:lnTo>
                    <a:lnTo>
                      <a:pt x="237" y="51"/>
                    </a:lnTo>
                    <a:lnTo>
                      <a:pt x="235" y="47"/>
                    </a:lnTo>
                    <a:lnTo>
                      <a:pt x="235" y="47"/>
                    </a:lnTo>
                    <a:lnTo>
                      <a:pt x="235" y="44"/>
                    </a:lnTo>
                    <a:lnTo>
                      <a:pt x="235" y="44"/>
                    </a:lnTo>
                    <a:lnTo>
                      <a:pt x="233" y="41"/>
                    </a:lnTo>
                    <a:lnTo>
                      <a:pt x="233" y="41"/>
                    </a:lnTo>
                    <a:lnTo>
                      <a:pt x="233" y="39"/>
                    </a:lnTo>
                    <a:lnTo>
                      <a:pt x="233" y="39"/>
                    </a:lnTo>
                    <a:lnTo>
                      <a:pt x="231" y="36"/>
                    </a:lnTo>
                    <a:lnTo>
                      <a:pt x="231" y="36"/>
                    </a:lnTo>
                    <a:lnTo>
                      <a:pt x="230" y="34"/>
                    </a:lnTo>
                    <a:lnTo>
                      <a:pt x="230" y="34"/>
                    </a:lnTo>
                    <a:lnTo>
                      <a:pt x="229" y="31"/>
                    </a:lnTo>
                    <a:lnTo>
                      <a:pt x="229" y="31"/>
                    </a:lnTo>
                    <a:lnTo>
                      <a:pt x="227" y="29"/>
                    </a:lnTo>
                    <a:lnTo>
                      <a:pt x="227" y="29"/>
                    </a:lnTo>
                    <a:lnTo>
                      <a:pt x="226" y="27"/>
                    </a:lnTo>
                    <a:lnTo>
                      <a:pt x="226" y="27"/>
                    </a:lnTo>
                    <a:lnTo>
                      <a:pt x="225" y="25"/>
                    </a:lnTo>
                    <a:lnTo>
                      <a:pt x="225" y="25"/>
                    </a:lnTo>
                    <a:lnTo>
                      <a:pt x="223" y="23"/>
                    </a:lnTo>
                    <a:lnTo>
                      <a:pt x="223" y="23"/>
                    </a:lnTo>
                    <a:lnTo>
                      <a:pt x="222" y="21"/>
                    </a:lnTo>
                    <a:lnTo>
                      <a:pt x="222" y="21"/>
                    </a:lnTo>
                    <a:lnTo>
                      <a:pt x="221" y="18"/>
                    </a:lnTo>
                    <a:lnTo>
                      <a:pt x="221" y="18"/>
                    </a:lnTo>
                    <a:lnTo>
                      <a:pt x="220" y="17"/>
                    </a:lnTo>
                    <a:lnTo>
                      <a:pt x="220" y="17"/>
                    </a:lnTo>
                    <a:lnTo>
                      <a:pt x="219" y="15"/>
                    </a:lnTo>
                    <a:lnTo>
                      <a:pt x="219" y="15"/>
                    </a:lnTo>
                    <a:lnTo>
                      <a:pt x="217" y="14"/>
                    </a:lnTo>
                    <a:lnTo>
                      <a:pt x="217" y="14"/>
                    </a:lnTo>
                    <a:lnTo>
                      <a:pt x="216" y="12"/>
                    </a:lnTo>
                    <a:lnTo>
                      <a:pt x="216" y="12"/>
                    </a:lnTo>
                    <a:lnTo>
                      <a:pt x="214" y="11"/>
                    </a:lnTo>
                    <a:lnTo>
                      <a:pt x="214" y="11"/>
                    </a:lnTo>
                    <a:lnTo>
                      <a:pt x="213" y="10"/>
                    </a:lnTo>
                    <a:lnTo>
                      <a:pt x="213" y="10"/>
                    </a:lnTo>
                    <a:lnTo>
                      <a:pt x="211" y="8"/>
                    </a:lnTo>
                    <a:lnTo>
                      <a:pt x="211" y="8"/>
                    </a:lnTo>
                    <a:lnTo>
                      <a:pt x="210" y="8"/>
                    </a:lnTo>
                    <a:lnTo>
                      <a:pt x="210" y="8"/>
                    </a:lnTo>
                    <a:lnTo>
                      <a:pt x="205" y="3"/>
                    </a:lnTo>
                    <a:lnTo>
                      <a:pt x="198" y="0"/>
                    </a:lnTo>
                    <a:lnTo>
                      <a:pt x="192" y="3"/>
                    </a:lnTo>
                    <a:lnTo>
                      <a:pt x="192" y="3"/>
                    </a:lnTo>
                    <a:lnTo>
                      <a:pt x="189" y="6"/>
                    </a:lnTo>
                    <a:lnTo>
                      <a:pt x="189" y="6"/>
                    </a:lnTo>
                    <a:lnTo>
                      <a:pt x="187" y="7"/>
                    </a:lnTo>
                    <a:lnTo>
                      <a:pt x="187" y="7"/>
                    </a:lnTo>
                    <a:lnTo>
                      <a:pt x="185" y="8"/>
                    </a:lnTo>
                    <a:lnTo>
                      <a:pt x="185" y="8"/>
                    </a:lnTo>
                    <a:lnTo>
                      <a:pt x="184" y="9"/>
                    </a:lnTo>
                    <a:lnTo>
                      <a:pt x="184" y="9"/>
                    </a:lnTo>
                    <a:lnTo>
                      <a:pt x="183" y="10"/>
                    </a:lnTo>
                    <a:lnTo>
                      <a:pt x="183" y="10"/>
                    </a:lnTo>
                    <a:lnTo>
                      <a:pt x="182" y="11"/>
                    </a:lnTo>
                    <a:lnTo>
                      <a:pt x="182" y="11"/>
                    </a:lnTo>
                    <a:lnTo>
                      <a:pt x="181" y="12"/>
                    </a:lnTo>
                    <a:lnTo>
                      <a:pt x="181" y="12"/>
                    </a:lnTo>
                    <a:lnTo>
                      <a:pt x="179" y="14"/>
                    </a:lnTo>
                    <a:lnTo>
                      <a:pt x="179" y="14"/>
                    </a:lnTo>
                    <a:lnTo>
                      <a:pt x="178" y="15"/>
                    </a:lnTo>
                    <a:lnTo>
                      <a:pt x="178" y="15"/>
                    </a:lnTo>
                    <a:lnTo>
                      <a:pt x="177" y="17"/>
                    </a:lnTo>
                    <a:lnTo>
                      <a:pt x="177" y="17"/>
                    </a:lnTo>
                    <a:lnTo>
                      <a:pt x="176" y="18"/>
                    </a:lnTo>
                    <a:lnTo>
                      <a:pt x="176" y="18"/>
                    </a:lnTo>
                    <a:lnTo>
                      <a:pt x="175" y="21"/>
                    </a:lnTo>
                    <a:lnTo>
                      <a:pt x="175" y="21"/>
                    </a:lnTo>
                    <a:lnTo>
                      <a:pt x="172" y="23"/>
                    </a:lnTo>
                    <a:lnTo>
                      <a:pt x="172" y="23"/>
                    </a:lnTo>
                    <a:lnTo>
                      <a:pt x="171" y="25"/>
                    </a:lnTo>
                    <a:lnTo>
                      <a:pt x="171" y="25"/>
                    </a:lnTo>
                    <a:lnTo>
                      <a:pt x="170" y="27"/>
                    </a:lnTo>
                    <a:lnTo>
                      <a:pt x="170" y="27"/>
                    </a:lnTo>
                    <a:lnTo>
                      <a:pt x="169" y="28"/>
                    </a:lnTo>
                    <a:lnTo>
                      <a:pt x="169" y="28"/>
                    </a:lnTo>
                    <a:lnTo>
                      <a:pt x="168" y="31"/>
                    </a:lnTo>
                    <a:lnTo>
                      <a:pt x="168" y="31"/>
                    </a:lnTo>
                    <a:lnTo>
                      <a:pt x="167" y="34"/>
                    </a:lnTo>
                    <a:lnTo>
                      <a:pt x="167" y="34"/>
                    </a:lnTo>
                    <a:lnTo>
                      <a:pt x="166" y="36"/>
                    </a:lnTo>
                    <a:lnTo>
                      <a:pt x="166" y="36"/>
                    </a:lnTo>
                    <a:lnTo>
                      <a:pt x="165" y="38"/>
                    </a:lnTo>
                    <a:lnTo>
                      <a:pt x="165" y="38"/>
                    </a:lnTo>
                    <a:lnTo>
                      <a:pt x="164" y="41"/>
                    </a:lnTo>
                    <a:lnTo>
                      <a:pt x="164" y="41"/>
                    </a:lnTo>
                    <a:lnTo>
                      <a:pt x="163" y="43"/>
                    </a:lnTo>
                    <a:lnTo>
                      <a:pt x="163" y="43"/>
                    </a:lnTo>
                    <a:lnTo>
                      <a:pt x="160" y="47"/>
                    </a:lnTo>
                    <a:lnTo>
                      <a:pt x="160" y="47"/>
                    </a:lnTo>
                    <a:lnTo>
                      <a:pt x="159" y="49"/>
                    </a:lnTo>
                    <a:lnTo>
                      <a:pt x="159" y="49"/>
                    </a:lnTo>
                    <a:lnTo>
                      <a:pt x="158" y="52"/>
                    </a:lnTo>
                    <a:lnTo>
                      <a:pt x="158" y="52"/>
                    </a:lnTo>
                    <a:lnTo>
                      <a:pt x="157" y="55"/>
                    </a:lnTo>
                    <a:lnTo>
                      <a:pt x="157" y="55"/>
                    </a:lnTo>
                    <a:lnTo>
                      <a:pt x="156" y="58"/>
                    </a:lnTo>
                    <a:lnTo>
                      <a:pt x="156" y="58"/>
                    </a:lnTo>
                    <a:lnTo>
                      <a:pt x="155" y="62"/>
                    </a:lnTo>
                    <a:lnTo>
                      <a:pt x="155" y="62"/>
                    </a:lnTo>
                    <a:lnTo>
                      <a:pt x="154" y="64"/>
                    </a:lnTo>
                    <a:lnTo>
                      <a:pt x="154" y="64"/>
                    </a:lnTo>
                    <a:lnTo>
                      <a:pt x="153" y="69"/>
                    </a:lnTo>
                    <a:lnTo>
                      <a:pt x="153" y="69"/>
                    </a:lnTo>
                    <a:lnTo>
                      <a:pt x="152" y="70"/>
                    </a:lnTo>
                    <a:lnTo>
                      <a:pt x="152" y="70"/>
                    </a:lnTo>
                    <a:lnTo>
                      <a:pt x="152" y="71"/>
                    </a:lnTo>
                    <a:lnTo>
                      <a:pt x="152" y="71"/>
                    </a:lnTo>
                    <a:lnTo>
                      <a:pt x="152" y="71"/>
                    </a:lnTo>
                    <a:lnTo>
                      <a:pt x="146" y="90"/>
                    </a:lnTo>
                    <a:lnTo>
                      <a:pt x="148" y="90"/>
                    </a:lnTo>
                    <a:lnTo>
                      <a:pt x="148" y="90"/>
                    </a:lnTo>
                    <a:lnTo>
                      <a:pt x="141" y="120"/>
                    </a:lnTo>
                    <a:lnTo>
                      <a:pt x="139" y="133"/>
                    </a:lnTo>
                    <a:lnTo>
                      <a:pt x="139" y="144"/>
                    </a:lnTo>
                    <a:lnTo>
                      <a:pt x="139" y="162"/>
                    </a:lnTo>
                    <a:lnTo>
                      <a:pt x="139" y="162"/>
                    </a:lnTo>
                    <a:lnTo>
                      <a:pt x="137" y="178"/>
                    </a:lnTo>
                    <a:lnTo>
                      <a:pt x="135" y="193"/>
                    </a:lnTo>
                    <a:lnTo>
                      <a:pt x="131" y="209"/>
                    </a:lnTo>
                    <a:lnTo>
                      <a:pt x="127" y="223"/>
                    </a:lnTo>
                    <a:lnTo>
                      <a:pt x="122" y="237"/>
                    </a:lnTo>
                    <a:lnTo>
                      <a:pt x="116" y="251"/>
                    </a:lnTo>
                    <a:lnTo>
                      <a:pt x="110" y="265"/>
                    </a:lnTo>
                    <a:lnTo>
                      <a:pt x="102" y="278"/>
                    </a:lnTo>
                    <a:lnTo>
                      <a:pt x="95" y="290"/>
                    </a:lnTo>
                    <a:lnTo>
                      <a:pt x="86" y="303"/>
                    </a:lnTo>
                    <a:lnTo>
                      <a:pt x="76" y="313"/>
                    </a:lnTo>
                    <a:lnTo>
                      <a:pt x="67" y="324"/>
                    </a:lnTo>
                    <a:lnTo>
                      <a:pt x="56" y="335"/>
                    </a:lnTo>
                    <a:lnTo>
                      <a:pt x="44" y="344"/>
                    </a:lnTo>
                    <a:lnTo>
                      <a:pt x="32" y="353"/>
                    </a:lnTo>
                    <a:lnTo>
                      <a:pt x="20" y="361"/>
                    </a:lnTo>
                    <a:lnTo>
                      <a:pt x="19" y="362"/>
                    </a:lnTo>
                    <a:lnTo>
                      <a:pt x="19" y="362"/>
                    </a:lnTo>
                    <a:lnTo>
                      <a:pt x="13" y="367"/>
                    </a:lnTo>
                    <a:lnTo>
                      <a:pt x="13" y="367"/>
                    </a:lnTo>
                    <a:lnTo>
                      <a:pt x="8" y="372"/>
                    </a:lnTo>
                    <a:lnTo>
                      <a:pt x="6" y="378"/>
                    </a:lnTo>
                    <a:lnTo>
                      <a:pt x="4" y="386"/>
                    </a:lnTo>
                    <a:lnTo>
                      <a:pt x="2" y="393"/>
                    </a:lnTo>
                    <a:lnTo>
                      <a:pt x="1" y="411"/>
                    </a:lnTo>
                    <a:lnTo>
                      <a:pt x="0" y="426"/>
                    </a:lnTo>
                    <a:lnTo>
                      <a:pt x="0" y="426"/>
                    </a:lnTo>
                    <a:lnTo>
                      <a:pt x="1" y="438"/>
                    </a:lnTo>
                    <a:lnTo>
                      <a:pt x="1" y="444"/>
                    </a:lnTo>
                    <a:lnTo>
                      <a:pt x="2" y="450"/>
                    </a:lnTo>
                    <a:lnTo>
                      <a:pt x="2" y="450"/>
                    </a:lnTo>
                    <a:lnTo>
                      <a:pt x="57" y="450"/>
                    </a:lnTo>
                    <a:lnTo>
                      <a:pt x="57" y="450"/>
                    </a:lnTo>
                    <a:lnTo>
                      <a:pt x="58" y="461"/>
                    </a:lnTo>
                    <a:lnTo>
                      <a:pt x="59" y="474"/>
                    </a:lnTo>
                    <a:lnTo>
                      <a:pt x="72" y="474"/>
                    </a:lnTo>
                    <a:lnTo>
                      <a:pt x="111" y="474"/>
                    </a:lnTo>
                    <a:lnTo>
                      <a:pt x="124" y="474"/>
                    </a:lnTo>
                    <a:lnTo>
                      <a:pt x="125" y="461"/>
                    </a:lnTo>
                    <a:lnTo>
                      <a:pt x="125" y="461"/>
                    </a:lnTo>
                    <a:lnTo>
                      <a:pt x="125" y="450"/>
                    </a:lnTo>
                    <a:lnTo>
                      <a:pt x="138" y="450"/>
                    </a:lnTo>
                    <a:lnTo>
                      <a:pt x="138" y="450"/>
                    </a:lnTo>
                    <a:lnTo>
                      <a:pt x="139" y="469"/>
                    </a:lnTo>
                    <a:lnTo>
                      <a:pt x="140" y="475"/>
                    </a:lnTo>
                    <a:lnTo>
                      <a:pt x="257" y="475"/>
                    </a:lnTo>
                    <a:lnTo>
                      <a:pt x="258" y="469"/>
                    </a:lnTo>
                    <a:lnTo>
                      <a:pt x="258" y="469"/>
                    </a:lnTo>
                    <a:lnTo>
                      <a:pt x="259" y="450"/>
                    </a:lnTo>
                    <a:lnTo>
                      <a:pt x="271" y="450"/>
                    </a:lnTo>
                    <a:lnTo>
                      <a:pt x="271" y="450"/>
                    </a:lnTo>
                    <a:lnTo>
                      <a:pt x="272" y="461"/>
                    </a:lnTo>
                    <a:lnTo>
                      <a:pt x="273" y="474"/>
                    </a:lnTo>
                    <a:lnTo>
                      <a:pt x="286" y="474"/>
                    </a:lnTo>
                    <a:lnTo>
                      <a:pt x="325" y="474"/>
                    </a:lnTo>
                    <a:lnTo>
                      <a:pt x="338" y="474"/>
                    </a:lnTo>
                    <a:lnTo>
                      <a:pt x="339" y="461"/>
                    </a:lnTo>
                    <a:lnTo>
                      <a:pt x="339" y="461"/>
                    </a:lnTo>
                    <a:lnTo>
                      <a:pt x="339" y="450"/>
                    </a:lnTo>
                    <a:lnTo>
                      <a:pt x="395" y="450"/>
                    </a:lnTo>
                    <a:lnTo>
                      <a:pt x="395" y="450"/>
                    </a:lnTo>
                    <a:lnTo>
                      <a:pt x="396" y="444"/>
                    </a:lnTo>
                    <a:lnTo>
                      <a:pt x="396" y="444"/>
                    </a:lnTo>
                    <a:lnTo>
                      <a:pt x="396" y="438"/>
                    </a:lnTo>
                    <a:lnTo>
                      <a:pt x="396" y="427"/>
                    </a:lnTo>
                    <a:lnTo>
                      <a:pt x="396" y="427"/>
                    </a:lnTo>
                    <a:close/>
                    <a:moveTo>
                      <a:pt x="369" y="373"/>
                    </a:moveTo>
                    <a:lnTo>
                      <a:pt x="374" y="378"/>
                    </a:lnTo>
                    <a:lnTo>
                      <a:pt x="374" y="378"/>
                    </a:lnTo>
                    <a:lnTo>
                      <a:pt x="376" y="380"/>
                    </a:lnTo>
                    <a:lnTo>
                      <a:pt x="378" y="384"/>
                    </a:lnTo>
                    <a:lnTo>
                      <a:pt x="376" y="384"/>
                    </a:lnTo>
                    <a:lnTo>
                      <a:pt x="375" y="382"/>
                    </a:lnTo>
                    <a:lnTo>
                      <a:pt x="375" y="382"/>
                    </a:lnTo>
                    <a:lnTo>
                      <a:pt x="362" y="377"/>
                    </a:lnTo>
                    <a:lnTo>
                      <a:pt x="351" y="371"/>
                    </a:lnTo>
                    <a:lnTo>
                      <a:pt x="339" y="363"/>
                    </a:lnTo>
                    <a:lnTo>
                      <a:pt x="328" y="355"/>
                    </a:lnTo>
                    <a:lnTo>
                      <a:pt x="318" y="348"/>
                    </a:lnTo>
                    <a:lnTo>
                      <a:pt x="308" y="339"/>
                    </a:lnTo>
                    <a:lnTo>
                      <a:pt x="300" y="331"/>
                    </a:lnTo>
                    <a:lnTo>
                      <a:pt x="292" y="322"/>
                    </a:lnTo>
                    <a:lnTo>
                      <a:pt x="285" y="312"/>
                    </a:lnTo>
                    <a:lnTo>
                      <a:pt x="279" y="303"/>
                    </a:lnTo>
                    <a:lnTo>
                      <a:pt x="274" y="292"/>
                    </a:lnTo>
                    <a:lnTo>
                      <a:pt x="268" y="281"/>
                    </a:lnTo>
                    <a:lnTo>
                      <a:pt x="265" y="270"/>
                    </a:lnTo>
                    <a:lnTo>
                      <a:pt x="262" y="259"/>
                    </a:lnTo>
                    <a:lnTo>
                      <a:pt x="260" y="249"/>
                    </a:lnTo>
                    <a:lnTo>
                      <a:pt x="259" y="237"/>
                    </a:lnTo>
                    <a:lnTo>
                      <a:pt x="259" y="237"/>
                    </a:lnTo>
                    <a:lnTo>
                      <a:pt x="267" y="257"/>
                    </a:lnTo>
                    <a:lnTo>
                      <a:pt x="278" y="278"/>
                    </a:lnTo>
                    <a:lnTo>
                      <a:pt x="289" y="296"/>
                    </a:lnTo>
                    <a:lnTo>
                      <a:pt x="302" y="314"/>
                    </a:lnTo>
                    <a:lnTo>
                      <a:pt x="317" y="331"/>
                    </a:lnTo>
                    <a:lnTo>
                      <a:pt x="333" y="347"/>
                    </a:lnTo>
                    <a:lnTo>
                      <a:pt x="351" y="360"/>
                    </a:lnTo>
                    <a:lnTo>
                      <a:pt x="369" y="373"/>
                    </a:lnTo>
                    <a:lnTo>
                      <a:pt x="369" y="373"/>
                    </a:lnTo>
                    <a:close/>
                    <a:moveTo>
                      <a:pt x="166" y="75"/>
                    </a:moveTo>
                    <a:lnTo>
                      <a:pt x="166" y="75"/>
                    </a:lnTo>
                    <a:lnTo>
                      <a:pt x="166" y="74"/>
                    </a:lnTo>
                    <a:lnTo>
                      <a:pt x="166" y="74"/>
                    </a:lnTo>
                    <a:lnTo>
                      <a:pt x="167" y="70"/>
                    </a:lnTo>
                    <a:lnTo>
                      <a:pt x="167" y="70"/>
                    </a:lnTo>
                    <a:lnTo>
                      <a:pt x="168" y="68"/>
                    </a:lnTo>
                    <a:lnTo>
                      <a:pt x="168" y="68"/>
                    </a:lnTo>
                    <a:lnTo>
                      <a:pt x="169" y="65"/>
                    </a:lnTo>
                    <a:lnTo>
                      <a:pt x="169" y="65"/>
                    </a:lnTo>
                    <a:lnTo>
                      <a:pt x="170" y="63"/>
                    </a:lnTo>
                    <a:lnTo>
                      <a:pt x="170" y="63"/>
                    </a:lnTo>
                    <a:lnTo>
                      <a:pt x="170" y="61"/>
                    </a:lnTo>
                    <a:lnTo>
                      <a:pt x="170" y="61"/>
                    </a:lnTo>
                    <a:lnTo>
                      <a:pt x="171" y="57"/>
                    </a:lnTo>
                    <a:lnTo>
                      <a:pt x="171" y="57"/>
                    </a:lnTo>
                    <a:lnTo>
                      <a:pt x="172" y="55"/>
                    </a:lnTo>
                    <a:lnTo>
                      <a:pt x="172" y="55"/>
                    </a:lnTo>
                    <a:lnTo>
                      <a:pt x="173" y="53"/>
                    </a:lnTo>
                    <a:lnTo>
                      <a:pt x="173" y="53"/>
                    </a:lnTo>
                    <a:lnTo>
                      <a:pt x="175" y="51"/>
                    </a:lnTo>
                    <a:lnTo>
                      <a:pt x="175" y="51"/>
                    </a:lnTo>
                    <a:lnTo>
                      <a:pt x="176" y="48"/>
                    </a:lnTo>
                    <a:lnTo>
                      <a:pt x="176" y="48"/>
                    </a:lnTo>
                    <a:lnTo>
                      <a:pt x="177" y="47"/>
                    </a:lnTo>
                    <a:lnTo>
                      <a:pt x="177" y="47"/>
                    </a:lnTo>
                    <a:lnTo>
                      <a:pt x="178" y="43"/>
                    </a:lnTo>
                    <a:lnTo>
                      <a:pt x="178" y="43"/>
                    </a:lnTo>
                    <a:lnTo>
                      <a:pt x="178" y="42"/>
                    </a:lnTo>
                    <a:lnTo>
                      <a:pt x="178" y="42"/>
                    </a:lnTo>
                    <a:lnTo>
                      <a:pt x="180" y="39"/>
                    </a:lnTo>
                    <a:lnTo>
                      <a:pt x="180" y="39"/>
                    </a:lnTo>
                    <a:lnTo>
                      <a:pt x="180" y="38"/>
                    </a:lnTo>
                    <a:lnTo>
                      <a:pt x="180" y="38"/>
                    </a:lnTo>
                    <a:lnTo>
                      <a:pt x="182" y="36"/>
                    </a:lnTo>
                    <a:lnTo>
                      <a:pt x="182" y="36"/>
                    </a:lnTo>
                    <a:lnTo>
                      <a:pt x="182" y="35"/>
                    </a:lnTo>
                    <a:lnTo>
                      <a:pt x="182" y="35"/>
                    </a:lnTo>
                    <a:lnTo>
                      <a:pt x="183" y="31"/>
                    </a:lnTo>
                    <a:lnTo>
                      <a:pt x="183" y="31"/>
                    </a:lnTo>
                    <a:lnTo>
                      <a:pt x="184" y="30"/>
                    </a:lnTo>
                    <a:lnTo>
                      <a:pt x="184" y="30"/>
                    </a:lnTo>
                    <a:lnTo>
                      <a:pt x="185" y="28"/>
                    </a:lnTo>
                    <a:lnTo>
                      <a:pt x="185" y="28"/>
                    </a:lnTo>
                    <a:lnTo>
                      <a:pt x="186" y="27"/>
                    </a:lnTo>
                    <a:lnTo>
                      <a:pt x="186" y="27"/>
                    </a:lnTo>
                    <a:lnTo>
                      <a:pt x="187" y="26"/>
                    </a:lnTo>
                    <a:lnTo>
                      <a:pt x="187" y="26"/>
                    </a:lnTo>
                    <a:lnTo>
                      <a:pt x="189" y="25"/>
                    </a:lnTo>
                    <a:lnTo>
                      <a:pt x="189" y="25"/>
                    </a:lnTo>
                    <a:lnTo>
                      <a:pt x="191" y="23"/>
                    </a:lnTo>
                    <a:lnTo>
                      <a:pt x="191" y="23"/>
                    </a:lnTo>
                    <a:lnTo>
                      <a:pt x="191" y="22"/>
                    </a:lnTo>
                    <a:lnTo>
                      <a:pt x="191" y="22"/>
                    </a:lnTo>
                    <a:lnTo>
                      <a:pt x="193" y="21"/>
                    </a:lnTo>
                    <a:lnTo>
                      <a:pt x="193" y="21"/>
                    </a:lnTo>
                    <a:lnTo>
                      <a:pt x="194" y="20"/>
                    </a:lnTo>
                    <a:lnTo>
                      <a:pt x="194" y="20"/>
                    </a:lnTo>
                    <a:lnTo>
                      <a:pt x="195" y="18"/>
                    </a:lnTo>
                    <a:lnTo>
                      <a:pt x="195" y="18"/>
                    </a:lnTo>
                    <a:lnTo>
                      <a:pt x="196" y="17"/>
                    </a:lnTo>
                    <a:lnTo>
                      <a:pt x="196" y="17"/>
                    </a:lnTo>
                    <a:lnTo>
                      <a:pt x="198" y="16"/>
                    </a:lnTo>
                    <a:lnTo>
                      <a:pt x="198" y="16"/>
                    </a:lnTo>
                    <a:lnTo>
                      <a:pt x="200" y="17"/>
                    </a:lnTo>
                    <a:lnTo>
                      <a:pt x="200" y="17"/>
                    </a:lnTo>
                    <a:lnTo>
                      <a:pt x="203" y="20"/>
                    </a:lnTo>
                    <a:lnTo>
                      <a:pt x="203" y="20"/>
                    </a:lnTo>
                    <a:lnTo>
                      <a:pt x="203" y="20"/>
                    </a:lnTo>
                    <a:lnTo>
                      <a:pt x="203" y="20"/>
                    </a:lnTo>
                    <a:lnTo>
                      <a:pt x="205" y="22"/>
                    </a:lnTo>
                    <a:lnTo>
                      <a:pt x="205" y="22"/>
                    </a:lnTo>
                    <a:lnTo>
                      <a:pt x="205" y="22"/>
                    </a:lnTo>
                    <a:lnTo>
                      <a:pt x="205" y="22"/>
                    </a:lnTo>
                    <a:lnTo>
                      <a:pt x="207" y="24"/>
                    </a:lnTo>
                    <a:lnTo>
                      <a:pt x="207" y="24"/>
                    </a:lnTo>
                    <a:lnTo>
                      <a:pt x="208" y="25"/>
                    </a:lnTo>
                    <a:lnTo>
                      <a:pt x="208" y="25"/>
                    </a:lnTo>
                    <a:lnTo>
                      <a:pt x="209" y="27"/>
                    </a:lnTo>
                    <a:lnTo>
                      <a:pt x="209" y="27"/>
                    </a:lnTo>
                    <a:lnTo>
                      <a:pt x="210" y="27"/>
                    </a:lnTo>
                    <a:lnTo>
                      <a:pt x="210" y="27"/>
                    </a:lnTo>
                    <a:lnTo>
                      <a:pt x="211" y="30"/>
                    </a:lnTo>
                    <a:lnTo>
                      <a:pt x="211" y="30"/>
                    </a:lnTo>
                    <a:lnTo>
                      <a:pt x="212" y="30"/>
                    </a:lnTo>
                    <a:lnTo>
                      <a:pt x="212" y="30"/>
                    </a:lnTo>
                    <a:lnTo>
                      <a:pt x="213" y="34"/>
                    </a:lnTo>
                    <a:lnTo>
                      <a:pt x="213" y="34"/>
                    </a:lnTo>
                    <a:lnTo>
                      <a:pt x="214" y="35"/>
                    </a:lnTo>
                    <a:lnTo>
                      <a:pt x="214" y="35"/>
                    </a:lnTo>
                    <a:lnTo>
                      <a:pt x="216" y="37"/>
                    </a:lnTo>
                    <a:lnTo>
                      <a:pt x="216" y="37"/>
                    </a:lnTo>
                    <a:lnTo>
                      <a:pt x="217" y="38"/>
                    </a:lnTo>
                    <a:lnTo>
                      <a:pt x="217" y="38"/>
                    </a:lnTo>
                    <a:lnTo>
                      <a:pt x="218" y="41"/>
                    </a:lnTo>
                    <a:lnTo>
                      <a:pt x="218" y="41"/>
                    </a:lnTo>
                    <a:lnTo>
                      <a:pt x="218" y="42"/>
                    </a:lnTo>
                    <a:lnTo>
                      <a:pt x="218" y="42"/>
                    </a:lnTo>
                    <a:lnTo>
                      <a:pt x="220" y="45"/>
                    </a:lnTo>
                    <a:lnTo>
                      <a:pt x="220" y="45"/>
                    </a:lnTo>
                    <a:lnTo>
                      <a:pt x="220" y="47"/>
                    </a:lnTo>
                    <a:lnTo>
                      <a:pt x="220" y="47"/>
                    </a:lnTo>
                    <a:lnTo>
                      <a:pt x="222" y="50"/>
                    </a:lnTo>
                    <a:lnTo>
                      <a:pt x="222" y="50"/>
                    </a:lnTo>
                    <a:lnTo>
                      <a:pt x="222" y="51"/>
                    </a:lnTo>
                    <a:lnTo>
                      <a:pt x="222" y="51"/>
                    </a:lnTo>
                    <a:lnTo>
                      <a:pt x="223" y="55"/>
                    </a:lnTo>
                    <a:lnTo>
                      <a:pt x="223" y="55"/>
                    </a:lnTo>
                    <a:lnTo>
                      <a:pt x="224" y="55"/>
                    </a:lnTo>
                    <a:lnTo>
                      <a:pt x="224" y="55"/>
                    </a:lnTo>
                    <a:lnTo>
                      <a:pt x="225" y="60"/>
                    </a:lnTo>
                    <a:lnTo>
                      <a:pt x="225" y="60"/>
                    </a:lnTo>
                    <a:lnTo>
                      <a:pt x="225" y="61"/>
                    </a:lnTo>
                    <a:lnTo>
                      <a:pt x="225" y="61"/>
                    </a:lnTo>
                    <a:lnTo>
                      <a:pt x="231" y="76"/>
                    </a:lnTo>
                    <a:lnTo>
                      <a:pt x="166" y="76"/>
                    </a:lnTo>
                    <a:lnTo>
                      <a:pt x="166" y="76"/>
                    </a:lnTo>
                    <a:lnTo>
                      <a:pt x="166" y="75"/>
                    </a:lnTo>
                    <a:lnTo>
                      <a:pt x="166" y="75"/>
                    </a:lnTo>
                    <a:close/>
                    <a:moveTo>
                      <a:pt x="166" y="90"/>
                    </a:moveTo>
                    <a:lnTo>
                      <a:pt x="231" y="90"/>
                    </a:lnTo>
                    <a:lnTo>
                      <a:pt x="235" y="90"/>
                    </a:lnTo>
                    <a:lnTo>
                      <a:pt x="235" y="90"/>
                    </a:lnTo>
                    <a:lnTo>
                      <a:pt x="238" y="105"/>
                    </a:lnTo>
                    <a:lnTo>
                      <a:pt x="241" y="119"/>
                    </a:lnTo>
                    <a:lnTo>
                      <a:pt x="243" y="132"/>
                    </a:lnTo>
                    <a:lnTo>
                      <a:pt x="244" y="142"/>
                    </a:lnTo>
                    <a:lnTo>
                      <a:pt x="243" y="142"/>
                    </a:lnTo>
                    <a:lnTo>
                      <a:pt x="243" y="142"/>
                    </a:lnTo>
                    <a:lnTo>
                      <a:pt x="244" y="163"/>
                    </a:lnTo>
                    <a:lnTo>
                      <a:pt x="244" y="434"/>
                    </a:lnTo>
                    <a:lnTo>
                      <a:pt x="153" y="434"/>
                    </a:lnTo>
                    <a:lnTo>
                      <a:pt x="153" y="163"/>
                    </a:lnTo>
                    <a:lnTo>
                      <a:pt x="153" y="163"/>
                    </a:lnTo>
                    <a:lnTo>
                      <a:pt x="154" y="142"/>
                    </a:lnTo>
                    <a:lnTo>
                      <a:pt x="153" y="142"/>
                    </a:lnTo>
                    <a:lnTo>
                      <a:pt x="153" y="142"/>
                    </a:lnTo>
                    <a:lnTo>
                      <a:pt x="154" y="132"/>
                    </a:lnTo>
                    <a:lnTo>
                      <a:pt x="155" y="119"/>
                    </a:lnTo>
                    <a:lnTo>
                      <a:pt x="158" y="105"/>
                    </a:lnTo>
                    <a:lnTo>
                      <a:pt x="162" y="90"/>
                    </a:lnTo>
                    <a:lnTo>
                      <a:pt x="166" y="90"/>
                    </a:lnTo>
                    <a:close/>
                    <a:moveTo>
                      <a:pt x="22" y="378"/>
                    </a:moveTo>
                    <a:lnTo>
                      <a:pt x="22" y="378"/>
                    </a:lnTo>
                    <a:lnTo>
                      <a:pt x="28" y="373"/>
                    </a:lnTo>
                    <a:lnTo>
                      <a:pt x="28" y="373"/>
                    </a:lnTo>
                    <a:lnTo>
                      <a:pt x="46" y="361"/>
                    </a:lnTo>
                    <a:lnTo>
                      <a:pt x="62" y="347"/>
                    </a:lnTo>
                    <a:lnTo>
                      <a:pt x="78" y="333"/>
                    </a:lnTo>
                    <a:lnTo>
                      <a:pt x="92" y="317"/>
                    </a:lnTo>
                    <a:lnTo>
                      <a:pt x="105" y="298"/>
                    </a:lnTo>
                    <a:lnTo>
                      <a:pt x="117" y="280"/>
                    </a:lnTo>
                    <a:lnTo>
                      <a:pt x="127" y="260"/>
                    </a:lnTo>
                    <a:lnTo>
                      <a:pt x="136" y="241"/>
                    </a:lnTo>
                    <a:lnTo>
                      <a:pt x="136" y="241"/>
                    </a:lnTo>
                    <a:lnTo>
                      <a:pt x="135" y="252"/>
                    </a:lnTo>
                    <a:lnTo>
                      <a:pt x="132" y="263"/>
                    </a:lnTo>
                    <a:lnTo>
                      <a:pt x="129" y="273"/>
                    </a:lnTo>
                    <a:lnTo>
                      <a:pt x="125" y="284"/>
                    </a:lnTo>
                    <a:lnTo>
                      <a:pt x="121" y="295"/>
                    </a:lnTo>
                    <a:lnTo>
                      <a:pt x="115" y="305"/>
                    </a:lnTo>
                    <a:lnTo>
                      <a:pt x="109" y="314"/>
                    </a:lnTo>
                    <a:lnTo>
                      <a:pt x="102" y="323"/>
                    </a:lnTo>
                    <a:lnTo>
                      <a:pt x="95" y="333"/>
                    </a:lnTo>
                    <a:lnTo>
                      <a:pt x="86" y="341"/>
                    </a:lnTo>
                    <a:lnTo>
                      <a:pt x="76" y="349"/>
                    </a:lnTo>
                    <a:lnTo>
                      <a:pt x="67" y="357"/>
                    </a:lnTo>
                    <a:lnTo>
                      <a:pt x="56" y="364"/>
                    </a:lnTo>
                    <a:lnTo>
                      <a:pt x="45" y="371"/>
                    </a:lnTo>
                    <a:lnTo>
                      <a:pt x="33" y="377"/>
                    </a:lnTo>
                    <a:lnTo>
                      <a:pt x="21" y="382"/>
                    </a:lnTo>
                    <a:lnTo>
                      <a:pt x="20" y="384"/>
                    </a:lnTo>
                    <a:lnTo>
                      <a:pt x="20" y="384"/>
                    </a:lnTo>
                    <a:lnTo>
                      <a:pt x="19" y="384"/>
                    </a:lnTo>
                    <a:lnTo>
                      <a:pt x="19" y="384"/>
                    </a:lnTo>
                    <a:lnTo>
                      <a:pt x="20" y="380"/>
                    </a:lnTo>
                    <a:lnTo>
                      <a:pt x="22" y="378"/>
                    </a:lnTo>
                    <a:lnTo>
                      <a:pt x="22" y="378"/>
                    </a:lnTo>
                    <a:close/>
                    <a:moveTo>
                      <a:pt x="15" y="428"/>
                    </a:moveTo>
                    <a:lnTo>
                      <a:pt x="15" y="428"/>
                    </a:lnTo>
                    <a:lnTo>
                      <a:pt x="15" y="418"/>
                    </a:lnTo>
                    <a:lnTo>
                      <a:pt x="16" y="409"/>
                    </a:lnTo>
                    <a:lnTo>
                      <a:pt x="18" y="403"/>
                    </a:lnTo>
                    <a:lnTo>
                      <a:pt x="19" y="401"/>
                    </a:lnTo>
                    <a:lnTo>
                      <a:pt x="21" y="400"/>
                    </a:lnTo>
                    <a:lnTo>
                      <a:pt x="21" y="400"/>
                    </a:lnTo>
                    <a:lnTo>
                      <a:pt x="27" y="395"/>
                    </a:lnTo>
                    <a:lnTo>
                      <a:pt x="27" y="395"/>
                    </a:lnTo>
                    <a:lnTo>
                      <a:pt x="46" y="386"/>
                    </a:lnTo>
                    <a:lnTo>
                      <a:pt x="64" y="375"/>
                    </a:lnTo>
                    <a:lnTo>
                      <a:pt x="82" y="364"/>
                    </a:lnTo>
                    <a:lnTo>
                      <a:pt x="97" y="351"/>
                    </a:lnTo>
                    <a:lnTo>
                      <a:pt x="110" y="337"/>
                    </a:lnTo>
                    <a:lnTo>
                      <a:pt x="121" y="322"/>
                    </a:lnTo>
                    <a:lnTo>
                      <a:pt x="130" y="306"/>
                    </a:lnTo>
                    <a:lnTo>
                      <a:pt x="139" y="290"/>
                    </a:lnTo>
                    <a:lnTo>
                      <a:pt x="139" y="434"/>
                    </a:lnTo>
                    <a:lnTo>
                      <a:pt x="139" y="436"/>
                    </a:lnTo>
                    <a:lnTo>
                      <a:pt x="125" y="436"/>
                    </a:lnTo>
                    <a:lnTo>
                      <a:pt x="125" y="436"/>
                    </a:lnTo>
                    <a:lnTo>
                      <a:pt x="125" y="425"/>
                    </a:lnTo>
                    <a:lnTo>
                      <a:pt x="123" y="413"/>
                    </a:lnTo>
                    <a:lnTo>
                      <a:pt x="121" y="401"/>
                    </a:lnTo>
                    <a:lnTo>
                      <a:pt x="116" y="391"/>
                    </a:lnTo>
                    <a:lnTo>
                      <a:pt x="112" y="382"/>
                    </a:lnTo>
                    <a:lnTo>
                      <a:pt x="106" y="375"/>
                    </a:lnTo>
                    <a:lnTo>
                      <a:pt x="103" y="373"/>
                    </a:lnTo>
                    <a:lnTo>
                      <a:pt x="99" y="371"/>
                    </a:lnTo>
                    <a:lnTo>
                      <a:pt x="96" y="369"/>
                    </a:lnTo>
                    <a:lnTo>
                      <a:pt x="91" y="369"/>
                    </a:lnTo>
                    <a:lnTo>
                      <a:pt x="91" y="369"/>
                    </a:lnTo>
                    <a:lnTo>
                      <a:pt x="87" y="369"/>
                    </a:lnTo>
                    <a:lnTo>
                      <a:pt x="83" y="371"/>
                    </a:lnTo>
                    <a:lnTo>
                      <a:pt x="79" y="373"/>
                    </a:lnTo>
                    <a:lnTo>
                      <a:pt x="76" y="375"/>
                    </a:lnTo>
                    <a:lnTo>
                      <a:pt x="71" y="382"/>
                    </a:lnTo>
                    <a:lnTo>
                      <a:pt x="65" y="391"/>
                    </a:lnTo>
                    <a:lnTo>
                      <a:pt x="62" y="401"/>
                    </a:lnTo>
                    <a:lnTo>
                      <a:pt x="60" y="413"/>
                    </a:lnTo>
                    <a:lnTo>
                      <a:pt x="58" y="425"/>
                    </a:lnTo>
                    <a:lnTo>
                      <a:pt x="57" y="436"/>
                    </a:lnTo>
                    <a:lnTo>
                      <a:pt x="15" y="436"/>
                    </a:lnTo>
                    <a:lnTo>
                      <a:pt x="15" y="436"/>
                    </a:lnTo>
                    <a:lnTo>
                      <a:pt x="15" y="428"/>
                    </a:lnTo>
                    <a:lnTo>
                      <a:pt x="15" y="428"/>
                    </a:lnTo>
                    <a:close/>
                    <a:moveTo>
                      <a:pt x="111" y="436"/>
                    </a:moveTo>
                    <a:lnTo>
                      <a:pt x="72" y="436"/>
                    </a:lnTo>
                    <a:lnTo>
                      <a:pt x="72" y="436"/>
                    </a:lnTo>
                    <a:lnTo>
                      <a:pt x="72" y="426"/>
                    </a:lnTo>
                    <a:lnTo>
                      <a:pt x="74" y="416"/>
                    </a:lnTo>
                    <a:lnTo>
                      <a:pt x="75" y="406"/>
                    </a:lnTo>
                    <a:lnTo>
                      <a:pt x="78" y="399"/>
                    </a:lnTo>
                    <a:lnTo>
                      <a:pt x="81" y="392"/>
                    </a:lnTo>
                    <a:lnTo>
                      <a:pt x="84" y="388"/>
                    </a:lnTo>
                    <a:lnTo>
                      <a:pt x="87" y="385"/>
                    </a:lnTo>
                    <a:lnTo>
                      <a:pt x="91" y="384"/>
                    </a:lnTo>
                    <a:lnTo>
                      <a:pt x="91" y="384"/>
                    </a:lnTo>
                    <a:lnTo>
                      <a:pt x="95" y="385"/>
                    </a:lnTo>
                    <a:lnTo>
                      <a:pt x="99" y="388"/>
                    </a:lnTo>
                    <a:lnTo>
                      <a:pt x="102" y="392"/>
                    </a:lnTo>
                    <a:lnTo>
                      <a:pt x="104" y="399"/>
                    </a:lnTo>
                    <a:lnTo>
                      <a:pt x="108" y="406"/>
                    </a:lnTo>
                    <a:lnTo>
                      <a:pt x="109" y="416"/>
                    </a:lnTo>
                    <a:lnTo>
                      <a:pt x="111" y="426"/>
                    </a:lnTo>
                    <a:lnTo>
                      <a:pt x="111" y="436"/>
                    </a:lnTo>
                    <a:lnTo>
                      <a:pt x="111" y="436"/>
                    </a:lnTo>
                    <a:close/>
                    <a:moveTo>
                      <a:pt x="111" y="460"/>
                    </a:moveTo>
                    <a:lnTo>
                      <a:pt x="72" y="460"/>
                    </a:lnTo>
                    <a:lnTo>
                      <a:pt x="72" y="460"/>
                    </a:lnTo>
                    <a:lnTo>
                      <a:pt x="72" y="450"/>
                    </a:lnTo>
                    <a:lnTo>
                      <a:pt x="111" y="450"/>
                    </a:lnTo>
                    <a:lnTo>
                      <a:pt x="111" y="450"/>
                    </a:lnTo>
                    <a:lnTo>
                      <a:pt x="111" y="460"/>
                    </a:lnTo>
                    <a:lnTo>
                      <a:pt x="111" y="460"/>
                    </a:lnTo>
                    <a:close/>
                    <a:moveTo>
                      <a:pt x="153" y="461"/>
                    </a:moveTo>
                    <a:lnTo>
                      <a:pt x="153" y="461"/>
                    </a:lnTo>
                    <a:lnTo>
                      <a:pt x="152" y="448"/>
                    </a:lnTo>
                    <a:lnTo>
                      <a:pt x="153" y="448"/>
                    </a:lnTo>
                    <a:lnTo>
                      <a:pt x="244" y="448"/>
                    </a:lnTo>
                    <a:lnTo>
                      <a:pt x="245" y="448"/>
                    </a:lnTo>
                    <a:lnTo>
                      <a:pt x="245" y="448"/>
                    </a:lnTo>
                    <a:lnTo>
                      <a:pt x="244" y="461"/>
                    </a:lnTo>
                    <a:lnTo>
                      <a:pt x="153" y="461"/>
                    </a:lnTo>
                    <a:close/>
                    <a:moveTo>
                      <a:pt x="325" y="460"/>
                    </a:moveTo>
                    <a:lnTo>
                      <a:pt x="286" y="460"/>
                    </a:lnTo>
                    <a:lnTo>
                      <a:pt x="286" y="460"/>
                    </a:lnTo>
                    <a:lnTo>
                      <a:pt x="285" y="450"/>
                    </a:lnTo>
                    <a:lnTo>
                      <a:pt x="325" y="450"/>
                    </a:lnTo>
                    <a:lnTo>
                      <a:pt x="325" y="450"/>
                    </a:lnTo>
                    <a:lnTo>
                      <a:pt x="325" y="460"/>
                    </a:lnTo>
                    <a:lnTo>
                      <a:pt x="325" y="460"/>
                    </a:lnTo>
                    <a:close/>
                    <a:moveTo>
                      <a:pt x="286" y="436"/>
                    </a:moveTo>
                    <a:lnTo>
                      <a:pt x="286" y="436"/>
                    </a:lnTo>
                    <a:lnTo>
                      <a:pt x="286" y="426"/>
                    </a:lnTo>
                    <a:lnTo>
                      <a:pt x="288" y="416"/>
                    </a:lnTo>
                    <a:lnTo>
                      <a:pt x="289" y="406"/>
                    </a:lnTo>
                    <a:lnTo>
                      <a:pt x="292" y="399"/>
                    </a:lnTo>
                    <a:lnTo>
                      <a:pt x="294" y="392"/>
                    </a:lnTo>
                    <a:lnTo>
                      <a:pt x="298" y="388"/>
                    </a:lnTo>
                    <a:lnTo>
                      <a:pt x="301" y="385"/>
                    </a:lnTo>
                    <a:lnTo>
                      <a:pt x="305" y="384"/>
                    </a:lnTo>
                    <a:lnTo>
                      <a:pt x="305" y="384"/>
                    </a:lnTo>
                    <a:lnTo>
                      <a:pt x="308" y="385"/>
                    </a:lnTo>
                    <a:lnTo>
                      <a:pt x="313" y="388"/>
                    </a:lnTo>
                    <a:lnTo>
                      <a:pt x="316" y="392"/>
                    </a:lnTo>
                    <a:lnTo>
                      <a:pt x="318" y="399"/>
                    </a:lnTo>
                    <a:lnTo>
                      <a:pt x="320" y="406"/>
                    </a:lnTo>
                    <a:lnTo>
                      <a:pt x="322" y="416"/>
                    </a:lnTo>
                    <a:lnTo>
                      <a:pt x="325" y="426"/>
                    </a:lnTo>
                    <a:lnTo>
                      <a:pt x="325" y="436"/>
                    </a:lnTo>
                    <a:lnTo>
                      <a:pt x="286" y="436"/>
                    </a:lnTo>
                    <a:close/>
                    <a:moveTo>
                      <a:pt x="339" y="436"/>
                    </a:moveTo>
                    <a:lnTo>
                      <a:pt x="339" y="436"/>
                    </a:lnTo>
                    <a:lnTo>
                      <a:pt x="339" y="425"/>
                    </a:lnTo>
                    <a:lnTo>
                      <a:pt x="337" y="413"/>
                    </a:lnTo>
                    <a:lnTo>
                      <a:pt x="334" y="401"/>
                    </a:lnTo>
                    <a:lnTo>
                      <a:pt x="330" y="391"/>
                    </a:lnTo>
                    <a:lnTo>
                      <a:pt x="326" y="382"/>
                    </a:lnTo>
                    <a:lnTo>
                      <a:pt x="320" y="375"/>
                    </a:lnTo>
                    <a:lnTo>
                      <a:pt x="317" y="373"/>
                    </a:lnTo>
                    <a:lnTo>
                      <a:pt x="313" y="371"/>
                    </a:lnTo>
                    <a:lnTo>
                      <a:pt x="310" y="369"/>
                    </a:lnTo>
                    <a:lnTo>
                      <a:pt x="305" y="369"/>
                    </a:lnTo>
                    <a:lnTo>
                      <a:pt x="305" y="369"/>
                    </a:lnTo>
                    <a:lnTo>
                      <a:pt x="301" y="369"/>
                    </a:lnTo>
                    <a:lnTo>
                      <a:pt x="297" y="371"/>
                    </a:lnTo>
                    <a:lnTo>
                      <a:pt x="293" y="373"/>
                    </a:lnTo>
                    <a:lnTo>
                      <a:pt x="290" y="375"/>
                    </a:lnTo>
                    <a:lnTo>
                      <a:pt x="285" y="382"/>
                    </a:lnTo>
                    <a:lnTo>
                      <a:pt x="279" y="391"/>
                    </a:lnTo>
                    <a:lnTo>
                      <a:pt x="276" y="401"/>
                    </a:lnTo>
                    <a:lnTo>
                      <a:pt x="274" y="413"/>
                    </a:lnTo>
                    <a:lnTo>
                      <a:pt x="272" y="425"/>
                    </a:lnTo>
                    <a:lnTo>
                      <a:pt x="271" y="436"/>
                    </a:lnTo>
                    <a:lnTo>
                      <a:pt x="258" y="436"/>
                    </a:lnTo>
                    <a:lnTo>
                      <a:pt x="258" y="434"/>
                    </a:lnTo>
                    <a:lnTo>
                      <a:pt x="258" y="292"/>
                    </a:lnTo>
                    <a:lnTo>
                      <a:pt x="258" y="292"/>
                    </a:lnTo>
                    <a:lnTo>
                      <a:pt x="266" y="308"/>
                    </a:lnTo>
                    <a:lnTo>
                      <a:pt x="276" y="323"/>
                    </a:lnTo>
                    <a:lnTo>
                      <a:pt x="288" y="337"/>
                    </a:lnTo>
                    <a:lnTo>
                      <a:pt x="301" y="351"/>
                    </a:lnTo>
                    <a:lnTo>
                      <a:pt x="316" y="364"/>
                    </a:lnTo>
                    <a:lnTo>
                      <a:pt x="332" y="376"/>
                    </a:lnTo>
                    <a:lnTo>
                      <a:pt x="351" y="386"/>
                    </a:lnTo>
                    <a:lnTo>
                      <a:pt x="370" y="395"/>
                    </a:lnTo>
                    <a:lnTo>
                      <a:pt x="375" y="400"/>
                    </a:lnTo>
                    <a:lnTo>
                      <a:pt x="375" y="400"/>
                    </a:lnTo>
                    <a:lnTo>
                      <a:pt x="379" y="403"/>
                    </a:lnTo>
                    <a:lnTo>
                      <a:pt x="381" y="409"/>
                    </a:lnTo>
                    <a:lnTo>
                      <a:pt x="382" y="418"/>
                    </a:lnTo>
                    <a:lnTo>
                      <a:pt x="382" y="427"/>
                    </a:lnTo>
                    <a:lnTo>
                      <a:pt x="382" y="427"/>
                    </a:lnTo>
                    <a:lnTo>
                      <a:pt x="382" y="436"/>
                    </a:lnTo>
                    <a:lnTo>
                      <a:pt x="339" y="4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23" name="Freeform 45"/>
              <p:cNvSpPr>
                <a:spLocks/>
              </p:cNvSpPr>
              <p:nvPr/>
            </p:nvSpPr>
            <p:spPr bwMode="auto">
              <a:xfrm>
                <a:off x="4313238" y="3270250"/>
                <a:ext cx="106363" cy="34925"/>
              </a:xfrm>
              <a:custGeom>
                <a:avLst/>
                <a:gdLst>
                  <a:gd fmla="*/ 13 w 67" name="T0"/>
                  <a:gd fmla="*/ 20 h 22" name="T1"/>
                  <a:gd fmla="*/ 13 w 67" name="T2"/>
                  <a:gd fmla="*/ 20 h 22" name="T3"/>
                  <a:gd fmla="*/ 15 w 67" name="T4"/>
                  <a:gd fmla="*/ 18 h 22" name="T5"/>
                  <a:gd fmla="*/ 20 w 67" name="T6"/>
                  <a:gd fmla="*/ 16 h 22" name="T7"/>
                  <a:gd fmla="*/ 26 w 67" name="T8"/>
                  <a:gd fmla="*/ 15 h 22" name="T9"/>
                  <a:gd fmla="*/ 33 w 67" name="T10"/>
                  <a:gd fmla="*/ 14 h 22" name="T11"/>
                  <a:gd fmla="*/ 33 w 67" name="T12"/>
                  <a:gd fmla="*/ 14 h 22" name="T13"/>
                  <a:gd fmla="*/ 41 w 67" name="T14"/>
                  <a:gd fmla="*/ 15 h 22" name="T15"/>
                  <a:gd fmla="*/ 46 w 67" name="T16"/>
                  <a:gd fmla="*/ 16 h 22" name="T17"/>
                  <a:gd fmla="*/ 52 w 67" name="T18"/>
                  <a:gd fmla="*/ 18 h 22" name="T19"/>
                  <a:gd fmla="*/ 54 w 67" name="T20"/>
                  <a:gd fmla="*/ 20 h 22" name="T21"/>
                  <a:gd fmla="*/ 54 w 67" name="T22"/>
                  <a:gd fmla="*/ 20 h 22" name="T23"/>
                  <a:gd fmla="*/ 57 w 67" name="T24"/>
                  <a:gd fmla="*/ 22 h 22" name="T25"/>
                  <a:gd fmla="*/ 59 w 67" name="T26"/>
                  <a:gd fmla="*/ 22 h 22" name="T27"/>
                  <a:gd fmla="*/ 59 w 67" name="T28"/>
                  <a:gd fmla="*/ 22 h 22" name="T29"/>
                  <a:gd fmla="*/ 62 w 67" name="T30"/>
                  <a:gd fmla="*/ 22 h 22" name="T31"/>
                  <a:gd fmla="*/ 65 w 67" name="T32"/>
                  <a:gd fmla="*/ 20 h 22" name="T33"/>
                  <a:gd fmla="*/ 65 w 67" name="T34"/>
                  <a:gd fmla="*/ 20 h 22" name="T35"/>
                  <a:gd fmla="*/ 66 w 67" name="T36"/>
                  <a:gd fmla="*/ 18 h 22" name="T37"/>
                  <a:gd fmla="*/ 67 w 67" name="T38"/>
                  <a:gd fmla="*/ 16 h 22" name="T39"/>
                  <a:gd fmla="*/ 66 w 67" name="T40"/>
                  <a:gd fmla="*/ 13 h 22" name="T41"/>
                  <a:gd fmla="*/ 65 w 67" name="T42"/>
                  <a:gd fmla="*/ 10 h 22" name="T43"/>
                  <a:gd fmla="*/ 65 w 67" name="T44"/>
                  <a:gd fmla="*/ 10 h 22" name="T45"/>
                  <a:gd fmla="*/ 59 w 67" name="T46"/>
                  <a:gd fmla="*/ 6 h 22" name="T47"/>
                  <a:gd fmla="*/ 52 w 67" name="T48"/>
                  <a:gd fmla="*/ 3 h 22" name="T49"/>
                  <a:gd fmla="*/ 43 w 67" name="T50"/>
                  <a:gd fmla="*/ 1 h 22" name="T51"/>
                  <a:gd fmla="*/ 33 w 67" name="T52"/>
                  <a:gd fmla="*/ 0 h 22" name="T53"/>
                  <a:gd fmla="*/ 33 w 67" name="T54"/>
                  <a:gd fmla="*/ 0 h 22" name="T55"/>
                  <a:gd fmla="*/ 24 w 67" name="T56"/>
                  <a:gd fmla="*/ 1 h 22" name="T57"/>
                  <a:gd fmla="*/ 15 w 67" name="T58"/>
                  <a:gd fmla="*/ 3 h 22" name="T59"/>
                  <a:gd fmla="*/ 7 w 67" name="T60"/>
                  <a:gd fmla="*/ 6 h 22" name="T61"/>
                  <a:gd fmla="*/ 2 w 67" name="T62"/>
                  <a:gd fmla="*/ 10 h 22" name="T63"/>
                  <a:gd fmla="*/ 2 w 67" name="T64"/>
                  <a:gd fmla="*/ 10 h 22" name="T65"/>
                  <a:gd fmla="*/ 1 w 67" name="T66"/>
                  <a:gd fmla="*/ 13 h 22" name="T67"/>
                  <a:gd fmla="*/ 0 w 67" name="T68"/>
                  <a:gd fmla="*/ 16 h 22" name="T69"/>
                  <a:gd fmla="*/ 1 w 67" name="T70"/>
                  <a:gd fmla="*/ 18 h 22" name="T71"/>
                  <a:gd fmla="*/ 2 w 67" name="T72"/>
                  <a:gd fmla="*/ 20 h 22" name="T73"/>
                  <a:gd fmla="*/ 2 w 67" name="T74"/>
                  <a:gd fmla="*/ 20 h 22" name="T75"/>
                  <a:gd fmla="*/ 5 w 67" name="T76"/>
                  <a:gd fmla="*/ 22 h 22" name="T77"/>
                  <a:gd fmla="*/ 7 w 67" name="T78"/>
                  <a:gd fmla="*/ 22 h 22" name="T79"/>
                  <a:gd fmla="*/ 10 w 67" name="T80"/>
                  <a:gd fmla="*/ 21 h 22" name="T81"/>
                  <a:gd fmla="*/ 13 w 67" name="T82"/>
                  <a:gd fmla="*/ 20 h 22" name="T83"/>
                  <a:gd fmla="*/ 13 w 67" name="T84"/>
                  <a:gd fmla="*/ 20 h 22" name="T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b="b" l="0" r="r" t="0"/>
                <a:pathLst>
                  <a:path h="22" w="67">
                    <a:moveTo>
                      <a:pt x="13" y="20"/>
                    </a:moveTo>
                    <a:lnTo>
                      <a:pt x="13" y="20"/>
                    </a:lnTo>
                    <a:lnTo>
                      <a:pt x="15" y="18"/>
                    </a:lnTo>
                    <a:lnTo>
                      <a:pt x="20" y="16"/>
                    </a:lnTo>
                    <a:lnTo>
                      <a:pt x="26" y="15"/>
                    </a:lnTo>
                    <a:lnTo>
                      <a:pt x="33" y="14"/>
                    </a:lnTo>
                    <a:lnTo>
                      <a:pt x="33" y="14"/>
                    </a:lnTo>
                    <a:lnTo>
                      <a:pt x="41" y="15"/>
                    </a:lnTo>
                    <a:lnTo>
                      <a:pt x="46" y="16"/>
                    </a:lnTo>
                    <a:lnTo>
                      <a:pt x="52" y="18"/>
                    </a:lnTo>
                    <a:lnTo>
                      <a:pt x="54" y="20"/>
                    </a:lnTo>
                    <a:lnTo>
                      <a:pt x="54" y="20"/>
                    </a:lnTo>
                    <a:lnTo>
                      <a:pt x="57" y="22"/>
                    </a:lnTo>
                    <a:lnTo>
                      <a:pt x="59" y="22"/>
                    </a:lnTo>
                    <a:lnTo>
                      <a:pt x="59" y="22"/>
                    </a:lnTo>
                    <a:lnTo>
                      <a:pt x="62" y="22"/>
                    </a:lnTo>
                    <a:lnTo>
                      <a:pt x="65" y="20"/>
                    </a:lnTo>
                    <a:lnTo>
                      <a:pt x="65" y="20"/>
                    </a:lnTo>
                    <a:lnTo>
                      <a:pt x="66" y="18"/>
                    </a:lnTo>
                    <a:lnTo>
                      <a:pt x="67" y="16"/>
                    </a:lnTo>
                    <a:lnTo>
                      <a:pt x="66" y="13"/>
                    </a:lnTo>
                    <a:lnTo>
                      <a:pt x="65" y="10"/>
                    </a:lnTo>
                    <a:lnTo>
                      <a:pt x="65" y="10"/>
                    </a:lnTo>
                    <a:lnTo>
                      <a:pt x="59" y="6"/>
                    </a:lnTo>
                    <a:lnTo>
                      <a:pt x="52" y="3"/>
                    </a:lnTo>
                    <a:lnTo>
                      <a:pt x="43" y="1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24" y="1"/>
                    </a:lnTo>
                    <a:lnTo>
                      <a:pt x="15" y="3"/>
                    </a:lnTo>
                    <a:lnTo>
                      <a:pt x="7" y="6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1" y="13"/>
                    </a:lnTo>
                    <a:lnTo>
                      <a:pt x="0" y="16"/>
                    </a:lnTo>
                    <a:lnTo>
                      <a:pt x="1" y="18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5" y="22"/>
                    </a:lnTo>
                    <a:lnTo>
                      <a:pt x="7" y="22"/>
                    </a:lnTo>
                    <a:lnTo>
                      <a:pt x="10" y="21"/>
                    </a:lnTo>
                    <a:lnTo>
                      <a:pt x="13" y="20"/>
                    </a:lnTo>
                    <a:lnTo>
                      <a:pt x="13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</p:grpSp>
      </p:grpSp>
      <p:grpSp>
        <p:nvGrpSpPr>
          <p:cNvPr id="26" name="组合 25"/>
          <p:cNvGrpSpPr/>
          <p:nvPr/>
        </p:nvGrpSpPr>
        <p:grpSpPr>
          <a:xfrm>
            <a:off x="1369349" y="3060420"/>
            <a:ext cx="2941241" cy="909959"/>
            <a:chOff x="1369349" y="3060420"/>
            <a:chExt cx="2941241" cy="909959"/>
          </a:xfrm>
        </p:grpSpPr>
        <p:sp>
          <p:nvSpPr>
            <p:cNvPr id="35" name="Rectangle 3"/>
            <p:cNvSpPr txBox="1">
              <a:spLocks noChangeArrowheads="1"/>
            </p:cNvSpPr>
            <p:nvPr/>
          </p:nvSpPr>
          <p:spPr bwMode="auto">
            <a:xfrm>
              <a:off x="1586207" y="3444081"/>
              <a:ext cx="2147911" cy="526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/>
          </p:spPr>
          <p:txBody>
            <a:bodyPr anchor="t" anchorCtr="0" bIns="0" lIns="0" rIns="0" tIns="0" wrap="square">
              <a:spAutoFit/>
              <a:scene3d>
                <a:camera prst="orthographicFront"/>
                <a:lightRig dir="t" rig="threePt"/>
              </a:scene3d>
              <a:sp3d>
                <a:bevelT h="0" w="0"/>
              </a:sp3d>
            </a:bodyPr>
            <a:lstStyle>
              <a:defPPr>
                <a:defRPr lang="zh-CN"/>
              </a:defPPr>
              <a:lvl1pPr fontAlgn="auto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Font charset="0" typeface="Arial"/>
                <a:buNone/>
                <a:defRPr kumimoji="0" sz="1000">
                  <a:solidFill>
                    <a:schemeClr val="bg1">
                      <a:lumMod val="85000"/>
                    </a:schemeClr>
                  </a:solidFill>
                  <a:latin typeface="+mj-ea"/>
                  <a:ea typeface="+mj-ea"/>
                  <a:cs charset="0" pitchFamily="34" typeface="Tahoma"/>
                </a:defRPr>
              </a:lvl1pPr>
            </a:lstStyle>
            <a:p>
              <a:pPr algn="r"/>
              <a:r>
                <a:rPr altLang="en-US" dirty="0" lang="zh-CN"/>
                <a:t>您的内容打在这里，或者通过复制您的文本后，在此框中选择粘贴，并选择只保留文字</a:t>
              </a:r>
            </a:p>
          </p:txBody>
        </p:sp>
        <p:sp>
          <p:nvSpPr>
            <p:cNvPr id="36" name="TextBox 13"/>
            <p:cNvSpPr txBox="1"/>
            <p:nvPr/>
          </p:nvSpPr>
          <p:spPr>
            <a:xfrm>
              <a:off x="1369349" y="3060420"/>
              <a:ext cx="2471461" cy="369332"/>
            </a:xfrm>
            <a:prstGeom prst="rect">
              <a:avLst/>
            </a:prstGeom>
          </p:spPr>
          <p:txBody>
            <a:bodyPr rtlCol="0" wrap="square">
              <a:spAutoFit/>
            </a:bodyPr>
            <a:lstStyle/>
            <a:p>
              <a:pPr algn="r">
                <a:buClr>
                  <a:schemeClr val="tx1">
                    <a:lumMod val="85000"/>
                    <a:lumOff val="15000"/>
                  </a:schemeClr>
                </a:buClr>
                <a:buSzPct val="105000"/>
              </a:pPr>
              <a:r>
                <a:rPr altLang="en-US" b="1" dirty="0" lang="zh-CN" smtClean="0">
                  <a:solidFill>
                    <a:srgbClr val="54D0CA"/>
                  </a:solidFill>
                  <a:latin charset="0" panose="020F0502020204030204" pitchFamily="34" typeface="Calibri"/>
                </a:rPr>
                <a:t>点击添加标题</a:t>
              </a:r>
              <a:endParaRPr altLang="en-US" b="1" dirty="0" lang="zh-CN">
                <a:solidFill>
                  <a:srgbClr val="54D0CA"/>
                </a:solidFill>
                <a:latin charset="0" panose="020F0502020204030204" pitchFamily="34" typeface="Calibri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3911847" y="3247387"/>
              <a:ext cx="398743" cy="323119"/>
              <a:chOff x="3911847" y="3247387"/>
              <a:chExt cx="398743" cy="323119"/>
            </a:xfrm>
          </p:grpSpPr>
          <p:sp>
            <p:nvSpPr>
              <p:cNvPr id="29" name="Freeform 47"/>
              <p:cNvSpPr>
                <a:spLocks noEditPoints="1"/>
              </p:cNvSpPr>
              <p:nvPr/>
            </p:nvSpPr>
            <p:spPr bwMode="auto">
              <a:xfrm>
                <a:off x="3911847" y="3247387"/>
                <a:ext cx="398743" cy="323119"/>
              </a:xfrm>
              <a:custGeom>
                <a:avLst/>
                <a:gdLst>
                  <a:gd fmla="*/ 464 w 464" name="T0"/>
                  <a:gd fmla="*/ 52 h 376" name="T1"/>
                  <a:gd fmla="*/ 464 w 464" name="T2"/>
                  <a:gd fmla="*/ 0 h 376" name="T3"/>
                  <a:gd fmla="*/ 0 w 464" name="T4"/>
                  <a:gd fmla="*/ 0 h 376" name="T5"/>
                  <a:gd fmla="*/ 0 w 464" name="T6"/>
                  <a:gd fmla="*/ 52 h 376" name="T7"/>
                  <a:gd fmla="*/ 10 w 464" name="T8"/>
                  <a:gd fmla="*/ 52 h 376" name="T9"/>
                  <a:gd fmla="*/ 10 w 464" name="T10"/>
                  <a:gd fmla="*/ 281 h 376" name="T11"/>
                  <a:gd fmla="*/ 0 w 464" name="T12"/>
                  <a:gd fmla="*/ 281 h 376" name="T13"/>
                  <a:gd fmla="*/ 0 w 464" name="T14"/>
                  <a:gd fmla="*/ 320 h 376" name="T15"/>
                  <a:gd fmla="*/ 153 w 464" name="T16"/>
                  <a:gd fmla="*/ 320 h 376" name="T17"/>
                  <a:gd fmla="*/ 115 w 464" name="T18"/>
                  <a:gd fmla="*/ 368 h 376" name="T19"/>
                  <a:gd fmla="*/ 126 w 464" name="T20"/>
                  <a:gd fmla="*/ 376 h 376" name="T21"/>
                  <a:gd fmla="*/ 171 w 464" name="T22"/>
                  <a:gd fmla="*/ 320 h 376" name="T23"/>
                  <a:gd fmla="*/ 224 w 464" name="T24"/>
                  <a:gd fmla="*/ 320 h 376" name="T25"/>
                  <a:gd fmla="*/ 224 w 464" name="T26"/>
                  <a:gd fmla="*/ 372 h 376" name="T27"/>
                  <a:gd fmla="*/ 238 w 464" name="T28"/>
                  <a:gd fmla="*/ 372 h 376" name="T29"/>
                  <a:gd fmla="*/ 238 w 464" name="T30"/>
                  <a:gd fmla="*/ 320 h 376" name="T31"/>
                  <a:gd fmla="*/ 292 w 464" name="T32"/>
                  <a:gd fmla="*/ 320 h 376" name="T33"/>
                  <a:gd fmla="*/ 337 w 464" name="T34"/>
                  <a:gd fmla="*/ 376 h 376" name="T35"/>
                  <a:gd fmla="*/ 348 w 464" name="T36"/>
                  <a:gd fmla="*/ 368 h 376" name="T37"/>
                  <a:gd fmla="*/ 310 w 464" name="T38"/>
                  <a:gd fmla="*/ 320 h 376" name="T39"/>
                  <a:gd fmla="*/ 464 w 464" name="T40"/>
                  <a:gd fmla="*/ 320 h 376" name="T41"/>
                  <a:gd fmla="*/ 464 w 464" name="T42"/>
                  <a:gd fmla="*/ 281 h 376" name="T43"/>
                  <a:gd fmla="*/ 452 w 464" name="T44"/>
                  <a:gd fmla="*/ 281 h 376" name="T45"/>
                  <a:gd fmla="*/ 452 w 464" name="T46"/>
                  <a:gd fmla="*/ 52 h 376" name="T47"/>
                  <a:gd fmla="*/ 464 w 464" name="T48"/>
                  <a:gd fmla="*/ 52 h 376" name="T49"/>
                  <a:gd fmla="*/ 449 w 464" name="T50"/>
                  <a:gd fmla="*/ 306 h 376" name="T51"/>
                  <a:gd fmla="*/ 14 w 464" name="T52"/>
                  <a:gd fmla="*/ 306 h 376" name="T53"/>
                  <a:gd fmla="*/ 14 w 464" name="T54"/>
                  <a:gd fmla="*/ 295 h 376" name="T55"/>
                  <a:gd fmla="*/ 449 w 464" name="T56"/>
                  <a:gd fmla="*/ 295 h 376" name="T57"/>
                  <a:gd fmla="*/ 449 w 464" name="T58"/>
                  <a:gd fmla="*/ 306 h 376" name="T59"/>
                  <a:gd fmla="*/ 14 w 464" name="T60"/>
                  <a:gd fmla="*/ 14 h 376" name="T61"/>
                  <a:gd fmla="*/ 449 w 464" name="T62"/>
                  <a:gd fmla="*/ 14 h 376" name="T63"/>
                  <a:gd fmla="*/ 449 w 464" name="T64"/>
                  <a:gd fmla="*/ 38 h 376" name="T65"/>
                  <a:gd fmla="*/ 14 w 464" name="T66"/>
                  <a:gd fmla="*/ 38 h 376" name="T67"/>
                  <a:gd fmla="*/ 14 w 464" name="T68"/>
                  <a:gd fmla="*/ 14 h 376" name="T69"/>
                  <a:gd fmla="*/ 438 w 464" name="T70"/>
                  <a:gd fmla="*/ 280 h 376" name="T71"/>
                  <a:gd fmla="*/ 26 w 464" name="T72"/>
                  <a:gd fmla="*/ 280 h 376" name="T73"/>
                  <a:gd fmla="*/ 26 w 464" name="T74"/>
                  <a:gd fmla="*/ 52 h 376" name="T75"/>
                  <a:gd fmla="*/ 438 w 464" name="T76"/>
                  <a:gd fmla="*/ 52 h 376" name="T77"/>
                  <a:gd fmla="*/ 438 w 464" name="T78"/>
                  <a:gd fmla="*/ 280 h 376" name="T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b="b" l="0" r="r" t="0"/>
                <a:pathLst>
                  <a:path h="376" w="464">
                    <a:moveTo>
                      <a:pt x="464" y="52"/>
                    </a:moveTo>
                    <a:lnTo>
                      <a:pt x="464" y="0"/>
                    </a:lnTo>
                    <a:lnTo>
                      <a:pt x="0" y="0"/>
                    </a:lnTo>
                    <a:lnTo>
                      <a:pt x="0" y="52"/>
                    </a:lnTo>
                    <a:lnTo>
                      <a:pt x="10" y="52"/>
                    </a:lnTo>
                    <a:lnTo>
                      <a:pt x="10" y="281"/>
                    </a:lnTo>
                    <a:lnTo>
                      <a:pt x="0" y="281"/>
                    </a:lnTo>
                    <a:lnTo>
                      <a:pt x="0" y="320"/>
                    </a:lnTo>
                    <a:lnTo>
                      <a:pt x="153" y="320"/>
                    </a:lnTo>
                    <a:lnTo>
                      <a:pt x="115" y="368"/>
                    </a:lnTo>
                    <a:lnTo>
                      <a:pt x="126" y="376"/>
                    </a:lnTo>
                    <a:lnTo>
                      <a:pt x="171" y="320"/>
                    </a:lnTo>
                    <a:lnTo>
                      <a:pt x="224" y="320"/>
                    </a:lnTo>
                    <a:lnTo>
                      <a:pt x="224" y="372"/>
                    </a:lnTo>
                    <a:lnTo>
                      <a:pt x="238" y="372"/>
                    </a:lnTo>
                    <a:lnTo>
                      <a:pt x="238" y="320"/>
                    </a:lnTo>
                    <a:lnTo>
                      <a:pt x="292" y="320"/>
                    </a:lnTo>
                    <a:lnTo>
                      <a:pt x="337" y="376"/>
                    </a:lnTo>
                    <a:lnTo>
                      <a:pt x="348" y="368"/>
                    </a:lnTo>
                    <a:lnTo>
                      <a:pt x="310" y="320"/>
                    </a:lnTo>
                    <a:lnTo>
                      <a:pt x="464" y="320"/>
                    </a:lnTo>
                    <a:lnTo>
                      <a:pt x="464" y="281"/>
                    </a:lnTo>
                    <a:lnTo>
                      <a:pt x="452" y="281"/>
                    </a:lnTo>
                    <a:lnTo>
                      <a:pt x="452" y="52"/>
                    </a:lnTo>
                    <a:lnTo>
                      <a:pt x="464" y="52"/>
                    </a:lnTo>
                    <a:close/>
                    <a:moveTo>
                      <a:pt x="449" y="306"/>
                    </a:moveTo>
                    <a:lnTo>
                      <a:pt x="14" y="306"/>
                    </a:lnTo>
                    <a:lnTo>
                      <a:pt x="14" y="295"/>
                    </a:lnTo>
                    <a:lnTo>
                      <a:pt x="449" y="295"/>
                    </a:lnTo>
                    <a:lnTo>
                      <a:pt x="449" y="306"/>
                    </a:lnTo>
                    <a:close/>
                    <a:moveTo>
                      <a:pt x="14" y="14"/>
                    </a:moveTo>
                    <a:lnTo>
                      <a:pt x="449" y="14"/>
                    </a:lnTo>
                    <a:lnTo>
                      <a:pt x="449" y="38"/>
                    </a:lnTo>
                    <a:lnTo>
                      <a:pt x="14" y="38"/>
                    </a:lnTo>
                    <a:lnTo>
                      <a:pt x="14" y="14"/>
                    </a:lnTo>
                    <a:close/>
                    <a:moveTo>
                      <a:pt x="438" y="280"/>
                    </a:moveTo>
                    <a:lnTo>
                      <a:pt x="26" y="280"/>
                    </a:lnTo>
                    <a:lnTo>
                      <a:pt x="26" y="52"/>
                    </a:lnTo>
                    <a:lnTo>
                      <a:pt x="438" y="52"/>
                    </a:lnTo>
                    <a:lnTo>
                      <a:pt x="438" y="280"/>
                    </a:lnTo>
                    <a:close/>
                  </a:path>
                </a:pathLst>
              </a:custGeom>
              <a:solidFill>
                <a:srgbClr val="54D0CA"/>
              </a:solidFill>
              <a:ln>
                <a:noFill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30" name="Freeform 48"/>
              <p:cNvSpPr>
                <a:spLocks noEditPoints="1"/>
              </p:cNvSpPr>
              <p:nvPr/>
            </p:nvSpPr>
            <p:spPr bwMode="auto">
              <a:xfrm>
                <a:off x="3953096" y="3366838"/>
                <a:ext cx="94530" cy="102264"/>
              </a:xfrm>
              <a:custGeom>
                <a:avLst/>
                <a:gdLst>
                  <a:gd fmla="*/ 46 w 110" name="T0"/>
                  <a:gd fmla="*/ 119 h 119" name="T1"/>
                  <a:gd fmla="*/ 65 w 110" name="T2"/>
                  <a:gd fmla="*/ 119 h 119" name="T3"/>
                  <a:gd fmla="*/ 78 w 110" name="T4"/>
                  <a:gd fmla="*/ 119 h 119" name="T5"/>
                  <a:gd fmla="*/ 110 w 110" name="T6"/>
                  <a:gd fmla="*/ 119 h 119" name="T7"/>
                  <a:gd fmla="*/ 110 w 110" name="T8"/>
                  <a:gd fmla="*/ 29 h 119" name="T9"/>
                  <a:gd fmla="*/ 78 w 110" name="T10"/>
                  <a:gd fmla="*/ 29 h 119" name="T11"/>
                  <a:gd fmla="*/ 78 w 110" name="T12"/>
                  <a:gd fmla="*/ 0 h 119" name="T13"/>
                  <a:gd fmla="*/ 33 w 110" name="T14"/>
                  <a:gd fmla="*/ 0 h 119" name="T15"/>
                  <a:gd fmla="*/ 33 w 110" name="T16"/>
                  <a:gd fmla="*/ 53 h 119" name="T17"/>
                  <a:gd fmla="*/ 0 w 110" name="T18"/>
                  <a:gd fmla="*/ 53 h 119" name="T19"/>
                  <a:gd fmla="*/ 0 w 110" name="T20"/>
                  <a:gd fmla="*/ 119 h 119" name="T21"/>
                  <a:gd fmla="*/ 33 w 110" name="T22"/>
                  <a:gd fmla="*/ 119 h 119" name="T23"/>
                  <a:gd fmla="*/ 46 w 110" name="T24"/>
                  <a:gd fmla="*/ 119 h 119" name="T25"/>
                  <a:gd fmla="*/ 80 w 110" name="T26"/>
                  <a:gd fmla="*/ 43 h 119" name="T27"/>
                  <a:gd fmla="*/ 96 w 110" name="T28"/>
                  <a:gd fmla="*/ 43 h 119" name="T29"/>
                  <a:gd fmla="*/ 96 w 110" name="T30"/>
                  <a:gd fmla="*/ 105 h 119" name="T31"/>
                  <a:gd fmla="*/ 80 w 110" name="T32"/>
                  <a:gd fmla="*/ 105 h 119" name="T33"/>
                  <a:gd fmla="*/ 80 w 110" name="T34"/>
                  <a:gd fmla="*/ 43 h 119" name="T35"/>
                  <a:gd fmla="*/ 47 w 110" name="T36"/>
                  <a:gd fmla="*/ 14 h 119" name="T37"/>
                  <a:gd fmla="*/ 64 w 110" name="T38"/>
                  <a:gd fmla="*/ 14 h 119" name="T39"/>
                  <a:gd fmla="*/ 64 w 110" name="T40"/>
                  <a:gd fmla="*/ 105 h 119" name="T41"/>
                  <a:gd fmla="*/ 47 w 110" name="T42"/>
                  <a:gd fmla="*/ 105 h 119" name="T43"/>
                  <a:gd fmla="*/ 47 w 110" name="T44"/>
                  <a:gd fmla="*/ 14 h 119" name="T45"/>
                  <a:gd fmla="*/ 32 w 110" name="T46"/>
                  <a:gd fmla="*/ 105 h 119" name="T47"/>
                  <a:gd fmla="*/ 14 w 110" name="T48"/>
                  <a:gd fmla="*/ 105 h 119" name="T49"/>
                  <a:gd fmla="*/ 14 w 110" name="T50"/>
                  <a:gd fmla="*/ 67 h 119" name="T51"/>
                  <a:gd fmla="*/ 32 w 110" name="T52"/>
                  <a:gd fmla="*/ 67 h 119" name="T53"/>
                  <a:gd fmla="*/ 32 w 110" name="T54"/>
                  <a:gd fmla="*/ 105 h 119" name="T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b="b" l="0" r="r" t="0"/>
                <a:pathLst>
                  <a:path h="119" w="110">
                    <a:moveTo>
                      <a:pt x="46" y="119"/>
                    </a:moveTo>
                    <a:lnTo>
                      <a:pt x="65" y="119"/>
                    </a:lnTo>
                    <a:lnTo>
                      <a:pt x="78" y="119"/>
                    </a:lnTo>
                    <a:lnTo>
                      <a:pt x="110" y="119"/>
                    </a:lnTo>
                    <a:lnTo>
                      <a:pt x="110" y="29"/>
                    </a:lnTo>
                    <a:lnTo>
                      <a:pt x="78" y="29"/>
                    </a:lnTo>
                    <a:lnTo>
                      <a:pt x="78" y="0"/>
                    </a:lnTo>
                    <a:lnTo>
                      <a:pt x="33" y="0"/>
                    </a:lnTo>
                    <a:lnTo>
                      <a:pt x="33" y="53"/>
                    </a:lnTo>
                    <a:lnTo>
                      <a:pt x="0" y="53"/>
                    </a:lnTo>
                    <a:lnTo>
                      <a:pt x="0" y="119"/>
                    </a:lnTo>
                    <a:lnTo>
                      <a:pt x="33" y="119"/>
                    </a:lnTo>
                    <a:lnTo>
                      <a:pt x="46" y="119"/>
                    </a:lnTo>
                    <a:close/>
                    <a:moveTo>
                      <a:pt x="80" y="43"/>
                    </a:moveTo>
                    <a:lnTo>
                      <a:pt x="96" y="43"/>
                    </a:lnTo>
                    <a:lnTo>
                      <a:pt x="96" y="105"/>
                    </a:lnTo>
                    <a:lnTo>
                      <a:pt x="80" y="105"/>
                    </a:lnTo>
                    <a:lnTo>
                      <a:pt x="80" y="43"/>
                    </a:lnTo>
                    <a:close/>
                    <a:moveTo>
                      <a:pt x="47" y="14"/>
                    </a:moveTo>
                    <a:lnTo>
                      <a:pt x="64" y="14"/>
                    </a:lnTo>
                    <a:lnTo>
                      <a:pt x="64" y="105"/>
                    </a:lnTo>
                    <a:lnTo>
                      <a:pt x="47" y="105"/>
                    </a:lnTo>
                    <a:lnTo>
                      <a:pt x="47" y="14"/>
                    </a:lnTo>
                    <a:close/>
                    <a:moveTo>
                      <a:pt x="32" y="105"/>
                    </a:moveTo>
                    <a:lnTo>
                      <a:pt x="14" y="105"/>
                    </a:lnTo>
                    <a:lnTo>
                      <a:pt x="14" y="67"/>
                    </a:lnTo>
                    <a:lnTo>
                      <a:pt x="32" y="67"/>
                    </a:lnTo>
                    <a:lnTo>
                      <a:pt x="32" y="105"/>
                    </a:lnTo>
                    <a:close/>
                  </a:path>
                </a:pathLst>
              </a:custGeom>
              <a:solidFill>
                <a:srgbClr val="54D0CA"/>
              </a:solidFill>
              <a:ln>
                <a:noFill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31" name="Freeform 49"/>
              <p:cNvSpPr>
                <a:spLocks noEditPoints="1"/>
              </p:cNvSpPr>
              <p:nvPr/>
            </p:nvSpPr>
            <p:spPr bwMode="auto">
              <a:xfrm>
                <a:off x="4063094" y="3367697"/>
                <a:ext cx="94530" cy="101404"/>
              </a:xfrm>
              <a:custGeom>
                <a:avLst/>
                <a:gdLst>
                  <a:gd fmla="*/ 45 w 110" name="T0"/>
                  <a:gd fmla="*/ 118 h 118" name="T1"/>
                  <a:gd fmla="*/ 77 w 110" name="T2"/>
                  <a:gd fmla="*/ 118 h 118" name="T3"/>
                  <a:gd fmla="*/ 77 w 110" name="T4"/>
                  <a:gd fmla="*/ 118 h 118" name="T5"/>
                  <a:gd fmla="*/ 110 w 110" name="T6"/>
                  <a:gd fmla="*/ 118 h 118" name="T7"/>
                  <a:gd fmla="*/ 110 w 110" name="T8"/>
                  <a:gd fmla="*/ 0 h 118" name="T9"/>
                  <a:gd fmla="*/ 64 w 110" name="T10"/>
                  <a:gd fmla="*/ 0 h 118" name="T11"/>
                  <a:gd fmla="*/ 64 w 110" name="T12"/>
                  <a:gd fmla="*/ 39 h 118" name="T13"/>
                  <a:gd fmla="*/ 32 w 110" name="T14"/>
                  <a:gd fmla="*/ 39 h 118" name="T15"/>
                  <a:gd fmla="*/ 32 w 110" name="T16"/>
                  <a:gd fmla="*/ 73 h 118" name="T17"/>
                  <a:gd fmla="*/ 0 w 110" name="T18"/>
                  <a:gd fmla="*/ 73 h 118" name="T19"/>
                  <a:gd fmla="*/ 0 w 110" name="T20"/>
                  <a:gd fmla="*/ 118 h 118" name="T21"/>
                  <a:gd fmla="*/ 32 w 110" name="T22"/>
                  <a:gd fmla="*/ 118 h 118" name="T23"/>
                  <a:gd fmla="*/ 45 w 110" name="T24"/>
                  <a:gd fmla="*/ 118 h 118" name="T25"/>
                  <a:gd fmla="*/ 80 w 110" name="T26"/>
                  <a:gd fmla="*/ 14 h 118" name="T27"/>
                  <a:gd fmla="*/ 96 w 110" name="T28"/>
                  <a:gd fmla="*/ 14 h 118" name="T29"/>
                  <a:gd fmla="*/ 96 w 110" name="T30"/>
                  <a:gd fmla="*/ 104 h 118" name="T31"/>
                  <a:gd fmla="*/ 80 w 110" name="T32"/>
                  <a:gd fmla="*/ 104 h 118" name="T33"/>
                  <a:gd fmla="*/ 80 w 110" name="T34"/>
                  <a:gd fmla="*/ 14 h 118" name="T35"/>
                  <a:gd fmla="*/ 46 w 110" name="T36"/>
                  <a:gd fmla="*/ 53 h 118" name="T37"/>
                  <a:gd fmla="*/ 63 w 110" name="T38"/>
                  <a:gd fmla="*/ 53 h 118" name="T39"/>
                  <a:gd fmla="*/ 63 w 110" name="T40"/>
                  <a:gd fmla="*/ 104 h 118" name="T41"/>
                  <a:gd fmla="*/ 46 w 110" name="T42"/>
                  <a:gd fmla="*/ 104 h 118" name="T43"/>
                  <a:gd fmla="*/ 46 w 110" name="T44"/>
                  <a:gd fmla="*/ 53 h 118" name="T45"/>
                  <a:gd fmla="*/ 31 w 110" name="T46"/>
                  <a:gd fmla="*/ 104 h 118" name="T47"/>
                  <a:gd fmla="*/ 14 w 110" name="T48"/>
                  <a:gd fmla="*/ 104 h 118" name="T49"/>
                  <a:gd fmla="*/ 14 w 110" name="T50"/>
                  <a:gd fmla="*/ 87 h 118" name="T51"/>
                  <a:gd fmla="*/ 31 w 110" name="T52"/>
                  <a:gd fmla="*/ 87 h 118" name="T53"/>
                  <a:gd fmla="*/ 31 w 110" name="T54"/>
                  <a:gd fmla="*/ 104 h 118" name="T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b="b" l="0" r="r" t="0"/>
                <a:pathLst>
                  <a:path h="118" w="110">
                    <a:moveTo>
                      <a:pt x="45" y="118"/>
                    </a:moveTo>
                    <a:lnTo>
                      <a:pt x="77" y="118"/>
                    </a:lnTo>
                    <a:lnTo>
                      <a:pt x="77" y="118"/>
                    </a:lnTo>
                    <a:lnTo>
                      <a:pt x="110" y="118"/>
                    </a:lnTo>
                    <a:lnTo>
                      <a:pt x="110" y="0"/>
                    </a:lnTo>
                    <a:lnTo>
                      <a:pt x="64" y="0"/>
                    </a:lnTo>
                    <a:lnTo>
                      <a:pt x="64" y="39"/>
                    </a:lnTo>
                    <a:lnTo>
                      <a:pt x="32" y="39"/>
                    </a:lnTo>
                    <a:lnTo>
                      <a:pt x="32" y="73"/>
                    </a:lnTo>
                    <a:lnTo>
                      <a:pt x="0" y="73"/>
                    </a:lnTo>
                    <a:lnTo>
                      <a:pt x="0" y="118"/>
                    </a:lnTo>
                    <a:lnTo>
                      <a:pt x="32" y="118"/>
                    </a:lnTo>
                    <a:lnTo>
                      <a:pt x="45" y="118"/>
                    </a:lnTo>
                    <a:close/>
                    <a:moveTo>
                      <a:pt x="80" y="14"/>
                    </a:moveTo>
                    <a:lnTo>
                      <a:pt x="96" y="14"/>
                    </a:lnTo>
                    <a:lnTo>
                      <a:pt x="96" y="104"/>
                    </a:lnTo>
                    <a:lnTo>
                      <a:pt x="80" y="104"/>
                    </a:lnTo>
                    <a:lnTo>
                      <a:pt x="80" y="14"/>
                    </a:lnTo>
                    <a:close/>
                    <a:moveTo>
                      <a:pt x="46" y="53"/>
                    </a:moveTo>
                    <a:lnTo>
                      <a:pt x="63" y="53"/>
                    </a:lnTo>
                    <a:lnTo>
                      <a:pt x="63" y="104"/>
                    </a:lnTo>
                    <a:lnTo>
                      <a:pt x="46" y="104"/>
                    </a:lnTo>
                    <a:lnTo>
                      <a:pt x="46" y="53"/>
                    </a:lnTo>
                    <a:close/>
                    <a:moveTo>
                      <a:pt x="31" y="104"/>
                    </a:moveTo>
                    <a:lnTo>
                      <a:pt x="14" y="104"/>
                    </a:lnTo>
                    <a:lnTo>
                      <a:pt x="14" y="87"/>
                    </a:lnTo>
                    <a:lnTo>
                      <a:pt x="31" y="87"/>
                    </a:lnTo>
                    <a:lnTo>
                      <a:pt x="31" y="104"/>
                    </a:lnTo>
                    <a:close/>
                  </a:path>
                </a:pathLst>
              </a:custGeom>
              <a:solidFill>
                <a:srgbClr val="54D0CA"/>
              </a:solidFill>
              <a:ln>
                <a:noFill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32" name="Freeform 50"/>
              <p:cNvSpPr>
                <a:spLocks noEditPoints="1"/>
              </p:cNvSpPr>
              <p:nvPr/>
            </p:nvSpPr>
            <p:spPr bwMode="auto">
              <a:xfrm>
                <a:off x="4172233" y="3358244"/>
                <a:ext cx="94530" cy="110858"/>
              </a:xfrm>
              <a:custGeom>
                <a:avLst/>
                <a:gdLst>
                  <a:gd fmla="*/ 45 w 110" name="T0"/>
                  <a:gd fmla="*/ 129 h 129" name="T1"/>
                  <a:gd fmla="*/ 65 w 110" name="T2"/>
                  <a:gd fmla="*/ 129 h 129" name="T3"/>
                  <a:gd fmla="*/ 78 w 110" name="T4"/>
                  <a:gd fmla="*/ 129 h 129" name="T5"/>
                  <a:gd fmla="*/ 110 w 110" name="T6"/>
                  <a:gd fmla="*/ 129 h 129" name="T7"/>
                  <a:gd fmla="*/ 110 w 110" name="T8"/>
                  <a:gd fmla="*/ 0 h 129" name="T9"/>
                  <a:gd fmla="*/ 65 w 110" name="T10"/>
                  <a:gd fmla="*/ 0 h 129" name="T11"/>
                  <a:gd fmla="*/ 65 w 110" name="T12"/>
                  <a:gd fmla="*/ 80 h 129" name="T13"/>
                  <a:gd fmla="*/ 45 w 110" name="T14"/>
                  <a:gd fmla="*/ 80 h 129" name="T15"/>
                  <a:gd fmla="*/ 45 w 110" name="T16"/>
                  <a:gd fmla="*/ 47 h 129" name="T17"/>
                  <a:gd fmla="*/ 0 w 110" name="T18"/>
                  <a:gd fmla="*/ 47 h 129" name="T19"/>
                  <a:gd fmla="*/ 0 w 110" name="T20"/>
                  <a:gd fmla="*/ 129 h 129" name="T21"/>
                  <a:gd fmla="*/ 32 w 110" name="T22"/>
                  <a:gd fmla="*/ 129 h 129" name="T23"/>
                  <a:gd fmla="*/ 45 w 110" name="T24"/>
                  <a:gd fmla="*/ 129 h 129" name="T25"/>
                  <a:gd fmla="*/ 80 w 110" name="T26"/>
                  <a:gd fmla="*/ 14 h 129" name="T27"/>
                  <a:gd fmla="*/ 96 w 110" name="T28"/>
                  <a:gd fmla="*/ 14 h 129" name="T29"/>
                  <a:gd fmla="*/ 96 w 110" name="T30"/>
                  <a:gd fmla="*/ 115 h 129" name="T31"/>
                  <a:gd fmla="*/ 80 w 110" name="T32"/>
                  <a:gd fmla="*/ 115 h 129" name="T33"/>
                  <a:gd fmla="*/ 80 w 110" name="T34"/>
                  <a:gd fmla="*/ 14 h 129" name="T35"/>
                  <a:gd fmla="*/ 47 w 110" name="T36"/>
                  <a:gd fmla="*/ 94 h 129" name="T37"/>
                  <a:gd fmla="*/ 64 w 110" name="T38"/>
                  <a:gd fmla="*/ 94 h 129" name="T39"/>
                  <a:gd fmla="*/ 64 w 110" name="T40"/>
                  <a:gd fmla="*/ 115 h 129" name="T41"/>
                  <a:gd fmla="*/ 47 w 110" name="T42"/>
                  <a:gd fmla="*/ 115 h 129" name="T43"/>
                  <a:gd fmla="*/ 47 w 110" name="T44"/>
                  <a:gd fmla="*/ 94 h 129" name="T45"/>
                  <a:gd fmla="*/ 31 w 110" name="T46"/>
                  <a:gd fmla="*/ 115 h 129" name="T47"/>
                  <a:gd fmla="*/ 14 w 110" name="T48"/>
                  <a:gd fmla="*/ 115 h 129" name="T49"/>
                  <a:gd fmla="*/ 14 w 110" name="T50"/>
                  <a:gd fmla="*/ 61 h 129" name="T51"/>
                  <a:gd fmla="*/ 31 w 110" name="T52"/>
                  <a:gd fmla="*/ 61 h 129" name="T53"/>
                  <a:gd fmla="*/ 31 w 110" name="T54"/>
                  <a:gd fmla="*/ 115 h 129" name="T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b="b" l="0" r="r" t="0"/>
                <a:pathLst>
                  <a:path h="129" w="110">
                    <a:moveTo>
                      <a:pt x="45" y="129"/>
                    </a:moveTo>
                    <a:lnTo>
                      <a:pt x="65" y="129"/>
                    </a:lnTo>
                    <a:lnTo>
                      <a:pt x="78" y="129"/>
                    </a:lnTo>
                    <a:lnTo>
                      <a:pt x="110" y="129"/>
                    </a:lnTo>
                    <a:lnTo>
                      <a:pt x="110" y="0"/>
                    </a:lnTo>
                    <a:lnTo>
                      <a:pt x="65" y="0"/>
                    </a:lnTo>
                    <a:lnTo>
                      <a:pt x="65" y="80"/>
                    </a:lnTo>
                    <a:lnTo>
                      <a:pt x="45" y="80"/>
                    </a:lnTo>
                    <a:lnTo>
                      <a:pt x="45" y="47"/>
                    </a:lnTo>
                    <a:lnTo>
                      <a:pt x="0" y="47"/>
                    </a:lnTo>
                    <a:lnTo>
                      <a:pt x="0" y="129"/>
                    </a:lnTo>
                    <a:lnTo>
                      <a:pt x="32" y="129"/>
                    </a:lnTo>
                    <a:lnTo>
                      <a:pt x="45" y="129"/>
                    </a:lnTo>
                    <a:close/>
                    <a:moveTo>
                      <a:pt x="80" y="14"/>
                    </a:moveTo>
                    <a:lnTo>
                      <a:pt x="96" y="14"/>
                    </a:lnTo>
                    <a:lnTo>
                      <a:pt x="96" y="115"/>
                    </a:lnTo>
                    <a:lnTo>
                      <a:pt x="80" y="115"/>
                    </a:lnTo>
                    <a:lnTo>
                      <a:pt x="80" y="14"/>
                    </a:lnTo>
                    <a:close/>
                    <a:moveTo>
                      <a:pt x="47" y="94"/>
                    </a:moveTo>
                    <a:lnTo>
                      <a:pt x="64" y="94"/>
                    </a:lnTo>
                    <a:lnTo>
                      <a:pt x="64" y="115"/>
                    </a:lnTo>
                    <a:lnTo>
                      <a:pt x="47" y="115"/>
                    </a:lnTo>
                    <a:lnTo>
                      <a:pt x="47" y="94"/>
                    </a:lnTo>
                    <a:close/>
                    <a:moveTo>
                      <a:pt x="31" y="115"/>
                    </a:moveTo>
                    <a:lnTo>
                      <a:pt x="14" y="115"/>
                    </a:lnTo>
                    <a:lnTo>
                      <a:pt x="14" y="61"/>
                    </a:lnTo>
                    <a:lnTo>
                      <a:pt x="31" y="61"/>
                    </a:lnTo>
                    <a:lnTo>
                      <a:pt x="31" y="115"/>
                    </a:lnTo>
                    <a:close/>
                  </a:path>
                </a:pathLst>
              </a:custGeom>
              <a:solidFill>
                <a:srgbClr val="54D0CA"/>
              </a:solidFill>
              <a:ln>
                <a:noFill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33" name="Rectangle 51"/>
              <p:cNvSpPr>
                <a:spLocks noChangeArrowheads="1"/>
              </p:cNvSpPr>
              <p:nvPr/>
            </p:nvSpPr>
            <p:spPr bwMode="auto">
              <a:xfrm>
                <a:off x="3955674" y="3316995"/>
                <a:ext cx="95389" cy="12031"/>
              </a:xfrm>
              <a:prstGeom prst="rect">
                <a:avLst/>
              </a:prstGeom>
              <a:solidFill>
                <a:srgbClr val="54D0CA"/>
              </a:solidFill>
              <a:ln>
                <a:noFill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34" name="Rectangle 52"/>
              <p:cNvSpPr>
                <a:spLocks noChangeArrowheads="1"/>
              </p:cNvSpPr>
              <p:nvPr/>
            </p:nvSpPr>
            <p:spPr bwMode="auto">
              <a:xfrm>
                <a:off x="3955674" y="3338479"/>
                <a:ext cx="38671" cy="13750"/>
              </a:xfrm>
              <a:prstGeom prst="rect">
                <a:avLst/>
              </a:prstGeom>
              <a:solidFill>
                <a:srgbClr val="54D0CA"/>
              </a:solidFill>
              <a:ln>
                <a:noFill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7957272" y="3079470"/>
            <a:ext cx="2865379" cy="909959"/>
            <a:chOff x="7957272" y="3079470"/>
            <a:chExt cx="2865379" cy="909959"/>
          </a:xfrm>
        </p:grpSpPr>
        <p:sp>
          <p:nvSpPr>
            <p:cNvPr id="40" name="Rectangle 3"/>
            <p:cNvSpPr txBox="1">
              <a:spLocks noChangeArrowheads="1"/>
            </p:cNvSpPr>
            <p:nvPr/>
          </p:nvSpPr>
          <p:spPr bwMode="auto">
            <a:xfrm flipH="1">
              <a:off x="8586616" y="3463131"/>
              <a:ext cx="2147911" cy="526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/>
          </p:spPr>
          <p:txBody>
            <a:bodyPr anchor="t" anchorCtr="0" bIns="0" lIns="0" rIns="0" tIns="0" wrap="square">
              <a:spAutoFit/>
              <a:scene3d>
                <a:camera prst="orthographicFront"/>
                <a:lightRig dir="t" rig="threePt"/>
              </a:scene3d>
              <a:sp3d>
                <a:bevelT h="0" w="0"/>
              </a:sp3d>
            </a:bodyPr>
            <a:lstStyle>
              <a:defPPr>
                <a:defRPr lang="zh-CN"/>
              </a:defPPr>
              <a:lvl1pPr fontAlgn="auto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Font charset="0" typeface="Arial"/>
                <a:buNone/>
                <a:defRPr kumimoji="0" sz="1000">
                  <a:solidFill>
                    <a:schemeClr val="bg1">
                      <a:lumMod val="85000"/>
                    </a:schemeClr>
                  </a:solidFill>
                  <a:latin typeface="+mj-ea"/>
                  <a:ea typeface="+mj-ea"/>
                  <a:cs charset="0" pitchFamily="34" typeface="Tahoma"/>
                </a:defRPr>
              </a:lvl1pPr>
            </a:lstStyle>
            <a:p>
              <a:r>
                <a:rPr altLang="en-US" dirty="0" lang="zh-CN"/>
                <a:t>您的内容打在这里，或者通过复制您的文本后，在此框中选择粘贴，并选择只保留文字</a:t>
              </a:r>
            </a:p>
          </p:txBody>
        </p:sp>
        <p:sp>
          <p:nvSpPr>
            <p:cNvPr id="41" name="TextBox 19"/>
            <p:cNvSpPr txBox="1"/>
            <p:nvPr/>
          </p:nvSpPr>
          <p:spPr>
            <a:xfrm flipH="1">
              <a:off x="8488969" y="3079470"/>
              <a:ext cx="2333682" cy="369332"/>
            </a:xfrm>
            <a:prstGeom prst="rect">
              <a:avLst/>
            </a:prstGeom>
          </p:spPr>
          <p:txBody>
            <a:bodyPr rtlCol="0" wrap="square">
              <a:spAutoFit/>
            </a:bodyPr>
            <a:lstStyle/>
            <a:p>
              <a:pPr>
                <a:buClr>
                  <a:schemeClr val="tx1">
                    <a:lumMod val="85000"/>
                    <a:lumOff val="15000"/>
                  </a:schemeClr>
                </a:buClr>
                <a:buSzPct val="105000"/>
              </a:pPr>
              <a:r>
                <a:rPr altLang="en-US" b="1" dirty="0" lang="zh-CN" smtClean="0">
                  <a:solidFill>
                    <a:srgbClr val="54D0CA"/>
                  </a:solidFill>
                  <a:latin charset="0" panose="020F0502020204030204" pitchFamily="34" typeface="Calibri"/>
                </a:rPr>
                <a:t>点击添加标题</a:t>
              </a:r>
              <a:endParaRPr altLang="en-US" b="1" dirty="0" lang="zh-CN">
                <a:solidFill>
                  <a:srgbClr val="54D0CA"/>
                </a:solidFill>
                <a:latin charset="0" panose="020F0502020204030204" pitchFamily="34" typeface="Calibri"/>
              </a:endParaRPr>
            </a:p>
          </p:txBody>
        </p:sp>
        <p:sp>
          <p:nvSpPr>
            <p:cNvPr id="39" name="Freeform 53"/>
            <p:cNvSpPr>
              <a:spLocks noEditPoints="1"/>
            </p:cNvSpPr>
            <p:nvPr/>
          </p:nvSpPr>
          <p:spPr bwMode="auto">
            <a:xfrm>
              <a:off x="7957272" y="3227335"/>
              <a:ext cx="456321" cy="401322"/>
            </a:xfrm>
            <a:custGeom>
              <a:avLst/>
              <a:gdLst>
                <a:gd fmla="*/ 448 w 531" name="T0"/>
                <a:gd fmla="*/ 98 h 467" name="T1"/>
                <a:gd fmla="*/ 461 w 531" name="T2"/>
                <a:gd fmla="*/ 75 h 467" name="T3"/>
                <a:gd fmla="*/ 449 w 531" name="T4"/>
                <a:gd fmla="*/ 72 h 467" name="T5"/>
                <a:gd fmla="*/ 442 w 531" name="T6"/>
                <a:gd fmla="*/ 85 h 467" name="T7"/>
                <a:gd fmla="*/ 430 w 531" name="T8"/>
                <a:gd fmla="*/ 78 h 467" name="T9"/>
                <a:gd fmla="*/ 435 w 531" name="T10"/>
                <a:gd fmla="*/ 67 h 467" name="T11"/>
                <a:gd fmla="*/ 429 w 531" name="T12"/>
                <a:gd fmla="*/ 60 h 467" name="T13"/>
                <a:gd fmla="*/ 286 w 531" name="T14"/>
                <a:gd fmla="*/ 36 h 467" name="T15"/>
                <a:gd fmla="*/ 288 w 531" name="T16"/>
                <a:gd fmla="*/ 15 h 467" name="T17"/>
                <a:gd fmla="*/ 266 w 531" name="T18"/>
                <a:gd fmla="*/ 0 h 467" name="T19"/>
                <a:gd fmla="*/ 247 w 531" name="T20"/>
                <a:gd fmla="*/ 11 h 467" name="T21"/>
                <a:gd fmla="*/ 243 w 531" name="T22"/>
                <a:gd fmla="*/ 31 h 467" name="T23"/>
                <a:gd fmla="*/ 135 w 531" name="T24"/>
                <a:gd fmla="*/ 51 h 467" name="T25"/>
                <a:gd fmla="*/ 97 w 531" name="T26"/>
                <a:gd fmla="*/ 65 h 467" name="T27"/>
                <a:gd fmla="*/ 101 w 531" name="T28"/>
                <a:gd fmla="*/ 78 h 467" name="T29"/>
                <a:gd fmla="*/ 92 w 531" name="T30"/>
                <a:gd fmla="*/ 87 h 467" name="T31"/>
                <a:gd fmla="*/ 84 w 531" name="T32"/>
                <a:gd fmla="*/ 75 h 467" name="T33"/>
                <a:gd fmla="*/ 72 w 531" name="T34"/>
                <a:gd fmla="*/ 72 h 467" name="T35"/>
                <a:gd fmla="*/ 78 w 531" name="T36"/>
                <a:gd fmla="*/ 95 h 467" name="T37"/>
                <a:gd fmla="*/ 0 w 531" name="T38"/>
                <a:gd fmla="*/ 304 h 467" name="T39"/>
                <a:gd fmla="*/ 24 w 531" name="T40"/>
                <a:gd fmla="*/ 328 h 467" name="T41"/>
                <a:gd fmla="*/ 138 w 531" name="T42"/>
                <a:gd fmla="*/ 339 h 467" name="T43"/>
                <a:gd fmla="*/ 173 w 531" name="T44"/>
                <a:gd fmla="*/ 320 h 467" name="T45"/>
                <a:gd fmla="*/ 185 w 531" name="T46"/>
                <a:gd fmla="*/ 300 h 467" name="T47"/>
                <a:gd fmla="*/ 114 w 531" name="T48"/>
                <a:gd fmla="*/ 84 h 467" name="T49"/>
                <a:gd fmla="*/ 178 w 531" name="T50"/>
                <a:gd fmla="*/ 58 h 467" name="T51"/>
                <a:gd fmla="*/ 243 w 531" name="T52"/>
                <a:gd fmla="*/ 233 h 467" name="T53"/>
                <a:gd fmla="*/ 249 w 531" name="T54"/>
                <a:gd fmla="*/ 299 h 467" name="T55"/>
                <a:gd fmla="*/ 248 w 531" name="T56"/>
                <a:gd fmla="*/ 352 h 467" name="T57"/>
                <a:gd fmla="*/ 210 w 531" name="T58"/>
                <a:gd fmla="*/ 385 h 467" name="T59"/>
                <a:gd fmla="*/ 186 w 531" name="T60"/>
                <a:gd fmla="*/ 467 h 467" name="T61"/>
                <a:gd fmla="*/ 327 w 531" name="T62"/>
                <a:gd fmla="*/ 386 h 467" name="T63"/>
                <a:gd fmla="*/ 292 w 531" name="T64"/>
                <a:gd fmla="*/ 371 h 467" name="T65"/>
                <a:gd fmla="*/ 282 w 531" name="T66"/>
                <a:gd fmla="*/ 299 h 467" name="T67"/>
                <a:gd fmla="*/ 289 w 531" name="T68"/>
                <a:gd fmla="*/ 233 h 467" name="T69"/>
                <a:gd fmla="*/ 354 w 531" name="T70"/>
                <a:gd fmla="*/ 58 h 467" name="T71"/>
                <a:gd fmla="*/ 417 w 531" name="T72"/>
                <a:gd fmla="*/ 84 h 467" name="T73"/>
                <a:gd fmla="*/ 346 w 531" name="T74"/>
                <a:gd fmla="*/ 300 h 467" name="T75"/>
                <a:gd fmla="*/ 358 w 531" name="T76"/>
                <a:gd fmla="*/ 320 h 467" name="T77"/>
                <a:gd fmla="*/ 396 w 531" name="T78"/>
                <a:gd fmla="*/ 339 h 467" name="T79"/>
                <a:gd fmla="*/ 507 w 531" name="T80"/>
                <a:gd fmla="*/ 328 h 467" name="T81"/>
                <a:gd fmla="*/ 531 w 531" name="T82"/>
                <a:gd fmla="*/ 303 h 467" name="T83"/>
                <a:gd fmla="*/ 275 w 531" name="T84"/>
                <a:gd fmla="*/ 24 h 467" name="T85"/>
                <a:gd fmla="*/ 266 w 531" name="T86"/>
                <a:gd fmla="*/ 34 h 467" name="T87"/>
                <a:gd fmla="*/ 257 w 531" name="T88"/>
                <a:gd fmla="*/ 21 h 467" name="T89"/>
                <a:gd fmla="*/ 51 w 531" name="T90"/>
                <a:gd fmla="*/ 325 h 467" name="T91"/>
                <a:gd fmla="*/ 166 w 531" name="T92"/>
                <a:gd fmla="*/ 308 h 467" name="T93"/>
                <a:gd fmla="*/ 134 w 531" name="T94"/>
                <a:gd fmla="*/ 325 h 467" name="T95"/>
                <a:gd fmla="*/ 270 w 531" name="T96"/>
                <a:gd fmla="*/ 217 h 467" name="T97"/>
                <a:gd fmla="*/ 275 w 531" name="T98"/>
                <a:gd fmla="*/ 274 h 467" name="T99"/>
                <a:gd fmla="*/ 256 w 531" name="T100"/>
                <a:gd fmla="*/ 274 h 467" name="T101"/>
                <a:gd fmla="*/ 262 w 531" name="T102"/>
                <a:gd fmla="*/ 217 h 467" name="T103"/>
                <a:gd fmla="*/ 331 w 531" name="T104"/>
                <a:gd fmla="*/ 453 h 467" name="T105"/>
                <a:gd fmla="*/ 296 w 531" name="T106"/>
                <a:gd fmla="*/ 391 h 467" name="T107"/>
                <a:gd fmla="*/ 256 w 531" name="T108"/>
                <a:gd fmla="*/ 368 h 467" name="T109"/>
                <a:gd fmla="*/ 268 w 531" name="T110"/>
                <a:gd fmla="*/ 307 h 467" name="T111"/>
                <a:gd fmla="*/ 274 w 531" name="T112"/>
                <a:gd fmla="*/ 368 h 467" name="T113"/>
                <a:gd fmla="*/ 268 w 531" name="T114"/>
                <a:gd fmla="*/ 203 h 467" name="T115"/>
                <a:gd fmla="*/ 268 w 531" name="T116"/>
                <a:gd fmla="*/ 53 h 467" name="T117"/>
                <a:gd fmla="*/ 480 w 531" name="T118"/>
                <a:gd fmla="*/ 325 h 467" name="T119"/>
                <a:gd fmla="*/ 367 w 531" name="T120"/>
                <a:gd fmla="*/ 308 h 467" name="T121"/>
                <a:gd fmla="*/ 480 w 531" name="T122"/>
                <a:gd fmla="*/ 325 h 467" name="T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b="b" l="0" r="r" t="0"/>
              <a:pathLst>
                <a:path h="467" w="531">
                  <a:moveTo>
                    <a:pt x="531" y="303"/>
                  </a:moveTo>
                  <a:lnTo>
                    <a:pt x="531" y="303"/>
                  </a:lnTo>
                  <a:lnTo>
                    <a:pt x="531" y="300"/>
                  </a:lnTo>
                  <a:lnTo>
                    <a:pt x="530" y="298"/>
                  </a:lnTo>
                  <a:lnTo>
                    <a:pt x="448" y="98"/>
                  </a:lnTo>
                  <a:lnTo>
                    <a:pt x="448" y="98"/>
                  </a:lnTo>
                  <a:lnTo>
                    <a:pt x="453" y="95"/>
                  </a:lnTo>
                  <a:lnTo>
                    <a:pt x="457" y="91"/>
                  </a:lnTo>
                  <a:lnTo>
                    <a:pt x="461" y="84"/>
                  </a:lnTo>
                  <a:lnTo>
                    <a:pt x="462" y="78"/>
                  </a:lnTo>
                  <a:lnTo>
                    <a:pt x="462" y="78"/>
                  </a:lnTo>
                  <a:lnTo>
                    <a:pt x="461" y="75"/>
                  </a:lnTo>
                  <a:lnTo>
                    <a:pt x="459" y="72"/>
                  </a:lnTo>
                  <a:lnTo>
                    <a:pt x="457" y="71"/>
                  </a:lnTo>
                  <a:lnTo>
                    <a:pt x="454" y="70"/>
                  </a:lnTo>
                  <a:lnTo>
                    <a:pt x="454" y="70"/>
                  </a:lnTo>
                  <a:lnTo>
                    <a:pt x="452" y="71"/>
                  </a:lnTo>
                  <a:lnTo>
                    <a:pt x="449" y="72"/>
                  </a:lnTo>
                  <a:lnTo>
                    <a:pt x="448" y="75"/>
                  </a:lnTo>
                  <a:lnTo>
                    <a:pt x="448" y="78"/>
                  </a:lnTo>
                  <a:lnTo>
                    <a:pt x="448" y="78"/>
                  </a:lnTo>
                  <a:lnTo>
                    <a:pt x="446" y="81"/>
                  </a:lnTo>
                  <a:lnTo>
                    <a:pt x="444" y="83"/>
                  </a:lnTo>
                  <a:lnTo>
                    <a:pt x="442" y="85"/>
                  </a:lnTo>
                  <a:lnTo>
                    <a:pt x="439" y="87"/>
                  </a:lnTo>
                  <a:lnTo>
                    <a:pt x="439" y="87"/>
                  </a:lnTo>
                  <a:lnTo>
                    <a:pt x="436" y="85"/>
                  </a:lnTo>
                  <a:lnTo>
                    <a:pt x="434" y="83"/>
                  </a:lnTo>
                  <a:lnTo>
                    <a:pt x="431" y="81"/>
                  </a:lnTo>
                  <a:lnTo>
                    <a:pt x="430" y="78"/>
                  </a:lnTo>
                  <a:lnTo>
                    <a:pt x="430" y="78"/>
                  </a:lnTo>
                  <a:lnTo>
                    <a:pt x="431" y="75"/>
                  </a:lnTo>
                  <a:lnTo>
                    <a:pt x="434" y="72"/>
                  </a:lnTo>
                  <a:lnTo>
                    <a:pt x="434" y="72"/>
                  </a:lnTo>
                  <a:lnTo>
                    <a:pt x="435" y="70"/>
                  </a:lnTo>
                  <a:lnTo>
                    <a:pt x="435" y="67"/>
                  </a:lnTo>
                  <a:lnTo>
                    <a:pt x="435" y="65"/>
                  </a:lnTo>
                  <a:lnTo>
                    <a:pt x="434" y="63"/>
                  </a:lnTo>
                  <a:lnTo>
                    <a:pt x="434" y="63"/>
                  </a:lnTo>
                  <a:lnTo>
                    <a:pt x="431" y="61"/>
                  </a:lnTo>
                  <a:lnTo>
                    <a:pt x="429" y="60"/>
                  </a:lnTo>
                  <a:lnTo>
                    <a:pt x="429" y="60"/>
                  </a:lnTo>
                  <a:lnTo>
                    <a:pt x="396" y="51"/>
                  </a:lnTo>
                  <a:lnTo>
                    <a:pt x="360" y="44"/>
                  </a:lnTo>
                  <a:lnTo>
                    <a:pt x="323" y="41"/>
                  </a:lnTo>
                  <a:lnTo>
                    <a:pt x="283" y="39"/>
                  </a:lnTo>
                  <a:lnTo>
                    <a:pt x="283" y="39"/>
                  </a:lnTo>
                  <a:lnTo>
                    <a:pt x="286" y="36"/>
                  </a:lnTo>
                  <a:lnTo>
                    <a:pt x="288" y="31"/>
                  </a:lnTo>
                  <a:lnTo>
                    <a:pt x="289" y="28"/>
                  </a:lnTo>
                  <a:lnTo>
                    <a:pt x="289" y="24"/>
                  </a:lnTo>
                  <a:lnTo>
                    <a:pt x="289" y="24"/>
                  </a:lnTo>
                  <a:lnTo>
                    <a:pt x="289" y="20"/>
                  </a:lnTo>
                  <a:lnTo>
                    <a:pt x="288" y="15"/>
                  </a:lnTo>
                  <a:lnTo>
                    <a:pt x="286" y="11"/>
                  </a:lnTo>
                  <a:lnTo>
                    <a:pt x="282" y="8"/>
                  </a:lnTo>
                  <a:lnTo>
                    <a:pt x="279" y="4"/>
                  </a:lnTo>
                  <a:lnTo>
                    <a:pt x="275" y="2"/>
                  </a:lnTo>
                  <a:lnTo>
                    <a:pt x="270" y="1"/>
                  </a:lnTo>
                  <a:lnTo>
                    <a:pt x="266" y="0"/>
                  </a:lnTo>
                  <a:lnTo>
                    <a:pt x="266" y="0"/>
                  </a:lnTo>
                  <a:lnTo>
                    <a:pt x="261" y="1"/>
                  </a:lnTo>
                  <a:lnTo>
                    <a:pt x="256" y="2"/>
                  </a:lnTo>
                  <a:lnTo>
                    <a:pt x="253" y="4"/>
                  </a:lnTo>
                  <a:lnTo>
                    <a:pt x="249" y="8"/>
                  </a:lnTo>
                  <a:lnTo>
                    <a:pt x="247" y="11"/>
                  </a:lnTo>
                  <a:lnTo>
                    <a:pt x="245" y="15"/>
                  </a:lnTo>
                  <a:lnTo>
                    <a:pt x="242" y="20"/>
                  </a:lnTo>
                  <a:lnTo>
                    <a:pt x="242" y="24"/>
                  </a:lnTo>
                  <a:lnTo>
                    <a:pt x="242" y="24"/>
                  </a:lnTo>
                  <a:lnTo>
                    <a:pt x="242" y="28"/>
                  </a:lnTo>
                  <a:lnTo>
                    <a:pt x="243" y="31"/>
                  </a:lnTo>
                  <a:lnTo>
                    <a:pt x="246" y="36"/>
                  </a:lnTo>
                  <a:lnTo>
                    <a:pt x="248" y="39"/>
                  </a:lnTo>
                  <a:lnTo>
                    <a:pt x="248" y="39"/>
                  </a:lnTo>
                  <a:lnTo>
                    <a:pt x="209" y="41"/>
                  </a:lnTo>
                  <a:lnTo>
                    <a:pt x="171" y="44"/>
                  </a:lnTo>
                  <a:lnTo>
                    <a:pt x="135" y="51"/>
                  </a:lnTo>
                  <a:lnTo>
                    <a:pt x="102" y="60"/>
                  </a:lnTo>
                  <a:lnTo>
                    <a:pt x="102" y="60"/>
                  </a:lnTo>
                  <a:lnTo>
                    <a:pt x="100" y="61"/>
                  </a:lnTo>
                  <a:lnTo>
                    <a:pt x="98" y="63"/>
                  </a:lnTo>
                  <a:lnTo>
                    <a:pt x="98" y="63"/>
                  </a:lnTo>
                  <a:lnTo>
                    <a:pt x="97" y="65"/>
                  </a:lnTo>
                  <a:lnTo>
                    <a:pt x="97" y="67"/>
                  </a:lnTo>
                  <a:lnTo>
                    <a:pt x="97" y="70"/>
                  </a:lnTo>
                  <a:lnTo>
                    <a:pt x="99" y="72"/>
                  </a:lnTo>
                  <a:lnTo>
                    <a:pt x="99" y="72"/>
                  </a:lnTo>
                  <a:lnTo>
                    <a:pt x="100" y="75"/>
                  </a:lnTo>
                  <a:lnTo>
                    <a:pt x="101" y="78"/>
                  </a:lnTo>
                  <a:lnTo>
                    <a:pt x="101" y="78"/>
                  </a:lnTo>
                  <a:lnTo>
                    <a:pt x="100" y="81"/>
                  </a:lnTo>
                  <a:lnTo>
                    <a:pt x="99" y="83"/>
                  </a:lnTo>
                  <a:lnTo>
                    <a:pt x="95" y="85"/>
                  </a:lnTo>
                  <a:lnTo>
                    <a:pt x="92" y="87"/>
                  </a:lnTo>
                  <a:lnTo>
                    <a:pt x="92" y="87"/>
                  </a:lnTo>
                  <a:lnTo>
                    <a:pt x="89" y="85"/>
                  </a:lnTo>
                  <a:lnTo>
                    <a:pt x="87" y="83"/>
                  </a:lnTo>
                  <a:lnTo>
                    <a:pt x="85" y="81"/>
                  </a:lnTo>
                  <a:lnTo>
                    <a:pt x="85" y="78"/>
                  </a:lnTo>
                  <a:lnTo>
                    <a:pt x="85" y="78"/>
                  </a:lnTo>
                  <a:lnTo>
                    <a:pt x="84" y="75"/>
                  </a:lnTo>
                  <a:lnTo>
                    <a:pt x="83" y="72"/>
                  </a:lnTo>
                  <a:lnTo>
                    <a:pt x="80" y="71"/>
                  </a:lnTo>
                  <a:lnTo>
                    <a:pt x="77" y="70"/>
                  </a:lnTo>
                  <a:lnTo>
                    <a:pt x="77" y="70"/>
                  </a:lnTo>
                  <a:lnTo>
                    <a:pt x="75" y="71"/>
                  </a:lnTo>
                  <a:lnTo>
                    <a:pt x="72" y="72"/>
                  </a:lnTo>
                  <a:lnTo>
                    <a:pt x="71" y="75"/>
                  </a:lnTo>
                  <a:lnTo>
                    <a:pt x="71" y="78"/>
                  </a:lnTo>
                  <a:lnTo>
                    <a:pt x="71" y="78"/>
                  </a:lnTo>
                  <a:lnTo>
                    <a:pt x="71" y="84"/>
                  </a:lnTo>
                  <a:lnTo>
                    <a:pt x="74" y="91"/>
                  </a:lnTo>
                  <a:lnTo>
                    <a:pt x="78" y="95"/>
                  </a:lnTo>
                  <a:lnTo>
                    <a:pt x="84" y="98"/>
                  </a:lnTo>
                  <a:lnTo>
                    <a:pt x="2" y="298"/>
                  </a:lnTo>
                  <a:lnTo>
                    <a:pt x="2" y="298"/>
                  </a:lnTo>
                  <a:lnTo>
                    <a:pt x="2" y="300"/>
                  </a:lnTo>
                  <a:lnTo>
                    <a:pt x="2" y="303"/>
                  </a:lnTo>
                  <a:lnTo>
                    <a:pt x="0" y="304"/>
                  </a:lnTo>
                  <a:lnTo>
                    <a:pt x="0" y="304"/>
                  </a:lnTo>
                  <a:lnTo>
                    <a:pt x="4" y="310"/>
                  </a:lnTo>
                  <a:lnTo>
                    <a:pt x="8" y="314"/>
                  </a:lnTo>
                  <a:lnTo>
                    <a:pt x="12" y="320"/>
                  </a:lnTo>
                  <a:lnTo>
                    <a:pt x="18" y="324"/>
                  </a:lnTo>
                  <a:lnTo>
                    <a:pt x="24" y="328"/>
                  </a:lnTo>
                  <a:lnTo>
                    <a:pt x="32" y="333"/>
                  </a:lnTo>
                  <a:lnTo>
                    <a:pt x="39" y="336"/>
                  </a:lnTo>
                  <a:lnTo>
                    <a:pt x="48" y="339"/>
                  </a:lnTo>
                  <a:lnTo>
                    <a:pt x="50" y="339"/>
                  </a:lnTo>
                  <a:lnTo>
                    <a:pt x="135" y="339"/>
                  </a:lnTo>
                  <a:lnTo>
                    <a:pt x="138" y="339"/>
                  </a:lnTo>
                  <a:lnTo>
                    <a:pt x="138" y="339"/>
                  </a:lnTo>
                  <a:lnTo>
                    <a:pt x="146" y="336"/>
                  </a:lnTo>
                  <a:lnTo>
                    <a:pt x="154" y="333"/>
                  </a:lnTo>
                  <a:lnTo>
                    <a:pt x="161" y="328"/>
                  </a:lnTo>
                  <a:lnTo>
                    <a:pt x="168" y="324"/>
                  </a:lnTo>
                  <a:lnTo>
                    <a:pt x="173" y="320"/>
                  </a:lnTo>
                  <a:lnTo>
                    <a:pt x="179" y="314"/>
                  </a:lnTo>
                  <a:lnTo>
                    <a:pt x="183" y="310"/>
                  </a:lnTo>
                  <a:lnTo>
                    <a:pt x="186" y="304"/>
                  </a:lnTo>
                  <a:lnTo>
                    <a:pt x="185" y="303"/>
                  </a:lnTo>
                  <a:lnTo>
                    <a:pt x="185" y="303"/>
                  </a:lnTo>
                  <a:lnTo>
                    <a:pt x="185" y="300"/>
                  </a:lnTo>
                  <a:lnTo>
                    <a:pt x="184" y="298"/>
                  </a:lnTo>
                  <a:lnTo>
                    <a:pt x="102" y="98"/>
                  </a:lnTo>
                  <a:lnTo>
                    <a:pt x="102" y="98"/>
                  </a:lnTo>
                  <a:lnTo>
                    <a:pt x="107" y="95"/>
                  </a:lnTo>
                  <a:lnTo>
                    <a:pt x="112" y="90"/>
                  </a:lnTo>
                  <a:lnTo>
                    <a:pt x="114" y="84"/>
                  </a:lnTo>
                  <a:lnTo>
                    <a:pt x="115" y="78"/>
                  </a:lnTo>
                  <a:lnTo>
                    <a:pt x="115" y="78"/>
                  </a:lnTo>
                  <a:lnTo>
                    <a:pt x="114" y="70"/>
                  </a:lnTo>
                  <a:lnTo>
                    <a:pt x="114" y="70"/>
                  </a:lnTo>
                  <a:lnTo>
                    <a:pt x="145" y="64"/>
                  </a:lnTo>
                  <a:lnTo>
                    <a:pt x="178" y="58"/>
                  </a:lnTo>
                  <a:lnTo>
                    <a:pt x="212" y="54"/>
                  </a:lnTo>
                  <a:lnTo>
                    <a:pt x="249" y="53"/>
                  </a:lnTo>
                  <a:lnTo>
                    <a:pt x="249" y="211"/>
                  </a:lnTo>
                  <a:lnTo>
                    <a:pt x="249" y="211"/>
                  </a:lnTo>
                  <a:lnTo>
                    <a:pt x="246" y="222"/>
                  </a:lnTo>
                  <a:lnTo>
                    <a:pt x="243" y="233"/>
                  </a:lnTo>
                  <a:lnTo>
                    <a:pt x="241" y="244"/>
                  </a:lnTo>
                  <a:lnTo>
                    <a:pt x="241" y="255"/>
                  </a:lnTo>
                  <a:lnTo>
                    <a:pt x="241" y="267"/>
                  </a:lnTo>
                  <a:lnTo>
                    <a:pt x="243" y="278"/>
                  </a:lnTo>
                  <a:lnTo>
                    <a:pt x="246" y="288"/>
                  </a:lnTo>
                  <a:lnTo>
                    <a:pt x="249" y="299"/>
                  </a:lnTo>
                  <a:lnTo>
                    <a:pt x="249" y="299"/>
                  </a:lnTo>
                  <a:lnTo>
                    <a:pt x="249" y="300"/>
                  </a:lnTo>
                  <a:lnTo>
                    <a:pt x="249" y="341"/>
                  </a:lnTo>
                  <a:lnTo>
                    <a:pt x="249" y="341"/>
                  </a:lnTo>
                  <a:lnTo>
                    <a:pt x="249" y="346"/>
                  </a:lnTo>
                  <a:lnTo>
                    <a:pt x="248" y="352"/>
                  </a:lnTo>
                  <a:lnTo>
                    <a:pt x="246" y="358"/>
                  </a:lnTo>
                  <a:lnTo>
                    <a:pt x="242" y="364"/>
                  </a:lnTo>
                  <a:lnTo>
                    <a:pt x="238" y="371"/>
                  </a:lnTo>
                  <a:lnTo>
                    <a:pt x="230" y="376"/>
                  </a:lnTo>
                  <a:lnTo>
                    <a:pt x="222" y="381"/>
                  </a:lnTo>
                  <a:lnTo>
                    <a:pt x="210" y="385"/>
                  </a:lnTo>
                  <a:lnTo>
                    <a:pt x="206" y="386"/>
                  </a:lnTo>
                  <a:lnTo>
                    <a:pt x="205" y="391"/>
                  </a:lnTo>
                  <a:lnTo>
                    <a:pt x="192" y="391"/>
                  </a:lnTo>
                  <a:lnTo>
                    <a:pt x="192" y="429"/>
                  </a:lnTo>
                  <a:lnTo>
                    <a:pt x="186" y="429"/>
                  </a:lnTo>
                  <a:lnTo>
                    <a:pt x="186" y="467"/>
                  </a:lnTo>
                  <a:lnTo>
                    <a:pt x="345" y="467"/>
                  </a:lnTo>
                  <a:lnTo>
                    <a:pt x="345" y="429"/>
                  </a:lnTo>
                  <a:lnTo>
                    <a:pt x="340" y="429"/>
                  </a:lnTo>
                  <a:lnTo>
                    <a:pt x="340" y="391"/>
                  </a:lnTo>
                  <a:lnTo>
                    <a:pt x="327" y="391"/>
                  </a:lnTo>
                  <a:lnTo>
                    <a:pt x="327" y="386"/>
                  </a:lnTo>
                  <a:lnTo>
                    <a:pt x="321" y="385"/>
                  </a:lnTo>
                  <a:lnTo>
                    <a:pt x="321" y="385"/>
                  </a:lnTo>
                  <a:lnTo>
                    <a:pt x="311" y="382"/>
                  </a:lnTo>
                  <a:lnTo>
                    <a:pt x="304" y="379"/>
                  </a:lnTo>
                  <a:lnTo>
                    <a:pt x="297" y="375"/>
                  </a:lnTo>
                  <a:lnTo>
                    <a:pt x="292" y="371"/>
                  </a:lnTo>
                  <a:lnTo>
                    <a:pt x="288" y="364"/>
                  </a:lnTo>
                  <a:lnTo>
                    <a:pt x="286" y="358"/>
                  </a:lnTo>
                  <a:lnTo>
                    <a:pt x="283" y="350"/>
                  </a:lnTo>
                  <a:lnTo>
                    <a:pt x="282" y="341"/>
                  </a:lnTo>
                  <a:lnTo>
                    <a:pt x="282" y="299"/>
                  </a:lnTo>
                  <a:lnTo>
                    <a:pt x="282" y="299"/>
                  </a:lnTo>
                  <a:lnTo>
                    <a:pt x="286" y="288"/>
                  </a:lnTo>
                  <a:lnTo>
                    <a:pt x="289" y="278"/>
                  </a:lnTo>
                  <a:lnTo>
                    <a:pt x="290" y="266"/>
                  </a:lnTo>
                  <a:lnTo>
                    <a:pt x="290" y="255"/>
                  </a:lnTo>
                  <a:lnTo>
                    <a:pt x="290" y="244"/>
                  </a:lnTo>
                  <a:lnTo>
                    <a:pt x="289" y="233"/>
                  </a:lnTo>
                  <a:lnTo>
                    <a:pt x="286" y="222"/>
                  </a:lnTo>
                  <a:lnTo>
                    <a:pt x="282" y="211"/>
                  </a:lnTo>
                  <a:lnTo>
                    <a:pt x="282" y="53"/>
                  </a:lnTo>
                  <a:lnTo>
                    <a:pt x="282" y="53"/>
                  </a:lnTo>
                  <a:lnTo>
                    <a:pt x="319" y="54"/>
                  </a:lnTo>
                  <a:lnTo>
                    <a:pt x="354" y="58"/>
                  </a:lnTo>
                  <a:lnTo>
                    <a:pt x="387" y="64"/>
                  </a:lnTo>
                  <a:lnTo>
                    <a:pt x="417" y="70"/>
                  </a:lnTo>
                  <a:lnTo>
                    <a:pt x="417" y="70"/>
                  </a:lnTo>
                  <a:lnTo>
                    <a:pt x="416" y="78"/>
                  </a:lnTo>
                  <a:lnTo>
                    <a:pt x="416" y="78"/>
                  </a:lnTo>
                  <a:lnTo>
                    <a:pt x="417" y="84"/>
                  </a:lnTo>
                  <a:lnTo>
                    <a:pt x="421" y="90"/>
                  </a:lnTo>
                  <a:lnTo>
                    <a:pt x="424" y="95"/>
                  </a:lnTo>
                  <a:lnTo>
                    <a:pt x="429" y="98"/>
                  </a:lnTo>
                  <a:lnTo>
                    <a:pt x="347" y="298"/>
                  </a:lnTo>
                  <a:lnTo>
                    <a:pt x="347" y="298"/>
                  </a:lnTo>
                  <a:lnTo>
                    <a:pt x="346" y="300"/>
                  </a:lnTo>
                  <a:lnTo>
                    <a:pt x="347" y="303"/>
                  </a:lnTo>
                  <a:lnTo>
                    <a:pt x="346" y="304"/>
                  </a:lnTo>
                  <a:lnTo>
                    <a:pt x="346" y="304"/>
                  </a:lnTo>
                  <a:lnTo>
                    <a:pt x="349" y="310"/>
                  </a:lnTo>
                  <a:lnTo>
                    <a:pt x="354" y="314"/>
                  </a:lnTo>
                  <a:lnTo>
                    <a:pt x="358" y="320"/>
                  </a:lnTo>
                  <a:lnTo>
                    <a:pt x="363" y="324"/>
                  </a:lnTo>
                  <a:lnTo>
                    <a:pt x="370" y="328"/>
                  </a:lnTo>
                  <a:lnTo>
                    <a:pt x="377" y="333"/>
                  </a:lnTo>
                  <a:lnTo>
                    <a:pt x="385" y="336"/>
                  </a:lnTo>
                  <a:lnTo>
                    <a:pt x="394" y="339"/>
                  </a:lnTo>
                  <a:lnTo>
                    <a:pt x="396" y="339"/>
                  </a:lnTo>
                  <a:lnTo>
                    <a:pt x="481" y="339"/>
                  </a:lnTo>
                  <a:lnTo>
                    <a:pt x="483" y="339"/>
                  </a:lnTo>
                  <a:lnTo>
                    <a:pt x="483" y="339"/>
                  </a:lnTo>
                  <a:lnTo>
                    <a:pt x="492" y="336"/>
                  </a:lnTo>
                  <a:lnTo>
                    <a:pt x="499" y="333"/>
                  </a:lnTo>
                  <a:lnTo>
                    <a:pt x="507" y="328"/>
                  </a:lnTo>
                  <a:lnTo>
                    <a:pt x="513" y="324"/>
                  </a:lnTo>
                  <a:lnTo>
                    <a:pt x="519" y="320"/>
                  </a:lnTo>
                  <a:lnTo>
                    <a:pt x="524" y="314"/>
                  </a:lnTo>
                  <a:lnTo>
                    <a:pt x="527" y="310"/>
                  </a:lnTo>
                  <a:lnTo>
                    <a:pt x="531" y="304"/>
                  </a:lnTo>
                  <a:lnTo>
                    <a:pt x="531" y="303"/>
                  </a:lnTo>
                  <a:close/>
                  <a:moveTo>
                    <a:pt x="266" y="15"/>
                  </a:moveTo>
                  <a:lnTo>
                    <a:pt x="266" y="15"/>
                  </a:lnTo>
                  <a:lnTo>
                    <a:pt x="269" y="15"/>
                  </a:lnTo>
                  <a:lnTo>
                    <a:pt x="273" y="17"/>
                  </a:lnTo>
                  <a:lnTo>
                    <a:pt x="275" y="21"/>
                  </a:lnTo>
                  <a:lnTo>
                    <a:pt x="275" y="24"/>
                  </a:lnTo>
                  <a:lnTo>
                    <a:pt x="275" y="24"/>
                  </a:lnTo>
                  <a:lnTo>
                    <a:pt x="275" y="27"/>
                  </a:lnTo>
                  <a:lnTo>
                    <a:pt x="273" y="30"/>
                  </a:lnTo>
                  <a:lnTo>
                    <a:pt x="269" y="33"/>
                  </a:lnTo>
                  <a:lnTo>
                    <a:pt x="266" y="34"/>
                  </a:lnTo>
                  <a:lnTo>
                    <a:pt x="266" y="34"/>
                  </a:lnTo>
                  <a:lnTo>
                    <a:pt x="262" y="33"/>
                  </a:lnTo>
                  <a:lnTo>
                    <a:pt x="260" y="30"/>
                  </a:lnTo>
                  <a:lnTo>
                    <a:pt x="257" y="27"/>
                  </a:lnTo>
                  <a:lnTo>
                    <a:pt x="256" y="24"/>
                  </a:lnTo>
                  <a:lnTo>
                    <a:pt x="256" y="24"/>
                  </a:lnTo>
                  <a:lnTo>
                    <a:pt x="257" y="21"/>
                  </a:lnTo>
                  <a:lnTo>
                    <a:pt x="260" y="17"/>
                  </a:lnTo>
                  <a:lnTo>
                    <a:pt x="262" y="15"/>
                  </a:lnTo>
                  <a:lnTo>
                    <a:pt x="266" y="15"/>
                  </a:lnTo>
                  <a:lnTo>
                    <a:pt x="266" y="15"/>
                  </a:lnTo>
                  <a:close/>
                  <a:moveTo>
                    <a:pt x="134" y="325"/>
                  </a:moveTo>
                  <a:lnTo>
                    <a:pt x="51" y="325"/>
                  </a:lnTo>
                  <a:lnTo>
                    <a:pt x="51" y="325"/>
                  </a:lnTo>
                  <a:lnTo>
                    <a:pt x="41" y="322"/>
                  </a:lnTo>
                  <a:lnTo>
                    <a:pt x="34" y="318"/>
                  </a:lnTo>
                  <a:lnTo>
                    <a:pt x="26" y="313"/>
                  </a:lnTo>
                  <a:lnTo>
                    <a:pt x="21" y="308"/>
                  </a:lnTo>
                  <a:lnTo>
                    <a:pt x="166" y="308"/>
                  </a:lnTo>
                  <a:lnTo>
                    <a:pt x="166" y="308"/>
                  </a:lnTo>
                  <a:lnTo>
                    <a:pt x="159" y="313"/>
                  </a:lnTo>
                  <a:lnTo>
                    <a:pt x="152" y="318"/>
                  </a:lnTo>
                  <a:lnTo>
                    <a:pt x="144" y="322"/>
                  </a:lnTo>
                  <a:lnTo>
                    <a:pt x="134" y="325"/>
                  </a:lnTo>
                  <a:lnTo>
                    <a:pt x="134" y="325"/>
                  </a:lnTo>
                  <a:close/>
                  <a:moveTo>
                    <a:pt x="19" y="294"/>
                  </a:moveTo>
                  <a:lnTo>
                    <a:pt x="93" y="114"/>
                  </a:lnTo>
                  <a:lnTo>
                    <a:pt x="167" y="294"/>
                  </a:lnTo>
                  <a:lnTo>
                    <a:pt x="19" y="294"/>
                  </a:lnTo>
                  <a:close/>
                  <a:moveTo>
                    <a:pt x="270" y="217"/>
                  </a:moveTo>
                  <a:lnTo>
                    <a:pt x="270" y="217"/>
                  </a:lnTo>
                  <a:lnTo>
                    <a:pt x="273" y="227"/>
                  </a:lnTo>
                  <a:lnTo>
                    <a:pt x="275" y="237"/>
                  </a:lnTo>
                  <a:lnTo>
                    <a:pt x="276" y="245"/>
                  </a:lnTo>
                  <a:lnTo>
                    <a:pt x="276" y="255"/>
                  </a:lnTo>
                  <a:lnTo>
                    <a:pt x="276" y="265"/>
                  </a:lnTo>
                  <a:lnTo>
                    <a:pt x="275" y="274"/>
                  </a:lnTo>
                  <a:lnTo>
                    <a:pt x="273" y="283"/>
                  </a:lnTo>
                  <a:lnTo>
                    <a:pt x="270" y="293"/>
                  </a:lnTo>
                  <a:lnTo>
                    <a:pt x="262" y="293"/>
                  </a:lnTo>
                  <a:lnTo>
                    <a:pt x="262" y="293"/>
                  </a:lnTo>
                  <a:lnTo>
                    <a:pt x="259" y="283"/>
                  </a:lnTo>
                  <a:lnTo>
                    <a:pt x="256" y="274"/>
                  </a:lnTo>
                  <a:lnTo>
                    <a:pt x="255" y="265"/>
                  </a:lnTo>
                  <a:lnTo>
                    <a:pt x="255" y="255"/>
                  </a:lnTo>
                  <a:lnTo>
                    <a:pt x="255" y="245"/>
                  </a:lnTo>
                  <a:lnTo>
                    <a:pt x="256" y="237"/>
                  </a:lnTo>
                  <a:lnTo>
                    <a:pt x="259" y="227"/>
                  </a:lnTo>
                  <a:lnTo>
                    <a:pt x="262" y="217"/>
                  </a:lnTo>
                  <a:lnTo>
                    <a:pt x="270" y="217"/>
                  </a:lnTo>
                  <a:close/>
                  <a:moveTo>
                    <a:pt x="331" y="453"/>
                  </a:moveTo>
                  <a:lnTo>
                    <a:pt x="200" y="453"/>
                  </a:lnTo>
                  <a:lnTo>
                    <a:pt x="200" y="443"/>
                  </a:lnTo>
                  <a:lnTo>
                    <a:pt x="331" y="443"/>
                  </a:lnTo>
                  <a:lnTo>
                    <a:pt x="331" y="453"/>
                  </a:lnTo>
                  <a:close/>
                  <a:moveTo>
                    <a:pt x="207" y="429"/>
                  </a:moveTo>
                  <a:lnTo>
                    <a:pt x="207" y="406"/>
                  </a:lnTo>
                  <a:lnTo>
                    <a:pt x="326" y="406"/>
                  </a:lnTo>
                  <a:lnTo>
                    <a:pt x="326" y="429"/>
                  </a:lnTo>
                  <a:lnTo>
                    <a:pt x="207" y="429"/>
                  </a:lnTo>
                  <a:close/>
                  <a:moveTo>
                    <a:pt x="296" y="391"/>
                  </a:moveTo>
                  <a:lnTo>
                    <a:pt x="235" y="391"/>
                  </a:lnTo>
                  <a:lnTo>
                    <a:pt x="235" y="391"/>
                  </a:lnTo>
                  <a:lnTo>
                    <a:pt x="241" y="386"/>
                  </a:lnTo>
                  <a:lnTo>
                    <a:pt x="248" y="380"/>
                  </a:lnTo>
                  <a:lnTo>
                    <a:pt x="252" y="375"/>
                  </a:lnTo>
                  <a:lnTo>
                    <a:pt x="256" y="368"/>
                  </a:lnTo>
                  <a:lnTo>
                    <a:pt x="260" y="362"/>
                  </a:lnTo>
                  <a:lnTo>
                    <a:pt x="262" y="355"/>
                  </a:lnTo>
                  <a:lnTo>
                    <a:pt x="263" y="348"/>
                  </a:lnTo>
                  <a:lnTo>
                    <a:pt x="263" y="341"/>
                  </a:lnTo>
                  <a:lnTo>
                    <a:pt x="263" y="307"/>
                  </a:lnTo>
                  <a:lnTo>
                    <a:pt x="268" y="307"/>
                  </a:lnTo>
                  <a:lnTo>
                    <a:pt x="268" y="341"/>
                  </a:lnTo>
                  <a:lnTo>
                    <a:pt x="268" y="341"/>
                  </a:lnTo>
                  <a:lnTo>
                    <a:pt x="269" y="348"/>
                  </a:lnTo>
                  <a:lnTo>
                    <a:pt x="269" y="354"/>
                  </a:lnTo>
                  <a:lnTo>
                    <a:pt x="272" y="362"/>
                  </a:lnTo>
                  <a:lnTo>
                    <a:pt x="274" y="368"/>
                  </a:lnTo>
                  <a:lnTo>
                    <a:pt x="278" y="375"/>
                  </a:lnTo>
                  <a:lnTo>
                    <a:pt x="282" y="380"/>
                  </a:lnTo>
                  <a:lnTo>
                    <a:pt x="289" y="386"/>
                  </a:lnTo>
                  <a:lnTo>
                    <a:pt x="296" y="391"/>
                  </a:lnTo>
                  <a:lnTo>
                    <a:pt x="296" y="391"/>
                  </a:lnTo>
                  <a:close/>
                  <a:moveTo>
                    <a:pt x="268" y="203"/>
                  </a:moveTo>
                  <a:lnTo>
                    <a:pt x="263" y="203"/>
                  </a:lnTo>
                  <a:lnTo>
                    <a:pt x="263" y="53"/>
                  </a:lnTo>
                  <a:lnTo>
                    <a:pt x="263" y="53"/>
                  </a:lnTo>
                  <a:lnTo>
                    <a:pt x="266" y="53"/>
                  </a:lnTo>
                  <a:lnTo>
                    <a:pt x="266" y="53"/>
                  </a:lnTo>
                  <a:lnTo>
                    <a:pt x="268" y="53"/>
                  </a:lnTo>
                  <a:lnTo>
                    <a:pt x="268" y="203"/>
                  </a:lnTo>
                  <a:close/>
                  <a:moveTo>
                    <a:pt x="512" y="294"/>
                  </a:moveTo>
                  <a:lnTo>
                    <a:pt x="364" y="294"/>
                  </a:lnTo>
                  <a:lnTo>
                    <a:pt x="439" y="114"/>
                  </a:lnTo>
                  <a:lnTo>
                    <a:pt x="512" y="294"/>
                  </a:lnTo>
                  <a:close/>
                  <a:moveTo>
                    <a:pt x="480" y="325"/>
                  </a:moveTo>
                  <a:lnTo>
                    <a:pt x="397" y="325"/>
                  </a:lnTo>
                  <a:lnTo>
                    <a:pt x="397" y="325"/>
                  </a:lnTo>
                  <a:lnTo>
                    <a:pt x="387" y="322"/>
                  </a:lnTo>
                  <a:lnTo>
                    <a:pt x="380" y="318"/>
                  </a:lnTo>
                  <a:lnTo>
                    <a:pt x="372" y="313"/>
                  </a:lnTo>
                  <a:lnTo>
                    <a:pt x="367" y="308"/>
                  </a:lnTo>
                  <a:lnTo>
                    <a:pt x="511" y="308"/>
                  </a:lnTo>
                  <a:lnTo>
                    <a:pt x="511" y="308"/>
                  </a:lnTo>
                  <a:lnTo>
                    <a:pt x="505" y="313"/>
                  </a:lnTo>
                  <a:lnTo>
                    <a:pt x="497" y="318"/>
                  </a:lnTo>
                  <a:lnTo>
                    <a:pt x="490" y="322"/>
                  </a:lnTo>
                  <a:lnTo>
                    <a:pt x="480" y="325"/>
                  </a:lnTo>
                  <a:lnTo>
                    <a:pt x="480" y="325"/>
                  </a:lnTo>
                  <a:close/>
                </a:path>
              </a:pathLst>
            </a:custGeom>
            <a:solidFill>
              <a:srgbClr val="54D0CA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5856379" y="1503514"/>
            <a:ext cx="3939180" cy="734526"/>
            <a:chOff x="5856379" y="1503514"/>
            <a:chExt cx="3939180" cy="734526"/>
          </a:xfrm>
        </p:grpSpPr>
        <p:grpSp>
          <p:nvGrpSpPr>
            <p:cNvPr id="43" name="Group 55"/>
            <p:cNvGrpSpPr/>
            <p:nvPr/>
          </p:nvGrpSpPr>
          <p:grpSpPr>
            <a:xfrm>
              <a:off x="5856379" y="1673218"/>
              <a:ext cx="403040" cy="381555"/>
              <a:chOff x="2835275" y="3127375"/>
              <a:chExt cx="744538" cy="704850"/>
            </a:xfrm>
            <a:solidFill>
              <a:srgbClr val="54D0CA"/>
            </a:solidFill>
          </p:grpSpPr>
          <p:sp>
            <p:nvSpPr>
              <p:cNvPr id="47" name="Freeform 56"/>
              <p:cNvSpPr>
                <a:spLocks noEditPoints="1"/>
              </p:cNvSpPr>
              <p:nvPr/>
            </p:nvSpPr>
            <p:spPr bwMode="auto">
              <a:xfrm>
                <a:off x="2835275" y="3324225"/>
                <a:ext cx="504825" cy="508000"/>
              </a:xfrm>
              <a:custGeom>
                <a:avLst/>
                <a:gdLst>
                  <a:gd fmla="*/ 284 w 318" name="T0"/>
                  <a:gd fmla="*/ 55 h 320" name="T1"/>
                  <a:gd fmla="*/ 253 w 318" name="T2"/>
                  <a:gd fmla="*/ 61 h 320" name="T3"/>
                  <a:gd fmla="*/ 195 w 318" name="T4"/>
                  <a:gd fmla="*/ 28 h 320" name="T5"/>
                  <a:gd fmla="*/ 185 w 318" name="T6"/>
                  <a:gd fmla="*/ 0 h 320" name="T7"/>
                  <a:gd fmla="*/ 125 w 318" name="T8"/>
                  <a:gd fmla="*/ 27 h 320" name="T9"/>
                  <a:gd fmla="*/ 55 w 318" name="T10"/>
                  <a:gd fmla="*/ 36 h 320" name="T11"/>
                  <a:gd fmla="*/ 57 w 318" name="T12"/>
                  <a:gd fmla="*/ 66 h 320" name="T13"/>
                  <a:gd fmla="*/ 25 w 318" name="T14"/>
                  <a:gd fmla="*/ 120 h 320" name="T15"/>
                  <a:gd fmla="*/ 0 w 318" name="T16"/>
                  <a:gd fmla="*/ 135 h 320" name="T17"/>
                  <a:gd fmla="*/ 20 w 318" name="T18"/>
                  <a:gd fmla="*/ 192 h 320" name="T19"/>
                  <a:gd fmla="*/ 35 w 318" name="T20"/>
                  <a:gd fmla="*/ 264 h 320" name="T21"/>
                  <a:gd fmla="*/ 64 w 318" name="T22"/>
                  <a:gd fmla="*/ 268 h 320" name="T23"/>
                  <a:gd fmla="*/ 116 w 318" name="T24"/>
                  <a:gd fmla="*/ 298 h 320" name="T25"/>
                  <a:gd fmla="*/ 135 w 318" name="T26"/>
                  <a:gd fmla="*/ 320 h 320" name="T27"/>
                  <a:gd fmla="*/ 192 w 318" name="T28"/>
                  <a:gd fmla="*/ 300 h 320" name="T29"/>
                  <a:gd fmla="*/ 263 w 318" name="T30"/>
                  <a:gd fmla="*/ 284 h 320" name="T31"/>
                  <a:gd fmla="*/ 264 w 318" name="T32"/>
                  <a:gd fmla="*/ 255 h 320" name="T33"/>
                  <a:gd fmla="*/ 294 w 318" name="T34"/>
                  <a:gd fmla="*/ 199 h 320" name="T35"/>
                  <a:gd fmla="*/ 318 w 318" name="T36"/>
                  <a:gd fmla="*/ 185 h 320" name="T37"/>
                  <a:gd fmla="*/ 293 w 318" name="T38"/>
                  <a:gd fmla="*/ 126 h 320" name="T39"/>
                  <a:gd fmla="*/ 304 w 318" name="T40"/>
                  <a:gd fmla="*/ 173 h 320" name="T41"/>
                  <a:gd fmla="*/ 283 w 318" name="T42"/>
                  <a:gd fmla="*/ 183 h 320" name="T43"/>
                  <a:gd fmla="*/ 294 w 318" name="T44"/>
                  <a:gd fmla="*/ 218 h 320" name="T45"/>
                  <a:gd fmla="*/ 257 w 318" name="T46"/>
                  <a:gd fmla="*/ 242 h 320" name="T47"/>
                  <a:gd fmla="*/ 244 w 318" name="T48"/>
                  <a:gd fmla="*/ 256 h 320" name="T49"/>
                  <a:gd fmla="*/ 220 w 318" name="T50"/>
                  <a:gd fmla="*/ 293 h 320" name="T51"/>
                  <a:gd fmla="*/ 204 w 318" name="T52"/>
                  <a:gd fmla="*/ 281 h 320" name="T53"/>
                  <a:gd fmla="*/ 180 w 318" name="T54"/>
                  <a:gd fmla="*/ 288 h 320" name="T55"/>
                  <a:gd fmla="*/ 142 w 318" name="T56"/>
                  <a:gd fmla="*/ 290 h 320" name="T57"/>
                  <a:gd fmla="*/ 127 w 318" name="T58"/>
                  <a:gd fmla="*/ 286 h 320" name="T59"/>
                  <a:gd fmla="*/ 101 w 318" name="T60"/>
                  <a:gd fmla="*/ 294 h 320" name="T61"/>
                  <a:gd fmla="*/ 77 w 318" name="T62"/>
                  <a:gd fmla="*/ 260 h 320" name="T63"/>
                  <a:gd fmla="*/ 61 w 318" name="T64"/>
                  <a:gd fmla="*/ 245 h 320" name="T65"/>
                  <a:gd fmla="*/ 27 w 318" name="T66"/>
                  <a:gd fmla="*/ 220 h 320" name="T67"/>
                  <a:gd fmla="*/ 38 w 318" name="T68"/>
                  <a:gd fmla="*/ 204 h 320" name="T69"/>
                  <a:gd fmla="*/ 32 w 318" name="T70"/>
                  <a:gd fmla="*/ 180 h 320" name="T71"/>
                  <a:gd fmla="*/ 33 w 318" name="T72"/>
                  <a:gd fmla="*/ 143 h 320" name="T73"/>
                  <a:gd fmla="*/ 37 w 318" name="T74"/>
                  <a:gd fmla="*/ 129 h 320" name="T75"/>
                  <a:gd fmla="*/ 25 w 318" name="T76"/>
                  <a:gd fmla="*/ 102 h 320" name="T77"/>
                  <a:gd fmla="*/ 65 w 318" name="T78"/>
                  <a:gd fmla="*/ 79 h 320" name="T79"/>
                  <a:gd fmla="*/ 80 w 318" name="T80"/>
                  <a:gd fmla="*/ 65 h 320" name="T81"/>
                  <a:gd fmla="*/ 114 w 318" name="T82"/>
                  <a:gd fmla="*/ 45 h 320" name="T83"/>
                  <a:gd fmla="*/ 133 w 318" name="T84"/>
                  <a:gd fmla="*/ 40 h 320" name="T85"/>
                  <a:gd fmla="*/ 173 w 318" name="T86"/>
                  <a:gd fmla="*/ 14 h 320" name="T87"/>
                  <a:gd fmla="*/ 182 w 318" name="T88"/>
                  <a:gd fmla="*/ 40 h 320" name="T89"/>
                  <a:gd fmla="*/ 218 w 318" name="T90"/>
                  <a:gd fmla="*/ 25 h 320" name="T91"/>
                  <a:gd fmla="*/ 240 w 318" name="T92"/>
                  <a:gd fmla="*/ 68 h 320" name="T93"/>
                  <a:gd fmla="*/ 253 w 318" name="T94"/>
                  <a:gd fmla="*/ 80 h 320" name="T95"/>
                  <a:gd fmla="*/ 274 w 318" name="T96"/>
                  <a:gd fmla="*/ 115 h 320" name="T97"/>
                  <a:gd fmla="*/ 281 w 318" name="T98"/>
                  <a:gd fmla="*/ 134 h 320" name="T99"/>
                  <a:gd fmla="*/ 304 w 318" name="T100"/>
                  <a:gd fmla="*/ 173 h 320" name="T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b="b" l="0" r="r" t="0"/>
                <a:pathLst>
                  <a:path h="320" w="318">
                    <a:moveTo>
                      <a:pt x="290" y="119"/>
                    </a:moveTo>
                    <a:lnTo>
                      <a:pt x="310" y="102"/>
                    </a:lnTo>
                    <a:lnTo>
                      <a:pt x="284" y="55"/>
                    </a:lnTo>
                    <a:lnTo>
                      <a:pt x="257" y="64"/>
                    </a:lnTo>
                    <a:lnTo>
                      <a:pt x="257" y="64"/>
                    </a:lnTo>
                    <a:lnTo>
                      <a:pt x="253" y="61"/>
                    </a:lnTo>
                    <a:lnTo>
                      <a:pt x="260" y="34"/>
                    </a:lnTo>
                    <a:lnTo>
                      <a:pt x="215" y="8"/>
                    </a:lnTo>
                    <a:lnTo>
                      <a:pt x="195" y="28"/>
                    </a:lnTo>
                    <a:lnTo>
                      <a:pt x="195" y="28"/>
                    </a:lnTo>
                    <a:lnTo>
                      <a:pt x="190" y="27"/>
                    </a:lnTo>
                    <a:lnTo>
                      <a:pt x="185" y="0"/>
                    </a:lnTo>
                    <a:lnTo>
                      <a:pt x="131" y="0"/>
                    </a:lnTo>
                    <a:lnTo>
                      <a:pt x="125" y="27"/>
                    </a:lnTo>
                    <a:lnTo>
                      <a:pt x="125" y="27"/>
                    </a:lnTo>
                    <a:lnTo>
                      <a:pt x="119" y="29"/>
                    </a:lnTo>
                    <a:lnTo>
                      <a:pt x="101" y="9"/>
                    </a:lnTo>
                    <a:lnTo>
                      <a:pt x="55" y="36"/>
                    </a:lnTo>
                    <a:lnTo>
                      <a:pt x="62" y="61"/>
                    </a:lnTo>
                    <a:lnTo>
                      <a:pt x="62" y="61"/>
                    </a:lnTo>
                    <a:lnTo>
                      <a:pt x="57" y="66"/>
                    </a:lnTo>
                    <a:lnTo>
                      <a:pt x="33" y="58"/>
                    </a:lnTo>
                    <a:lnTo>
                      <a:pt x="7" y="105"/>
                    </a:lnTo>
                    <a:lnTo>
                      <a:pt x="25" y="120"/>
                    </a:lnTo>
                    <a:lnTo>
                      <a:pt x="25" y="120"/>
                    </a:lnTo>
                    <a:lnTo>
                      <a:pt x="21" y="131"/>
                    </a:lnTo>
                    <a:lnTo>
                      <a:pt x="0" y="135"/>
                    </a:lnTo>
                    <a:lnTo>
                      <a:pt x="0" y="188"/>
                    </a:lnTo>
                    <a:lnTo>
                      <a:pt x="20" y="192"/>
                    </a:lnTo>
                    <a:lnTo>
                      <a:pt x="20" y="192"/>
                    </a:lnTo>
                    <a:lnTo>
                      <a:pt x="24" y="205"/>
                    </a:lnTo>
                    <a:lnTo>
                      <a:pt x="8" y="218"/>
                    </a:lnTo>
                    <a:lnTo>
                      <a:pt x="35" y="264"/>
                    </a:lnTo>
                    <a:lnTo>
                      <a:pt x="54" y="258"/>
                    </a:lnTo>
                    <a:lnTo>
                      <a:pt x="54" y="258"/>
                    </a:lnTo>
                    <a:lnTo>
                      <a:pt x="64" y="268"/>
                    </a:lnTo>
                    <a:lnTo>
                      <a:pt x="58" y="285"/>
                    </a:lnTo>
                    <a:lnTo>
                      <a:pt x="104" y="312"/>
                    </a:lnTo>
                    <a:lnTo>
                      <a:pt x="116" y="298"/>
                    </a:lnTo>
                    <a:lnTo>
                      <a:pt x="116" y="298"/>
                    </a:lnTo>
                    <a:lnTo>
                      <a:pt x="131" y="301"/>
                    </a:lnTo>
                    <a:lnTo>
                      <a:pt x="135" y="320"/>
                    </a:lnTo>
                    <a:lnTo>
                      <a:pt x="188" y="320"/>
                    </a:lnTo>
                    <a:lnTo>
                      <a:pt x="192" y="300"/>
                    </a:lnTo>
                    <a:lnTo>
                      <a:pt x="192" y="300"/>
                    </a:lnTo>
                    <a:lnTo>
                      <a:pt x="205" y="296"/>
                    </a:lnTo>
                    <a:lnTo>
                      <a:pt x="218" y="310"/>
                    </a:lnTo>
                    <a:lnTo>
                      <a:pt x="263" y="284"/>
                    </a:lnTo>
                    <a:lnTo>
                      <a:pt x="257" y="264"/>
                    </a:lnTo>
                    <a:lnTo>
                      <a:pt x="257" y="264"/>
                    </a:lnTo>
                    <a:lnTo>
                      <a:pt x="264" y="255"/>
                    </a:lnTo>
                    <a:lnTo>
                      <a:pt x="285" y="261"/>
                    </a:lnTo>
                    <a:lnTo>
                      <a:pt x="312" y="215"/>
                    </a:lnTo>
                    <a:lnTo>
                      <a:pt x="294" y="199"/>
                    </a:lnTo>
                    <a:lnTo>
                      <a:pt x="294" y="199"/>
                    </a:lnTo>
                    <a:lnTo>
                      <a:pt x="296" y="190"/>
                    </a:lnTo>
                    <a:lnTo>
                      <a:pt x="318" y="185"/>
                    </a:lnTo>
                    <a:lnTo>
                      <a:pt x="318" y="132"/>
                    </a:lnTo>
                    <a:lnTo>
                      <a:pt x="293" y="126"/>
                    </a:lnTo>
                    <a:lnTo>
                      <a:pt x="293" y="126"/>
                    </a:lnTo>
                    <a:lnTo>
                      <a:pt x="290" y="119"/>
                    </a:lnTo>
                    <a:lnTo>
                      <a:pt x="290" y="119"/>
                    </a:lnTo>
                    <a:close/>
                    <a:moveTo>
                      <a:pt x="304" y="173"/>
                    </a:moveTo>
                    <a:lnTo>
                      <a:pt x="283" y="178"/>
                    </a:lnTo>
                    <a:lnTo>
                      <a:pt x="283" y="183"/>
                    </a:lnTo>
                    <a:lnTo>
                      <a:pt x="283" y="183"/>
                    </a:lnTo>
                    <a:lnTo>
                      <a:pt x="278" y="199"/>
                    </a:lnTo>
                    <a:lnTo>
                      <a:pt x="277" y="203"/>
                    </a:lnTo>
                    <a:lnTo>
                      <a:pt x="294" y="218"/>
                    </a:lnTo>
                    <a:lnTo>
                      <a:pt x="278" y="244"/>
                    </a:lnTo>
                    <a:lnTo>
                      <a:pt x="260" y="238"/>
                    </a:lnTo>
                    <a:lnTo>
                      <a:pt x="257" y="242"/>
                    </a:lnTo>
                    <a:lnTo>
                      <a:pt x="257" y="242"/>
                    </a:lnTo>
                    <a:lnTo>
                      <a:pt x="250" y="250"/>
                    </a:lnTo>
                    <a:lnTo>
                      <a:pt x="244" y="256"/>
                    </a:lnTo>
                    <a:lnTo>
                      <a:pt x="241" y="259"/>
                    </a:lnTo>
                    <a:lnTo>
                      <a:pt x="246" y="278"/>
                    </a:lnTo>
                    <a:lnTo>
                      <a:pt x="220" y="293"/>
                    </a:lnTo>
                    <a:lnTo>
                      <a:pt x="208" y="280"/>
                    </a:lnTo>
                    <a:lnTo>
                      <a:pt x="204" y="281"/>
                    </a:lnTo>
                    <a:lnTo>
                      <a:pt x="204" y="281"/>
                    </a:lnTo>
                    <a:lnTo>
                      <a:pt x="194" y="285"/>
                    </a:lnTo>
                    <a:lnTo>
                      <a:pt x="185" y="287"/>
                    </a:lnTo>
                    <a:lnTo>
                      <a:pt x="180" y="288"/>
                    </a:lnTo>
                    <a:lnTo>
                      <a:pt x="176" y="306"/>
                    </a:lnTo>
                    <a:lnTo>
                      <a:pt x="146" y="306"/>
                    </a:lnTo>
                    <a:lnTo>
                      <a:pt x="142" y="290"/>
                    </a:lnTo>
                    <a:lnTo>
                      <a:pt x="138" y="288"/>
                    </a:lnTo>
                    <a:lnTo>
                      <a:pt x="138" y="288"/>
                    </a:lnTo>
                    <a:lnTo>
                      <a:pt x="127" y="286"/>
                    </a:lnTo>
                    <a:lnTo>
                      <a:pt x="116" y="283"/>
                    </a:lnTo>
                    <a:lnTo>
                      <a:pt x="112" y="282"/>
                    </a:lnTo>
                    <a:lnTo>
                      <a:pt x="101" y="294"/>
                    </a:lnTo>
                    <a:lnTo>
                      <a:pt x="74" y="279"/>
                    </a:lnTo>
                    <a:lnTo>
                      <a:pt x="80" y="264"/>
                    </a:lnTo>
                    <a:lnTo>
                      <a:pt x="77" y="260"/>
                    </a:lnTo>
                    <a:lnTo>
                      <a:pt x="77" y="260"/>
                    </a:lnTo>
                    <a:lnTo>
                      <a:pt x="68" y="253"/>
                    </a:lnTo>
                    <a:lnTo>
                      <a:pt x="61" y="245"/>
                    </a:lnTo>
                    <a:lnTo>
                      <a:pt x="58" y="242"/>
                    </a:lnTo>
                    <a:lnTo>
                      <a:pt x="42" y="247"/>
                    </a:lnTo>
                    <a:lnTo>
                      <a:pt x="27" y="220"/>
                    </a:lnTo>
                    <a:lnTo>
                      <a:pt x="40" y="210"/>
                    </a:lnTo>
                    <a:lnTo>
                      <a:pt x="38" y="204"/>
                    </a:lnTo>
                    <a:lnTo>
                      <a:pt x="38" y="204"/>
                    </a:lnTo>
                    <a:lnTo>
                      <a:pt x="35" y="196"/>
                    </a:lnTo>
                    <a:lnTo>
                      <a:pt x="33" y="185"/>
                    </a:lnTo>
                    <a:lnTo>
                      <a:pt x="32" y="180"/>
                    </a:lnTo>
                    <a:lnTo>
                      <a:pt x="14" y="176"/>
                    </a:lnTo>
                    <a:lnTo>
                      <a:pt x="14" y="146"/>
                    </a:lnTo>
                    <a:lnTo>
                      <a:pt x="33" y="143"/>
                    </a:lnTo>
                    <a:lnTo>
                      <a:pt x="34" y="137"/>
                    </a:lnTo>
                    <a:lnTo>
                      <a:pt x="34" y="137"/>
                    </a:lnTo>
                    <a:lnTo>
                      <a:pt x="37" y="129"/>
                    </a:lnTo>
                    <a:lnTo>
                      <a:pt x="39" y="120"/>
                    </a:lnTo>
                    <a:lnTo>
                      <a:pt x="41" y="116"/>
                    </a:lnTo>
                    <a:lnTo>
                      <a:pt x="25" y="102"/>
                    </a:lnTo>
                    <a:lnTo>
                      <a:pt x="40" y="76"/>
                    </a:lnTo>
                    <a:lnTo>
                      <a:pt x="61" y="82"/>
                    </a:lnTo>
                    <a:lnTo>
                      <a:pt x="65" y="79"/>
                    </a:lnTo>
                    <a:lnTo>
                      <a:pt x="65" y="79"/>
                    </a:lnTo>
                    <a:lnTo>
                      <a:pt x="75" y="68"/>
                    </a:lnTo>
                    <a:lnTo>
                      <a:pt x="80" y="65"/>
                    </a:lnTo>
                    <a:lnTo>
                      <a:pt x="72" y="42"/>
                    </a:lnTo>
                    <a:lnTo>
                      <a:pt x="98" y="27"/>
                    </a:lnTo>
                    <a:lnTo>
                      <a:pt x="114" y="45"/>
                    </a:lnTo>
                    <a:lnTo>
                      <a:pt x="119" y="43"/>
                    </a:lnTo>
                    <a:lnTo>
                      <a:pt x="119" y="43"/>
                    </a:lnTo>
                    <a:lnTo>
                      <a:pt x="133" y="40"/>
                    </a:lnTo>
                    <a:lnTo>
                      <a:pt x="137" y="39"/>
                    </a:lnTo>
                    <a:lnTo>
                      <a:pt x="142" y="14"/>
                    </a:lnTo>
                    <a:lnTo>
                      <a:pt x="173" y="14"/>
                    </a:lnTo>
                    <a:lnTo>
                      <a:pt x="178" y="39"/>
                    </a:lnTo>
                    <a:lnTo>
                      <a:pt x="182" y="40"/>
                    </a:lnTo>
                    <a:lnTo>
                      <a:pt x="182" y="40"/>
                    </a:lnTo>
                    <a:lnTo>
                      <a:pt x="195" y="43"/>
                    </a:lnTo>
                    <a:lnTo>
                      <a:pt x="200" y="44"/>
                    </a:lnTo>
                    <a:lnTo>
                      <a:pt x="218" y="25"/>
                    </a:lnTo>
                    <a:lnTo>
                      <a:pt x="244" y="40"/>
                    </a:lnTo>
                    <a:lnTo>
                      <a:pt x="236" y="65"/>
                    </a:lnTo>
                    <a:lnTo>
                      <a:pt x="240" y="68"/>
                    </a:lnTo>
                    <a:lnTo>
                      <a:pt x="240" y="68"/>
                    </a:lnTo>
                    <a:lnTo>
                      <a:pt x="249" y="77"/>
                    </a:lnTo>
                    <a:lnTo>
                      <a:pt x="253" y="80"/>
                    </a:lnTo>
                    <a:lnTo>
                      <a:pt x="277" y="72"/>
                    </a:lnTo>
                    <a:lnTo>
                      <a:pt x="293" y="98"/>
                    </a:lnTo>
                    <a:lnTo>
                      <a:pt x="274" y="115"/>
                    </a:lnTo>
                    <a:lnTo>
                      <a:pt x="276" y="119"/>
                    </a:lnTo>
                    <a:lnTo>
                      <a:pt x="276" y="119"/>
                    </a:lnTo>
                    <a:lnTo>
                      <a:pt x="281" y="134"/>
                    </a:lnTo>
                    <a:lnTo>
                      <a:pt x="282" y="138"/>
                    </a:lnTo>
                    <a:lnTo>
                      <a:pt x="304" y="143"/>
                    </a:lnTo>
                    <a:lnTo>
                      <a:pt x="304" y="1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48" name="Freeform 57"/>
              <p:cNvSpPr>
                <a:spLocks noEditPoints="1"/>
              </p:cNvSpPr>
              <p:nvPr/>
            </p:nvSpPr>
            <p:spPr bwMode="auto">
              <a:xfrm>
                <a:off x="2963863" y="3462338"/>
                <a:ext cx="242888" cy="244475"/>
              </a:xfrm>
              <a:custGeom>
                <a:avLst/>
                <a:gdLst>
                  <a:gd fmla="*/ 77 w 153" name="T0"/>
                  <a:gd fmla="*/ 0 h 154" name="T1"/>
                  <a:gd fmla="*/ 61 w 153" name="T2"/>
                  <a:gd fmla="*/ 2 h 154" name="T3"/>
                  <a:gd fmla="*/ 46 w 153" name="T4"/>
                  <a:gd fmla="*/ 6 h 154" name="T5"/>
                  <a:gd fmla="*/ 33 w 153" name="T6"/>
                  <a:gd fmla="*/ 14 h 154" name="T7"/>
                  <a:gd fmla="*/ 23 w 153" name="T8"/>
                  <a:gd fmla="*/ 22 h 154" name="T9"/>
                  <a:gd fmla="*/ 13 w 153" name="T10"/>
                  <a:gd fmla="*/ 34 h 154" name="T11"/>
                  <a:gd fmla="*/ 5 w 153" name="T12"/>
                  <a:gd fmla="*/ 47 h 154" name="T13"/>
                  <a:gd fmla="*/ 1 w 153" name="T14"/>
                  <a:gd fmla="*/ 61 h 154" name="T15"/>
                  <a:gd fmla="*/ 0 w 153" name="T16"/>
                  <a:gd fmla="*/ 77 h 154" name="T17"/>
                  <a:gd fmla="*/ 0 w 153" name="T18"/>
                  <a:gd fmla="*/ 85 h 154" name="T19"/>
                  <a:gd fmla="*/ 3 w 153" name="T20"/>
                  <a:gd fmla="*/ 100 h 154" name="T21"/>
                  <a:gd fmla="*/ 8 w 153" name="T22"/>
                  <a:gd fmla="*/ 114 h 154" name="T23"/>
                  <a:gd fmla="*/ 17 w 153" name="T24"/>
                  <a:gd fmla="*/ 126 h 154" name="T25"/>
                  <a:gd fmla="*/ 28 w 153" name="T26"/>
                  <a:gd fmla="*/ 137 h 154" name="T27"/>
                  <a:gd fmla="*/ 40 w 153" name="T28"/>
                  <a:gd fmla="*/ 144 h 154" name="T29"/>
                  <a:gd fmla="*/ 54 w 153" name="T30"/>
                  <a:gd fmla="*/ 151 h 154" name="T31"/>
                  <a:gd fmla="*/ 69 w 153" name="T32"/>
                  <a:gd fmla="*/ 154 h 154" name="T33"/>
                  <a:gd fmla="*/ 77 w 153" name="T34"/>
                  <a:gd fmla="*/ 154 h 154" name="T35"/>
                  <a:gd fmla="*/ 92 w 153" name="T36"/>
                  <a:gd fmla="*/ 153 h 154" name="T37"/>
                  <a:gd fmla="*/ 107 w 153" name="T38"/>
                  <a:gd fmla="*/ 147 h 154" name="T39"/>
                  <a:gd fmla="*/ 120 w 153" name="T40"/>
                  <a:gd fmla="*/ 141 h 154" name="T41"/>
                  <a:gd fmla="*/ 132 w 153" name="T42"/>
                  <a:gd fmla="*/ 131 h 154" name="T43"/>
                  <a:gd fmla="*/ 140 w 153" name="T44"/>
                  <a:gd fmla="*/ 120 h 154" name="T45"/>
                  <a:gd fmla="*/ 148 w 153" name="T46"/>
                  <a:gd fmla="*/ 106 h 154" name="T47"/>
                  <a:gd fmla="*/ 152 w 153" name="T48"/>
                  <a:gd fmla="*/ 92 h 154" name="T49"/>
                  <a:gd fmla="*/ 153 w 153" name="T50"/>
                  <a:gd fmla="*/ 77 h 154" name="T51"/>
                  <a:gd fmla="*/ 153 w 153" name="T52"/>
                  <a:gd fmla="*/ 69 h 154" name="T53"/>
                  <a:gd fmla="*/ 150 w 153" name="T54"/>
                  <a:gd fmla="*/ 55 h 154" name="T55"/>
                  <a:gd fmla="*/ 145 w 153" name="T56"/>
                  <a:gd fmla="*/ 41 h 154" name="T57"/>
                  <a:gd fmla="*/ 136 w 153" name="T58"/>
                  <a:gd fmla="*/ 28 h 154" name="T59"/>
                  <a:gd fmla="*/ 125 w 153" name="T60"/>
                  <a:gd fmla="*/ 18 h 154" name="T61"/>
                  <a:gd fmla="*/ 113 w 153" name="T62"/>
                  <a:gd fmla="*/ 9 h 154" name="T63"/>
                  <a:gd fmla="*/ 99 w 153" name="T64"/>
                  <a:gd fmla="*/ 4 h 154" name="T65"/>
                  <a:gd fmla="*/ 84 w 153" name="T66"/>
                  <a:gd fmla="*/ 1 h 154" name="T67"/>
                  <a:gd fmla="*/ 77 w 153" name="T68"/>
                  <a:gd fmla="*/ 0 h 154" name="T69"/>
                  <a:gd fmla="*/ 77 w 153" name="T70"/>
                  <a:gd fmla="*/ 140 h 154" name="T71"/>
                  <a:gd fmla="*/ 64 w 153" name="T72"/>
                  <a:gd fmla="*/ 139 h 154" name="T73"/>
                  <a:gd fmla="*/ 42 w 153" name="T74"/>
                  <a:gd fmla="*/ 129 h 154" name="T75"/>
                  <a:gd fmla="*/ 25 w 153" name="T76"/>
                  <a:gd fmla="*/ 112 h 154" name="T77"/>
                  <a:gd fmla="*/ 15 w 153" name="T78"/>
                  <a:gd fmla="*/ 89 h 154" name="T79"/>
                  <a:gd fmla="*/ 14 w 153" name="T80"/>
                  <a:gd fmla="*/ 77 h 154" name="T81"/>
                  <a:gd fmla="*/ 14 w 153" name="T82"/>
                  <a:gd fmla="*/ 71 h 154" name="T83"/>
                  <a:gd fmla="*/ 18 w 153" name="T84"/>
                  <a:gd fmla="*/ 52 h 154" name="T85"/>
                  <a:gd fmla="*/ 32 w 153" name="T86"/>
                  <a:gd fmla="*/ 33 h 154" name="T87"/>
                  <a:gd fmla="*/ 52 w 153" name="T88"/>
                  <a:gd fmla="*/ 19 h 154" name="T89"/>
                  <a:gd fmla="*/ 70 w 153" name="T90"/>
                  <a:gd fmla="*/ 15 h 154" name="T91"/>
                  <a:gd fmla="*/ 77 w 153" name="T92"/>
                  <a:gd fmla="*/ 14 h 154" name="T93"/>
                  <a:gd fmla="*/ 89 w 153" name="T94"/>
                  <a:gd fmla="*/ 16 h 154" name="T95"/>
                  <a:gd fmla="*/ 112 w 153" name="T96"/>
                  <a:gd fmla="*/ 24 h 154" name="T97"/>
                  <a:gd fmla="*/ 128 w 153" name="T98"/>
                  <a:gd fmla="*/ 42 h 154" name="T99"/>
                  <a:gd fmla="*/ 138 w 153" name="T100"/>
                  <a:gd fmla="*/ 64 h 154" name="T101"/>
                  <a:gd fmla="*/ 139 w 153" name="T102"/>
                  <a:gd fmla="*/ 77 h 154" name="T103"/>
                  <a:gd fmla="*/ 139 w 153" name="T104"/>
                  <a:gd fmla="*/ 84 h 154" name="T105"/>
                  <a:gd fmla="*/ 135 w 153" name="T106"/>
                  <a:gd fmla="*/ 101 h 154" name="T107"/>
                  <a:gd fmla="*/ 121 w 153" name="T108"/>
                  <a:gd fmla="*/ 122 h 154" name="T109"/>
                  <a:gd fmla="*/ 101 w 153" name="T110"/>
                  <a:gd fmla="*/ 135 h 154" name="T111"/>
                  <a:gd fmla="*/ 83 w 153" name="T112"/>
                  <a:gd fmla="*/ 140 h 154" name="T113"/>
                  <a:gd fmla="*/ 77 w 153" name="T114"/>
                  <a:gd fmla="*/ 140 h 154" name="T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b="b" l="0" r="r" t="0"/>
                <a:pathLst>
                  <a:path h="154" w="153">
                    <a:moveTo>
                      <a:pt x="77" y="0"/>
                    </a:moveTo>
                    <a:lnTo>
                      <a:pt x="77" y="0"/>
                    </a:lnTo>
                    <a:lnTo>
                      <a:pt x="69" y="1"/>
                    </a:lnTo>
                    <a:lnTo>
                      <a:pt x="61" y="2"/>
                    </a:lnTo>
                    <a:lnTo>
                      <a:pt x="54" y="4"/>
                    </a:lnTo>
                    <a:lnTo>
                      <a:pt x="46" y="6"/>
                    </a:lnTo>
                    <a:lnTo>
                      <a:pt x="40" y="9"/>
                    </a:lnTo>
                    <a:lnTo>
                      <a:pt x="33" y="14"/>
                    </a:lnTo>
                    <a:lnTo>
                      <a:pt x="28" y="18"/>
                    </a:lnTo>
                    <a:lnTo>
                      <a:pt x="23" y="22"/>
                    </a:lnTo>
                    <a:lnTo>
                      <a:pt x="17" y="28"/>
                    </a:lnTo>
                    <a:lnTo>
                      <a:pt x="13" y="34"/>
                    </a:lnTo>
                    <a:lnTo>
                      <a:pt x="8" y="41"/>
                    </a:lnTo>
                    <a:lnTo>
                      <a:pt x="5" y="47"/>
                    </a:lnTo>
                    <a:lnTo>
                      <a:pt x="3" y="55"/>
                    </a:lnTo>
                    <a:lnTo>
                      <a:pt x="1" y="61"/>
                    </a:lnTo>
                    <a:lnTo>
                      <a:pt x="0" y="69"/>
                    </a:lnTo>
                    <a:lnTo>
                      <a:pt x="0" y="77"/>
                    </a:lnTo>
                    <a:lnTo>
                      <a:pt x="0" y="77"/>
                    </a:lnTo>
                    <a:lnTo>
                      <a:pt x="0" y="85"/>
                    </a:lnTo>
                    <a:lnTo>
                      <a:pt x="1" y="92"/>
                    </a:lnTo>
                    <a:lnTo>
                      <a:pt x="3" y="100"/>
                    </a:lnTo>
                    <a:lnTo>
                      <a:pt x="5" y="106"/>
                    </a:lnTo>
                    <a:lnTo>
                      <a:pt x="8" y="114"/>
                    </a:lnTo>
                    <a:lnTo>
                      <a:pt x="13" y="120"/>
                    </a:lnTo>
                    <a:lnTo>
                      <a:pt x="17" y="126"/>
                    </a:lnTo>
                    <a:lnTo>
                      <a:pt x="23" y="131"/>
                    </a:lnTo>
                    <a:lnTo>
                      <a:pt x="28" y="137"/>
                    </a:lnTo>
                    <a:lnTo>
                      <a:pt x="33" y="141"/>
                    </a:lnTo>
                    <a:lnTo>
                      <a:pt x="40" y="144"/>
                    </a:lnTo>
                    <a:lnTo>
                      <a:pt x="46" y="147"/>
                    </a:lnTo>
                    <a:lnTo>
                      <a:pt x="54" y="151"/>
                    </a:lnTo>
                    <a:lnTo>
                      <a:pt x="61" y="153"/>
                    </a:lnTo>
                    <a:lnTo>
                      <a:pt x="69" y="154"/>
                    </a:lnTo>
                    <a:lnTo>
                      <a:pt x="77" y="154"/>
                    </a:lnTo>
                    <a:lnTo>
                      <a:pt x="77" y="154"/>
                    </a:lnTo>
                    <a:lnTo>
                      <a:pt x="84" y="154"/>
                    </a:lnTo>
                    <a:lnTo>
                      <a:pt x="92" y="153"/>
                    </a:lnTo>
                    <a:lnTo>
                      <a:pt x="99" y="151"/>
                    </a:lnTo>
                    <a:lnTo>
                      <a:pt x="107" y="147"/>
                    </a:lnTo>
                    <a:lnTo>
                      <a:pt x="113" y="144"/>
                    </a:lnTo>
                    <a:lnTo>
                      <a:pt x="120" y="141"/>
                    </a:lnTo>
                    <a:lnTo>
                      <a:pt x="125" y="137"/>
                    </a:lnTo>
                    <a:lnTo>
                      <a:pt x="132" y="131"/>
                    </a:lnTo>
                    <a:lnTo>
                      <a:pt x="136" y="126"/>
                    </a:lnTo>
                    <a:lnTo>
                      <a:pt x="140" y="120"/>
                    </a:lnTo>
                    <a:lnTo>
                      <a:pt x="145" y="114"/>
                    </a:lnTo>
                    <a:lnTo>
                      <a:pt x="148" y="106"/>
                    </a:lnTo>
                    <a:lnTo>
                      <a:pt x="150" y="100"/>
                    </a:lnTo>
                    <a:lnTo>
                      <a:pt x="152" y="92"/>
                    </a:lnTo>
                    <a:lnTo>
                      <a:pt x="153" y="85"/>
                    </a:lnTo>
                    <a:lnTo>
                      <a:pt x="153" y="77"/>
                    </a:lnTo>
                    <a:lnTo>
                      <a:pt x="153" y="77"/>
                    </a:lnTo>
                    <a:lnTo>
                      <a:pt x="153" y="69"/>
                    </a:lnTo>
                    <a:lnTo>
                      <a:pt x="152" y="61"/>
                    </a:lnTo>
                    <a:lnTo>
                      <a:pt x="150" y="55"/>
                    </a:lnTo>
                    <a:lnTo>
                      <a:pt x="148" y="47"/>
                    </a:lnTo>
                    <a:lnTo>
                      <a:pt x="145" y="41"/>
                    </a:lnTo>
                    <a:lnTo>
                      <a:pt x="140" y="34"/>
                    </a:lnTo>
                    <a:lnTo>
                      <a:pt x="136" y="28"/>
                    </a:lnTo>
                    <a:lnTo>
                      <a:pt x="132" y="22"/>
                    </a:lnTo>
                    <a:lnTo>
                      <a:pt x="125" y="18"/>
                    </a:lnTo>
                    <a:lnTo>
                      <a:pt x="120" y="14"/>
                    </a:lnTo>
                    <a:lnTo>
                      <a:pt x="113" y="9"/>
                    </a:lnTo>
                    <a:lnTo>
                      <a:pt x="107" y="6"/>
                    </a:lnTo>
                    <a:lnTo>
                      <a:pt x="99" y="4"/>
                    </a:lnTo>
                    <a:lnTo>
                      <a:pt x="92" y="2"/>
                    </a:lnTo>
                    <a:lnTo>
                      <a:pt x="84" y="1"/>
                    </a:lnTo>
                    <a:lnTo>
                      <a:pt x="77" y="0"/>
                    </a:lnTo>
                    <a:lnTo>
                      <a:pt x="77" y="0"/>
                    </a:lnTo>
                    <a:close/>
                    <a:moveTo>
                      <a:pt x="77" y="140"/>
                    </a:moveTo>
                    <a:lnTo>
                      <a:pt x="77" y="140"/>
                    </a:lnTo>
                    <a:lnTo>
                      <a:pt x="70" y="140"/>
                    </a:lnTo>
                    <a:lnTo>
                      <a:pt x="64" y="139"/>
                    </a:lnTo>
                    <a:lnTo>
                      <a:pt x="52" y="135"/>
                    </a:lnTo>
                    <a:lnTo>
                      <a:pt x="42" y="129"/>
                    </a:lnTo>
                    <a:lnTo>
                      <a:pt x="32" y="122"/>
                    </a:lnTo>
                    <a:lnTo>
                      <a:pt x="25" y="112"/>
                    </a:lnTo>
                    <a:lnTo>
                      <a:pt x="18" y="101"/>
                    </a:lnTo>
                    <a:lnTo>
                      <a:pt x="15" y="89"/>
                    </a:lnTo>
                    <a:lnTo>
                      <a:pt x="14" y="84"/>
                    </a:lnTo>
                    <a:lnTo>
                      <a:pt x="14" y="77"/>
                    </a:lnTo>
                    <a:lnTo>
                      <a:pt x="14" y="77"/>
                    </a:lnTo>
                    <a:lnTo>
                      <a:pt x="14" y="71"/>
                    </a:lnTo>
                    <a:lnTo>
                      <a:pt x="15" y="64"/>
                    </a:lnTo>
                    <a:lnTo>
                      <a:pt x="18" y="52"/>
                    </a:lnTo>
                    <a:lnTo>
                      <a:pt x="25" y="42"/>
                    </a:lnTo>
                    <a:lnTo>
                      <a:pt x="32" y="33"/>
                    </a:lnTo>
                    <a:lnTo>
                      <a:pt x="42" y="24"/>
                    </a:lnTo>
                    <a:lnTo>
                      <a:pt x="52" y="19"/>
                    </a:lnTo>
                    <a:lnTo>
                      <a:pt x="64" y="16"/>
                    </a:lnTo>
                    <a:lnTo>
                      <a:pt x="70" y="15"/>
                    </a:lnTo>
                    <a:lnTo>
                      <a:pt x="77" y="14"/>
                    </a:lnTo>
                    <a:lnTo>
                      <a:pt x="77" y="14"/>
                    </a:lnTo>
                    <a:lnTo>
                      <a:pt x="83" y="15"/>
                    </a:lnTo>
                    <a:lnTo>
                      <a:pt x="89" y="16"/>
                    </a:lnTo>
                    <a:lnTo>
                      <a:pt x="101" y="19"/>
                    </a:lnTo>
                    <a:lnTo>
                      <a:pt x="112" y="24"/>
                    </a:lnTo>
                    <a:lnTo>
                      <a:pt x="121" y="33"/>
                    </a:lnTo>
                    <a:lnTo>
                      <a:pt x="128" y="42"/>
                    </a:lnTo>
                    <a:lnTo>
                      <a:pt x="135" y="52"/>
                    </a:lnTo>
                    <a:lnTo>
                      <a:pt x="138" y="64"/>
                    </a:lnTo>
                    <a:lnTo>
                      <a:pt x="139" y="71"/>
                    </a:lnTo>
                    <a:lnTo>
                      <a:pt x="139" y="77"/>
                    </a:lnTo>
                    <a:lnTo>
                      <a:pt x="139" y="77"/>
                    </a:lnTo>
                    <a:lnTo>
                      <a:pt x="139" y="84"/>
                    </a:lnTo>
                    <a:lnTo>
                      <a:pt x="138" y="89"/>
                    </a:lnTo>
                    <a:lnTo>
                      <a:pt x="135" y="101"/>
                    </a:lnTo>
                    <a:lnTo>
                      <a:pt x="128" y="112"/>
                    </a:lnTo>
                    <a:lnTo>
                      <a:pt x="121" y="122"/>
                    </a:lnTo>
                    <a:lnTo>
                      <a:pt x="112" y="129"/>
                    </a:lnTo>
                    <a:lnTo>
                      <a:pt x="101" y="135"/>
                    </a:lnTo>
                    <a:lnTo>
                      <a:pt x="89" y="139"/>
                    </a:lnTo>
                    <a:lnTo>
                      <a:pt x="83" y="140"/>
                    </a:lnTo>
                    <a:lnTo>
                      <a:pt x="77" y="140"/>
                    </a:lnTo>
                    <a:lnTo>
                      <a:pt x="77" y="1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49" name="Freeform 58"/>
              <p:cNvSpPr>
                <a:spLocks noEditPoints="1"/>
              </p:cNvSpPr>
              <p:nvPr/>
            </p:nvSpPr>
            <p:spPr bwMode="auto">
              <a:xfrm>
                <a:off x="3238500" y="3127375"/>
                <a:ext cx="341313" cy="342900"/>
              </a:xfrm>
              <a:custGeom>
                <a:avLst/>
                <a:gdLst>
                  <a:gd fmla="*/ 197 w 215" name="T0"/>
                  <a:gd fmla="*/ 83 h 216" name="T1"/>
                  <a:gd fmla="*/ 209 w 215" name="T2"/>
                  <a:gd fmla="*/ 70 h 216" name="T3"/>
                  <a:gd fmla="*/ 171 w 215" name="T4"/>
                  <a:gd fmla="*/ 42 h 216" name="T5"/>
                  <a:gd fmla="*/ 143 w 215" name="T6"/>
                  <a:gd fmla="*/ 4 h 216" name="T7"/>
                  <a:gd fmla="*/ 129 w 215" name="T8"/>
                  <a:gd fmla="*/ 18 h 216" name="T9"/>
                  <a:gd fmla="*/ 83 w 215" name="T10"/>
                  <a:gd fmla="*/ 18 h 216" name="T11"/>
                  <a:gd fmla="*/ 69 w 215" name="T12"/>
                  <a:gd fmla="*/ 5 h 216" name="T13"/>
                  <a:gd fmla="*/ 41 w 215" name="T14"/>
                  <a:gd fmla="*/ 41 h 216" name="T15"/>
                  <a:gd fmla="*/ 3 w 215" name="T16"/>
                  <a:gd fmla="*/ 71 h 216" name="T17"/>
                  <a:gd fmla="*/ 14 w 215" name="T18"/>
                  <a:gd fmla="*/ 86 h 216" name="T19"/>
                  <a:gd fmla="*/ 13 w 215" name="T20"/>
                  <a:gd fmla="*/ 132 h 216" name="T21"/>
                  <a:gd fmla="*/ 4 w 215" name="T22"/>
                  <a:gd fmla="*/ 146 h 216" name="T23"/>
                  <a:gd fmla="*/ 36 w 215" name="T24"/>
                  <a:gd fmla="*/ 175 h 216" name="T25"/>
                  <a:gd fmla="*/ 71 w 215" name="T26"/>
                  <a:gd fmla="*/ 212 h 216" name="T27"/>
                  <a:gd fmla="*/ 86 w 215" name="T28"/>
                  <a:gd fmla="*/ 203 h 216" name="T29"/>
                  <a:gd fmla="*/ 130 w 215" name="T30"/>
                  <a:gd fmla="*/ 202 h 216" name="T31"/>
                  <a:gd fmla="*/ 144 w 215" name="T32"/>
                  <a:gd fmla="*/ 211 h 216" name="T33"/>
                  <a:gd fmla="*/ 174 w 215" name="T34"/>
                  <a:gd fmla="*/ 177 h 216" name="T35"/>
                  <a:gd fmla="*/ 210 w 215" name="T36"/>
                  <a:gd fmla="*/ 144 h 216" name="T37"/>
                  <a:gd fmla="*/ 198 w 215" name="T38"/>
                  <a:gd fmla="*/ 130 h 216" name="T39"/>
                  <a:gd fmla="*/ 184 w 215" name="T40"/>
                  <a:gd fmla="*/ 161 h 216" name="T41"/>
                  <a:gd fmla="*/ 169 w 215" name="T42"/>
                  <a:gd fmla="*/ 161 h 216" name="T43"/>
                  <a:gd fmla="*/ 162 w 215" name="T44"/>
                  <a:gd fmla="*/ 185 h 216" name="T45"/>
                  <a:gd fmla="*/ 136 w 215" name="T46"/>
                  <a:gd fmla="*/ 186 h 216" name="T47"/>
                  <a:gd fmla="*/ 118 w 215" name="T48"/>
                  <a:gd fmla="*/ 191 h 216" name="T49"/>
                  <a:gd fmla="*/ 98 w 215" name="T50"/>
                  <a:gd fmla="*/ 191 h 216" name="T51"/>
                  <a:gd fmla="*/ 80 w 215" name="T52"/>
                  <a:gd fmla="*/ 187 h 216" name="T53"/>
                  <a:gd fmla="*/ 54 w 215" name="T54"/>
                  <a:gd fmla="*/ 186 h 216" name="T55"/>
                  <a:gd fmla="*/ 54 w 215" name="T56"/>
                  <a:gd fmla="*/ 173 h 216" name="T57"/>
                  <a:gd fmla="*/ 30 w 215" name="T58"/>
                  <a:gd fmla="*/ 162 h 216" name="T59"/>
                  <a:gd fmla="*/ 29 w 215" name="T60"/>
                  <a:gd fmla="*/ 137 h 216" name="T61"/>
                  <a:gd fmla="*/ 26 w 215" name="T62"/>
                  <a:gd fmla="*/ 120 h 216" name="T63"/>
                  <a:gd fmla="*/ 26 w 215" name="T64"/>
                  <a:gd fmla="*/ 98 h 216" name="T65"/>
                  <a:gd fmla="*/ 30 w 215" name="T66"/>
                  <a:gd fmla="*/ 83 h 216" name="T67"/>
                  <a:gd fmla="*/ 29 w 215" name="T68"/>
                  <a:gd fmla="*/ 55 h 216" name="T69"/>
                  <a:gd fmla="*/ 46 w 215" name="T70"/>
                  <a:gd fmla="*/ 56 h 216" name="T71"/>
                  <a:gd fmla="*/ 53 w 215" name="T72"/>
                  <a:gd fmla="*/ 31 h 216" name="T73"/>
                  <a:gd fmla="*/ 81 w 215" name="T74"/>
                  <a:gd fmla="*/ 33 h 216" name="T75"/>
                  <a:gd fmla="*/ 95 w 215" name="T76"/>
                  <a:gd fmla="*/ 30 h 216" name="T77"/>
                  <a:gd fmla="*/ 117 w 215" name="T78"/>
                  <a:gd fmla="*/ 30 h 216" name="T79"/>
                  <a:gd fmla="*/ 130 w 215" name="T80"/>
                  <a:gd fmla="*/ 33 h 216" name="T81"/>
                  <a:gd fmla="*/ 159 w 215" name="T82"/>
                  <a:gd fmla="*/ 30 h 216" name="T83"/>
                  <a:gd fmla="*/ 158 w 215" name="T84"/>
                  <a:gd fmla="*/ 49 h 216" name="T85"/>
                  <a:gd fmla="*/ 183 w 215" name="T86"/>
                  <a:gd fmla="*/ 53 h 216" name="T87"/>
                  <a:gd fmla="*/ 181 w 215" name="T88"/>
                  <a:gd fmla="*/ 82 h 216" name="T89"/>
                  <a:gd fmla="*/ 185 w 215" name="T90"/>
                  <a:gd fmla="*/ 95 h 216" name="T91"/>
                  <a:gd fmla="*/ 186 w 215" name="T92"/>
                  <a:gd fmla="*/ 118 h 216" name="T93"/>
                  <a:gd fmla="*/ 183 w 215" name="T94"/>
                  <a:gd fmla="*/ 133 h 216" name="T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b="b" l="0" r="r" t="0"/>
                <a:pathLst>
                  <a:path h="216" w="215">
                    <a:moveTo>
                      <a:pt x="215" y="126"/>
                    </a:moveTo>
                    <a:lnTo>
                      <a:pt x="215" y="87"/>
                    </a:lnTo>
                    <a:lnTo>
                      <a:pt x="197" y="83"/>
                    </a:lnTo>
                    <a:lnTo>
                      <a:pt x="197" y="83"/>
                    </a:lnTo>
                    <a:lnTo>
                      <a:pt x="196" y="82"/>
                    </a:lnTo>
                    <a:lnTo>
                      <a:pt x="209" y="70"/>
                    </a:lnTo>
                    <a:lnTo>
                      <a:pt x="190" y="37"/>
                    </a:lnTo>
                    <a:lnTo>
                      <a:pt x="171" y="42"/>
                    </a:lnTo>
                    <a:lnTo>
                      <a:pt x="171" y="42"/>
                    </a:lnTo>
                    <a:lnTo>
                      <a:pt x="171" y="41"/>
                    </a:lnTo>
                    <a:lnTo>
                      <a:pt x="177" y="24"/>
                    </a:lnTo>
                    <a:lnTo>
                      <a:pt x="143" y="4"/>
                    </a:lnTo>
                    <a:lnTo>
                      <a:pt x="130" y="18"/>
                    </a:lnTo>
                    <a:lnTo>
                      <a:pt x="130" y="18"/>
                    </a:lnTo>
                    <a:lnTo>
                      <a:pt x="129" y="18"/>
                    </a:lnTo>
                    <a:lnTo>
                      <a:pt x="125" y="0"/>
                    </a:lnTo>
                    <a:lnTo>
                      <a:pt x="86" y="0"/>
                    </a:lnTo>
                    <a:lnTo>
                      <a:pt x="83" y="18"/>
                    </a:lnTo>
                    <a:lnTo>
                      <a:pt x="83" y="18"/>
                    </a:lnTo>
                    <a:lnTo>
                      <a:pt x="81" y="18"/>
                    </a:lnTo>
                    <a:lnTo>
                      <a:pt x="69" y="5"/>
                    </a:lnTo>
                    <a:lnTo>
                      <a:pt x="35" y="25"/>
                    </a:lnTo>
                    <a:lnTo>
                      <a:pt x="41" y="41"/>
                    </a:lnTo>
                    <a:lnTo>
                      <a:pt x="41" y="41"/>
                    </a:lnTo>
                    <a:lnTo>
                      <a:pt x="39" y="43"/>
                    </a:lnTo>
                    <a:lnTo>
                      <a:pt x="22" y="38"/>
                    </a:lnTo>
                    <a:lnTo>
                      <a:pt x="3" y="71"/>
                    </a:lnTo>
                    <a:lnTo>
                      <a:pt x="15" y="82"/>
                    </a:lnTo>
                    <a:lnTo>
                      <a:pt x="15" y="82"/>
                    </a:lnTo>
                    <a:lnTo>
                      <a:pt x="14" y="86"/>
                    </a:lnTo>
                    <a:lnTo>
                      <a:pt x="0" y="90"/>
                    </a:lnTo>
                    <a:lnTo>
                      <a:pt x="0" y="128"/>
                    </a:lnTo>
                    <a:lnTo>
                      <a:pt x="13" y="132"/>
                    </a:lnTo>
                    <a:lnTo>
                      <a:pt x="13" y="132"/>
                    </a:lnTo>
                    <a:lnTo>
                      <a:pt x="15" y="137"/>
                    </a:lnTo>
                    <a:lnTo>
                      <a:pt x="4" y="146"/>
                    </a:lnTo>
                    <a:lnTo>
                      <a:pt x="23" y="179"/>
                    </a:lnTo>
                    <a:lnTo>
                      <a:pt x="36" y="175"/>
                    </a:lnTo>
                    <a:lnTo>
                      <a:pt x="36" y="175"/>
                    </a:lnTo>
                    <a:lnTo>
                      <a:pt x="41" y="180"/>
                    </a:lnTo>
                    <a:lnTo>
                      <a:pt x="37" y="192"/>
                    </a:lnTo>
                    <a:lnTo>
                      <a:pt x="71" y="212"/>
                    </a:lnTo>
                    <a:lnTo>
                      <a:pt x="80" y="202"/>
                    </a:lnTo>
                    <a:lnTo>
                      <a:pt x="80" y="202"/>
                    </a:lnTo>
                    <a:lnTo>
                      <a:pt x="86" y="203"/>
                    </a:lnTo>
                    <a:lnTo>
                      <a:pt x="88" y="216"/>
                    </a:lnTo>
                    <a:lnTo>
                      <a:pt x="127" y="216"/>
                    </a:lnTo>
                    <a:lnTo>
                      <a:pt x="130" y="202"/>
                    </a:lnTo>
                    <a:lnTo>
                      <a:pt x="130" y="202"/>
                    </a:lnTo>
                    <a:lnTo>
                      <a:pt x="136" y="201"/>
                    </a:lnTo>
                    <a:lnTo>
                      <a:pt x="144" y="211"/>
                    </a:lnTo>
                    <a:lnTo>
                      <a:pt x="179" y="191"/>
                    </a:lnTo>
                    <a:lnTo>
                      <a:pt x="174" y="177"/>
                    </a:lnTo>
                    <a:lnTo>
                      <a:pt x="174" y="177"/>
                    </a:lnTo>
                    <a:lnTo>
                      <a:pt x="177" y="173"/>
                    </a:lnTo>
                    <a:lnTo>
                      <a:pt x="191" y="177"/>
                    </a:lnTo>
                    <a:lnTo>
                      <a:pt x="210" y="144"/>
                    </a:lnTo>
                    <a:lnTo>
                      <a:pt x="198" y="133"/>
                    </a:lnTo>
                    <a:lnTo>
                      <a:pt x="198" y="133"/>
                    </a:lnTo>
                    <a:lnTo>
                      <a:pt x="198" y="130"/>
                    </a:lnTo>
                    <a:lnTo>
                      <a:pt x="215" y="126"/>
                    </a:lnTo>
                    <a:close/>
                    <a:moveTo>
                      <a:pt x="193" y="147"/>
                    </a:moveTo>
                    <a:lnTo>
                      <a:pt x="184" y="161"/>
                    </a:lnTo>
                    <a:lnTo>
                      <a:pt x="172" y="157"/>
                    </a:lnTo>
                    <a:lnTo>
                      <a:pt x="169" y="161"/>
                    </a:lnTo>
                    <a:lnTo>
                      <a:pt x="169" y="161"/>
                    </a:lnTo>
                    <a:lnTo>
                      <a:pt x="161" y="169"/>
                    </a:lnTo>
                    <a:lnTo>
                      <a:pt x="157" y="173"/>
                    </a:lnTo>
                    <a:lnTo>
                      <a:pt x="162" y="185"/>
                    </a:lnTo>
                    <a:lnTo>
                      <a:pt x="148" y="192"/>
                    </a:lnTo>
                    <a:lnTo>
                      <a:pt x="140" y="184"/>
                    </a:lnTo>
                    <a:lnTo>
                      <a:pt x="136" y="186"/>
                    </a:lnTo>
                    <a:lnTo>
                      <a:pt x="136" y="186"/>
                    </a:lnTo>
                    <a:lnTo>
                      <a:pt x="123" y="190"/>
                    </a:lnTo>
                    <a:lnTo>
                      <a:pt x="118" y="191"/>
                    </a:lnTo>
                    <a:lnTo>
                      <a:pt x="116" y="202"/>
                    </a:lnTo>
                    <a:lnTo>
                      <a:pt x="100" y="202"/>
                    </a:lnTo>
                    <a:lnTo>
                      <a:pt x="98" y="191"/>
                    </a:lnTo>
                    <a:lnTo>
                      <a:pt x="93" y="190"/>
                    </a:lnTo>
                    <a:lnTo>
                      <a:pt x="93" y="190"/>
                    </a:lnTo>
                    <a:lnTo>
                      <a:pt x="80" y="187"/>
                    </a:lnTo>
                    <a:lnTo>
                      <a:pt x="75" y="186"/>
                    </a:lnTo>
                    <a:lnTo>
                      <a:pt x="68" y="193"/>
                    </a:lnTo>
                    <a:lnTo>
                      <a:pt x="54" y="186"/>
                    </a:lnTo>
                    <a:lnTo>
                      <a:pt x="57" y="176"/>
                    </a:lnTo>
                    <a:lnTo>
                      <a:pt x="54" y="173"/>
                    </a:lnTo>
                    <a:lnTo>
                      <a:pt x="54" y="173"/>
                    </a:lnTo>
                    <a:lnTo>
                      <a:pt x="44" y="163"/>
                    </a:lnTo>
                    <a:lnTo>
                      <a:pt x="41" y="159"/>
                    </a:lnTo>
                    <a:lnTo>
                      <a:pt x="30" y="162"/>
                    </a:lnTo>
                    <a:lnTo>
                      <a:pt x="22" y="149"/>
                    </a:lnTo>
                    <a:lnTo>
                      <a:pt x="31" y="141"/>
                    </a:lnTo>
                    <a:lnTo>
                      <a:pt x="29" y="137"/>
                    </a:lnTo>
                    <a:lnTo>
                      <a:pt x="29" y="137"/>
                    </a:lnTo>
                    <a:lnTo>
                      <a:pt x="27" y="124"/>
                    </a:lnTo>
                    <a:lnTo>
                      <a:pt x="26" y="120"/>
                    </a:lnTo>
                    <a:lnTo>
                      <a:pt x="14" y="117"/>
                    </a:lnTo>
                    <a:lnTo>
                      <a:pt x="14" y="100"/>
                    </a:lnTo>
                    <a:lnTo>
                      <a:pt x="26" y="98"/>
                    </a:lnTo>
                    <a:lnTo>
                      <a:pt x="27" y="94"/>
                    </a:lnTo>
                    <a:lnTo>
                      <a:pt x="27" y="94"/>
                    </a:lnTo>
                    <a:lnTo>
                      <a:pt x="30" y="83"/>
                    </a:lnTo>
                    <a:lnTo>
                      <a:pt x="32" y="78"/>
                    </a:lnTo>
                    <a:lnTo>
                      <a:pt x="21" y="69"/>
                    </a:lnTo>
                    <a:lnTo>
                      <a:pt x="29" y="55"/>
                    </a:lnTo>
                    <a:lnTo>
                      <a:pt x="43" y="59"/>
                    </a:lnTo>
                    <a:lnTo>
                      <a:pt x="46" y="56"/>
                    </a:lnTo>
                    <a:lnTo>
                      <a:pt x="46" y="56"/>
                    </a:lnTo>
                    <a:lnTo>
                      <a:pt x="54" y="49"/>
                    </a:lnTo>
                    <a:lnTo>
                      <a:pt x="57" y="46"/>
                    </a:lnTo>
                    <a:lnTo>
                      <a:pt x="53" y="31"/>
                    </a:lnTo>
                    <a:lnTo>
                      <a:pt x="67" y="24"/>
                    </a:lnTo>
                    <a:lnTo>
                      <a:pt x="76" y="34"/>
                    </a:lnTo>
                    <a:lnTo>
                      <a:pt x="81" y="33"/>
                    </a:lnTo>
                    <a:lnTo>
                      <a:pt x="81" y="33"/>
                    </a:lnTo>
                    <a:lnTo>
                      <a:pt x="89" y="31"/>
                    </a:lnTo>
                    <a:lnTo>
                      <a:pt x="95" y="30"/>
                    </a:lnTo>
                    <a:lnTo>
                      <a:pt x="98" y="14"/>
                    </a:lnTo>
                    <a:lnTo>
                      <a:pt x="114" y="14"/>
                    </a:lnTo>
                    <a:lnTo>
                      <a:pt x="117" y="30"/>
                    </a:lnTo>
                    <a:lnTo>
                      <a:pt x="122" y="31"/>
                    </a:lnTo>
                    <a:lnTo>
                      <a:pt x="122" y="31"/>
                    </a:lnTo>
                    <a:lnTo>
                      <a:pt x="130" y="33"/>
                    </a:lnTo>
                    <a:lnTo>
                      <a:pt x="135" y="34"/>
                    </a:lnTo>
                    <a:lnTo>
                      <a:pt x="145" y="23"/>
                    </a:lnTo>
                    <a:lnTo>
                      <a:pt x="159" y="30"/>
                    </a:lnTo>
                    <a:lnTo>
                      <a:pt x="154" y="46"/>
                    </a:lnTo>
                    <a:lnTo>
                      <a:pt x="158" y="49"/>
                    </a:lnTo>
                    <a:lnTo>
                      <a:pt x="158" y="49"/>
                    </a:lnTo>
                    <a:lnTo>
                      <a:pt x="165" y="55"/>
                    </a:lnTo>
                    <a:lnTo>
                      <a:pt x="167" y="58"/>
                    </a:lnTo>
                    <a:lnTo>
                      <a:pt x="183" y="53"/>
                    </a:lnTo>
                    <a:lnTo>
                      <a:pt x="192" y="67"/>
                    </a:lnTo>
                    <a:lnTo>
                      <a:pt x="180" y="78"/>
                    </a:lnTo>
                    <a:lnTo>
                      <a:pt x="181" y="82"/>
                    </a:lnTo>
                    <a:lnTo>
                      <a:pt x="181" y="82"/>
                    </a:lnTo>
                    <a:lnTo>
                      <a:pt x="184" y="91"/>
                    </a:lnTo>
                    <a:lnTo>
                      <a:pt x="185" y="95"/>
                    </a:lnTo>
                    <a:lnTo>
                      <a:pt x="201" y="98"/>
                    </a:lnTo>
                    <a:lnTo>
                      <a:pt x="201" y="114"/>
                    </a:lnTo>
                    <a:lnTo>
                      <a:pt x="186" y="118"/>
                    </a:lnTo>
                    <a:lnTo>
                      <a:pt x="185" y="123"/>
                    </a:lnTo>
                    <a:lnTo>
                      <a:pt x="185" y="123"/>
                    </a:lnTo>
                    <a:lnTo>
                      <a:pt x="183" y="133"/>
                    </a:lnTo>
                    <a:lnTo>
                      <a:pt x="182" y="137"/>
                    </a:lnTo>
                    <a:lnTo>
                      <a:pt x="193" y="1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50" name="Freeform 59"/>
              <p:cNvSpPr>
                <a:spLocks noEditPoints="1"/>
              </p:cNvSpPr>
              <p:nvPr/>
            </p:nvSpPr>
            <p:spPr bwMode="auto">
              <a:xfrm>
                <a:off x="3335338" y="3232150"/>
                <a:ext cx="142875" cy="141288"/>
              </a:xfrm>
              <a:custGeom>
                <a:avLst/>
                <a:gdLst>
                  <a:gd fmla="*/ 44 w 90" name="T0"/>
                  <a:gd fmla="*/ 0 h 89" name="T1"/>
                  <a:gd fmla="*/ 27 w 90" name="T2"/>
                  <a:gd fmla="*/ 3 h 89" name="T3"/>
                  <a:gd fmla="*/ 13 w 90" name="T4"/>
                  <a:gd fmla="*/ 13 h 89" name="T5"/>
                  <a:gd fmla="*/ 3 w 90" name="T6"/>
                  <a:gd fmla="*/ 27 h 89" name="T7"/>
                  <a:gd fmla="*/ 0 w 90" name="T8"/>
                  <a:gd fmla="*/ 44 h 89" name="T9"/>
                  <a:gd fmla="*/ 1 w 90" name="T10"/>
                  <a:gd fmla="*/ 54 h 89" name="T11"/>
                  <a:gd fmla="*/ 8 w 90" name="T12"/>
                  <a:gd fmla="*/ 70 h 89" name="T13"/>
                  <a:gd fmla="*/ 20 w 90" name="T14"/>
                  <a:gd fmla="*/ 82 h 89" name="T15"/>
                  <a:gd fmla="*/ 36 w 90" name="T16"/>
                  <a:gd fmla="*/ 88 h 89" name="T17"/>
                  <a:gd fmla="*/ 44 w 90" name="T18"/>
                  <a:gd fmla="*/ 89 h 89" name="T19"/>
                  <a:gd fmla="*/ 62 w 90" name="T20"/>
                  <a:gd fmla="*/ 86 h 89" name="T21"/>
                  <a:gd fmla="*/ 77 w 90" name="T22"/>
                  <a:gd fmla="*/ 76 h 89" name="T23"/>
                  <a:gd fmla="*/ 86 w 90" name="T24"/>
                  <a:gd fmla="*/ 62 h 89" name="T25"/>
                  <a:gd fmla="*/ 90 w 90" name="T26"/>
                  <a:gd fmla="*/ 44 h 89" name="T27"/>
                  <a:gd fmla="*/ 89 w 90" name="T28"/>
                  <a:gd fmla="*/ 35 h 89" name="T29"/>
                  <a:gd fmla="*/ 82 w 90" name="T30"/>
                  <a:gd fmla="*/ 19 h 89" name="T31"/>
                  <a:gd fmla="*/ 69 w 90" name="T32"/>
                  <a:gd fmla="*/ 7 h 89" name="T33"/>
                  <a:gd fmla="*/ 54 w 90" name="T34"/>
                  <a:gd fmla="*/ 1 h 89" name="T35"/>
                  <a:gd fmla="*/ 44 w 90" name="T36"/>
                  <a:gd fmla="*/ 0 h 89" name="T37"/>
                  <a:gd fmla="*/ 44 w 90" name="T38"/>
                  <a:gd fmla="*/ 75 h 89" name="T39"/>
                  <a:gd fmla="*/ 33 w 90" name="T40"/>
                  <a:gd fmla="*/ 73 h 89" name="T41"/>
                  <a:gd fmla="*/ 23 w 90" name="T42"/>
                  <a:gd fmla="*/ 66 h 89" name="T43"/>
                  <a:gd fmla="*/ 16 w 90" name="T44"/>
                  <a:gd fmla="*/ 56 h 89" name="T45"/>
                  <a:gd fmla="*/ 14 w 90" name="T46"/>
                  <a:gd fmla="*/ 44 h 89" name="T47"/>
                  <a:gd fmla="*/ 14 w 90" name="T48"/>
                  <a:gd fmla="*/ 39 h 89" name="T49"/>
                  <a:gd fmla="*/ 20 w 90" name="T50"/>
                  <a:gd fmla="*/ 28 h 89" name="T51"/>
                  <a:gd fmla="*/ 27 w 90" name="T52"/>
                  <a:gd fmla="*/ 19 h 89" name="T53"/>
                  <a:gd fmla="*/ 39 w 90" name="T54"/>
                  <a:gd fmla="*/ 15 h 89" name="T55"/>
                  <a:gd fmla="*/ 44 w 90" name="T56"/>
                  <a:gd fmla="*/ 14 h 89" name="T57"/>
                  <a:gd fmla="*/ 56 w 90" name="T58"/>
                  <a:gd fmla="*/ 16 h 89" name="T59"/>
                  <a:gd fmla="*/ 66 w 90" name="T60"/>
                  <a:gd fmla="*/ 22 h 89" name="T61"/>
                  <a:gd fmla="*/ 73 w 90" name="T62"/>
                  <a:gd fmla="*/ 32 h 89" name="T63"/>
                  <a:gd fmla="*/ 76 w 90" name="T64"/>
                  <a:gd fmla="*/ 44 h 89" name="T65"/>
                  <a:gd fmla="*/ 75 w 90" name="T66"/>
                  <a:gd fmla="*/ 51 h 89" name="T67"/>
                  <a:gd fmla="*/ 70 w 90" name="T68"/>
                  <a:gd fmla="*/ 61 h 89" name="T69"/>
                  <a:gd fmla="*/ 62 w 90" name="T70"/>
                  <a:gd fmla="*/ 70 h 89" name="T71"/>
                  <a:gd fmla="*/ 51 w 90" name="T72"/>
                  <a:gd fmla="*/ 74 h 89" name="T73"/>
                  <a:gd fmla="*/ 44 w 90" name="T74"/>
                  <a:gd fmla="*/ 75 h 89" name="T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b="b" l="0" r="r" t="0"/>
                <a:pathLst>
                  <a:path h="89" w="90">
                    <a:moveTo>
                      <a:pt x="44" y="0"/>
                    </a:moveTo>
                    <a:lnTo>
                      <a:pt x="44" y="0"/>
                    </a:lnTo>
                    <a:lnTo>
                      <a:pt x="36" y="1"/>
                    </a:lnTo>
                    <a:lnTo>
                      <a:pt x="27" y="3"/>
                    </a:lnTo>
                    <a:lnTo>
                      <a:pt x="20" y="7"/>
                    </a:lnTo>
                    <a:lnTo>
                      <a:pt x="13" y="13"/>
                    </a:lnTo>
                    <a:lnTo>
                      <a:pt x="8" y="19"/>
                    </a:lnTo>
                    <a:lnTo>
                      <a:pt x="3" y="27"/>
                    </a:lnTo>
                    <a:lnTo>
                      <a:pt x="1" y="35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1" y="54"/>
                    </a:lnTo>
                    <a:lnTo>
                      <a:pt x="3" y="62"/>
                    </a:lnTo>
                    <a:lnTo>
                      <a:pt x="8" y="70"/>
                    </a:lnTo>
                    <a:lnTo>
                      <a:pt x="13" y="76"/>
                    </a:lnTo>
                    <a:lnTo>
                      <a:pt x="20" y="82"/>
                    </a:lnTo>
                    <a:lnTo>
                      <a:pt x="27" y="86"/>
                    </a:lnTo>
                    <a:lnTo>
                      <a:pt x="36" y="88"/>
                    </a:lnTo>
                    <a:lnTo>
                      <a:pt x="44" y="89"/>
                    </a:lnTo>
                    <a:lnTo>
                      <a:pt x="44" y="89"/>
                    </a:lnTo>
                    <a:lnTo>
                      <a:pt x="54" y="88"/>
                    </a:lnTo>
                    <a:lnTo>
                      <a:pt x="62" y="86"/>
                    </a:lnTo>
                    <a:lnTo>
                      <a:pt x="69" y="82"/>
                    </a:lnTo>
                    <a:lnTo>
                      <a:pt x="77" y="76"/>
                    </a:lnTo>
                    <a:lnTo>
                      <a:pt x="82" y="70"/>
                    </a:lnTo>
                    <a:lnTo>
                      <a:pt x="86" y="62"/>
                    </a:lnTo>
                    <a:lnTo>
                      <a:pt x="89" y="54"/>
                    </a:lnTo>
                    <a:lnTo>
                      <a:pt x="90" y="44"/>
                    </a:lnTo>
                    <a:lnTo>
                      <a:pt x="90" y="44"/>
                    </a:lnTo>
                    <a:lnTo>
                      <a:pt x="89" y="35"/>
                    </a:lnTo>
                    <a:lnTo>
                      <a:pt x="86" y="27"/>
                    </a:lnTo>
                    <a:lnTo>
                      <a:pt x="82" y="19"/>
                    </a:lnTo>
                    <a:lnTo>
                      <a:pt x="77" y="13"/>
                    </a:lnTo>
                    <a:lnTo>
                      <a:pt x="69" y="7"/>
                    </a:lnTo>
                    <a:lnTo>
                      <a:pt x="62" y="3"/>
                    </a:lnTo>
                    <a:lnTo>
                      <a:pt x="54" y="1"/>
                    </a:lnTo>
                    <a:lnTo>
                      <a:pt x="44" y="0"/>
                    </a:lnTo>
                    <a:lnTo>
                      <a:pt x="44" y="0"/>
                    </a:lnTo>
                    <a:close/>
                    <a:moveTo>
                      <a:pt x="44" y="75"/>
                    </a:moveTo>
                    <a:lnTo>
                      <a:pt x="44" y="75"/>
                    </a:lnTo>
                    <a:lnTo>
                      <a:pt x="39" y="74"/>
                    </a:lnTo>
                    <a:lnTo>
                      <a:pt x="33" y="73"/>
                    </a:lnTo>
                    <a:lnTo>
                      <a:pt x="27" y="70"/>
                    </a:lnTo>
                    <a:lnTo>
                      <a:pt x="23" y="66"/>
                    </a:lnTo>
                    <a:lnTo>
                      <a:pt x="20" y="61"/>
                    </a:lnTo>
                    <a:lnTo>
                      <a:pt x="16" y="56"/>
                    </a:lnTo>
                    <a:lnTo>
                      <a:pt x="14" y="51"/>
                    </a:lnTo>
                    <a:lnTo>
                      <a:pt x="14" y="44"/>
                    </a:lnTo>
                    <a:lnTo>
                      <a:pt x="14" y="44"/>
                    </a:lnTo>
                    <a:lnTo>
                      <a:pt x="14" y="39"/>
                    </a:lnTo>
                    <a:lnTo>
                      <a:pt x="16" y="32"/>
                    </a:lnTo>
                    <a:lnTo>
                      <a:pt x="20" y="28"/>
                    </a:lnTo>
                    <a:lnTo>
                      <a:pt x="23" y="22"/>
                    </a:lnTo>
                    <a:lnTo>
                      <a:pt x="27" y="19"/>
                    </a:lnTo>
                    <a:lnTo>
                      <a:pt x="33" y="16"/>
                    </a:lnTo>
                    <a:lnTo>
                      <a:pt x="39" y="15"/>
                    </a:lnTo>
                    <a:lnTo>
                      <a:pt x="44" y="14"/>
                    </a:lnTo>
                    <a:lnTo>
                      <a:pt x="44" y="14"/>
                    </a:lnTo>
                    <a:lnTo>
                      <a:pt x="51" y="15"/>
                    </a:lnTo>
                    <a:lnTo>
                      <a:pt x="56" y="16"/>
                    </a:lnTo>
                    <a:lnTo>
                      <a:pt x="62" y="19"/>
                    </a:lnTo>
                    <a:lnTo>
                      <a:pt x="66" y="22"/>
                    </a:lnTo>
                    <a:lnTo>
                      <a:pt x="70" y="28"/>
                    </a:lnTo>
                    <a:lnTo>
                      <a:pt x="73" y="32"/>
                    </a:lnTo>
                    <a:lnTo>
                      <a:pt x="75" y="39"/>
                    </a:lnTo>
                    <a:lnTo>
                      <a:pt x="76" y="44"/>
                    </a:lnTo>
                    <a:lnTo>
                      <a:pt x="76" y="44"/>
                    </a:lnTo>
                    <a:lnTo>
                      <a:pt x="75" y="51"/>
                    </a:lnTo>
                    <a:lnTo>
                      <a:pt x="73" y="56"/>
                    </a:lnTo>
                    <a:lnTo>
                      <a:pt x="70" y="61"/>
                    </a:lnTo>
                    <a:lnTo>
                      <a:pt x="66" y="66"/>
                    </a:lnTo>
                    <a:lnTo>
                      <a:pt x="62" y="70"/>
                    </a:lnTo>
                    <a:lnTo>
                      <a:pt x="56" y="73"/>
                    </a:lnTo>
                    <a:lnTo>
                      <a:pt x="51" y="74"/>
                    </a:lnTo>
                    <a:lnTo>
                      <a:pt x="44" y="75"/>
                    </a:lnTo>
                    <a:lnTo>
                      <a:pt x="44" y="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51" name="Freeform 60"/>
              <p:cNvSpPr>
                <a:spLocks noEditPoints="1"/>
              </p:cNvSpPr>
              <p:nvPr/>
            </p:nvSpPr>
            <p:spPr bwMode="auto">
              <a:xfrm>
                <a:off x="3352800" y="3486150"/>
                <a:ext cx="200025" cy="201613"/>
              </a:xfrm>
              <a:custGeom>
                <a:avLst/>
                <a:gdLst>
                  <a:gd fmla="*/ 111 w 126" name="T0"/>
                  <a:gd fmla="*/ 45 h 127" name="T1"/>
                  <a:gd fmla="*/ 117 w 126" name="T2"/>
                  <a:gd fmla="*/ 27 h 127" name="T3"/>
                  <a:gd fmla="*/ 93 w 126" name="T4"/>
                  <a:gd fmla="*/ 10 h 127" name="T5"/>
                  <a:gd fmla="*/ 82 w 126" name="T6"/>
                  <a:gd fmla="*/ 5 h 127" name="T7"/>
                  <a:gd fmla="*/ 53 w 126" name="T8"/>
                  <a:gd fmla="*/ 0 h 127" name="T9"/>
                  <a:gd fmla="*/ 44 w 126" name="T10"/>
                  <a:gd fmla="*/ 15 h 127" name="T11"/>
                  <a:gd fmla="*/ 27 w 126" name="T12"/>
                  <a:gd fmla="*/ 10 h 127" name="T13"/>
                  <a:gd fmla="*/ 11 w 126" name="T14"/>
                  <a:gd fmla="*/ 34 h 127" name="T15"/>
                  <a:gd fmla="*/ 5 w 126" name="T16"/>
                  <a:gd fmla="*/ 45 h 127" name="T17"/>
                  <a:gd fmla="*/ 0 w 126" name="T18"/>
                  <a:gd fmla="*/ 73 h 127" name="T19"/>
                  <a:gd fmla="*/ 15 w 126" name="T20"/>
                  <a:gd fmla="*/ 82 h 127" name="T21"/>
                  <a:gd fmla="*/ 10 w 126" name="T22"/>
                  <a:gd fmla="*/ 100 h 127" name="T23"/>
                  <a:gd fmla="*/ 33 w 126" name="T24"/>
                  <a:gd fmla="*/ 116 h 127" name="T25"/>
                  <a:gd fmla="*/ 44 w 126" name="T26"/>
                  <a:gd fmla="*/ 122 h 127" name="T27"/>
                  <a:gd fmla="*/ 72 w 126" name="T28"/>
                  <a:gd fmla="*/ 127 h 127" name="T29"/>
                  <a:gd fmla="*/ 82 w 126" name="T30"/>
                  <a:gd fmla="*/ 112 h 127" name="T31"/>
                  <a:gd fmla="*/ 99 w 126" name="T32"/>
                  <a:gd fmla="*/ 116 h 127" name="T33"/>
                  <a:gd fmla="*/ 116 w 126" name="T34"/>
                  <a:gd fmla="*/ 93 h 127" name="T35"/>
                  <a:gd fmla="*/ 121 w 126" name="T36"/>
                  <a:gd fmla="*/ 82 h 127" name="T37"/>
                  <a:gd fmla="*/ 126 w 126" name="T38"/>
                  <a:gd fmla="*/ 54 h 127" name="T39"/>
                  <a:gd fmla="*/ 98 w 126" name="T40"/>
                  <a:gd fmla="*/ 73 h 127" name="T41"/>
                  <a:gd fmla="*/ 100 w 126" name="T42"/>
                  <a:gd fmla="*/ 96 h 127" name="T43"/>
                  <a:gd fmla="*/ 81 w 126" name="T44"/>
                  <a:gd fmla="*/ 95 h 127" name="T45"/>
                  <a:gd fmla="*/ 67 w 126" name="T46"/>
                  <a:gd fmla="*/ 113 h 127" name="T47"/>
                  <a:gd fmla="*/ 54 w 126" name="T48"/>
                  <a:gd fmla="*/ 98 h 127" name="T49"/>
                  <a:gd fmla="*/ 31 w 126" name="T50"/>
                  <a:gd fmla="*/ 101 h 127" name="T51"/>
                  <a:gd fmla="*/ 32 w 126" name="T52"/>
                  <a:gd fmla="*/ 82 h 127" name="T53"/>
                  <a:gd fmla="*/ 14 w 126" name="T54"/>
                  <a:gd fmla="*/ 68 h 127" name="T55"/>
                  <a:gd fmla="*/ 28 w 126" name="T56"/>
                  <a:gd fmla="*/ 54 h 127" name="T57"/>
                  <a:gd fmla="*/ 26 w 126" name="T58"/>
                  <a:gd fmla="*/ 31 h 127" name="T59"/>
                  <a:gd fmla="*/ 45 w 126" name="T60"/>
                  <a:gd fmla="*/ 32 h 127" name="T61"/>
                  <a:gd fmla="*/ 59 w 126" name="T62"/>
                  <a:gd fmla="*/ 14 h 127" name="T63"/>
                  <a:gd fmla="*/ 72 w 126" name="T64"/>
                  <a:gd fmla="*/ 29 h 127" name="T65"/>
                  <a:gd fmla="*/ 95 w 126" name="T66"/>
                  <a:gd fmla="*/ 26 h 127" name="T67"/>
                  <a:gd fmla="*/ 94 w 126" name="T68"/>
                  <a:gd fmla="*/ 45 h 127" name="T69"/>
                  <a:gd fmla="*/ 112 w 126" name="T70"/>
                  <a:gd fmla="*/ 59 h 127" name="T71"/>
                  <a:gd fmla="*/ 98 w 126" name="T72"/>
                  <a:gd fmla="*/ 73 h 127" name="T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b="b" l="0" r="r" t="0"/>
                <a:pathLst>
                  <a:path h="127" w="126">
                    <a:moveTo>
                      <a:pt x="121" y="47"/>
                    </a:moveTo>
                    <a:lnTo>
                      <a:pt x="111" y="45"/>
                    </a:lnTo>
                    <a:lnTo>
                      <a:pt x="117" y="35"/>
                    </a:lnTo>
                    <a:lnTo>
                      <a:pt x="117" y="27"/>
                    </a:lnTo>
                    <a:lnTo>
                      <a:pt x="102" y="12"/>
                    </a:lnTo>
                    <a:lnTo>
                      <a:pt x="93" y="10"/>
                    </a:lnTo>
                    <a:lnTo>
                      <a:pt x="84" y="16"/>
                    </a:lnTo>
                    <a:lnTo>
                      <a:pt x="82" y="5"/>
                    </a:lnTo>
                    <a:lnTo>
                      <a:pt x="75" y="0"/>
                    </a:lnTo>
                    <a:lnTo>
                      <a:pt x="53" y="0"/>
                    </a:lnTo>
                    <a:lnTo>
                      <a:pt x="46" y="5"/>
                    </a:lnTo>
                    <a:lnTo>
                      <a:pt x="44" y="15"/>
                    </a:lnTo>
                    <a:lnTo>
                      <a:pt x="36" y="9"/>
                    </a:lnTo>
                    <a:lnTo>
                      <a:pt x="27" y="10"/>
                    </a:lnTo>
                    <a:lnTo>
                      <a:pt x="12" y="26"/>
                    </a:lnTo>
                    <a:lnTo>
                      <a:pt x="11" y="34"/>
                    </a:lnTo>
                    <a:lnTo>
                      <a:pt x="15" y="43"/>
                    </a:lnTo>
                    <a:lnTo>
                      <a:pt x="5" y="45"/>
                    </a:lnTo>
                    <a:lnTo>
                      <a:pt x="0" y="51"/>
                    </a:lnTo>
                    <a:lnTo>
                      <a:pt x="0" y="73"/>
                    </a:lnTo>
                    <a:lnTo>
                      <a:pt x="5" y="80"/>
                    </a:lnTo>
                    <a:lnTo>
                      <a:pt x="15" y="82"/>
                    </a:lnTo>
                    <a:lnTo>
                      <a:pt x="9" y="91"/>
                    </a:lnTo>
                    <a:lnTo>
                      <a:pt x="10" y="100"/>
                    </a:lnTo>
                    <a:lnTo>
                      <a:pt x="25" y="115"/>
                    </a:lnTo>
                    <a:lnTo>
                      <a:pt x="33" y="116"/>
                    </a:lnTo>
                    <a:lnTo>
                      <a:pt x="42" y="111"/>
                    </a:lnTo>
                    <a:lnTo>
                      <a:pt x="44" y="122"/>
                    </a:lnTo>
                    <a:lnTo>
                      <a:pt x="52" y="127"/>
                    </a:lnTo>
                    <a:lnTo>
                      <a:pt x="72" y="127"/>
                    </a:lnTo>
                    <a:lnTo>
                      <a:pt x="80" y="122"/>
                    </a:lnTo>
                    <a:lnTo>
                      <a:pt x="82" y="112"/>
                    </a:lnTo>
                    <a:lnTo>
                      <a:pt x="91" y="117"/>
                    </a:lnTo>
                    <a:lnTo>
                      <a:pt x="99" y="116"/>
                    </a:lnTo>
                    <a:lnTo>
                      <a:pt x="114" y="101"/>
                    </a:lnTo>
                    <a:lnTo>
                      <a:pt x="116" y="93"/>
                    </a:lnTo>
                    <a:lnTo>
                      <a:pt x="111" y="84"/>
                    </a:lnTo>
                    <a:lnTo>
                      <a:pt x="121" y="82"/>
                    </a:lnTo>
                    <a:lnTo>
                      <a:pt x="126" y="75"/>
                    </a:lnTo>
                    <a:lnTo>
                      <a:pt x="126" y="54"/>
                    </a:lnTo>
                    <a:lnTo>
                      <a:pt x="121" y="47"/>
                    </a:lnTo>
                    <a:close/>
                    <a:moveTo>
                      <a:pt x="98" y="73"/>
                    </a:moveTo>
                    <a:lnTo>
                      <a:pt x="94" y="84"/>
                    </a:lnTo>
                    <a:lnTo>
                      <a:pt x="100" y="96"/>
                    </a:lnTo>
                    <a:lnTo>
                      <a:pt x="94" y="102"/>
                    </a:lnTo>
                    <a:lnTo>
                      <a:pt x="81" y="95"/>
                    </a:lnTo>
                    <a:lnTo>
                      <a:pt x="70" y="99"/>
                    </a:lnTo>
                    <a:lnTo>
                      <a:pt x="67" y="113"/>
                    </a:lnTo>
                    <a:lnTo>
                      <a:pt x="57" y="113"/>
                    </a:lnTo>
                    <a:lnTo>
                      <a:pt x="54" y="98"/>
                    </a:lnTo>
                    <a:lnTo>
                      <a:pt x="43" y="94"/>
                    </a:lnTo>
                    <a:lnTo>
                      <a:pt x="31" y="101"/>
                    </a:lnTo>
                    <a:lnTo>
                      <a:pt x="24" y="94"/>
                    </a:lnTo>
                    <a:lnTo>
                      <a:pt x="32" y="82"/>
                    </a:lnTo>
                    <a:lnTo>
                      <a:pt x="28" y="71"/>
                    </a:lnTo>
                    <a:lnTo>
                      <a:pt x="14" y="68"/>
                    </a:lnTo>
                    <a:lnTo>
                      <a:pt x="14" y="58"/>
                    </a:lnTo>
                    <a:lnTo>
                      <a:pt x="28" y="54"/>
                    </a:lnTo>
                    <a:lnTo>
                      <a:pt x="32" y="44"/>
                    </a:lnTo>
                    <a:lnTo>
                      <a:pt x="26" y="31"/>
                    </a:lnTo>
                    <a:lnTo>
                      <a:pt x="32" y="24"/>
                    </a:lnTo>
                    <a:lnTo>
                      <a:pt x="45" y="32"/>
                    </a:lnTo>
                    <a:lnTo>
                      <a:pt x="56" y="28"/>
                    </a:lnTo>
                    <a:lnTo>
                      <a:pt x="59" y="14"/>
                    </a:lnTo>
                    <a:lnTo>
                      <a:pt x="69" y="14"/>
                    </a:lnTo>
                    <a:lnTo>
                      <a:pt x="72" y="29"/>
                    </a:lnTo>
                    <a:lnTo>
                      <a:pt x="83" y="33"/>
                    </a:lnTo>
                    <a:lnTo>
                      <a:pt x="95" y="26"/>
                    </a:lnTo>
                    <a:lnTo>
                      <a:pt x="103" y="33"/>
                    </a:lnTo>
                    <a:lnTo>
                      <a:pt x="94" y="45"/>
                    </a:lnTo>
                    <a:lnTo>
                      <a:pt x="98" y="56"/>
                    </a:lnTo>
                    <a:lnTo>
                      <a:pt x="112" y="59"/>
                    </a:lnTo>
                    <a:lnTo>
                      <a:pt x="112" y="70"/>
                    </a:lnTo>
                    <a:lnTo>
                      <a:pt x="98" y="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52" name="Freeform 61"/>
              <p:cNvSpPr>
                <a:spLocks noEditPoints="1"/>
              </p:cNvSpPr>
              <p:nvPr/>
            </p:nvSpPr>
            <p:spPr bwMode="auto">
              <a:xfrm>
                <a:off x="3414713" y="3549650"/>
                <a:ext cx="74613" cy="74613"/>
              </a:xfrm>
              <a:custGeom>
                <a:avLst/>
                <a:gdLst>
                  <a:gd fmla="*/ 24 w 47" name="T0"/>
                  <a:gd fmla="*/ 0 h 47" name="T1"/>
                  <a:gd fmla="*/ 24 w 47" name="T2"/>
                  <a:gd fmla="*/ 0 h 47" name="T3"/>
                  <a:gd fmla="*/ 19 w 47" name="T4"/>
                  <a:gd fmla="*/ 0 h 47" name="T5"/>
                  <a:gd fmla="*/ 15 w 47" name="T6"/>
                  <a:gd fmla="*/ 2 h 47" name="T7"/>
                  <a:gd fmla="*/ 11 w 47" name="T8"/>
                  <a:gd fmla="*/ 4 h 47" name="T9"/>
                  <a:gd fmla="*/ 7 w 47" name="T10"/>
                  <a:gd fmla="*/ 6 h 47" name="T11"/>
                  <a:gd fmla="*/ 4 w 47" name="T12"/>
                  <a:gd fmla="*/ 10 h 47" name="T13"/>
                  <a:gd fmla="*/ 2 w 47" name="T14"/>
                  <a:gd fmla="*/ 14 h 47" name="T15"/>
                  <a:gd fmla="*/ 1 w 47" name="T16"/>
                  <a:gd fmla="*/ 19 h 47" name="T17"/>
                  <a:gd fmla="*/ 0 w 47" name="T18"/>
                  <a:gd fmla="*/ 23 h 47" name="T19"/>
                  <a:gd fmla="*/ 0 w 47" name="T20"/>
                  <a:gd fmla="*/ 23 h 47" name="T21"/>
                  <a:gd fmla="*/ 1 w 47" name="T22"/>
                  <a:gd fmla="*/ 28 h 47" name="T23"/>
                  <a:gd fmla="*/ 2 w 47" name="T24"/>
                  <a:gd fmla="*/ 33 h 47" name="T25"/>
                  <a:gd fmla="*/ 4 w 47" name="T26"/>
                  <a:gd fmla="*/ 36 h 47" name="T27"/>
                  <a:gd fmla="*/ 7 w 47" name="T28"/>
                  <a:gd fmla="*/ 41 h 47" name="T29"/>
                  <a:gd fmla="*/ 11 w 47" name="T30"/>
                  <a:gd fmla="*/ 43 h 47" name="T31"/>
                  <a:gd fmla="*/ 15 w 47" name="T32"/>
                  <a:gd fmla="*/ 45 h 47" name="T33"/>
                  <a:gd fmla="*/ 19 w 47" name="T34"/>
                  <a:gd fmla="*/ 47 h 47" name="T35"/>
                  <a:gd fmla="*/ 24 w 47" name="T36"/>
                  <a:gd fmla="*/ 47 h 47" name="T37"/>
                  <a:gd fmla="*/ 24 w 47" name="T38"/>
                  <a:gd fmla="*/ 47 h 47" name="T39"/>
                  <a:gd fmla="*/ 29 w 47" name="T40"/>
                  <a:gd fmla="*/ 47 h 47" name="T41"/>
                  <a:gd fmla="*/ 33 w 47" name="T42"/>
                  <a:gd fmla="*/ 45 h 47" name="T43"/>
                  <a:gd fmla="*/ 38 w 47" name="T44"/>
                  <a:gd fmla="*/ 43 h 47" name="T45"/>
                  <a:gd fmla="*/ 41 w 47" name="T46"/>
                  <a:gd fmla="*/ 41 h 47" name="T47"/>
                  <a:gd fmla="*/ 44 w 47" name="T48"/>
                  <a:gd fmla="*/ 36 h 47" name="T49"/>
                  <a:gd fmla="*/ 46 w 47" name="T50"/>
                  <a:gd fmla="*/ 33 h 47" name="T51"/>
                  <a:gd fmla="*/ 47 w 47" name="T52"/>
                  <a:gd fmla="*/ 28 h 47" name="T53"/>
                  <a:gd fmla="*/ 47 w 47" name="T54"/>
                  <a:gd fmla="*/ 23 h 47" name="T55"/>
                  <a:gd fmla="*/ 47 w 47" name="T56"/>
                  <a:gd fmla="*/ 23 h 47" name="T57"/>
                  <a:gd fmla="*/ 47 w 47" name="T58"/>
                  <a:gd fmla="*/ 19 h 47" name="T59"/>
                  <a:gd fmla="*/ 46 w 47" name="T60"/>
                  <a:gd fmla="*/ 14 h 47" name="T61"/>
                  <a:gd fmla="*/ 44 w 47" name="T62"/>
                  <a:gd fmla="*/ 10 h 47" name="T63"/>
                  <a:gd fmla="*/ 41 w 47" name="T64"/>
                  <a:gd fmla="*/ 6 h 47" name="T65"/>
                  <a:gd fmla="*/ 38 w 47" name="T66"/>
                  <a:gd fmla="*/ 4 h 47" name="T67"/>
                  <a:gd fmla="*/ 33 w 47" name="T68"/>
                  <a:gd fmla="*/ 2 h 47" name="T69"/>
                  <a:gd fmla="*/ 29 w 47" name="T70"/>
                  <a:gd fmla="*/ 0 h 47" name="T71"/>
                  <a:gd fmla="*/ 24 w 47" name="T72"/>
                  <a:gd fmla="*/ 0 h 47" name="T73"/>
                  <a:gd fmla="*/ 24 w 47" name="T74"/>
                  <a:gd fmla="*/ 0 h 47" name="T75"/>
                  <a:gd fmla="*/ 24 w 47" name="T76"/>
                  <a:gd fmla="*/ 33 h 47" name="T77"/>
                  <a:gd fmla="*/ 24 w 47" name="T78"/>
                  <a:gd fmla="*/ 33 h 47" name="T79"/>
                  <a:gd fmla="*/ 20 w 47" name="T80"/>
                  <a:gd fmla="*/ 32 h 47" name="T81"/>
                  <a:gd fmla="*/ 17 w 47" name="T82"/>
                  <a:gd fmla="*/ 30 h 47" name="T83"/>
                  <a:gd fmla="*/ 15 w 47" name="T84"/>
                  <a:gd fmla="*/ 27 h 47" name="T85"/>
                  <a:gd fmla="*/ 15 w 47" name="T86"/>
                  <a:gd fmla="*/ 23 h 47" name="T87"/>
                  <a:gd fmla="*/ 15 w 47" name="T88"/>
                  <a:gd fmla="*/ 23 h 47" name="T89"/>
                  <a:gd fmla="*/ 15 w 47" name="T90"/>
                  <a:gd fmla="*/ 20 h 47" name="T91"/>
                  <a:gd fmla="*/ 17 w 47" name="T92"/>
                  <a:gd fmla="*/ 17 h 47" name="T93"/>
                  <a:gd fmla="*/ 20 w 47" name="T94"/>
                  <a:gd fmla="*/ 15 h 47" name="T95"/>
                  <a:gd fmla="*/ 24 w 47" name="T96"/>
                  <a:gd fmla="*/ 14 h 47" name="T97"/>
                  <a:gd fmla="*/ 24 w 47" name="T98"/>
                  <a:gd fmla="*/ 14 h 47" name="T99"/>
                  <a:gd fmla="*/ 28 w 47" name="T100"/>
                  <a:gd fmla="*/ 15 h 47" name="T101"/>
                  <a:gd fmla="*/ 31 w 47" name="T102"/>
                  <a:gd fmla="*/ 17 h 47" name="T103"/>
                  <a:gd fmla="*/ 33 w 47" name="T104"/>
                  <a:gd fmla="*/ 20 h 47" name="T105"/>
                  <a:gd fmla="*/ 33 w 47" name="T106"/>
                  <a:gd fmla="*/ 23 h 47" name="T107"/>
                  <a:gd fmla="*/ 33 w 47" name="T108"/>
                  <a:gd fmla="*/ 23 h 47" name="T109"/>
                  <a:gd fmla="*/ 33 w 47" name="T110"/>
                  <a:gd fmla="*/ 27 h 47" name="T111"/>
                  <a:gd fmla="*/ 31 w 47" name="T112"/>
                  <a:gd fmla="*/ 30 h 47" name="T113"/>
                  <a:gd fmla="*/ 28 w 47" name="T114"/>
                  <a:gd fmla="*/ 32 h 47" name="T115"/>
                  <a:gd fmla="*/ 24 w 47" name="T116"/>
                  <a:gd fmla="*/ 33 h 47" name="T117"/>
                  <a:gd fmla="*/ 24 w 47" name="T118"/>
                  <a:gd fmla="*/ 33 h 47" name="T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b="b" l="0" r="r" t="0"/>
                <a:pathLst>
                  <a:path h="47" w="47">
                    <a:moveTo>
                      <a:pt x="24" y="0"/>
                    </a:moveTo>
                    <a:lnTo>
                      <a:pt x="24" y="0"/>
                    </a:lnTo>
                    <a:lnTo>
                      <a:pt x="19" y="0"/>
                    </a:lnTo>
                    <a:lnTo>
                      <a:pt x="15" y="2"/>
                    </a:lnTo>
                    <a:lnTo>
                      <a:pt x="11" y="4"/>
                    </a:lnTo>
                    <a:lnTo>
                      <a:pt x="7" y="6"/>
                    </a:lnTo>
                    <a:lnTo>
                      <a:pt x="4" y="10"/>
                    </a:lnTo>
                    <a:lnTo>
                      <a:pt x="2" y="14"/>
                    </a:lnTo>
                    <a:lnTo>
                      <a:pt x="1" y="19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1" y="28"/>
                    </a:lnTo>
                    <a:lnTo>
                      <a:pt x="2" y="33"/>
                    </a:lnTo>
                    <a:lnTo>
                      <a:pt x="4" y="36"/>
                    </a:lnTo>
                    <a:lnTo>
                      <a:pt x="7" y="41"/>
                    </a:lnTo>
                    <a:lnTo>
                      <a:pt x="11" y="43"/>
                    </a:lnTo>
                    <a:lnTo>
                      <a:pt x="15" y="45"/>
                    </a:lnTo>
                    <a:lnTo>
                      <a:pt x="19" y="47"/>
                    </a:lnTo>
                    <a:lnTo>
                      <a:pt x="24" y="47"/>
                    </a:lnTo>
                    <a:lnTo>
                      <a:pt x="24" y="47"/>
                    </a:lnTo>
                    <a:lnTo>
                      <a:pt x="29" y="47"/>
                    </a:lnTo>
                    <a:lnTo>
                      <a:pt x="33" y="45"/>
                    </a:lnTo>
                    <a:lnTo>
                      <a:pt x="38" y="43"/>
                    </a:lnTo>
                    <a:lnTo>
                      <a:pt x="41" y="41"/>
                    </a:lnTo>
                    <a:lnTo>
                      <a:pt x="44" y="36"/>
                    </a:lnTo>
                    <a:lnTo>
                      <a:pt x="46" y="33"/>
                    </a:lnTo>
                    <a:lnTo>
                      <a:pt x="47" y="28"/>
                    </a:lnTo>
                    <a:lnTo>
                      <a:pt x="47" y="23"/>
                    </a:lnTo>
                    <a:lnTo>
                      <a:pt x="47" y="23"/>
                    </a:lnTo>
                    <a:lnTo>
                      <a:pt x="47" y="19"/>
                    </a:lnTo>
                    <a:lnTo>
                      <a:pt x="46" y="14"/>
                    </a:lnTo>
                    <a:lnTo>
                      <a:pt x="44" y="10"/>
                    </a:lnTo>
                    <a:lnTo>
                      <a:pt x="41" y="6"/>
                    </a:lnTo>
                    <a:lnTo>
                      <a:pt x="38" y="4"/>
                    </a:lnTo>
                    <a:lnTo>
                      <a:pt x="33" y="2"/>
                    </a:lnTo>
                    <a:lnTo>
                      <a:pt x="29" y="0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  <a:moveTo>
                      <a:pt x="24" y="33"/>
                    </a:moveTo>
                    <a:lnTo>
                      <a:pt x="24" y="33"/>
                    </a:lnTo>
                    <a:lnTo>
                      <a:pt x="20" y="32"/>
                    </a:lnTo>
                    <a:lnTo>
                      <a:pt x="17" y="30"/>
                    </a:lnTo>
                    <a:lnTo>
                      <a:pt x="15" y="27"/>
                    </a:lnTo>
                    <a:lnTo>
                      <a:pt x="15" y="23"/>
                    </a:lnTo>
                    <a:lnTo>
                      <a:pt x="15" y="23"/>
                    </a:lnTo>
                    <a:lnTo>
                      <a:pt x="15" y="20"/>
                    </a:lnTo>
                    <a:lnTo>
                      <a:pt x="17" y="17"/>
                    </a:lnTo>
                    <a:lnTo>
                      <a:pt x="20" y="15"/>
                    </a:lnTo>
                    <a:lnTo>
                      <a:pt x="24" y="14"/>
                    </a:lnTo>
                    <a:lnTo>
                      <a:pt x="24" y="14"/>
                    </a:lnTo>
                    <a:lnTo>
                      <a:pt x="28" y="15"/>
                    </a:lnTo>
                    <a:lnTo>
                      <a:pt x="31" y="17"/>
                    </a:lnTo>
                    <a:lnTo>
                      <a:pt x="33" y="20"/>
                    </a:lnTo>
                    <a:lnTo>
                      <a:pt x="33" y="23"/>
                    </a:lnTo>
                    <a:lnTo>
                      <a:pt x="33" y="23"/>
                    </a:lnTo>
                    <a:lnTo>
                      <a:pt x="33" y="27"/>
                    </a:lnTo>
                    <a:lnTo>
                      <a:pt x="31" y="30"/>
                    </a:lnTo>
                    <a:lnTo>
                      <a:pt x="28" y="32"/>
                    </a:lnTo>
                    <a:lnTo>
                      <a:pt x="24" y="33"/>
                    </a:lnTo>
                    <a:lnTo>
                      <a:pt x="24" y="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53" name="Freeform 62"/>
              <p:cNvSpPr>
                <a:spLocks/>
              </p:cNvSpPr>
              <p:nvPr/>
            </p:nvSpPr>
            <p:spPr bwMode="auto">
              <a:xfrm>
                <a:off x="2921000" y="3421063"/>
                <a:ext cx="165100" cy="163513"/>
              </a:xfrm>
              <a:custGeom>
                <a:avLst/>
                <a:gdLst>
                  <a:gd fmla="*/ 104 w 104" name="T0"/>
                  <a:gd fmla="*/ 14 h 103" name="T1"/>
                  <a:gd fmla="*/ 104 w 104" name="T2"/>
                  <a:gd fmla="*/ 0 h 103" name="T3"/>
                  <a:gd fmla="*/ 104 w 104" name="T4"/>
                  <a:gd fmla="*/ 0 h 103" name="T5"/>
                  <a:gd fmla="*/ 93 w 104" name="T6"/>
                  <a:gd fmla="*/ 0 h 103" name="T7"/>
                  <a:gd fmla="*/ 83 w 104" name="T8"/>
                  <a:gd fmla="*/ 2 h 103" name="T9"/>
                  <a:gd fmla="*/ 73 w 104" name="T10"/>
                  <a:gd fmla="*/ 4 h 103" name="T11"/>
                  <a:gd fmla="*/ 64 w 104" name="T12"/>
                  <a:gd fmla="*/ 7 h 103" name="T13"/>
                  <a:gd fmla="*/ 54 w 104" name="T14"/>
                  <a:gd fmla="*/ 11 h 103" name="T15"/>
                  <a:gd fmla="*/ 45 w 104" name="T16"/>
                  <a:gd fmla="*/ 17 h 103" name="T17"/>
                  <a:gd fmla="*/ 38 w 104" name="T18"/>
                  <a:gd fmla="*/ 23 h 103" name="T19"/>
                  <a:gd fmla="*/ 30 w 104" name="T20"/>
                  <a:gd fmla="*/ 30 h 103" name="T21"/>
                  <a:gd fmla="*/ 24 w 104" name="T22"/>
                  <a:gd fmla="*/ 37 h 103" name="T23"/>
                  <a:gd fmla="*/ 17 w 104" name="T24"/>
                  <a:gd fmla="*/ 45 h 103" name="T25"/>
                  <a:gd fmla="*/ 13 w 104" name="T26"/>
                  <a:gd fmla="*/ 54 h 103" name="T27"/>
                  <a:gd fmla="*/ 7 w 104" name="T28"/>
                  <a:gd fmla="*/ 62 h 103" name="T29"/>
                  <a:gd fmla="*/ 4 w 104" name="T30"/>
                  <a:gd fmla="*/ 72 h 103" name="T31"/>
                  <a:gd fmla="*/ 2 w 104" name="T32"/>
                  <a:gd fmla="*/ 82 h 103" name="T33"/>
                  <a:gd fmla="*/ 0 w 104" name="T34"/>
                  <a:gd fmla="*/ 92 h 103" name="T35"/>
                  <a:gd fmla="*/ 0 w 104" name="T36"/>
                  <a:gd fmla="*/ 103 h 103" name="T37"/>
                  <a:gd fmla="*/ 14 w 104" name="T38"/>
                  <a:gd fmla="*/ 103 h 103" name="T39"/>
                  <a:gd fmla="*/ 14 w 104" name="T40"/>
                  <a:gd fmla="*/ 103 h 103" name="T41"/>
                  <a:gd fmla="*/ 14 w 104" name="T42"/>
                  <a:gd fmla="*/ 94 h 103" name="T43"/>
                  <a:gd fmla="*/ 16 w 104" name="T44"/>
                  <a:gd fmla="*/ 85 h 103" name="T45"/>
                  <a:gd fmla="*/ 18 w 104" name="T46"/>
                  <a:gd fmla="*/ 76 h 103" name="T47"/>
                  <a:gd fmla="*/ 21 w 104" name="T48"/>
                  <a:gd fmla="*/ 68 h 103" name="T49"/>
                  <a:gd fmla="*/ 25 w 104" name="T50"/>
                  <a:gd fmla="*/ 60 h 103" name="T51"/>
                  <a:gd fmla="*/ 29 w 104" name="T52"/>
                  <a:gd fmla="*/ 53 h 103" name="T53"/>
                  <a:gd fmla="*/ 34 w 104" name="T54"/>
                  <a:gd fmla="*/ 46 h 103" name="T55"/>
                  <a:gd fmla="*/ 40 w 104" name="T56"/>
                  <a:gd fmla="*/ 40 h 103" name="T57"/>
                  <a:gd fmla="*/ 46 w 104" name="T58"/>
                  <a:gd fmla="*/ 34 h 103" name="T59"/>
                  <a:gd fmla="*/ 54 w 104" name="T60"/>
                  <a:gd fmla="*/ 29 h 103" name="T61"/>
                  <a:gd fmla="*/ 61 w 104" name="T62"/>
                  <a:gd fmla="*/ 24 h 103" name="T63"/>
                  <a:gd fmla="*/ 69 w 104" name="T64"/>
                  <a:gd fmla="*/ 20 h 103" name="T65"/>
                  <a:gd fmla="*/ 77 w 104" name="T66"/>
                  <a:gd fmla="*/ 17 h 103" name="T67"/>
                  <a:gd fmla="*/ 85 w 104" name="T68"/>
                  <a:gd fmla="*/ 15 h 103" name="T69"/>
                  <a:gd fmla="*/ 95 w 104" name="T70"/>
                  <a:gd fmla="*/ 14 h 103" name="T71"/>
                  <a:gd fmla="*/ 104 w 104" name="T72"/>
                  <a:gd fmla="*/ 14 h 103" name="T73"/>
                  <a:gd fmla="*/ 104 w 104" name="T74"/>
                  <a:gd fmla="*/ 14 h 103" name="T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b="b" l="0" r="r" t="0"/>
                <a:pathLst>
                  <a:path h="103" w="104">
                    <a:moveTo>
                      <a:pt x="104" y="14"/>
                    </a:moveTo>
                    <a:lnTo>
                      <a:pt x="104" y="0"/>
                    </a:lnTo>
                    <a:lnTo>
                      <a:pt x="104" y="0"/>
                    </a:lnTo>
                    <a:lnTo>
                      <a:pt x="93" y="0"/>
                    </a:lnTo>
                    <a:lnTo>
                      <a:pt x="83" y="2"/>
                    </a:lnTo>
                    <a:lnTo>
                      <a:pt x="73" y="4"/>
                    </a:lnTo>
                    <a:lnTo>
                      <a:pt x="64" y="7"/>
                    </a:lnTo>
                    <a:lnTo>
                      <a:pt x="54" y="11"/>
                    </a:lnTo>
                    <a:lnTo>
                      <a:pt x="45" y="17"/>
                    </a:lnTo>
                    <a:lnTo>
                      <a:pt x="38" y="23"/>
                    </a:lnTo>
                    <a:lnTo>
                      <a:pt x="30" y="30"/>
                    </a:lnTo>
                    <a:lnTo>
                      <a:pt x="24" y="37"/>
                    </a:lnTo>
                    <a:lnTo>
                      <a:pt x="17" y="45"/>
                    </a:lnTo>
                    <a:lnTo>
                      <a:pt x="13" y="54"/>
                    </a:lnTo>
                    <a:lnTo>
                      <a:pt x="7" y="62"/>
                    </a:lnTo>
                    <a:lnTo>
                      <a:pt x="4" y="72"/>
                    </a:lnTo>
                    <a:lnTo>
                      <a:pt x="2" y="82"/>
                    </a:lnTo>
                    <a:lnTo>
                      <a:pt x="0" y="92"/>
                    </a:lnTo>
                    <a:lnTo>
                      <a:pt x="0" y="103"/>
                    </a:lnTo>
                    <a:lnTo>
                      <a:pt x="14" y="103"/>
                    </a:lnTo>
                    <a:lnTo>
                      <a:pt x="14" y="103"/>
                    </a:lnTo>
                    <a:lnTo>
                      <a:pt x="14" y="94"/>
                    </a:lnTo>
                    <a:lnTo>
                      <a:pt x="16" y="85"/>
                    </a:lnTo>
                    <a:lnTo>
                      <a:pt x="18" y="76"/>
                    </a:lnTo>
                    <a:lnTo>
                      <a:pt x="21" y="68"/>
                    </a:lnTo>
                    <a:lnTo>
                      <a:pt x="25" y="60"/>
                    </a:lnTo>
                    <a:lnTo>
                      <a:pt x="29" y="53"/>
                    </a:lnTo>
                    <a:lnTo>
                      <a:pt x="34" y="46"/>
                    </a:lnTo>
                    <a:lnTo>
                      <a:pt x="40" y="40"/>
                    </a:lnTo>
                    <a:lnTo>
                      <a:pt x="46" y="34"/>
                    </a:lnTo>
                    <a:lnTo>
                      <a:pt x="54" y="29"/>
                    </a:lnTo>
                    <a:lnTo>
                      <a:pt x="61" y="24"/>
                    </a:lnTo>
                    <a:lnTo>
                      <a:pt x="69" y="20"/>
                    </a:lnTo>
                    <a:lnTo>
                      <a:pt x="77" y="17"/>
                    </a:lnTo>
                    <a:lnTo>
                      <a:pt x="85" y="15"/>
                    </a:lnTo>
                    <a:lnTo>
                      <a:pt x="95" y="14"/>
                    </a:lnTo>
                    <a:lnTo>
                      <a:pt x="104" y="14"/>
                    </a:lnTo>
                    <a:lnTo>
                      <a:pt x="104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</p:grpSp>
        <p:sp>
          <p:nvSpPr>
            <p:cNvPr id="45" name="Rectangle 3"/>
            <p:cNvSpPr txBox="1">
              <a:spLocks noChangeArrowheads="1"/>
            </p:cNvSpPr>
            <p:nvPr/>
          </p:nvSpPr>
          <p:spPr bwMode="auto">
            <a:xfrm flipH="1">
              <a:off x="6450437" y="1887175"/>
              <a:ext cx="3345122" cy="3508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/>
          </p:spPr>
          <p:txBody>
            <a:bodyPr anchor="t" anchorCtr="0" bIns="0" lIns="0" rIns="0" tIns="0" wrap="square">
              <a:spAutoFit/>
              <a:scene3d>
                <a:camera prst="orthographicFront"/>
                <a:lightRig dir="t" rig="threePt"/>
              </a:scene3d>
              <a:sp3d>
                <a:bevelT h="0" w="0"/>
              </a:sp3d>
            </a:bodyPr>
            <a:lstStyle>
              <a:defPPr>
                <a:defRPr lang="zh-CN"/>
              </a:defPPr>
              <a:lvl1pPr fontAlgn="auto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Font charset="0" typeface="Arial"/>
                <a:buNone/>
                <a:defRPr kumimoji="0" sz="1000">
                  <a:solidFill>
                    <a:schemeClr val="bg1">
                      <a:lumMod val="85000"/>
                    </a:schemeClr>
                  </a:solidFill>
                  <a:latin typeface="+mj-ea"/>
                  <a:ea typeface="+mj-ea"/>
                  <a:cs charset="0" pitchFamily="34" typeface="Tahoma"/>
                </a:defRPr>
              </a:lvl1pPr>
            </a:lstStyle>
            <a:p>
              <a:r>
                <a:rPr altLang="en-US" dirty="0" lang="zh-CN"/>
                <a:t>您的内容打在这里，或者通过复制您的文本后，在此框中选择粘贴，并选择只保留文字</a:t>
              </a:r>
            </a:p>
          </p:txBody>
        </p:sp>
        <p:sp>
          <p:nvSpPr>
            <p:cNvPr id="46" name="TextBox 66"/>
            <p:cNvSpPr txBox="1"/>
            <p:nvPr/>
          </p:nvSpPr>
          <p:spPr>
            <a:xfrm flipH="1">
              <a:off x="6355369" y="1503514"/>
              <a:ext cx="2333682" cy="369332"/>
            </a:xfrm>
            <a:prstGeom prst="rect">
              <a:avLst/>
            </a:prstGeom>
          </p:spPr>
          <p:txBody>
            <a:bodyPr rtlCol="0" wrap="square">
              <a:spAutoFit/>
            </a:bodyPr>
            <a:lstStyle/>
            <a:p>
              <a:pPr>
                <a:buClr>
                  <a:schemeClr val="tx1">
                    <a:lumMod val="85000"/>
                    <a:lumOff val="15000"/>
                  </a:schemeClr>
                </a:buClr>
                <a:buSzPct val="105000"/>
              </a:pPr>
              <a:r>
                <a:rPr altLang="en-US" b="1" dirty="0" lang="zh-CN" smtClean="0">
                  <a:solidFill>
                    <a:srgbClr val="54D0CA"/>
                  </a:solidFill>
                  <a:latin charset="0" panose="020F0502020204030204" pitchFamily="34" typeface="Calibri"/>
                </a:rPr>
                <a:t>点击添加标题</a:t>
              </a:r>
              <a:endParaRPr altLang="en-US" b="1" dirty="0" lang="zh-CN">
                <a:solidFill>
                  <a:srgbClr val="54D0CA"/>
                </a:solidFill>
                <a:latin charset="0" panose="020F0502020204030204" pitchFamily="34" typeface="Calibri"/>
              </a:endParaRPr>
            </a:p>
          </p:txBody>
        </p:sp>
      </p:grpSp>
      <p:sp>
        <p:nvSpPr>
          <p:cNvPr id="59" name="矩形 58"/>
          <p:cNvSpPr/>
          <p:nvPr/>
        </p:nvSpPr>
        <p:spPr>
          <a:xfrm>
            <a:off x="330480" y="212915"/>
            <a:ext cx="2993127" cy="461665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indent="-342900" marL="342900">
              <a:buFont charset="2" panose="05000000000000000000" pitchFamily="2" typeface="Wingdings"/>
              <a:buChar char="Ø"/>
            </a:pPr>
            <a:r>
              <a:rPr altLang="en-US" dirty="0" lang="zh-CN" smtClean="0" sz="2400">
                <a:gradFill>
                  <a:gsLst>
                    <a:gs pos="0">
                      <a:schemeClr val="bg1"/>
                    </a:gs>
                    <a:gs pos="100000">
                      <a:srgbClr val="2A9995"/>
                    </a:gs>
                  </a:gsLst>
                  <a:lin ang="5400000" scaled="1"/>
                </a:gradFill>
                <a:effectLst>
                  <a:glow rad="88900">
                    <a:srgbClr val="073780">
                      <a:alpha val="58000"/>
                    </a:srgbClr>
                  </a:glow>
                </a:effectLst>
                <a:latin charset="-122" panose="02010609000101010101" pitchFamily="49" typeface="经典综艺体简"/>
                <a:ea charset="-122" panose="02010609000101010101" pitchFamily="49" typeface="经典综艺体简"/>
                <a:cs charset="-122" panose="02010609000101010101" pitchFamily="49" typeface="经典综艺体简"/>
              </a:rPr>
              <a:t>单击此处添加目录</a:t>
            </a:r>
            <a:endParaRPr altLang="en-US" dirty="0" lang="zh-CN" sz="2400">
              <a:gradFill>
                <a:gsLst>
                  <a:gs pos="0">
                    <a:schemeClr val="bg1"/>
                  </a:gs>
                  <a:gs pos="100000">
                    <a:srgbClr val="2A9995"/>
                  </a:gs>
                </a:gsLst>
                <a:lin ang="5400000" scaled="1"/>
              </a:gradFill>
              <a:effectLst>
                <a:glow rad="88900">
                  <a:srgbClr val="073780">
                    <a:alpha val="58000"/>
                  </a:srgbClr>
                </a:glow>
              </a:effectLst>
              <a:latin charset="-122" panose="02010609000101010101" pitchFamily="49" typeface="经典综艺体简"/>
              <a:ea charset="-122" panose="02010609000101010101" pitchFamily="49" typeface="经典综艺体简"/>
              <a:cs charset="-122" panose="02010609000101010101" pitchFamily="49" typeface="经典综艺体简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3279157" y="406302"/>
            <a:ext cx="240039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 lvl="0"/>
            <a:r>
              <a:rPr altLang="zh-CN" dirty="0" i="1" lang="en-US" smtClean="0" sz="1050">
                <a:solidFill>
                  <a:schemeClr val="bg1">
                    <a:alpha val="7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604020202020204" pitchFamily="34" typeface="Arial"/>
                <a:cs charset="0" panose="020B0604020202020204" pitchFamily="34" typeface="Arial"/>
              </a:rPr>
              <a:t>DAN </a:t>
            </a:r>
            <a:r>
              <a:rPr altLang="zh-CN" dirty="0" err="1" i="1" lang="en-US" smtClean="0" sz="1050">
                <a:solidFill>
                  <a:schemeClr val="bg1">
                    <a:alpha val="7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604020202020204" pitchFamily="34" typeface="Arial"/>
                <a:cs charset="0" panose="020B0604020202020204" pitchFamily="34" typeface="Arial"/>
              </a:rPr>
              <a:t>JI</a:t>
            </a:r>
            <a:r>
              <a:rPr altLang="zh-CN" dirty="0" i="1" lang="en-US" smtClean="0" sz="1050">
                <a:solidFill>
                  <a:schemeClr val="bg1">
                    <a:alpha val="7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604020202020204" pitchFamily="34" typeface="Arial"/>
                <a:cs charset="0" panose="020B0604020202020204" pitchFamily="34" typeface="Arial"/>
              </a:rPr>
              <a:t> CI CHU </a:t>
            </a:r>
            <a:r>
              <a:rPr altLang="zh-CN" dirty="0" err="1" i="1" lang="en-US" smtClean="0" sz="1050">
                <a:solidFill>
                  <a:schemeClr val="bg1">
                    <a:alpha val="7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604020202020204" pitchFamily="34" typeface="Arial"/>
                <a:cs charset="0" panose="020B0604020202020204" pitchFamily="34" typeface="Arial"/>
              </a:rPr>
              <a:t>TIAN</a:t>
            </a:r>
            <a:r>
              <a:rPr altLang="zh-CN" dirty="0" i="1" lang="en-US" smtClean="0" sz="1050">
                <a:solidFill>
                  <a:schemeClr val="bg1">
                    <a:alpha val="7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604020202020204" pitchFamily="34" typeface="Arial"/>
                <a:cs charset="0" panose="020B0604020202020204" pitchFamily="34" typeface="Arial"/>
              </a:rPr>
              <a:t> </a:t>
            </a:r>
            <a:r>
              <a:rPr altLang="zh-CN" dirty="0" err="1" i="1" lang="en-US" smtClean="0" sz="1050">
                <a:solidFill>
                  <a:schemeClr val="bg1">
                    <a:alpha val="7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604020202020204" pitchFamily="34" typeface="Arial"/>
                <a:cs charset="0" panose="020B0604020202020204" pitchFamily="34" typeface="Arial"/>
              </a:rPr>
              <a:t>JIA</a:t>
            </a:r>
            <a:r>
              <a:rPr altLang="zh-CN" dirty="0" i="1" lang="en-US" smtClean="0" sz="1050">
                <a:solidFill>
                  <a:schemeClr val="bg1">
                    <a:alpha val="7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604020202020204" pitchFamily="34" typeface="Arial"/>
                <a:cs charset="0" panose="020B0604020202020204" pitchFamily="34" typeface="Arial"/>
              </a:rPr>
              <a:t> YING WEN</a:t>
            </a:r>
            <a:endParaRPr altLang="en-US" dirty="0" i="1" lang="zh-CN" sz="1050">
              <a:solidFill>
                <a:schemeClr val="bg1">
                  <a:alpha val="70000"/>
                </a:schemeClr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charset="0" panose="020B0604020202020204" pitchFamily="34" typeface="Arial"/>
              <a:cs charset="0" panose="020B0604020202020204" pitchFamily="34" typeface="Arial"/>
            </a:endParaRPr>
          </a:p>
        </p:txBody>
      </p:sp>
      <p:cxnSp>
        <p:nvCxnSpPr>
          <p:cNvPr id="61" name="直接连接符 60"/>
          <p:cNvCxnSpPr/>
          <p:nvPr/>
        </p:nvCxnSpPr>
        <p:spPr>
          <a:xfrm>
            <a:off x="0" y="935079"/>
            <a:ext cx="11273869" cy="0"/>
          </a:xfrm>
          <a:prstGeom prst="line">
            <a:avLst/>
          </a:prstGeom>
          <a:ln w="12700">
            <a:gradFill flip="none" rotWithShape="1">
              <a:gsLst>
                <a:gs pos="59000">
                  <a:schemeClr val="bg1">
                    <a:alpha val="21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组合 61"/>
          <p:cNvGrpSpPr/>
          <p:nvPr/>
        </p:nvGrpSpPr>
        <p:grpSpPr>
          <a:xfrm flipH="1">
            <a:off x="0" y="780260"/>
            <a:ext cx="5724000" cy="78378"/>
            <a:chOff x="6911145" y="6507480"/>
            <a:chExt cx="4984946" cy="78378"/>
          </a:xfrm>
        </p:grpSpPr>
        <p:sp>
          <p:nvSpPr>
            <p:cNvPr id="63" name="任意多边形 62"/>
            <p:cNvSpPr/>
            <p:nvPr/>
          </p:nvSpPr>
          <p:spPr>
            <a:xfrm flipH="1" flipV="1">
              <a:off x="10182596" y="6507480"/>
              <a:ext cx="1713495" cy="78378"/>
            </a:xfrm>
            <a:custGeom>
              <a:avLst/>
              <a:gdLst>
                <a:gd fmla="*/ 1585578 w 1713495" name="connsiteX0"/>
                <a:gd fmla="*/ 78378 h 78378" name="connsiteY0"/>
                <a:gd fmla="*/ 0 w 1713495" name="connsiteX1"/>
                <a:gd fmla="*/ 78378 h 78378" name="connsiteY1"/>
                <a:gd fmla="*/ 0 w 1713495" name="connsiteX2"/>
                <a:gd fmla="*/ 0 h 78378" name="connsiteY2"/>
                <a:gd fmla="*/ 1713495 w 1713495" name="connsiteX3"/>
                <a:gd fmla="*/ 0 h 78378" name="connsiteY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78378" w="1713495">
                  <a:moveTo>
                    <a:pt x="1585578" y="78378"/>
                  </a:moveTo>
                  <a:lnTo>
                    <a:pt x="0" y="78378"/>
                  </a:lnTo>
                  <a:lnTo>
                    <a:pt x="0" y="0"/>
                  </a:lnTo>
                  <a:lnTo>
                    <a:pt x="1713495" y="0"/>
                  </a:lnTo>
                  <a:close/>
                </a:path>
              </a:pathLst>
            </a:custGeom>
            <a:solidFill>
              <a:srgbClr val="61D6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4" name="平行四边形 63"/>
            <p:cNvSpPr/>
            <p:nvPr/>
          </p:nvSpPr>
          <p:spPr>
            <a:xfrm flipH="1" flipV="1">
              <a:off x="8909105" y="6507480"/>
              <a:ext cx="1296000" cy="78378"/>
            </a:xfrm>
            <a:prstGeom prst="parallelogram">
              <a:avLst>
                <a:gd fmla="val 163205" name="adj"/>
              </a:avLst>
            </a:prstGeom>
            <a:solidFill>
              <a:srgbClr val="61D6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5" name="平行四边形 64"/>
            <p:cNvSpPr/>
            <p:nvPr/>
          </p:nvSpPr>
          <p:spPr>
            <a:xfrm flipH="1" flipV="1">
              <a:off x="8031615" y="6507480"/>
              <a:ext cx="900000" cy="78378"/>
            </a:xfrm>
            <a:prstGeom prst="parallelogram">
              <a:avLst>
                <a:gd fmla="val 163205" name="adj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6" name="平行四边形 65"/>
            <p:cNvSpPr/>
            <p:nvPr/>
          </p:nvSpPr>
          <p:spPr>
            <a:xfrm flipH="1" flipV="1">
              <a:off x="7658125" y="6507480"/>
              <a:ext cx="396000" cy="78378"/>
            </a:xfrm>
            <a:prstGeom prst="parallelogram">
              <a:avLst>
                <a:gd fmla="val 163205" name="adj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7" name="平行四边形 66"/>
            <p:cNvSpPr/>
            <p:nvPr/>
          </p:nvSpPr>
          <p:spPr>
            <a:xfrm flipH="1" flipV="1">
              <a:off x="7284635" y="6507480"/>
              <a:ext cx="396000" cy="78378"/>
            </a:xfrm>
            <a:prstGeom prst="parallelogram">
              <a:avLst>
                <a:gd fmla="val 163205" name="adj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8" name="平行四边形 67"/>
            <p:cNvSpPr/>
            <p:nvPr/>
          </p:nvSpPr>
          <p:spPr>
            <a:xfrm flipH="1" flipV="1">
              <a:off x="6911145" y="6507480"/>
              <a:ext cx="396000" cy="78378"/>
            </a:xfrm>
            <a:prstGeom prst="parallelogram">
              <a:avLst>
                <a:gd fmla="val 163205" name="adj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</p:spTree>
    <p:extLst>
      <p:ext uri="{BB962C8B-B14F-4D97-AF65-F5344CB8AC3E}">
        <p14:creationId xmlns:p14="http://schemas.microsoft.com/office/powerpoint/2010/main" val="163347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600" spd="slow">
        <p14:conveyor dir="l"/>
      </p:transition>
    </mc:Choice>
    <mc:Fallback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dur="indefinite" id="1" nodeType="tmRoot" restart="never">
              <p:childTnLst>
                <p:seq concurrent="1" nextAc="seek">
                  <p:cTn dur="indefinite" id="2" nodeType="mainSeq">
                    <p:childTnLst>
                      <p:par>
                        <p:cTn fill="hold" id="3">
                          <p:stCondLst>
                            <p:cond delay="indefinite"/>
                            <p:cond delay="0" evt="onBegin">
                              <p:tn val="2"/>
                            </p:cond>
                          </p:stCondLst>
                          <p:childTnLst>
                            <p:par>
                              <p:cTn fill="hold" id="4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fill="hold" id="5" nodeType="withEffect" presetClass="entr" presetID="31" presetSubtype="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dur="1" fill="hold" id="6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dur="1000" fill="hold" id="7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dur="1000" fill="hold" id="8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dur="1000" fill="hold" id="9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filter="fade" transition="in">
                                          <p:cBhvr>
                                            <p:cTn dur="1000" id="1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fill="hold" grpId="0" id="11" nodeType="withEffect" presetClass="entr" presetID="53" presetSubtype="16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dur="1" fill="hold" id="12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dur="1000" fill="hold" id="13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dur="1000" fill="hold" id="14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filter="fade" transition="in">
                                          <p:cBhvr>
                                            <p:cTn dur="1000" id="15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fill="hold" id="16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fill="hold" grpId="0" id="17" nodeType="afterEffect" presetClass="entr" presetID="53" presetSubtype="16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dur="1" fill="hold" id="18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dur="500" fill="hold" id="19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dur="500" fill="hold" id="20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filter="fade" transition="in">
                                          <p:cBhvr>
                                            <p:cTn dur="500" id="21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fill="hold" id="22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fill="hold" id="23" nodeType="afterEffect" p14:presetBounceEnd="54000" presetClass="entr" presetID="2" presetSubtype="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dur="1" fill="hold" id="24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p14:bounceEnd="54000" valueType="num">
                                          <p:cBhvr additive="base">
                                            <p:cTn dur="1000" fill="hold" id="25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p14:bounceEnd="54000" valueType="num">
                                          <p:cBhvr additive="base">
                                            <p:cTn dur="1000" fill="hold" id="26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fill="hold" id="27" nodeType="withEffect" p14:presetBounceEnd="54000" presetClass="entr" presetID="2" presetSubtype="2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dur="1" fill="hold" id="28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p14:bounceEnd="54000" valueType="num">
                                          <p:cBhvr additive="base">
                                            <p:cTn dur="1000" fill="hold" id="29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p14:bounceEnd="54000" valueType="num">
                                          <p:cBhvr additive="base">
                                            <p:cTn dur="1000" fill="hold" id="3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fill="hold" id="31" nodeType="withEffect" p14:presetBounceEnd="54000" presetClass="entr" presetID="2" presetSubtype="6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dur="1" fill="hold" id="32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p14:bounceEnd="54000" valueType="num">
                                          <p:cBhvr additive="base">
                                            <p:cTn dur="1000" fill="hold" id="33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p14:bounceEnd="54000" valueType="num">
                                          <p:cBhvr additive="base">
                                            <p:cTn dur="1000" fill="hold" id="34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fill="hold" id="35" nodeType="withEffect" p14:presetBounceEnd="54000" presetClass="entr" presetID="2" presetSubtype="8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dur="1" fill="hold" id="36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p14:bounceEnd="54000" valueType="num">
                                          <p:cBhvr additive="base">
                                            <p:cTn dur="1000" fill="hold" id="37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p14:bounceEnd="54000" valueType="num">
                                          <p:cBhvr additive="base">
                                            <p:cTn dur="1000" fill="hold" id="38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fill="hold" id="39" nodeType="withEffect" p14:presetBounceEnd="54000" presetClass="entr" presetID="2" presetSubtype="12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dur="1" fill="hold" id="4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p14:bounceEnd="54000" valueType="num">
                                          <p:cBhvr additive="base">
                                            <p:cTn dur="1000" fill="hold" id="41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p14:bounceEnd="54000" valueType="num">
                                          <p:cBhvr additive="base">
                                            <p:cTn dur="1000" fill="hold" id="42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delay="0" evt="onPrev">
                      <p:tgtEl>
                        <p:sldTgt/>
                      </p:tgtEl>
                    </p:cond>
                  </p:prevCondLst>
                  <p:nextCondLst>
                    <p:cond delay="0" evt="onNext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animBg="1" grpId="0" spid="2"/>
          <p:bldGraphic grpId="0" spid="3">
            <p:bldAsOne/>
          </p:bldGraphic>
        </p:bldLst>
      </p:timing>
    </mc:Choice>
    <mc:Fallback>
      <p:timing>
        <p:tnLst>
          <p:par>
            <p:cTn dur="indefinite" id="1" nodeType="tmRoot" restart="never">
              <p:childTnLst>
                <p:seq concurrent="1" nextAc="seek">
                  <p:cTn dur="indefinite" id="2" nodeType="mainSeq">
                    <p:childTnLst>
                      <p:par>
                        <p:cTn fill="hold" id="3">
                          <p:stCondLst>
                            <p:cond delay="indefinite"/>
                            <p:cond delay="0" evt="onBegin">
                              <p:tn val="2"/>
                            </p:cond>
                          </p:stCondLst>
                          <p:childTnLst>
                            <p:par>
                              <p:cTn fill="hold" id="4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fill="hold" id="5" nodeType="withEffect" presetClass="entr" presetID="31" presetSubtype="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dur="1" fill="hold" id="6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dur="1000" fill="hold" id="7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dur="1000" fill="hold" id="8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dur="1000" fill="hold" id="9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filter="fade" transition="in">
                                          <p:cBhvr>
                                            <p:cTn dur="1000" id="1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fill="hold" grpId="0" id="11" nodeType="withEffect" presetClass="entr" presetID="53" presetSubtype="16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dur="1" fill="hold" id="12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dur="1000" fill="hold" id="13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dur="1000" fill="hold" id="14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filter="fade" transition="in">
                                          <p:cBhvr>
                                            <p:cTn dur="1000" id="15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fill="hold" id="16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fill="hold" grpId="0" id="17" nodeType="afterEffect" presetClass="entr" presetID="53" presetSubtype="16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dur="1" fill="hold" id="18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dur="500" fill="hold" id="19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dur="500" fill="hold" id="20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filter="fade" transition="in">
                                          <p:cBhvr>
                                            <p:cTn dur="500" id="21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fill="hold" id="22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fill="hold" id="23" nodeType="afterEffect" presetClass="entr" presetID="2" presetSubtype="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dur="1" fill="hold" id="24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dur="1000" fill="hold" id="25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dur="1000" fill="hold" id="26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fill="hold" id="27" nodeType="withEffect" presetClass="entr" presetID="2" presetSubtype="2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dur="1" fill="hold" id="28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dur="1000" fill="hold" id="29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dur="1000" fill="hold" id="3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fill="hold" id="31" nodeType="withEffect" presetClass="entr" presetID="2" presetSubtype="6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dur="1" fill="hold" id="32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dur="1000" fill="hold" id="33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dur="1000" fill="hold" id="34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fill="hold" id="35" nodeType="withEffect" presetClass="entr" presetID="2" presetSubtype="8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dur="1" fill="hold" id="36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dur="1000" fill="hold" id="37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dur="1000" fill="hold" id="38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fill="hold" id="39" nodeType="withEffect" presetClass="entr" presetID="2" presetSubtype="12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dur="1" fill="hold" id="4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dur="1000" fill="hold" id="41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dur="1000" fill="hold" id="42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delay="0" evt="onPrev">
                      <p:tgtEl>
                        <p:sldTgt/>
                      </p:tgtEl>
                    </p:cond>
                  </p:prevCondLst>
                  <p:nextCondLst>
                    <p:cond delay="0" evt="onNext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animBg="1" grpId="0" spid="2"/>
          <p:bldGraphic grpId="0" spid="3">
            <p:bldAsOne/>
          </p:bldGraphic>
        </p:bldLst>
      </p:timing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 id="2" name="Group 3"/>
          <p:cNvGrpSpPr/>
          <p:nvPr/>
        </p:nvGrpSpPr>
        <p:grpSpPr>
          <a:xfrm>
            <a:off x="2565212" y="2751209"/>
            <a:ext cx="6729065" cy="1939784"/>
            <a:chOff x="2024915" y="2614191"/>
            <a:chExt cx="8142169" cy="2347139"/>
          </a:xfrm>
        </p:grpSpPr>
        <p:sp>
          <p:nvSpPr>
            <p:cNvPr id="3" name="Freeform 5"/>
            <p:cNvSpPr>
              <a:spLocks/>
            </p:cNvSpPr>
            <p:nvPr/>
          </p:nvSpPr>
          <p:spPr bwMode="auto">
            <a:xfrm>
              <a:off x="2127250" y="2732269"/>
              <a:ext cx="7962428" cy="2171333"/>
            </a:xfrm>
            <a:custGeom>
              <a:avLst/>
              <a:gdLst>
                <a:gd fmla="*/ 750 w 2566" name="T0"/>
                <a:gd fmla="*/ 699 h 699" name="T1"/>
                <a:gd fmla="*/ 296 w 2566" name="T2"/>
                <a:gd fmla="*/ 302 h 699" name="T3"/>
                <a:gd fmla="*/ 12 w 2566" name="T4"/>
                <a:gd fmla="*/ 626 h 699" name="T5"/>
                <a:gd fmla="*/ 0 w 2566" name="T6"/>
                <a:gd fmla="*/ 610 h 699" name="T7"/>
                <a:gd fmla="*/ 287 w 2566" name="T8"/>
                <a:gd fmla="*/ 282 h 699" name="T9"/>
                <a:gd fmla="*/ 294 w 2566" name="T10"/>
                <a:gd fmla="*/ 274 h 699" name="T11"/>
                <a:gd fmla="*/ 748 w 2566" name="T12"/>
                <a:gd fmla="*/ 671 h 699" name="T13"/>
                <a:gd fmla="*/ 1005 w 2566" name="T14"/>
                <a:gd fmla="*/ 377 h 699" name="T15"/>
                <a:gd fmla="*/ 1157 w 2566" name="T16"/>
                <a:gd fmla="*/ 510 h 699" name="T17"/>
                <a:gd fmla="*/ 1519 w 2566" name="T18"/>
                <a:gd fmla="*/ 153 h 699" name="T19"/>
                <a:gd fmla="*/ 1610 w 2566" name="T20"/>
                <a:gd fmla="*/ 147 h 699" name="T21"/>
                <a:gd fmla="*/ 2099 w 2566" name="T22"/>
                <a:gd fmla="*/ 517 h 699" name="T23"/>
                <a:gd fmla="*/ 2551 w 2566" name="T24"/>
                <a:gd fmla="*/ 0 h 699" name="T25"/>
                <a:gd fmla="*/ 2566 w 2566" name="T26"/>
                <a:gd fmla="*/ 13 h 699" name="T27"/>
                <a:gd fmla="*/ 2101 w 2566" name="T28"/>
                <a:gd fmla="*/ 545 h 699" name="T29"/>
                <a:gd fmla="*/ 1564 w 2566" name="T30"/>
                <a:gd fmla="*/ 162 h 699" name="T31"/>
                <a:gd fmla="*/ 1159 w 2566" name="T32"/>
                <a:gd fmla="*/ 538 h 699" name="T33"/>
                <a:gd fmla="*/ 1007 w 2566" name="T34"/>
                <a:gd fmla="*/ 405 h 699" name="T35"/>
                <a:gd fmla="*/ 750 w 2566" name="T36"/>
                <a:gd fmla="*/ 699 h 699" name="T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699" w="2566">
                  <a:moveTo>
                    <a:pt x="750" y="699"/>
                  </a:moveTo>
                  <a:cubicBezTo>
                    <a:pt x="296" y="302"/>
                    <a:pt x="296" y="302"/>
                    <a:pt x="296" y="302"/>
                  </a:cubicBezTo>
                  <a:cubicBezTo>
                    <a:pt x="248" y="357"/>
                    <a:pt x="28" y="613"/>
                    <a:pt x="12" y="626"/>
                  </a:cubicBezTo>
                  <a:cubicBezTo>
                    <a:pt x="0" y="610"/>
                    <a:pt x="0" y="610"/>
                    <a:pt x="0" y="610"/>
                  </a:cubicBezTo>
                  <a:cubicBezTo>
                    <a:pt x="13" y="600"/>
                    <a:pt x="179" y="408"/>
                    <a:pt x="287" y="282"/>
                  </a:cubicBezTo>
                  <a:cubicBezTo>
                    <a:pt x="294" y="274"/>
                    <a:pt x="294" y="274"/>
                    <a:pt x="294" y="274"/>
                  </a:cubicBezTo>
                  <a:cubicBezTo>
                    <a:pt x="748" y="671"/>
                    <a:pt x="748" y="671"/>
                    <a:pt x="748" y="671"/>
                  </a:cubicBezTo>
                  <a:cubicBezTo>
                    <a:pt x="1005" y="377"/>
                    <a:pt x="1005" y="377"/>
                    <a:pt x="1005" y="377"/>
                  </a:cubicBezTo>
                  <a:cubicBezTo>
                    <a:pt x="1157" y="510"/>
                    <a:pt x="1157" y="510"/>
                    <a:pt x="1157" y="510"/>
                  </a:cubicBezTo>
                  <a:cubicBezTo>
                    <a:pt x="1519" y="153"/>
                    <a:pt x="1519" y="153"/>
                    <a:pt x="1519" y="153"/>
                  </a:cubicBezTo>
                  <a:cubicBezTo>
                    <a:pt x="1543" y="128"/>
                    <a:pt x="1583" y="126"/>
                    <a:pt x="1610" y="147"/>
                  </a:cubicBezTo>
                  <a:cubicBezTo>
                    <a:pt x="2099" y="517"/>
                    <a:pt x="2099" y="517"/>
                    <a:pt x="2099" y="517"/>
                  </a:cubicBezTo>
                  <a:cubicBezTo>
                    <a:pt x="2551" y="0"/>
                    <a:pt x="2551" y="0"/>
                    <a:pt x="2551" y="0"/>
                  </a:cubicBezTo>
                  <a:cubicBezTo>
                    <a:pt x="2566" y="13"/>
                    <a:pt x="2566" y="13"/>
                    <a:pt x="2566" y="13"/>
                  </a:cubicBezTo>
                  <a:cubicBezTo>
                    <a:pt x="2101" y="545"/>
                    <a:pt x="2101" y="545"/>
                    <a:pt x="2101" y="545"/>
                  </a:cubicBezTo>
                  <a:cubicBezTo>
                    <a:pt x="1564" y="162"/>
                    <a:pt x="1564" y="162"/>
                    <a:pt x="1564" y="162"/>
                  </a:cubicBezTo>
                  <a:cubicBezTo>
                    <a:pt x="1159" y="538"/>
                    <a:pt x="1159" y="538"/>
                    <a:pt x="1159" y="538"/>
                  </a:cubicBezTo>
                  <a:cubicBezTo>
                    <a:pt x="1007" y="405"/>
                    <a:pt x="1007" y="405"/>
                    <a:pt x="1007" y="405"/>
                  </a:cubicBezTo>
                  <a:lnTo>
                    <a:pt x="750" y="69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" name="Freeform 6"/>
            <p:cNvSpPr>
              <a:spLocks/>
            </p:cNvSpPr>
            <p:nvPr/>
          </p:nvSpPr>
          <p:spPr bwMode="auto">
            <a:xfrm>
              <a:off x="2024915" y="4520503"/>
              <a:ext cx="251901" cy="251901"/>
            </a:xfrm>
            <a:custGeom>
              <a:avLst/>
              <a:gdLst>
                <a:gd fmla="*/ 80 w 81" name="T0"/>
                <a:gd fmla="*/ 38 h 81" name="T1"/>
                <a:gd fmla="*/ 43 w 81" name="T2"/>
                <a:gd fmla="*/ 80 h 81" name="T3"/>
                <a:gd fmla="*/ 1 w 81" name="T4"/>
                <a:gd fmla="*/ 43 h 81" name="T5"/>
                <a:gd fmla="*/ 38 w 81" name="T6"/>
                <a:gd fmla="*/ 2 h 81" name="T7"/>
                <a:gd fmla="*/ 80 w 81" name="T8"/>
                <a:gd fmla="*/ 38 h 81" name="T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1" w="81">
                  <a:moveTo>
                    <a:pt x="80" y="38"/>
                  </a:moveTo>
                  <a:cubicBezTo>
                    <a:pt x="81" y="60"/>
                    <a:pt x="65" y="79"/>
                    <a:pt x="43" y="80"/>
                  </a:cubicBezTo>
                  <a:cubicBezTo>
                    <a:pt x="21" y="81"/>
                    <a:pt x="3" y="65"/>
                    <a:pt x="1" y="43"/>
                  </a:cubicBezTo>
                  <a:cubicBezTo>
                    <a:pt x="0" y="22"/>
                    <a:pt x="16" y="3"/>
                    <a:pt x="38" y="2"/>
                  </a:cubicBezTo>
                  <a:cubicBezTo>
                    <a:pt x="59" y="0"/>
                    <a:pt x="78" y="16"/>
                    <a:pt x="80" y="38"/>
                  </a:cubicBezTo>
                  <a:close/>
                </a:path>
              </a:pathLst>
            </a:custGeom>
            <a:solidFill>
              <a:srgbClr val="2A9995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" name="Freeform 7"/>
            <p:cNvSpPr>
              <a:spLocks/>
            </p:cNvSpPr>
            <p:nvPr/>
          </p:nvSpPr>
          <p:spPr bwMode="auto">
            <a:xfrm>
              <a:off x="2903944" y="3515524"/>
              <a:ext cx="254525" cy="254525"/>
            </a:xfrm>
            <a:custGeom>
              <a:avLst/>
              <a:gdLst>
                <a:gd fmla="*/ 80 w 82" name="T0"/>
                <a:gd fmla="*/ 38 h 82" name="T1"/>
                <a:gd fmla="*/ 43 w 82" name="T2"/>
                <a:gd fmla="*/ 80 h 82" name="T3"/>
                <a:gd fmla="*/ 2 w 82" name="T4"/>
                <a:gd fmla="*/ 44 h 82" name="T5"/>
                <a:gd fmla="*/ 38 w 82" name="T6"/>
                <a:gd fmla="*/ 2 h 82" name="T7"/>
                <a:gd fmla="*/ 80 w 82" name="T8"/>
                <a:gd fmla="*/ 38 h 82" name="T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2" w="82">
                  <a:moveTo>
                    <a:pt x="80" y="38"/>
                  </a:moveTo>
                  <a:cubicBezTo>
                    <a:pt x="82" y="60"/>
                    <a:pt x="65" y="79"/>
                    <a:pt x="43" y="80"/>
                  </a:cubicBezTo>
                  <a:cubicBezTo>
                    <a:pt x="22" y="82"/>
                    <a:pt x="3" y="65"/>
                    <a:pt x="2" y="44"/>
                  </a:cubicBezTo>
                  <a:cubicBezTo>
                    <a:pt x="0" y="22"/>
                    <a:pt x="17" y="3"/>
                    <a:pt x="38" y="2"/>
                  </a:cubicBezTo>
                  <a:cubicBezTo>
                    <a:pt x="60" y="0"/>
                    <a:pt x="79" y="17"/>
                    <a:pt x="80" y="38"/>
                  </a:cubicBezTo>
                  <a:close/>
                </a:path>
              </a:pathLst>
            </a:custGeom>
            <a:solidFill>
              <a:srgbClr val="2A9995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Freeform 8"/>
            <p:cNvSpPr>
              <a:spLocks/>
            </p:cNvSpPr>
            <p:nvPr/>
          </p:nvSpPr>
          <p:spPr bwMode="auto">
            <a:xfrm>
              <a:off x="4290710" y="4706805"/>
              <a:ext cx="250589" cy="254525"/>
            </a:xfrm>
            <a:custGeom>
              <a:avLst/>
              <a:gdLst>
                <a:gd fmla="*/ 80 w 81" name="T0"/>
                <a:gd fmla="*/ 39 h 82" name="T1"/>
                <a:gd fmla="*/ 43 w 81" name="T2"/>
                <a:gd fmla="*/ 80 h 82" name="T3"/>
                <a:gd fmla="*/ 1 w 81" name="T4"/>
                <a:gd fmla="*/ 44 h 82" name="T5"/>
                <a:gd fmla="*/ 38 w 81" name="T6"/>
                <a:gd fmla="*/ 2 h 82" name="T7"/>
                <a:gd fmla="*/ 80 w 81" name="T8"/>
                <a:gd fmla="*/ 39 h 82" name="T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2" w="81">
                  <a:moveTo>
                    <a:pt x="80" y="39"/>
                  </a:moveTo>
                  <a:cubicBezTo>
                    <a:pt x="81" y="60"/>
                    <a:pt x="65" y="79"/>
                    <a:pt x="43" y="80"/>
                  </a:cubicBezTo>
                  <a:cubicBezTo>
                    <a:pt x="21" y="82"/>
                    <a:pt x="2" y="65"/>
                    <a:pt x="1" y="44"/>
                  </a:cubicBezTo>
                  <a:cubicBezTo>
                    <a:pt x="0" y="22"/>
                    <a:pt x="16" y="3"/>
                    <a:pt x="38" y="2"/>
                  </a:cubicBezTo>
                  <a:cubicBezTo>
                    <a:pt x="59" y="0"/>
                    <a:pt x="78" y="17"/>
                    <a:pt x="80" y="39"/>
                  </a:cubicBezTo>
                  <a:close/>
                </a:path>
              </a:pathLst>
            </a:custGeom>
            <a:solidFill>
              <a:srgbClr val="2A9995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9"/>
            <p:cNvSpPr>
              <a:spLocks/>
            </p:cNvSpPr>
            <p:nvPr/>
          </p:nvSpPr>
          <p:spPr bwMode="auto">
            <a:xfrm>
              <a:off x="5088396" y="3794976"/>
              <a:ext cx="250589" cy="254525"/>
            </a:xfrm>
            <a:custGeom>
              <a:avLst/>
              <a:gdLst>
                <a:gd fmla="*/ 80 w 81" name="T0"/>
                <a:gd fmla="*/ 38 h 82" name="T1"/>
                <a:gd fmla="*/ 43 w 81" name="T2"/>
                <a:gd fmla="*/ 80 h 82" name="T3"/>
                <a:gd fmla="*/ 1 w 81" name="T4"/>
                <a:gd fmla="*/ 44 h 82" name="T5"/>
                <a:gd fmla="*/ 38 w 81" name="T6"/>
                <a:gd fmla="*/ 2 h 82" name="T7"/>
                <a:gd fmla="*/ 80 w 81" name="T8"/>
                <a:gd fmla="*/ 38 h 82" name="T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2" w="81">
                  <a:moveTo>
                    <a:pt x="80" y="38"/>
                  </a:moveTo>
                  <a:cubicBezTo>
                    <a:pt x="81" y="60"/>
                    <a:pt x="65" y="79"/>
                    <a:pt x="43" y="80"/>
                  </a:cubicBezTo>
                  <a:cubicBezTo>
                    <a:pt x="21" y="82"/>
                    <a:pt x="3" y="65"/>
                    <a:pt x="1" y="44"/>
                  </a:cubicBezTo>
                  <a:cubicBezTo>
                    <a:pt x="0" y="22"/>
                    <a:pt x="16" y="3"/>
                    <a:pt x="38" y="2"/>
                  </a:cubicBezTo>
                  <a:cubicBezTo>
                    <a:pt x="59" y="0"/>
                    <a:pt x="78" y="17"/>
                    <a:pt x="80" y="38"/>
                  </a:cubicBezTo>
                  <a:close/>
                </a:path>
              </a:pathLst>
            </a:custGeom>
            <a:solidFill>
              <a:srgbClr val="2A9995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12"/>
            <p:cNvSpPr>
              <a:spLocks/>
            </p:cNvSpPr>
            <p:nvPr/>
          </p:nvSpPr>
          <p:spPr bwMode="auto">
            <a:xfrm>
              <a:off x="9912559" y="2614191"/>
              <a:ext cx="254525" cy="254525"/>
            </a:xfrm>
            <a:custGeom>
              <a:avLst/>
              <a:gdLst>
                <a:gd fmla="*/ 80 w 82" name="T0"/>
                <a:gd fmla="*/ 38 h 82" name="T1"/>
                <a:gd fmla="*/ 43 w 82" name="T2"/>
                <a:gd fmla="*/ 80 h 82" name="T3"/>
                <a:gd fmla="*/ 2 w 82" name="T4"/>
                <a:gd fmla="*/ 44 h 82" name="T5"/>
                <a:gd fmla="*/ 38 w 82" name="T6"/>
                <a:gd fmla="*/ 2 h 82" name="T7"/>
                <a:gd fmla="*/ 80 w 82" name="T8"/>
                <a:gd fmla="*/ 38 h 82" name="T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2" w="82">
                  <a:moveTo>
                    <a:pt x="80" y="38"/>
                  </a:moveTo>
                  <a:cubicBezTo>
                    <a:pt x="82" y="60"/>
                    <a:pt x="65" y="79"/>
                    <a:pt x="43" y="80"/>
                  </a:cubicBezTo>
                  <a:cubicBezTo>
                    <a:pt x="22" y="82"/>
                    <a:pt x="3" y="65"/>
                    <a:pt x="2" y="44"/>
                  </a:cubicBezTo>
                  <a:cubicBezTo>
                    <a:pt x="0" y="22"/>
                    <a:pt x="16" y="3"/>
                    <a:pt x="38" y="2"/>
                  </a:cubicBezTo>
                  <a:cubicBezTo>
                    <a:pt x="60" y="0"/>
                    <a:pt x="79" y="17"/>
                    <a:pt x="80" y="38"/>
                  </a:cubicBezTo>
                  <a:close/>
                </a:path>
              </a:pathLst>
            </a:custGeom>
            <a:solidFill>
              <a:srgbClr val="2A9995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13"/>
            <p:cNvSpPr>
              <a:spLocks/>
            </p:cNvSpPr>
            <p:nvPr/>
          </p:nvSpPr>
          <p:spPr bwMode="auto">
            <a:xfrm>
              <a:off x="8494305" y="4210875"/>
              <a:ext cx="254525" cy="250589"/>
            </a:xfrm>
            <a:custGeom>
              <a:avLst/>
              <a:gdLst>
                <a:gd fmla="*/ 80 w 82" name="T0"/>
                <a:gd fmla="*/ 38 h 81" name="T1"/>
                <a:gd fmla="*/ 44 w 82" name="T2"/>
                <a:gd fmla="*/ 80 h 81" name="T3"/>
                <a:gd fmla="*/ 2 w 82" name="T4"/>
                <a:gd fmla="*/ 43 h 81" name="T5"/>
                <a:gd fmla="*/ 38 w 82" name="T6"/>
                <a:gd fmla="*/ 1 h 81" name="T7"/>
                <a:gd fmla="*/ 80 w 82" name="T8"/>
                <a:gd fmla="*/ 38 h 81" name="T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1" w="82">
                  <a:moveTo>
                    <a:pt x="80" y="38"/>
                  </a:moveTo>
                  <a:cubicBezTo>
                    <a:pt x="82" y="59"/>
                    <a:pt x="65" y="78"/>
                    <a:pt x="44" y="80"/>
                  </a:cubicBezTo>
                  <a:cubicBezTo>
                    <a:pt x="22" y="81"/>
                    <a:pt x="3" y="65"/>
                    <a:pt x="2" y="43"/>
                  </a:cubicBezTo>
                  <a:cubicBezTo>
                    <a:pt x="0" y="21"/>
                    <a:pt x="17" y="3"/>
                    <a:pt x="38" y="1"/>
                  </a:cubicBezTo>
                  <a:cubicBezTo>
                    <a:pt x="60" y="0"/>
                    <a:pt x="79" y="16"/>
                    <a:pt x="80" y="38"/>
                  </a:cubicBezTo>
                  <a:close/>
                </a:path>
              </a:pathLst>
            </a:custGeom>
            <a:solidFill>
              <a:srgbClr val="2A9995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 id="10" name="Group 11"/>
          <p:cNvGrpSpPr/>
          <p:nvPr/>
        </p:nvGrpSpPr>
        <p:grpSpPr>
          <a:xfrm>
            <a:off x="3844776" y="1904383"/>
            <a:ext cx="4243887" cy="4070402"/>
            <a:chOff x="3601919" y="1589532"/>
            <a:chExt cx="5135103" cy="4925186"/>
          </a:xfrm>
        </p:grpSpPr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5590886" y="4161020"/>
              <a:ext cx="250589" cy="251901"/>
            </a:xfrm>
            <a:custGeom>
              <a:avLst/>
              <a:gdLst>
                <a:gd fmla="*/ 80 w 81" name="T0"/>
                <a:gd fmla="*/ 38 h 81" name="T1"/>
                <a:gd fmla="*/ 43 w 81" name="T2"/>
                <a:gd fmla="*/ 80 h 81" name="T3"/>
                <a:gd fmla="*/ 1 w 81" name="T4"/>
                <a:gd fmla="*/ 43 h 81" name="T5"/>
                <a:gd fmla="*/ 38 w 81" name="T6"/>
                <a:gd fmla="*/ 1 h 81" name="T7"/>
                <a:gd fmla="*/ 80 w 81" name="T8"/>
                <a:gd fmla="*/ 38 h 81" name="T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1" w="81">
                  <a:moveTo>
                    <a:pt x="80" y="38"/>
                  </a:moveTo>
                  <a:cubicBezTo>
                    <a:pt x="81" y="59"/>
                    <a:pt x="65" y="78"/>
                    <a:pt x="43" y="80"/>
                  </a:cubicBezTo>
                  <a:cubicBezTo>
                    <a:pt x="21" y="81"/>
                    <a:pt x="3" y="65"/>
                    <a:pt x="1" y="43"/>
                  </a:cubicBezTo>
                  <a:cubicBezTo>
                    <a:pt x="0" y="21"/>
                    <a:pt x="16" y="3"/>
                    <a:pt x="38" y="1"/>
                  </a:cubicBezTo>
                  <a:cubicBezTo>
                    <a:pt x="59" y="0"/>
                    <a:pt x="78" y="16"/>
                    <a:pt x="80" y="38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6837270" y="2754573"/>
              <a:ext cx="254525" cy="250589"/>
            </a:xfrm>
            <a:custGeom>
              <a:avLst/>
              <a:gdLst>
                <a:gd fmla="*/ 80 w 82" name="T0"/>
                <a:gd fmla="*/ 38 h 81" name="T1"/>
                <a:gd fmla="*/ 44 w 82" name="T2"/>
                <a:gd fmla="*/ 80 h 81" name="T3"/>
                <a:gd fmla="*/ 2 w 82" name="T4"/>
                <a:gd fmla="*/ 43 h 81" name="T5"/>
                <a:gd fmla="*/ 38 w 82" name="T6"/>
                <a:gd fmla="*/ 1 h 81" name="T7"/>
                <a:gd fmla="*/ 80 w 82" name="T8"/>
                <a:gd fmla="*/ 38 h 81" name="T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1" w="82">
                  <a:moveTo>
                    <a:pt x="80" y="38"/>
                  </a:moveTo>
                  <a:cubicBezTo>
                    <a:pt x="82" y="60"/>
                    <a:pt x="65" y="78"/>
                    <a:pt x="44" y="80"/>
                  </a:cubicBezTo>
                  <a:cubicBezTo>
                    <a:pt x="22" y="81"/>
                    <a:pt x="3" y="65"/>
                    <a:pt x="2" y="43"/>
                  </a:cubicBezTo>
                  <a:cubicBezTo>
                    <a:pt x="0" y="21"/>
                    <a:pt x="17" y="3"/>
                    <a:pt x="38" y="1"/>
                  </a:cubicBezTo>
                  <a:cubicBezTo>
                    <a:pt x="60" y="0"/>
                    <a:pt x="79" y="16"/>
                    <a:pt x="80" y="38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4"/>
            <p:cNvSpPr>
              <a:spLocks/>
            </p:cNvSpPr>
            <p:nvPr/>
          </p:nvSpPr>
          <p:spPr bwMode="auto">
            <a:xfrm>
              <a:off x="6050080" y="3079945"/>
              <a:ext cx="2239556" cy="1264752"/>
            </a:xfrm>
            <a:custGeom>
              <a:avLst/>
              <a:gdLst>
                <a:gd fmla="*/ 0 w 1707" name="T0"/>
                <a:gd fmla="*/ 722 h 964" name="T1"/>
                <a:gd fmla="*/ 721 w 1707" name="T2"/>
                <a:gd fmla="*/ 0 h 964" name="T3"/>
                <a:gd fmla="*/ 1707 w 1707" name="T4"/>
                <a:gd fmla="*/ 758 h 964" name="T5"/>
                <a:gd fmla="*/ 1594 w 1707" name="T6"/>
                <a:gd fmla="*/ 893 h 964" name="T7"/>
                <a:gd fmla="*/ 738 w 1707" name="T8"/>
                <a:gd fmla="*/ 227 h 964" name="T9"/>
                <a:gd fmla="*/ 12 w 1707" name="T10"/>
                <a:gd fmla="*/ 964 h 964" name="T11"/>
                <a:gd fmla="*/ 0 w 1707" name="T12"/>
                <a:gd fmla="*/ 722 h 964" name="T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964" w="1707">
                  <a:moveTo>
                    <a:pt x="0" y="722"/>
                  </a:moveTo>
                  <a:lnTo>
                    <a:pt x="721" y="0"/>
                  </a:lnTo>
                  <a:lnTo>
                    <a:pt x="1707" y="758"/>
                  </a:lnTo>
                  <a:lnTo>
                    <a:pt x="1594" y="893"/>
                  </a:lnTo>
                  <a:lnTo>
                    <a:pt x="738" y="227"/>
                  </a:lnTo>
                  <a:lnTo>
                    <a:pt x="12" y="964"/>
                  </a:lnTo>
                  <a:lnTo>
                    <a:pt x="0" y="7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auto">
            <a:xfrm>
              <a:off x="4961134" y="3990462"/>
              <a:ext cx="1284432" cy="1241136"/>
            </a:xfrm>
            <a:custGeom>
              <a:avLst/>
              <a:gdLst>
                <a:gd fmla="*/ 99 w 414" name="T0"/>
                <a:gd fmla="*/ 388 h 400" name="T1"/>
                <a:gd fmla="*/ 11 w 414" name="T2"/>
                <a:gd fmla="*/ 298 h 400" name="T3"/>
                <a:gd fmla="*/ 12 w 414" name="T4"/>
                <a:gd fmla="*/ 257 h 400" name="T5"/>
                <a:gd fmla="*/ 274 w 414" name="T6"/>
                <a:gd fmla="*/ 10 h 400" name="T7"/>
                <a:gd fmla="*/ 314 w 414" name="T8"/>
                <a:gd fmla="*/ 11 h 400" name="T9"/>
                <a:gd fmla="*/ 403 w 414" name="T10"/>
                <a:gd fmla="*/ 102 h 400" name="T11"/>
                <a:gd fmla="*/ 402 w 414" name="T12"/>
                <a:gd fmla="*/ 143 h 400" name="T13"/>
                <a:gd fmla="*/ 139 w 414" name="T14"/>
                <a:gd fmla="*/ 389 h 400" name="T15"/>
                <a:gd fmla="*/ 99 w 414" name="T16"/>
                <a:gd fmla="*/ 388 h 400" name="T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400" w="414">
                  <a:moveTo>
                    <a:pt x="99" y="388"/>
                  </a:moveTo>
                  <a:cubicBezTo>
                    <a:pt x="11" y="298"/>
                    <a:pt x="11" y="298"/>
                    <a:pt x="11" y="298"/>
                  </a:cubicBezTo>
                  <a:cubicBezTo>
                    <a:pt x="0" y="286"/>
                    <a:pt x="0" y="268"/>
                    <a:pt x="12" y="257"/>
                  </a:cubicBezTo>
                  <a:cubicBezTo>
                    <a:pt x="274" y="10"/>
                    <a:pt x="274" y="10"/>
                    <a:pt x="274" y="10"/>
                  </a:cubicBezTo>
                  <a:cubicBezTo>
                    <a:pt x="285" y="0"/>
                    <a:pt x="304" y="0"/>
                    <a:pt x="314" y="11"/>
                  </a:cubicBezTo>
                  <a:cubicBezTo>
                    <a:pt x="403" y="102"/>
                    <a:pt x="403" y="102"/>
                    <a:pt x="403" y="102"/>
                  </a:cubicBezTo>
                  <a:cubicBezTo>
                    <a:pt x="414" y="114"/>
                    <a:pt x="413" y="132"/>
                    <a:pt x="402" y="143"/>
                  </a:cubicBezTo>
                  <a:cubicBezTo>
                    <a:pt x="139" y="389"/>
                    <a:pt x="139" y="389"/>
                    <a:pt x="139" y="389"/>
                  </a:cubicBezTo>
                  <a:cubicBezTo>
                    <a:pt x="128" y="400"/>
                    <a:pt x="110" y="400"/>
                    <a:pt x="99" y="388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6"/>
            <p:cNvSpPr>
              <a:spLocks noEditPoints="1"/>
            </p:cNvSpPr>
            <p:nvPr/>
          </p:nvSpPr>
          <p:spPr bwMode="auto">
            <a:xfrm>
              <a:off x="5239274" y="1645947"/>
              <a:ext cx="3441333" cy="3384917"/>
            </a:xfrm>
            <a:custGeom>
              <a:avLst/>
              <a:gdLst>
                <a:gd fmla="*/ 917 w 1109" name="T0"/>
                <a:gd fmla="*/ 204 h 1090" name="T1"/>
                <a:gd fmla="*/ 208 w 1109" name="T2"/>
                <a:gd fmla="*/ 188 h 1090" name="T3"/>
                <a:gd fmla="*/ 192 w 1109" name="T4"/>
                <a:gd fmla="*/ 886 h 1090" name="T5"/>
                <a:gd fmla="*/ 901 w 1109" name="T6"/>
                <a:gd fmla="*/ 902 h 1090" name="T7"/>
                <a:gd fmla="*/ 917 w 1109" name="T8"/>
                <a:gd fmla="*/ 204 h 1090" name="T9"/>
                <a:gd fmla="*/ 295 w 1109" name="T10"/>
                <a:gd fmla="*/ 789 h 1090" name="T11"/>
                <a:gd fmla="*/ 307 w 1109" name="T12"/>
                <a:gd fmla="*/ 290 h 1090" name="T13"/>
                <a:gd fmla="*/ 814 w 1109" name="T14"/>
                <a:gd fmla="*/ 302 h 1090" name="T15"/>
                <a:gd fmla="*/ 802 w 1109" name="T16"/>
                <a:gd fmla="*/ 800 h 1090" name="T17"/>
                <a:gd fmla="*/ 295 w 1109" name="T18"/>
                <a:gd fmla="*/ 789 h 1090" name="T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090" w="1109">
                  <a:moveTo>
                    <a:pt x="917" y="204"/>
                  </a:moveTo>
                  <a:cubicBezTo>
                    <a:pt x="726" y="7"/>
                    <a:pt x="409" y="0"/>
                    <a:pt x="208" y="188"/>
                  </a:cubicBezTo>
                  <a:cubicBezTo>
                    <a:pt x="8" y="377"/>
                    <a:pt x="0" y="689"/>
                    <a:pt x="192" y="886"/>
                  </a:cubicBezTo>
                  <a:cubicBezTo>
                    <a:pt x="383" y="1083"/>
                    <a:pt x="700" y="1090"/>
                    <a:pt x="901" y="902"/>
                  </a:cubicBezTo>
                  <a:cubicBezTo>
                    <a:pt x="1101" y="714"/>
                    <a:pt x="1109" y="401"/>
                    <a:pt x="917" y="204"/>
                  </a:cubicBezTo>
                  <a:close/>
                  <a:moveTo>
                    <a:pt x="295" y="789"/>
                  </a:moveTo>
                  <a:cubicBezTo>
                    <a:pt x="159" y="648"/>
                    <a:pt x="164" y="425"/>
                    <a:pt x="307" y="290"/>
                  </a:cubicBezTo>
                  <a:cubicBezTo>
                    <a:pt x="450" y="156"/>
                    <a:pt x="677" y="161"/>
                    <a:pt x="814" y="302"/>
                  </a:cubicBezTo>
                  <a:cubicBezTo>
                    <a:pt x="950" y="443"/>
                    <a:pt x="945" y="666"/>
                    <a:pt x="802" y="800"/>
                  </a:cubicBezTo>
                  <a:cubicBezTo>
                    <a:pt x="659" y="935"/>
                    <a:pt x="432" y="929"/>
                    <a:pt x="295" y="789"/>
                  </a:cubicBezTo>
                  <a:close/>
                </a:path>
              </a:pathLst>
            </a:custGeom>
            <a:solidFill>
              <a:srgbClr val="2A9995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7"/>
            <p:cNvSpPr>
              <a:spLocks/>
            </p:cNvSpPr>
            <p:nvPr/>
          </p:nvSpPr>
          <p:spPr bwMode="auto">
            <a:xfrm>
              <a:off x="3998138" y="4868178"/>
              <a:ext cx="1300176" cy="1273936"/>
            </a:xfrm>
            <a:custGeom>
              <a:avLst/>
              <a:gdLst>
                <a:gd fmla="*/ 452 w 991" name="T0"/>
                <a:gd fmla="*/ 971 h 971" name="T1"/>
                <a:gd fmla="*/ 0 w 991" name="T2"/>
                <a:gd fmla="*/ 507 h 971" name="T3"/>
                <a:gd fmla="*/ 542 w 991" name="T4"/>
                <a:gd fmla="*/ 0 h 971" name="T5"/>
                <a:gd fmla="*/ 991 w 991" name="T6"/>
                <a:gd fmla="*/ 464 h 971" name="T7"/>
                <a:gd fmla="*/ 452 w 991" name="T8"/>
                <a:gd fmla="*/ 971 h 971" name="T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971" w="991">
                  <a:moveTo>
                    <a:pt x="452" y="971"/>
                  </a:moveTo>
                  <a:lnTo>
                    <a:pt x="0" y="507"/>
                  </a:lnTo>
                  <a:lnTo>
                    <a:pt x="542" y="0"/>
                  </a:lnTo>
                  <a:lnTo>
                    <a:pt x="991" y="464"/>
                  </a:lnTo>
                  <a:lnTo>
                    <a:pt x="452" y="971"/>
                  </a:lnTo>
                  <a:close/>
                </a:path>
              </a:pathLst>
            </a:custGeom>
            <a:solidFill>
              <a:srgbClr val="2A9995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auto">
            <a:xfrm>
              <a:off x="3601919" y="5533354"/>
              <a:ext cx="989235" cy="981364"/>
            </a:xfrm>
            <a:custGeom>
              <a:avLst/>
              <a:gdLst>
                <a:gd fmla="*/ 14 w 319" name="T0"/>
                <a:gd fmla="*/ 108 h 316" name="T1"/>
                <a:gd fmla="*/ 13 w 319" name="T2"/>
                <a:gd fmla="*/ 154 h 316" name="T3"/>
                <a:gd fmla="*/ 158 w 319" name="T4"/>
                <a:gd fmla="*/ 303 h 316" name="T5"/>
                <a:gd fmla="*/ 204 w 319" name="T6"/>
                <a:gd fmla="*/ 304 h 316" name="T7"/>
                <a:gd fmla="*/ 319 w 319" name="T8"/>
                <a:gd fmla="*/ 196 h 316" name="T9"/>
                <a:gd fmla="*/ 128 w 319" name="T10"/>
                <a:gd fmla="*/ 0 h 316" name="T11"/>
                <a:gd fmla="*/ 14 w 319" name="T12"/>
                <a:gd fmla="*/ 108 h 316" name="T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16" w="319">
                  <a:moveTo>
                    <a:pt x="14" y="108"/>
                  </a:moveTo>
                  <a:cubicBezTo>
                    <a:pt x="1" y="120"/>
                    <a:pt x="0" y="141"/>
                    <a:pt x="13" y="154"/>
                  </a:cubicBezTo>
                  <a:cubicBezTo>
                    <a:pt x="158" y="303"/>
                    <a:pt x="158" y="303"/>
                    <a:pt x="158" y="303"/>
                  </a:cubicBezTo>
                  <a:cubicBezTo>
                    <a:pt x="170" y="316"/>
                    <a:pt x="191" y="316"/>
                    <a:pt x="204" y="304"/>
                  </a:cubicBezTo>
                  <a:cubicBezTo>
                    <a:pt x="319" y="196"/>
                    <a:pt x="319" y="196"/>
                    <a:pt x="319" y="196"/>
                  </a:cubicBezTo>
                  <a:cubicBezTo>
                    <a:pt x="128" y="0"/>
                    <a:pt x="128" y="0"/>
                    <a:pt x="128" y="0"/>
                  </a:cubicBezTo>
                  <a:lnTo>
                    <a:pt x="14" y="108"/>
                  </a:lnTo>
                  <a:close/>
                </a:path>
              </a:pathLst>
            </a:custGeom>
            <a:solidFill>
              <a:srgbClr val="54D0CA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9"/>
            <p:cNvSpPr>
              <a:spLocks/>
            </p:cNvSpPr>
            <p:nvPr/>
          </p:nvSpPr>
          <p:spPr bwMode="auto">
            <a:xfrm>
              <a:off x="4709234" y="4502135"/>
              <a:ext cx="980052" cy="974804"/>
            </a:xfrm>
            <a:custGeom>
              <a:avLst/>
              <a:gdLst>
                <a:gd fmla="*/ 303 w 316" name="T0"/>
                <a:gd fmla="*/ 163 h 314" name="T1"/>
                <a:gd fmla="*/ 158 w 316" name="T2"/>
                <a:gd fmla="*/ 13 h 314" name="T3"/>
                <a:gd fmla="*/ 112 w 316" name="T4"/>
                <a:gd fmla="*/ 12 h 314" name="T5"/>
                <a:gd fmla="*/ 0 w 316" name="T6"/>
                <a:gd fmla="*/ 118 h 314" name="T7"/>
                <a:gd fmla="*/ 190 w 316" name="T8"/>
                <a:gd fmla="*/ 314 h 314" name="T9"/>
                <a:gd fmla="*/ 302 w 316" name="T10"/>
                <a:gd fmla="*/ 208 h 314" name="T11"/>
                <a:gd fmla="*/ 303 w 316" name="T12"/>
                <a:gd fmla="*/ 163 h 314" name="T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14" w="316">
                  <a:moveTo>
                    <a:pt x="303" y="163"/>
                  </a:moveTo>
                  <a:cubicBezTo>
                    <a:pt x="158" y="13"/>
                    <a:pt x="158" y="13"/>
                    <a:pt x="158" y="13"/>
                  </a:cubicBezTo>
                  <a:cubicBezTo>
                    <a:pt x="146" y="1"/>
                    <a:pt x="125" y="0"/>
                    <a:pt x="112" y="12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190" y="314"/>
                    <a:pt x="190" y="314"/>
                    <a:pt x="190" y="314"/>
                  </a:cubicBezTo>
                  <a:cubicBezTo>
                    <a:pt x="302" y="208"/>
                    <a:pt x="302" y="208"/>
                    <a:pt x="302" y="208"/>
                  </a:cubicBezTo>
                  <a:cubicBezTo>
                    <a:pt x="315" y="196"/>
                    <a:pt x="316" y="176"/>
                    <a:pt x="303" y="163"/>
                  </a:cubicBezTo>
                  <a:close/>
                </a:path>
              </a:pathLst>
            </a:custGeom>
            <a:solidFill>
              <a:srgbClr val="8EE0DC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20"/>
            <p:cNvSpPr>
              <a:spLocks/>
            </p:cNvSpPr>
            <p:nvPr/>
          </p:nvSpPr>
          <p:spPr bwMode="auto">
            <a:xfrm>
              <a:off x="4693489" y="4868178"/>
              <a:ext cx="604825" cy="621880"/>
            </a:xfrm>
            <a:custGeom>
              <a:avLst/>
              <a:gdLst>
                <a:gd fmla="*/ 452 w 461" name="T0"/>
                <a:gd fmla="*/ 474 h 474" name="T1"/>
                <a:gd fmla="*/ 0 w 461" name="T2"/>
                <a:gd fmla="*/ 10 h 474" name="T3"/>
                <a:gd fmla="*/ 12 w 461" name="T4"/>
                <a:gd fmla="*/ 0 h 474" name="T5"/>
                <a:gd fmla="*/ 461 w 461" name="T6"/>
                <a:gd fmla="*/ 464 h 474" name="T7"/>
                <a:gd fmla="*/ 452 w 461" name="T8"/>
                <a:gd fmla="*/ 474 h 474" name="T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74" w="461">
                  <a:moveTo>
                    <a:pt x="452" y="474"/>
                  </a:moveTo>
                  <a:lnTo>
                    <a:pt x="0" y="10"/>
                  </a:lnTo>
                  <a:lnTo>
                    <a:pt x="12" y="0"/>
                  </a:lnTo>
                  <a:lnTo>
                    <a:pt x="461" y="464"/>
                  </a:lnTo>
                  <a:lnTo>
                    <a:pt x="452" y="474"/>
                  </a:lnTo>
                  <a:close/>
                </a:path>
              </a:pathLst>
            </a:custGeom>
            <a:solidFill>
              <a:srgbClr val="8484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21"/>
            <p:cNvSpPr>
              <a:spLocks/>
            </p:cNvSpPr>
            <p:nvPr/>
          </p:nvSpPr>
          <p:spPr bwMode="auto">
            <a:xfrm>
              <a:off x="3995514" y="5526794"/>
              <a:ext cx="604825" cy="617945"/>
            </a:xfrm>
            <a:custGeom>
              <a:avLst/>
              <a:gdLst>
                <a:gd fmla="*/ 449 w 461" name="T0"/>
                <a:gd fmla="*/ 471 h 471" name="T1"/>
                <a:gd fmla="*/ 0 w 461" name="T2"/>
                <a:gd fmla="*/ 7 h 471" name="T3"/>
                <a:gd fmla="*/ 10 w 461" name="T4"/>
                <a:gd fmla="*/ 0 h 471" name="T5"/>
                <a:gd fmla="*/ 461 w 461" name="T6"/>
                <a:gd fmla="*/ 462 h 471" name="T7"/>
                <a:gd fmla="*/ 449 w 461" name="T8"/>
                <a:gd fmla="*/ 471 h 471" name="T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71" w="461">
                  <a:moveTo>
                    <a:pt x="449" y="471"/>
                  </a:moveTo>
                  <a:lnTo>
                    <a:pt x="0" y="7"/>
                  </a:lnTo>
                  <a:lnTo>
                    <a:pt x="10" y="0"/>
                  </a:lnTo>
                  <a:lnTo>
                    <a:pt x="461" y="462"/>
                  </a:lnTo>
                  <a:lnTo>
                    <a:pt x="449" y="471"/>
                  </a:lnTo>
                  <a:close/>
                </a:path>
              </a:pathLst>
            </a:custGeom>
            <a:solidFill>
              <a:srgbClr val="8484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22"/>
            <p:cNvSpPr>
              <a:spLocks noEditPoints="1"/>
            </p:cNvSpPr>
            <p:nvPr/>
          </p:nvSpPr>
          <p:spPr bwMode="auto">
            <a:xfrm>
              <a:off x="5295689" y="1589532"/>
              <a:ext cx="3441333" cy="3384917"/>
            </a:xfrm>
            <a:custGeom>
              <a:avLst/>
              <a:gdLst>
                <a:gd fmla="*/ 918 w 1109" name="T0"/>
                <a:gd fmla="*/ 204 h 1090" name="T1"/>
                <a:gd fmla="*/ 208 w 1109" name="T2"/>
                <a:gd fmla="*/ 188 h 1090" name="T3"/>
                <a:gd fmla="*/ 192 w 1109" name="T4"/>
                <a:gd fmla="*/ 886 h 1090" name="T5"/>
                <a:gd fmla="*/ 901 w 1109" name="T6"/>
                <a:gd fmla="*/ 902 h 1090" name="T7"/>
                <a:gd fmla="*/ 918 w 1109" name="T8"/>
                <a:gd fmla="*/ 204 h 1090" name="T9"/>
                <a:gd fmla="*/ 450 w 1109" name="T10"/>
                <a:gd fmla="*/ 938 h 1090" name="T11"/>
                <a:gd fmla="*/ 162 w 1109" name="T12"/>
                <a:gd fmla="*/ 440 h 1090" name="T13"/>
                <a:gd fmla="*/ 660 w 1109" name="T14"/>
                <a:gd fmla="*/ 152 h 1090" name="T15"/>
                <a:gd fmla="*/ 948 w 1109" name="T16"/>
                <a:gd fmla="*/ 650 h 1090" name="T17"/>
                <a:gd fmla="*/ 450 w 1109" name="T18"/>
                <a:gd fmla="*/ 938 h 1090" name="T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090" w="1109">
                  <a:moveTo>
                    <a:pt x="918" y="204"/>
                  </a:moveTo>
                  <a:cubicBezTo>
                    <a:pt x="726" y="7"/>
                    <a:pt x="409" y="0"/>
                    <a:pt x="208" y="188"/>
                  </a:cubicBezTo>
                  <a:cubicBezTo>
                    <a:pt x="8" y="376"/>
                    <a:pt x="0" y="688"/>
                    <a:pt x="192" y="886"/>
                  </a:cubicBezTo>
                  <a:cubicBezTo>
                    <a:pt x="383" y="1083"/>
                    <a:pt x="701" y="1090"/>
                    <a:pt x="901" y="902"/>
                  </a:cubicBezTo>
                  <a:cubicBezTo>
                    <a:pt x="1101" y="713"/>
                    <a:pt x="1109" y="401"/>
                    <a:pt x="918" y="204"/>
                  </a:cubicBezTo>
                  <a:close/>
                  <a:moveTo>
                    <a:pt x="450" y="938"/>
                  </a:moveTo>
                  <a:cubicBezTo>
                    <a:pt x="233" y="880"/>
                    <a:pt x="104" y="657"/>
                    <a:pt x="162" y="440"/>
                  </a:cubicBezTo>
                  <a:cubicBezTo>
                    <a:pt x="220" y="223"/>
                    <a:pt x="443" y="94"/>
                    <a:pt x="660" y="152"/>
                  </a:cubicBezTo>
                  <a:cubicBezTo>
                    <a:pt x="877" y="210"/>
                    <a:pt x="1006" y="433"/>
                    <a:pt x="948" y="650"/>
                  </a:cubicBezTo>
                  <a:cubicBezTo>
                    <a:pt x="890" y="867"/>
                    <a:pt x="667" y="996"/>
                    <a:pt x="450" y="938"/>
                  </a:cubicBezTo>
                  <a:close/>
                </a:path>
              </a:pathLst>
            </a:custGeom>
            <a:solidFill>
              <a:srgbClr val="54D0CA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23"/>
            <p:cNvSpPr>
              <a:spLocks noEditPoints="1"/>
            </p:cNvSpPr>
            <p:nvPr/>
          </p:nvSpPr>
          <p:spPr bwMode="auto">
            <a:xfrm>
              <a:off x="5590886" y="1878168"/>
              <a:ext cx="2850940" cy="2807645"/>
            </a:xfrm>
            <a:custGeom>
              <a:avLst/>
              <a:gdLst>
                <a:gd fmla="*/ 159 w 919" name="T0"/>
                <a:gd fmla="*/ 734 h 904" name="T1"/>
                <a:gd fmla="*/ 172 w 919" name="T2"/>
                <a:gd fmla="*/ 156 h 904" name="T3"/>
                <a:gd fmla="*/ 761 w 919" name="T4"/>
                <a:gd fmla="*/ 169 h 904" name="T5"/>
                <a:gd fmla="*/ 747 w 919" name="T6"/>
                <a:gd fmla="*/ 748 h 904" name="T7"/>
                <a:gd fmla="*/ 159 w 919" name="T8"/>
                <a:gd fmla="*/ 734 h 904" name="T9"/>
                <a:gd fmla="*/ 746 w 919" name="T10"/>
                <a:gd fmla="*/ 182 h 904" name="T11"/>
                <a:gd fmla="*/ 186 w 919" name="T12"/>
                <a:gd fmla="*/ 170 h 904" name="T13"/>
                <a:gd fmla="*/ 173 w 919" name="T14"/>
                <a:gd fmla="*/ 721 h 904" name="T15"/>
                <a:gd fmla="*/ 733 w 919" name="T16"/>
                <a:gd fmla="*/ 734 h 904" name="T17"/>
                <a:gd fmla="*/ 746 w 919" name="T18"/>
                <a:gd fmla="*/ 182 h 904" name="T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904" w="919">
                  <a:moveTo>
                    <a:pt x="159" y="734"/>
                  </a:moveTo>
                  <a:cubicBezTo>
                    <a:pt x="0" y="571"/>
                    <a:pt x="6" y="312"/>
                    <a:pt x="172" y="156"/>
                  </a:cubicBezTo>
                  <a:cubicBezTo>
                    <a:pt x="338" y="0"/>
                    <a:pt x="602" y="6"/>
                    <a:pt x="761" y="169"/>
                  </a:cubicBezTo>
                  <a:cubicBezTo>
                    <a:pt x="919" y="332"/>
                    <a:pt x="913" y="592"/>
                    <a:pt x="747" y="748"/>
                  </a:cubicBezTo>
                  <a:cubicBezTo>
                    <a:pt x="581" y="904"/>
                    <a:pt x="317" y="898"/>
                    <a:pt x="159" y="734"/>
                  </a:cubicBezTo>
                  <a:close/>
                  <a:moveTo>
                    <a:pt x="746" y="182"/>
                  </a:moveTo>
                  <a:cubicBezTo>
                    <a:pt x="595" y="27"/>
                    <a:pt x="344" y="21"/>
                    <a:pt x="186" y="170"/>
                  </a:cubicBezTo>
                  <a:cubicBezTo>
                    <a:pt x="28" y="318"/>
                    <a:pt x="22" y="566"/>
                    <a:pt x="173" y="721"/>
                  </a:cubicBezTo>
                  <a:cubicBezTo>
                    <a:pt x="324" y="877"/>
                    <a:pt x="575" y="882"/>
                    <a:pt x="733" y="734"/>
                  </a:cubicBezTo>
                  <a:cubicBezTo>
                    <a:pt x="892" y="585"/>
                    <a:pt x="897" y="338"/>
                    <a:pt x="746" y="182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24"/>
            <p:cNvSpPr>
              <a:spLocks/>
            </p:cNvSpPr>
            <p:nvPr/>
          </p:nvSpPr>
          <p:spPr bwMode="auto">
            <a:xfrm>
              <a:off x="6284925" y="2549904"/>
              <a:ext cx="1465486" cy="1465486"/>
            </a:xfrm>
            <a:custGeom>
              <a:avLst/>
              <a:gdLst>
                <a:gd fmla="*/ 181 w 472" name="T0"/>
                <a:gd fmla="*/ 441 h 472" name="T1"/>
                <a:gd fmla="*/ 30 w 472" name="T2"/>
                <a:gd fmla="*/ 181 h 472" name="T3"/>
                <a:gd fmla="*/ 291 w 472" name="T4"/>
                <a:gd fmla="*/ 30 h 472" name="T5"/>
                <a:gd fmla="*/ 441 w 472" name="T6"/>
                <a:gd fmla="*/ 291 h 472" name="T7"/>
                <a:gd fmla="*/ 181 w 472" name="T8"/>
                <a:gd fmla="*/ 441 h 472" name="T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72" w="472">
                  <a:moveTo>
                    <a:pt x="181" y="441"/>
                  </a:moveTo>
                  <a:cubicBezTo>
                    <a:pt x="67" y="411"/>
                    <a:pt x="0" y="294"/>
                    <a:pt x="30" y="181"/>
                  </a:cubicBezTo>
                  <a:cubicBezTo>
                    <a:pt x="60" y="67"/>
                    <a:pt x="177" y="0"/>
                    <a:pt x="291" y="30"/>
                  </a:cubicBezTo>
                  <a:cubicBezTo>
                    <a:pt x="404" y="60"/>
                    <a:pt x="472" y="177"/>
                    <a:pt x="441" y="291"/>
                  </a:cubicBezTo>
                  <a:cubicBezTo>
                    <a:pt x="411" y="404"/>
                    <a:pt x="294" y="472"/>
                    <a:pt x="181" y="441"/>
                  </a:cubicBezTo>
                  <a:close/>
                </a:path>
              </a:pathLst>
            </a:custGeom>
            <a:solidFill>
              <a:srgbClr val="54D0CA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grpSp>
          <p:nvGrpSpPr>
            <p:cNvPr id="24" name="Group 25"/>
            <p:cNvGrpSpPr/>
            <p:nvPr/>
          </p:nvGrpSpPr>
          <p:grpSpPr>
            <a:xfrm>
              <a:off x="6616960" y="3079538"/>
              <a:ext cx="793751" cy="396875"/>
              <a:chOff x="5697538" y="3665538"/>
              <a:chExt cx="793751" cy="396875"/>
            </a:xfrm>
            <a:solidFill>
              <a:schemeClr val="bg2"/>
            </a:solidFill>
          </p:grpSpPr>
          <p:sp>
            <p:nvSpPr>
              <p:cNvPr id="25" name="Freeform 226"/>
              <p:cNvSpPr>
                <a:spLocks/>
              </p:cNvSpPr>
              <p:nvPr/>
            </p:nvSpPr>
            <p:spPr bwMode="auto">
              <a:xfrm>
                <a:off x="5697538" y="3665538"/>
                <a:ext cx="209550" cy="396875"/>
              </a:xfrm>
              <a:custGeom>
                <a:avLst/>
                <a:gdLst>
                  <a:gd fmla="*/ 0 w 66" name="T0"/>
                  <a:gd fmla="*/ 121 h 126" name="T1"/>
                  <a:gd fmla="*/ 0 w 66" name="T2"/>
                  <a:gd fmla="*/ 82 h 126" name="T3"/>
                  <a:gd fmla="*/ 22 w 66" name="T4"/>
                  <a:gd fmla="*/ 96 h 126" name="T5"/>
                  <a:gd fmla="*/ 29 w 66" name="T6"/>
                  <a:gd fmla="*/ 94 h 126" name="T7"/>
                  <a:gd fmla="*/ 32 w 66" name="T8"/>
                  <a:gd fmla="*/ 88 h 126" name="T9"/>
                  <a:gd fmla="*/ 26 w 66" name="T10"/>
                  <a:gd fmla="*/ 78 h 126" name="T11"/>
                  <a:gd fmla="*/ 20 w 66" name="T12"/>
                  <a:gd fmla="*/ 74 h 126" name="T13"/>
                  <a:gd fmla="*/ 11 w 66" name="T14"/>
                  <a:gd fmla="*/ 66 h 126" name="T15"/>
                  <a:gd fmla="*/ 4 w 66" name="T16"/>
                  <a:gd fmla="*/ 58 h 126" name="T17"/>
                  <a:gd fmla="*/ 1 w 66" name="T18"/>
                  <a:gd fmla="*/ 49 h 126" name="T19"/>
                  <a:gd fmla="*/ 0 w 66" name="T20"/>
                  <a:gd fmla="*/ 40 h 126" name="T21"/>
                  <a:gd fmla="*/ 4 w 66" name="T22"/>
                  <a:gd fmla="*/ 22 h 126" name="T23"/>
                  <a:gd fmla="*/ 9 w 66" name="T24"/>
                  <a:gd fmla="*/ 14 h 126" name="T25"/>
                  <a:gd fmla="*/ 15 w 66" name="T26"/>
                  <a:gd fmla="*/ 8 h 126" name="T27"/>
                  <a:gd fmla="*/ 38 w 66" name="T28"/>
                  <a:gd fmla="*/ 0 h 126" name="T29"/>
                  <a:gd fmla="*/ 63 w 66" name="T30"/>
                  <a:gd fmla="*/ 6 h 126" name="T31"/>
                  <a:gd fmla="*/ 63 w 66" name="T32"/>
                  <a:gd fmla="*/ 44 h 126" name="T33"/>
                  <a:gd fmla="*/ 53 w 66" name="T34"/>
                  <a:gd fmla="*/ 34 h 126" name="T35"/>
                  <a:gd fmla="*/ 43 w 66" name="T36"/>
                  <a:gd fmla="*/ 30 h 126" name="T37"/>
                  <a:gd fmla="*/ 36 w 66" name="T38"/>
                  <a:gd fmla="*/ 32 h 126" name="T39"/>
                  <a:gd fmla="*/ 34 w 66" name="T40"/>
                  <a:gd fmla="*/ 37 h 126" name="T41"/>
                  <a:gd fmla="*/ 41 w 66" name="T42"/>
                  <a:gd fmla="*/ 47 h 126" name="T43"/>
                  <a:gd fmla="*/ 46 w 66" name="T44"/>
                  <a:gd fmla="*/ 51 h 126" name="T45"/>
                  <a:gd fmla="*/ 62 w 66" name="T46"/>
                  <a:gd fmla="*/ 66 h 126" name="T47"/>
                  <a:gd fmla="*/ 66 w 66" name="T48"/>
                  <a:gd fmla="*/ 85 h 126" name="T49"/>
                  <a:gd fmla="*/ 55 w 66" name="T50"/>
                  <a:gd fmla="*/ 114 h 126" name="T51"/>
                  <a:gd fmla="*/ 26 w 66" name="T52"/>
                  <a:gd fmla="*/ 126 h 126" name="T53"/>
                  <a:gd fmla="*/ 0 w 66" name="T54"/>
                  <a:gd fmla="*/ 121 h 126" name="T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b="b" l="0" r="r" t="0"/>
                <a:pathLst>
                  <a:path h="126" w="66">
                    <a:moveTo>
                      <a:pt x="0" y="121"/>
                    </a:moveTo>
                    <a:cubicBezTo>
                      <a:pt x="0" y="82"/>
                      <a:pt x="0" y="82"/>
                      <a:pt x="0" y="82"/>
                    </a:cubicBezTo>
                    <a:cubicBezTo>
                      <a:pt x="7" y="91"/>
                      <a:pt x="14" y="96"/>
                      <a:pt x="22" y="96"/>
                    </a:cubicBezTo>
                    <a:cubicBezTo>
                      <a:pt x="25" y="96"/>
                      <a:pt x="27" y="95"/>
                      <a:pt x="29" y="94"/>
                    </a:cubicBezTo>
                    <a:cubicBezTo>
                      <a:pt x="31" y="92"/>
                      <a:pt x="32" y="90"/>
                      <a:pt x="32" y="88"/>
                    </a:cubicBezTo>
                    <a:cubicBezTo>
                      <a:pt x="32" y="85"/>
                      <a:pt x="30" y="82"/>
                      <a:pt x="26" y="78"/>
                    </a:cubicBezTo>
                    <a:cubicBezTo>
                      <a:pt x="20" y="74"/>
                      <a:pt x="20" y="74"/>
                      <a:pt x="20" y="74"/>
                    </a:cubicBezTo>
                    <a:cubicBezTo>
                      <a:pt x="17" y="72"/>
                      <a:pt x="14" y="69"/>
                      <a:pt x="11" y="66"/>
                    </a:cubicBezTo>
                    <a:cubicBezTo>
                      <a:pt x="8" y="64"/>
                      <a:pt x="6" y="61"/>
                      <a:pt x="4" y="58"/>
                    </a:cubicBezTo>
                    <a:cubicBezTo>
                      <a:pt x="3" y="55"/>
                      <a:pt x="2" y="52"/>
                      <a:pt x="1" y="49"/>
                    </a:cubicBezTo>
                    <a:cubicBezTo>
                      <a:pt x="0" y="46"/>
                      <a:pt x="0" y="43"/>
                      <a:pt x="0" y="40"/>
                    </a:cubicBezTo>
                    <a:cubicBezTo>
                      <a:pt x="0" y="34"/>
                      <a:pt x="1" y="28"/>
                      <a:pt x="4" y="22"/>
                    </a:cubicBezTo>
                    <a:cubicBezTo>
                      <a:pt x="5" y="19"/>
                      <a:pt x="7" y="16"/>
                      <a:pt x="9" y="14"/>
                    </a:cubicBezTo>
                    <a:cubicBezTo>
                      <a:pt x="10" y="12"/>
                      <a:pt x="12" y="9"/>
                      <a:pt x="15" y="8"/>
                    </a:cubicBezTo>
                    <a:cubicBezTo>
                      <a:pt x="21" y="2"/>
                      <a:pt x="29" y="0"/>
                      <a:pt x="38" y="0"/>
                    </a:cubicBezTo>
                    <a:cubicBezTo>
                      <a:pt x="46" y="0"/>
                      <a:pt x="55" y="2"/>
                      <a:pt x="63" y="6"/>
                    </a:cubicBezTo>
                    <a:cubicBezTo>
                      <a:pt x="63" y="44"/>
                      <a:pt x="63" y="44"/>
                      <a:pt x="63" y="44"/>
                    </a:cubicBezTo>
                    <a:cubicBezTo>
                      <a:pt x="60" y="40"/>
                      <a:pt x="57" y="36"/>
                      <a:pt x="53" y="34"/>
                    </a:cubicBezTo>
                    <a:cubicBezTo>
                      <a:pt x="50" y="31"/>
                      <a:pt x="46" y="30"/>
                      <a:pt x="43" y="30"/>
                    </a:cubicBezTo>
                    <a:cubicBezTo>
                      <a:pt x="40" y="30"/>
                      <a:pt x="38" y="31"/>
                      <a:pt x="36" y="32"/>
                    </a:cubicBezTo>
                    <a:cubicBezTo>
                      <a:pt x="35" y="34"/>
                      <a:pt x="34" y="35"/>
                      <a:pt x="34" y="37"/>
                    </a:cubicBezTo>
                    <a:cubicBezTo>
                      <a:pt x="34" y="41"/>
                      <a:pt x="36" y="44"/>
                      <a:pt x="41" y="47"/>
                    </a:cubicBezTo>
                    <a:cubicBezTo>
                      <a:pt x="46" y="51"/>
                      <a:pt x="46" y="51"/>
                      <a:pt x="46" y="51"/>
                    </a:cubicBezTo>
                    <a:cubicBezTo>
                      <a:pt x="53" y="56"/>
                      <a:pt x="58" y="61"/>
                      <a:pt x="62" y="66"/>
                    </a:cubicBezTo>
                    <a:cubicBezTo>
                      <a:pt x="65" y="72"/>
                      <a:pt x="66" y="78"/>
                      <a:pt x="66" y="85"/>
                    </a:cubicBezTo>
                    <a:cubicBezTo>
                      <a:pt x="66" y="97"/>
                      <a:pt x="62" y="107"/>
                      <a:pt x="55" y="114"/>
                    </a:cubicBezTo>
                    <a:cubicBezTo>
                      <a:pt x="47" y="122"/>
                      <a:pt x="38" y="126"/>
                      <a:pt x="26" y="126"/>
                    </a:cubicBezTo>
                    <a:cubicBezTo>
                      <a:pt x="18" y="126"/>
                      <a:pt x="9" y="124"/>
                      <a:pt x="0" y="12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227"/>
              <p:cNvSpPr>
                <a:spLocks/>
              </p:cNvSpPr>
              <p:nvPr/>
            </p:nvSpPr>
            <p:spPr bwMode="auto">
              <a:xfrm>
                <a:off x="5949951" y="3665538"/>
                <a:ext cx="200025" cy="396875"/>
              </a:xfrm>
              <a:custGeom>
                <a:avLst/>
                <a:gdLst>
                  <a:gd fmla="*/ 0 w 126" name="T0"/>
                  <a:gd fmla="*/ 250 h 250" name="T1"/>
                  <a:gd fmla="*/ 0 w 126" name="T2"/>
                  <a:gd fmla="*/ 0 h 250" name="T3"/>
                  <a:gd fmla="*/ 126 w 126" name="T4"/>
                  <a:gd fmla="*/ 0 h 250" name="T5"/>
                  <a:gd fmla="*/ 126 w 126" name="T6"/>
                  <a:gd fmla="*/ 59 h 250" name="T7"/>
                  <a:gd fmla="*/ 68 w 126" name="T8"/>
                  <a:gd fmla="*/ 59 h 250" name="T9"/>
                  <a:gd fmla="*/ 68 w 126" name="T10"/>
                  <a:gd fmla="*/ 91 h 250" name="T11"/>
                  <a:gd fmla="*/ 120 w 126" name="T12"/>
                  <a:gd fmla="*/ 91 h 250" name="T13"/>
                  <a:gd fmla="*/ 120 w 126" name="T14"/>
                  <a:gd fmla="*/ 151 h 250" name="T15"/>
                  <a:gd fmla="*/ 68 w 126" name="T16"/>
                  <a:gd fmla="*/ 151 h 250" name="T17"/>
                  <a:gd fmla="*/ 68 w 126" name="T18"/>
                  <a:gd fmla="*/ 191 h 250" name="T19"/>
                  <a:gd fmla="*/ 126 w 126" name="T20"/>
                  <a:gd fmla="*/ 191 h 250" name="T21"/>
                  <a:gd fmla="*/ 126 w 126" name="T22"/>
                  <a:gd fmla="*/ 250 h 250" name="T23"/>
                  <a:gd fmla="*/ 0 w 126" name="T24"/>
                  <a:gd fmla="*/ 250 h 250" name="T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250" w="126">
                    <a:moveTo>
                      <a:pt x="0" y="250"/>
                    </a:moveTo>
                    <a:lnTo>
                      <a:pt x="0" y="0"/>
                    </a:lnTo>
                    <a:lnTo>
                      <a:pt x="126" y="0"/>
                    </a:lnTo>
                    <a:lnTo>
                      <a:pt x="126" y="59"/>
                    </a:lnTo>
                    <a:lnTo>
                      <a:pt x="68" y="59"/>
                    </a:lnTo>
                    <a:lnTo>
                      <a:pt x="68" y="91"/>
                    </a:lnTo>
                    <a:lnTo>
                      <a:pt x="120" y="91"/>
                    </a:lnTo>
                    <a:lnTo>
                      <a:pt x="120" y="151"/>
                    </a:lnTo>
                    <a:lnTo>
                      <a:pt x="68" y="151"/>
                    </a:lnTo>
                    <a:lnTo>
                      <a:pt x="68" y="191"/>
                    </a:lnTo>
                    <a:lnTo>
                      <a:pt x="126" y="191"/>
                    </a:lnTo>
                    <a:lnTo>
                      <a:pt x="126" y="250"/>
                    </a:lnTo>
                    <a:lnTo>
                      <a:pt x="0" y="25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228"/>
              <p:cNvSpPr>
                <a:spLocks noEditPoints="1"/>
              </p:cNvSpPr>
              <p:nvPr/>
            </p:nvSpPr>
            <p:spPr bwMode="auto">
              <a:xfrm>
                <a:off x="6188076" y="3665538"/>
                <a:ext cx="303213" cy="396875"/>
              </a:xfrm>
              <a:custGeom>
                <a:avLst/>
                <a:gdLst>
                  <a:gd fmla="*/ 96 w 96" name="T0"/>
                  <a:gd fmla="*/ 63 h 126" name="T1"/>
                  <a:gd fmla="*/ 83 w 96" name="T2"/>
                  <a:gd fmla="*/ 109 h 126" name="T3"/>
                  <a:gd fmla="*/ 48 w 96" name="T4"/>
                  <a:gd fmla="*/ 126 h 126" name="T5"/>
                  <a:gd fmla="*/ 16 w 96" name="T6"/>
                  <a:gd fmla="*/ 113 h 126" name="T7"/>
                  <a:gd fmla="*/ 0 w 96" name="T8"/>
                  <a:gd fmla="*/ 62 h 126" name="T9"/>
                  <a:gd fmla="*/ 17 w 96" name="T10"/>
                  <a:gd fmla="*/ 12 h 126" name="T11"/>
                  <a:gd fmla="*/ 48 w 96" name="T12"/>
                  <a:gd fmla="*/ 0 h 126" name="T13"/>
                  <a:gd fmla="*/ 83 w 96" name="T14"/>
                  <a:gd fmla="*/ 17 h 126" name="T15"/>
                  <a:gd fmla="*/ 96 w 96" name="T16"/>
                  <a:gd fmla="*/ 63 h 126" name="T17"/>
                  <a:gd fmla="*/ 60 w 96" name="T18"/>
                  <a:gd fmla="*/ 64 h 126" name="T19"/>
                  <a:gd fmla="*/ 48 w 96" name="T20"/>
                  <a:gd fmla="*/ 30 h 126" name="T21"/>
                  <a:gd fmla="*/ 38 w 96" name="T22"/>
                  <a:gd fmla="*/ 39 h 126" name="T23"/>
                  <a:gd fmla="*/ 35 w 96" name="T24"/>
                  <a:gd fmla="*/ 63 h 126" name="T25"/>
                  <a:gd fmla="*/ 38 w 96" name="T26"/>
                  <a:gd fmla="*/ 87 h 126" name="T27"/>
                  <a:gd fmla="*/ 47 w 96" name="T28"/>
                  <a:gd fmla="*/ 96 h 126" name="T29"/>
                  <a:gd fmla="*/ 57 w 96" name="T30"/>
                  <a:gd fmla="*/ 87 h 126" name="T31"/>
                  <a:gd fmla="*/ 60 w 96" name="T32"/>
                  <a:gd fmla="*/ 64 h 126" name="T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b="b" l="0" r="r" t="0"/>
                <a:pathLst>
                  <a:path h="126" w="96">
                    <a:moveTo>
                      <a:pt x="96" y="63"/>
                    </a:moveTo>
                    <a:cubicBezTo>
                      <a:pt x="96" y="82"/>
                      <a:pt x="91" y="97"/>
                      <a:pt x="83" y="109"/>
                    </a:cubicBezTo>
                    <a:cubicBezTo>
                      <a:pt x="74" y="120"/>
                      <a:pt x="62" y="126"/>
                      <a:pt x="48" y="126"/>
                    </a:cubicBezTo>
                    <a:cubicBezTo>
                      <a:pt x="36" y="126"/>
                      <a:pt x="25" y="122"/>
                      <a:pt x="16" y="113"/>
                    </a:cubicBezTo>
                    <a:cubicBezTo>
                      <a:pt x="5" y="102"/>
                      <a:pt x="0" y="85"/>
                      <a:pt x="0" y="62"/>
                    </a:cubicBezTo>
                    <a:cubicBezTo>
                      <a:pt x="0" y="40"/>
                      <a:pt x="5" y="24"/>
                      <a:pt x="17" y="12"/>
                    </a:cubicBezTo>
                    <a:cubicBezTo>
                      <a:pt x="26" y="4"/>
                      <a:pt x="36" y="0"/>
                      <a:pt x="48" y="0"/>
                    </a:cubicBezTo>
                    <a:cubicBezTo>
                      <a:pt x="63" y="0"/>
                      <a:pt x="74" y="5"/>
                      <a:pt x="83" y="17"/>
                    </a:cubicBezTo>
                    <a:cubicBezTo>
                      <a:pt x="91" y="28"/>
                      <a:pt x="96" y="44"/>
                      <a:pt x="96" y="63"/>
                    </a:cubicBezTo>
                    <a:close/>
                    <a:moveTo>
                      <a:pt x="60" y="64"/>
                    </a:moveTo>
                    <a:cubicBezTo>
                      <a:pt x="60" y="41"/>
                      <a:pt x="56" y="30"/>
                      <a:pt x="48" y="30"/>
                    </a:cubicBezTo>
                    <a:cubicBezTo>
                      <a:pt x="44" y="30"/>
                      <a:pt x="41" y="33"/>
                      <a:pt x="38" y="39"/>
                    </a:cubicBezTo>
                    <a:cubicBezTo>
                      <a:pt x="36" y="44"/>
                      <a:pt x="35" y="52"/>
                      <a:pt x="35" y="63"/>
                    </a:cubicBezTo>
                    <a:cubicBezTo>
                      <a:pt x="35" y="73"/>
                      <a:pt x="36" y="81"/>
                      <a:pt x="38" y="87"/>
                    </a:cubicBezTo>
                    <a:cubicBezTo>
                      <a:pt x="40" y="93"/>
                      <a:pt x="44" y="96"/>
                      <a:pt x="47" y="96"/>
                    </a:cubicBezTo>
                    <a:cubicBezTo>
                      <a:pt x="52" y="96"/>
                      <a:pt x="55" y="93"/>
                      <a:pt x="57" y="87"/>
                    </a:cubicBezTo>
                    <a:cubicBezTo>
                      <a:pt x="59" y="82"/>
                      <a:pt x="60" y="74"/>
                      <a:pt x="60" y="6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cxnSp>
        <p:nvCxnSpPr>
          <p:cNvPr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 id="31" name="Straight Connector 47"/>
          <p:cNvCxnSpPr/>
          <p:nvPr/>
        </p:nvCxnSpPr>
        <p:spPr>
          <a:xfrm>
            <a:off x="9174034" y="1904383"/>
            <a:ext cx="0" cy="705869"/>
          </a:xfrm>
          <a:prstGeom prst="line">
            <a:avLst/>
          </a:prstGeom>
          <a:ln w="41275">
            <a:solidFill>
              <a:srgbClr val="54D0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 id="32" name="Group 48"/>
          <p:cNvGrpSpPr/>
          <p:nvPr/>
        </p:nvGrpSpPr>
        <p:grpSpPr>
          <a:xfrm>
            <a:off x="9230305" y="1798307"/>
            <a:ext cx="1703241" cy="854652"/>
            <a:chOff x="3173169" y="2013605"/>
            <a:chExt cx="1703241" cy="854652"/>
          </a:xfrm>
        </p:grpSpPr>
        <p:sp>
          <p:nvSpPr>
            <p:cNvPr id="33" name="TextBox 49"/>
            <p:cNvSpPr txBox="1"/>
            <p:nvPr/>
          </p:nvSpPr>
          <p:spPr>
            <a:xfrm>
              <a:off x="3173169" y="2013605"/>
              <a:ext cx="1410386" cy="369332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b="1" dirty="0" lang="en-US" smtClean="0">
                  <a:solidFill>
                    <a:srgbClr val="54D0CA"/>
                  </a:solidFill>
                </a:rPr>
                <a:t>Interest Rate</a:t>
              </a:r>
              <a:endParaRPr b="1" dirty="0" lang="en-US">
                <a:solidFill>
                  <a:srgbClr val="54D0CA"/>
                </a:solidFill>
              </a:endParaRPr>
            </a:p>
          </p:txBody>
        </p:sp>
        <p:sp>
          <p:nvSpPr>
            <p:cNvPr id="34" name="Rectangle 50"/>
            <p:cNvSpPr/>
            <p:nvPr/>
          </p:nvSpPr>
          <p:spPr>
            <a:xfrm>
              <a:off x="3286008" y="2341959"/>
              <a:ext cx="1590402" cy="526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t" anchorCtr="0" bIns="0" lIns="0" rIns="0" tIns="0" wrap="square">
              <a:spAutoFit/>
              <a:scene3d>
                <a:camera prst="orthographicFront"/>
                <a:lightRig dir="t" rig="threePt"/>
              </a:scene3d>
              <a:sp3d>
                <a:bevelT h="0" w="0"/>
              </a:sp3d>
            </a:bodyPr>
            <a:lstStyle/>
            <a:p>
              <a:pPr>
                <a:lnSpc>
                  <a:spcPct val="114000"/>
                </a:lnSpc>
                <a:buFont charset="0" typeface="Arial"/>
                <a:buNone/>
              </a:pPr>
              <a:r>
                <a:rPr altLang="en-US" dirty="0" lang="zh-CN" sz="1000">
                  <a:solidFill>
                    <a:schemeClr val="bg1">
                      <a:lumMod val="85000"/>
                    </a:schemeClr>
                  </a:solidFill>
                  <a:latin typeface="+mj-ea"/>
                  <a:ea typeface="+mj-ea"/>
                  <a:cs charset="0" pitchFamily="34" typeface="Tahoma"/>
                </a:rPr>
                <a:t>您的内容打在这里，或者通过复制您的文本后，在此框中选择</a:t>
              </a:r>
              <a:r>
                <a:rPr altLang="en-US" dirty="0" lang="zh-CN" smtClean="0" sz="1000">
                  <a:solidFill>
                    <a:schemeClr val="bg1">
                      <a:lumMod val="85000"/>
                    </a:schemeClr>
                  </a:solidFill>
                  <a:latin typeface="+mj-ea"/>
                  <a:ea typeface="+mj-ea"/>
                  <a:cs charset="0" pitchFamily="34" typeface="Tahoma"/>
                </a:rPr>
                <a:t>粘贴</a:t>
              </a:r>
              <a:endParaRPr altLang="en-US" dirty="0" lang="zh-CN" sz="10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  <a:cs charset="0" pitchFamily="34" typeface="Tahoma"/>
              </a:endParaRPr>
            </a:p>
          </p:txBody>
        </p:sp>
      </p:grpSp>
      <p:grpSp>
        <p:nvGrpSpPr>
          <p:cNvPr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 id="35" name="Group 53"/>
          <p:cNvGrpSpPr/>
          <p:nvPr/>
        </p:nvGrpSpPr>
        <p:grpSpPr>
          <a:xfrm>
            <a:off x="1440099" y="4188495"/>
            <a:ext cx="914400" cy="485732"/>
            <a:chOff x="1646952" y="4614008"/>
            <a:chExt cx="914400" cy="485732"/>
          </a:xfrm>
        </p:grpSpPr>
        <p:sp>
          <p:nvSpPr>
            <p:cNvPr id="36" name="TextBox 51"/>
            <p:cNvSpPr txBox="1"/>
            <p:nvPr/>
          </p:nvSpPr>
          <p:spPr>
            <a:xfrm>
              <a:off x="1688518" y="4656819"/>
              <a:ext cx="834395" cy="40011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/>
              <a:r>
                <a:rPr b="1" dirty="0" lang="en-US" smtClean="0" sz="2000">
                  <a:solidFill>
                    <a:srgbClr val="54D0CA"/>
                  </a:solidFill>
                </a:rPr>
                <a:t>START</a:t>
              </a:r>
              <a:endParaRPr b="1" dirty="0" lang="en-US" sz="2000">
                <a:solidFill>
                  <a:srgbClr val="54D0CA"/>
                </a:solidFill>
              </a:endParaRPr>
            </a:p>
          </p:txBody>
        </p:sp>
        <p:sp>
          <p:nvSpPr>
            <p:cNvPr id="37" name="Rectangle 52"/>
            <p:cNvSpPr/>
            <p:nvPr/>
          </p:nvSpPr>
          <p:spPr>
            <a:xfrm>
              <a:off x="1646952" y="4614008"/>
              <a:ext cx="914400" cy="485732"/>
            </a:xfrm>
            <a:prstGeom prst="rect">
              <a:avLst/>
            </a:prstGeom>
            <a:noFill/>
            <a:ln w="22225">
              <a:solidFill>
                <a:srgbClr val="54D0C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/>
            </a:p>
          </p:txBody>
        </p:sp>
      </p:grpSp>
      <p:sp>
        <p:nvSpPr>
          <p:cNvPr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 id="38" name="Rectangle 54"/>
          <p:cNvSpPr/>
          <p:nvPr/>
        </p:nvSpPr>
        <p:spPr>
          <a:xfrm>
            <a:off x="1440098" y="4762015"/>
            <a:ext cx="1862425" cy="526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 bIns="0" lIns="0" rIns="0" tIns="0" wrap="square">
            <a:spAutoFit/>
            <a:scene3d>
              <a:camera prst="orthographicFront"/>
              <a:lightRig dir="t" rig="threePt"/>
            </a:scene3d>
            <a:sp3d>
              <a:bevelT h="0" w="0"/>
            </a:sp3d>
          </a:bodyPr>
          <a:lstStyle/>
          <a:p>
            <a:pPr>
              <a:lnSpc>
                <a:spcPct val="114000"/>
              </a:lnSpc>
              <a:buFont charset="0" typeface="Arial"/>
              <a:buNone/>
            </a:pPr>
            <a:r>
              <a:rPr altLang="en-US" dirty="0" lang="zh-CN" sz="10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  <a:cs charset="0" pitchFamily="34" typeface="Tahoma"/>
              </a:rPr>
              <a:t>您的内容打在这里，或者通过复制您的文本后，在此框中选择粘贴，并选择只保留文字</a:t>
            </a:r>
          </a:p>
        </p:txBody>
      </p:sp>
      <p:sp>
        <p:nvSpPr>
          <p:cNvPr id="41" name="矩形 40"/>
          <p:cNvSpPr/>
          <p:nvPr/>
        </p:nvSpPr>
        <p:spPr>
          <a:xfrm>
            <a:off x="330480" y="212915"/>
            <a:ext cx="2993127" cy="461665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indent="-342900" marL="342900">
              <a:buFont charset="2" panose="05000000000000000000" pitchFamily="2" typeface="Wingdings"/>
              <a:buChar char="Ø"/>
            </a:pPr>
            <a:r>
              <a:rPr altLang="en-US" dirty="0" lang="zh-CN" smtClean="0" sz="2400">
                <a:gradFill>
                  <a:gsLst>
                    <a:gs pos="0">
                      <a:schemeClr val="bg1"/>
                    </a:gs>
                    <a:gs pos="100000">
                      <a:srgbClr val="2A9995"/>
                    </a:gs>
                  </a:gsLst>
                  <a:lin ang="5400000" scaled="1"/>
                </a:gradFill>
                <a:effectLst>
                  <a:glow rad="88900">
                    <a:srgbClr val="073780">
                      <a:alpha val="58000"/>
                    </a:srgbClr>
                  </a:glow>
                </a:effectLst>
                <a:latin charset="-122" panose="02010609000101010101" pitchFamily="49" typeface="经典综艺体简"/>
                <a:ea charset="-122" panose="02010609000101010101" pitchFamily="49" typeface="经典综艺体简"/>
                <a:cs charset="-122" panose="02010609000101010101" pitchFamily="49" typeface="经典综艺体简"/>
              </a:rPr>
              <a:t>单击此处添加目录</a:t>
            </a:r>
            <a:endParaRPr altLang="en-US" dirty="0" lang="zh-CN" sz="2400">
              <a:gradFill>
                <a:gsLst>
                  <a:gs pos="0">
                    <a:schemeClr val="bg1"/>
                  </a:gs>
                  <a:gs pos="100000">
                    <a:srgbClr val="2A9995"/>
                  </a:gs>
                </a:gsLst>
                <a:lin ang="5400000" scaled="1"/>
              </a:gradFill>
              <a:effectLst>
                <a:glow rad="88900">
                  <a:srgbClr val="073780">
                    <a:alpha val="58000"/>
                  </a:srgbClr>
                </a:glow>
              </a:effectLst>
              <a:latin charset="-122" panose="02010609000101010101" pitchFamily="49" typeface="经典综艺体简"/>
              <a:ea charset="-122" panose="02010609000101010101" pitchFamily="49" typeface="经典综艺体简"/>
              <a:cs charset="-122" panose="02010609000101010101" pitchFamily="49" typeface="经典综艺体简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3279157" y="406302"/>
            <a:ext cx="240039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 lvl="0"/>
            <a:r>
              <a:rPr altLang="zh-CN" dirty="0" i="1" lang="en-US" smtClean="0" sz="1050">
                <a:solidFill>
                  <a:schemeClr val="bg1">
                    <a:alpha val="7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604020202020204" pitchFamily="34" typeface="Arial"/>
                <a:cs charset="0" panose="020B0604020202020204" pitchFamily="34" typeface="Arial"/>
              </a:rPr>
              <a:t>DAN </a:t>
            </a:r>
            <a:r>
              <a:rPr altLang="zh-CN" dirty="0" err="1" i="1" lang="en-US" smtClean="0" sz="1050">
                <a:solidFill>
                  <a:schemeClr val="bg1">
                    <a:alpha val="7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604020202020204" pitchFamily="34" typeface="Arial"/>
                <a:cs charset="0" panose="020B0604020202020204" pitchFamily="34" typeface="Arial"/>
              </a:rPr>
              <a:t>JI</a:t>
            </a:r>
            <a:r>
              <a:rPr altLang="zh-CN" dirty="0" i="1" lang="en-US" smtClean="0" sz="1050">
                <a:solidFill>
                  <a:schemeClr val="bg1">
                    <a:alpha val="7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604020202020204" pitchFamily="34" typeface="Arial"/>
                <a:cs charset="0" panose="020B0604020202020204" pitchFamily="34" typeface="Arial"/>
              </a:rPr>
              <a:t> CI CHU </a:t>
            </a:r>
            <a:r>
              <a:rPr altLang="zh-CN" dirty="0" err="1" i="1" lang="en-US" smtClean="0" sz="1050">
                <a:solidFill>
                  <a:schemeClr val="bg1">
                    <a:alpha val="7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604020202020204" pitchFamily="34" typeface="Arial"/>
                <a:cs charset="0" panose="020B0604020202020204" pitchFamily="34" typeface="Arial"/>
              </a:rPr>
              <a:t>TIAN</a:t>
            </a:r>
            <a:r>
              <a:rPr altLang="zh-CN" dirty="0" i="1" lang="en-US" smtClean="0" sz="1050">
                <a:solidFill>
                  <a:schemeClr val="bg1">
                    <a:alpha val="7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604020202020204" pitchFamily="34" typeface="Arial"/>
                <a:cs charset="0" panose="020B0604020202020204" pitchFamily="34" typeface="Arial"/>
              </a:rPr>
              <a:t> </a:t>
            </a:r>
            <a:r>
              <a:rPr altLang="zh-CN" dirty="0" err="1" i="1" lang="en-US" smtClean="0" sz="1050">
                <a:solidFill>
                  <a:schemeClr val="bg1">
                    <a:alpha val="7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604020202020204" pitchFamily="34" typeface="Arial"/>
                <a:cs charset="0" panose="020B0604020202020204" pitchFamily="34" typeface="Arial"/>
              </a:rPr>
              <a:t>JIA</a:t>
            </a:r>
            <a:r>
              <a:rPr altLang="zh-CN" dirty="0" i="1" lang="en-US" smtClean="0" sz="1050">
                <a:solidFill>
                  <a:schemeClr val="bg1">
                    <a:alpha val="7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604020202020204" pitchFamily="34" typeface="Arial"/>
                <a:cs charset="0" panose="020B0604020202020204" pitchFamily="34" typeface="Arial"/>
              </a:rPr>
              <a:t> YING WEN</a:t>
            </a:r>
            <a:endParaRPr altLang="en-US" dirty="0" i="1" lang="zh-CN" sz="1050">
              <a:solidFill>
                <a:schemeClr val="bg1">
                  <a:alpha val="70000"/>
                </a:schemeClr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charset="0" panose="020B0604020202020204" pitchFamily="34" typeface="Arial"/>
              <a:cs charset="0" panose="020B0604020202020204" pitchFamily="34" typeface="Arial"/>
            </a:endParaRPr>
          </a:p>
        </p:txBody>
      </p:sp>
      <p:cxnSp>
        <p:nvCxnSpPr>
          <p:cNvPr id="43" name="直接连接符 42"/>
          <p:cNvCxnSpPr/>
          <p:nvPr/>
        </p:nvCxnSpPr>
        <p:spPr>
          <a:xfrm>
            <a:off x="0" y="935079"/>
            <a:ext cx="11273869" cy="0"/>
          </a:xfrm>
          <a:prstGeom prst="line">
            <a:avLst/>
          </a:prstGeom>
          <a:ln w="12700">
            <a:gradFill flip="none" rotWithShape="1">
              <a:gsLst>
                <a:gs pos="59000">
                  <a:schemeClr val="bg1">
                    <a:alpha val="21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组合 43"/>
          <p:cNvGrpSpPr/>
          <p:nvPr/>
        </p:nvGrpSpPr>
        <p:grpSpPr>
          <a:xfrm flipH="1">
            <a:off x="0" y="780260"/>
            <a:ext cx="5724000" cy="78378"/>
            <a:chOff x="6911145" y="6507480"/>
            <a:chExt cx="4984946" cy="78378"/>
          </a:xfrm>
        </p:grpSpPr>
        <p:sp>
          <p:nvSpPr>
            <p:cNvPr id="45" name="任意多边形 44"/>
            <p:cNvSpPr/>
            <p:nvPr/>
          </p:nvSpPr>
          <p:spPr>
            <a:xfrm flipH="1" flipV="1">
              <a:off x="10182596" y="6507480"/>
              <a:ext cx="1713495" cy="78378"/>
            </a:xfrm>
            <a:custGeom>
              <a:avLst/>
              <a:gdLst>
                <a:gd fmla="*/ 1585578 w 1713495" name="connsiteX0"/>
                <a:gd fmla="*/ 78378 h 78378" name="connsiteY0"/>
                <a:gd fmla="*/ 0 w 1713495" name="connsiteX1"/>
                <a:gd fmla="*/ 78378 h 78378" name="connsiteY1"/>
                <a:gd fmla="*/ 0 w 1713495" name="connsiteX2"/>
                <a:gd fmla="*/ 0 h 78378" name="connsiteY2"/>
                <a:gd fmla="*/ 1713495 w 1713495" name="connsiteX3"/>
                <a:gd fmla="*/ 0 h 78378" name="connsiteY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78378" w="1713495">
                  <a:moveTo>
                    <a:pt x="1585578" y="78378"/>
                  </a:moveTo>
                  <a:lnTo>
                    <a:pt x="0" y="78378"/>
                  </a:lnTo>
                  <a:lnTo>
                    <a:pt x="0" y="0"/>
                  </a:lnTo>
                  <a:lnTo>
                    <a:pt x="1713495" y="0"/>
                  </a:lnTo>
                  <a:close/>
                </a:path>
              </a:pathLst>
            </a:custGeom>
            <a:solidFill>
              <a:srgbClr val="61D6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6" name="平行四边形 45"/>
            <p:cNvSpPr/>
            <p:nvPr/>
          </p:nvSpPr>
          <p:spPr>
            <a:xfrm flipH="1" flipV="1">
              <a:off x="8909105" y="6507480"/>
              <a:ext cx="1296000" cy="78378"/>
            </a:xfrm>
            <a:prstGeom prst="parallelogram">
              <a:avLst>
                <a:gd fmla="val 163205" name="adj"/>
              </a:avLst>
            </a:prstGeom>
            <a:solidFill>
              <a:srgbClr val="61D6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7" name="平行四边形 46"/>
            <p:cNvSpPr/>
            <p:nvPr/>
          </p:nvSpPr>
          <p:spPr>
            <a:xfrm flipH="1" flipV="1">
              <a:off x="8031615" y="6507480"/>
              <a:ext cx="900000" cy="78378"/>
            </a:xfrm>
            <a:prstGeom prst="parallelogram">
              <a:avLst>
                <a:gd fmla="val 163205" name="adj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8" name="平行四边形 47"/>
            <p:cNvSpPr/>
            <p:nvPr/>
          </p:nvSpPr>
          <p:spPr>
            <a:xfrm flipH="1" flipV="1">
              <a:off x="7658125" y="6507480"/>
              <a:ext cx="396000" cy="78378"/>
            </a:xfrm>
            <a:prstGeom prst="parallelogram">
              <a:avLst>
                <a:gd fmla="val 163205" name="adj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9" name="平行四边形 48"/>
            <p:cNvSpPr/>
            <p:nvPr/>
          </p:nvSpPr>
          <p:spPr>
            <a:xfrm flipH="1" flipV="1">
              <a:off x="7284635" y="6507480"/>
              <a:ext cx="396000" cy="78378"/>
            </a:xfrm>
            <a:prstGeom prst="parallelogram">
              <a:avLst>
                <a:gd fmla="val 163205" name="adj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0" name="平行四边形 49"/>
            <p:cNvSpPr/>
            <p:nvPr/>
          </p:nvSpPr>
          <p:spPr>
            <a:xfrm flipH="1" flipV="1">
              <a:off x="6911145" y="6507480"/>
              <a:ext cx="396000" cy="78378"/>
            </a:xfrm>
            <a:prstGeom prst="parallelogram">
              <a:avLst>
                <a:gd fmla="val 163205" name="adj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</p:spTree>
    <p:extLst>
      <p:ext uri="{BB962C8B-B14F-4D97-AF65-F5344CB8AC3E}">
        <p14:creationId xmlns:p14="http://schemas.microsoft.com/office/powerpoint/2010/main" val="482280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600" spd="slow">
        <p14:conveyor dir="l"/>
      </p:transition>
    </mc:Choice>
    <mc:Fallback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dur="indefinite" id="1" nodeType="tmRoot" restart="never">
              <p:childTnLst>
                <p:seq concurrent="1" nextAc="seek">
                  <p:cTn dur="indefinite" id="2" nodeType="mainSeq">
                    <p:childTnLst>
                      <p:par>
                        <p:cTn fill="hold" id="3">
                          <p:stCondLst>
                            <p:cond delay="indefinite"/>
                            <p:cond delay="0" evt="onBegin">
                              <p:tn val="2"/>
                            </p:cond>
                          </p:stCondLst>
                          <p:childTnLst>
                            <p:par>
                              <p:cTn fill="hold" id="4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fill="hold" id="5" nodeType="afterEffect" presetClass="entr" presetID="22" presetSubtype="8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dur="1" fill="hold" id="6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filter="wipe(left)" transition="in">
                                          <p:cBhvr>
                                            <p:cTn dur="500" id="7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fill="hold" id="8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fill="hold" id="9" nodeType="afterEffect" p14:presetBounceEnd="50000" presetClass="entr" presetID="2" presetSubtype="4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dur="1" fill="hold" id="1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p14:bounceEnd="50000" valueType="num">
                                          <p:cBhvr additive="base">
                                            <p:cTn dur="1250" fill="hold" id="11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p14:bounceEnd="50000" valueType="num">
                                          <p:cBhvr additive="base">
                                            <p:cTn dur="1250" fill="hold" id="12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fill="hold" id="13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fill="hold" id="14" nodeType="afterEffect" presetClass="entr" presetID="53" presetSubtype="16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dur="1" fill="hold" id="15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dur="500" fill="hold" id="16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dur="500" fill="hold" id="17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filter="fade" transition="in">
                                          <p:cBhvr>
                                            <p:cTn dur="500" id="18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fill="hold" id="19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fill="hold" grpId="0" id="20" nodeType="afterEffect" presetClass="entr" presetID="22" presetSubtype="8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dur="1" fill="hold" id="21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filter="wipe(left)" transition="in">
                                          <p:cBhvr>
                                            <p:cTn dur="500" id="22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fill="hold" id="23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fill="hold" id="24" nodeType="afterEffect" presetClass="entr" presetID="22" presetSubtype="4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dur="1" fill="hold" id="25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filter="wipe(down)" transition="in">
                                          <p:cBhvr>
                                            <p:cTn dur="500" id="26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fill="hold" id="27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fill="hold" id="28" nodeType="afterEffect" presetClass="entr" presetID="10" presetSubtype="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dur="1" fill="hold" id="29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filter="fade" transition="in">
                                          <p:cBhvr>
                                            <p:cTn dur="500" id="3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delay="0" evt="onPrev">
                      <p:tgtEl>
                        <p:sldTgt/>
                      </p:tgtEl>
                    </p:cond>
                  </p:prevCondLst>
                  <p:nextCondLst>
                    <p:cond delay="0" evt="onNext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grpId="0" spid="38"/>
        </p:bldLst>
      </p:timing>
    </mc:Choice>
    <mc:Fallback>
      <p:timing>
        <p:tnLst>
          <p:par>
            <p:cTn dur="indefinite" id="1" nodeType="tmRoot" restart="never">
              <p:childTnLst>
                <p:seq concurrent="1" nextAc="seek">
                  <p:cTn dur="indefinite" id="2" nodeType="mainSeq">
                    <p:childTnLst>
                      <p:par>
                        <p:cTn fill="hold" id="3">
                          <p:stCondLst>
                            <p:cond delay="indefinite"/>
                            <p:cond delay="0" evt="onBegin">
                              <p:tn val="2"/>
                            </p:cond>
                          </p:stCondLst>
                          <p:childTnLst>
                            <p:par>
                              <p:cTn fill="hold" id="4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fill="hold" id="5" nodeType="afterEffect" presetClass="entr" presetID="22" presetSubtype="8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dur="1" fill="hold" id="6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filter="wipe(left)" transition="in">
                                          <p:cBhvr>
                                            <p:cTn dur="500" id="7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fill="hold" id="8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fill="hold" id="9" nodeType="afterEffect" presetClass="entr" presetID="2" presetSubtype="4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dur="1" fill="hold" id="1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dur="1250" fill="hold" id="11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dur="1250" fill="hold" id="12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fill="hold" id="13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fill="hold" id="14" nodeType="afterEffect" presetClass="entr" presetID="53" presetSubtype="16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dur="1" fill="hold" id="15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dur="500" fill="hold" id="16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dur="500" fill="hold" id="17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filter="fade" transition="in">
                                          <p:cBhvr>
                                            <p:cTn dur="500" id="18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fill="hold" id="19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fill="hold" grpId="0" id="20" nodeType="afterEffect" presetClass="entr" presetID="22" presetSubtype="8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dur="1" fill="hold" id="21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filter="wipe(left)" transition="in">
                                          <p:cBhvr>
                                            <p:cTn dur="500" id="22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fill="hold" id="23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fill="hold" id="24" nodeType="afterEffect" presetClass="entr" presetID="22" presetSubtype="4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dur="1" fill="hold" id="25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filter="wipe(down)" transition="in">
                                          <p:cBhvr>
                                            <p:cTn dur="500" id="26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fill="hold" id="27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fill="hold" id="28" nodeType="afterEffect" presetClass="entr" presetID="10" presetSubtype="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dur="1" fill="hold" id="29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filter="fade" transition="in">
                                          <p:cBhvr>
                                            <p:cTn dur="500" id="3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delay="0" evt="onPrev">
                      <p:tgtEl>
                        <p:sldTgt/>
                      </p:tgtEl>
                    </p:cond>
                  </p:prevCondLst>
                  <p:nextCondLst>
                    <p:cond delay="0" evt="onNext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grpId="0" spid="38"/>
        </p:bldLst>
      </p:timing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文本框 98"/>
          <p:cNvSpPr txBox="1"/>
          <p:nvPr/>
        </p:nvSpPr>
        <p:spPr>
          <a:xfrm>
            <a:off x="10045264" y="551641"/>
            <a:ext cx="1391728" cy="584775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dirty="0" lang="en-US" smtClean="0" sz="3200">
                <a:solidFill>
                  <a:prstClr val="white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604020202020204" pitchFamily="34" typeface="Arial"/>
                <a:cs charset="0" panose="020B0604020202020204" pitchFamily="34" typeface="Arial"/>
              </a:rPr>
              <a:t>LOGO</a:t>
            </a:r>
            <a:endParaRPr altLang="en-US" b="1" dirty="0" lang="zh-CN" sz="3200">
              <a:solidFill>
                <a:prstClr val="white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charset="0" panose="020B0604020202020204" pitchFamily="34" typeface="Arial"/>
              <a:cs charset="0" panose="020B0604020202020204" pitchFamily="34" typeface="Arial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459176" y="1912142"/>
            <a:ext cx="5273648" cy="1323439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dist" indent="0">
              <a:buFont charset="2" panose="05000000000000000000" pitchFamily="2" typeface="Wingdings"/>
              <a:buNone/>
              <a:defRPr sz="6000">
                <a:gradFill>
                  <a:gsLst>
                    <a:gs pos="0">
                      <a:schemeClr val="bg1"/>
                    </a:gs>
                    <a:gs pos="100000">
                      <a:srgbClr val="2A9995"/>
                    </a:gs>
                  </a:gsLst>
                  <a:lin ang="5400000" scaled="1"/>
                </a:gradFill>
                <a:effectLst>
                  <a:glow rad="88900">
                    <a:srgbClr val="073780">
                      <a:alpha val="58000"/>
                    </a:srgbClr>
                  </a:glow>
                </a:effectLst>
                <a:latin charset="-122" panose="02010609000101010101" pitchFamily="49" typeface="迷你简菱心"/>
                <a:ea charset="-122" panose="02010609000101010101" pitchFamily="49" typeface="迷你简菱心"/>
                <a:cs charset="-122" panose="02010609000101010101" pitchFamily="49" typeface="经典综艺体简"/>
              </a:defRPr>
            </a:lvl1pPr>
          </a:lstStyle>
          <a:p>
            <a:r>
              <a:rPr altLang="en-US" dirty="0" lang="zh-CN" sz="8000"/>
              <a:t>谢谢观看</a:t>
            </a:r>
          </a:p>
        </p:txBody>
      </p:sp>
      <p:sp>
        <p:nvSpPr>
          <p:cNvPr id="18" name="矩形 17"/>
          <p:cNvSpPr/>
          <p:nvPr/>
        </p:nvSpPr>
        <p:spPr>
          <a:xfrm>
            <a:off x="4698576" y="3646637"/>
            <a:ext cx="3749675" cy="138271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200000"/>
              </a:lnSpc>
              <a:defRPr/>
            </a:pPr>
            <a:r>
              <a:rPr altLang="en-US" dirty="0" lang="zh-CN" sz="1398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电话、传真：</a:t>
            </a:r>
            <a:r>
              <a:rPr altLang="zh-CN" dirty="0" lang="en-US" sz="1398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123456789</a:t>
            </a:r>
          </a:p>
          <a:p>
            <a:pPr eaLnBrk="1" hangingPunct="1">
              <a:lnSpc>
                <a:spcPct val="200000"/>
              </a:lnSpc>
              <a:defRPr/>
            </a:pPr>
            <a:r>
              <a:rPr altLang="en-US" dirty="0" lang="zh-CN" sz="1398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网址：</a:t>
            </a:r>
            <a:r>
              <a:rPr altLang="zh-CN" dirty="0" lang="en-US" sz="1398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http://www.123456789.com</a:t>
            </a:r>
          </a:p>
          <a:p>
            <a:pPr eaLnBrk="1" hangingPunct="1">
              <a:lnSpc>
                <a:spcPct val="200000"/>
              </a:lnSpc>
              <a:defRPr/>
            </a:pPr>
            <a:r>
              <a:rPr altLang="en-US" dirty="0" lang="zh-CN" sz="1398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邮箱：</a:t>
            </a:r>
            <a:r>
              <a:rPr altLang="zh-CN" dirty="0" lang="en-US" sz="1398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123456@123456.com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4354089" y="3795862"/>
            <a:ext cx="287337" cy="1130300"/>
            <a:chOff x="4354089" y="3997743"/>
            <a:chExt cx="287337" cy="1130300"/>
          </a:xfrm>
        </p:grpSpPr>
        <p:sp>
          <p:nvSpPr>
            <p:cNvPr id="19" name="椭圆 18"/>
            <p:cNvSpPr/>
            <p:nvPr/>
          </p:nvSpPr>
          <p:spPr>
            <a:xfrm>
              <a:off x="4354089" y="3997743"/>
              <a:ext cx="287337" cy="287338"/>
            </a:xfrm>
            <a:prstGeom prst="ellipse">
              <a:avLst/>
            </a:prstGeom>
            <a:gradFill flip="none" rotWithShape="1">
              <a:gsLst>
                <a:gs pos="87000">
                  <a:srgbClr val="2A9995">
                    <a:alpha val="40000"/>
                  </a:srgbClr>
                </a:gs>
                <a:gs pos="0">
                  <a:srgbClr val="8EE0DC">
                    <a:alpha val="78000"/>
                  </a:srgbClr>
                </a:gs>
              </a:gsLst>
              <a:lin ang="27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20" name="椭圆 19"/>
            <p:cNvSpPr/>
            <p:nvPr/>
          </p:nvSpPr>
          <p:spPr>
            <a:xfrm>
              <a:off x="4354089" y="4415256"/>
              <a:ext cx="287337" cy="287337"/>
            </a:xfrm>
            <a:prstGeom prst="ellipse">
              <a:avLst/>
            </a:prstGeom>
            <a:gradFill flip="none" rotWithShape="1">
              <a:gsLst>
                <a:gs pos="87000">
                  <a:srgbClr val="2A9995">
                    <a:alpha val="40000"/>
                  </a:srgbClr>
                </a:gs>
                <a:gs pos="0">
                  <a:srgbClr val="8EE0DC">
                    <a:alpha val="78000"/>
                  </a:srgbClr>
                </a:gs>
              </a:gsLst>
              <a:lin ang="27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21" name="椭圆 20"/>
            <p:cNvSpPr/>
            <p:nvPr/>
          </p:nvSpPr>
          <p:spPr>
            <a:xfrm>
              <a:off x="4354089" y="4840706"/>
              <a:ext cx="287337" cy="287337"/>
            </a:xfrm>
            <a:prstGeom prst="ellipse">
              <a:avLst/>
            </a:prstGeom>
            <a:gradFill flip="none" rotWithShape="1">
              <a:gsLst>
                <a:gs pos="87000">
                  <a:srgbClr val="2A9995">
                    <a:alpha val="40000"/>
                  </a:srgbClr>
                </a:gs>
                <a:gs pos="0">
                  <a:srgbClr val="8EE0DC">
                    <a:alpha val="78000"/>
                  </a:srgbClr>
                </a:gs>
              </a:gsLst>
              <a:lin ang="27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22" name="KSO_Shape"/>
            <p:cNvSpPr/>
            <p:nvPr/>
          </p:nvSpPr>
          <p:spPr>
            <a:xfrm>
              <a:off x="4411239" y="4056481"/>
              <a:ext cx="171450" cy="171450"/>
            </a:xfrm>
            <a:custGeom>
              <a:avLst/>
              <a:gdLst/>
              <a:ahLst/>
              <a:cxnLst/>
              <a:rect b="b" l="l" r="r" t="t"/>
              <a:pathLst>
                <a:path h="577592" w="577593">
                  <a:moveTo>
                    <a:pt x="234310" y="380217"/>
                  </a:moveTo>
                  <a:cubicBezTo>
                    <a:pt x="246869" y="387442"/>
                    <a:pt x="258665" y="381442"/>
                    <a:pt x="262548" y="404283"/>
                  </a:cubicBezTo>
                  <a:cubicBezTo>
                    <a:pt x="266431" y="427125"/>
                    <a:pt x="242854" y="459767"/>
                    <a:pt x="229183" y="471323"/>
                  </a:cubicBezTo>
                  <a:cubicBezTo>
                    <a:pt x="215512" y="482878"/>
                    <a:pt x="193419" y="478515"/>
                    <a:pt x="180522" y="473617"/>
                  </a:cubicBezTo>
                  <a:cubicBezTo>
                    <a:pt x="193965" y="466292"/>
                    <a:pt x="207048" y="454529"/>
                    <a:pt x="217339" y="440601"/>
                  </a:cubicBezTo>
                  <a:cubicBezTo>
                    <a:pt x="233687" y="418479"/>
                    <a:pt x="240024" y="395096"/>
                    <a:pt x="234310" y="380217"/>
                  </a:cubicBezTo>
                  <a:close/>
                  <a:moveTo>
                    <a:pt x="425006" y="121382"/>
                  </a:moveTo>
                  <a:cubicBezTo>
                    <a:pt x="429704" y="126991"/>
                    <a:pt x="433488" y="134230"/>
                    <a:pt x="436644" y="143057"/>
                  </a:cubicBezTo>
                  <a:cubicBezTo>
                    <a:pt x="453017" y="188848"/>
                    <a:pt x="374979" y="223071"/>
                    <a:pt x="356472" y="222273"/>
                  </a:cubicBezTo>
                  <a:cubicBezTo>
                    <a:pt x="340632" y="221589"/>
                    <a:pt x="329013" y="212922"/>
                    <a:pt x="316773" y="203393"/>
                  </a:cubicBezTo>
                  <a:cubicBezTo>
                    <a:pt x="332982" y="199546"/>
                    <a:pt x="349992" y="192409"/>
                    <a:pt x="365914" y="183372"/>
                  </a:cubicBezTo>
                  <a:cubicBezTo>
                    <a:pt x="400284" y="163865"/>
                    <a:pt x="423202" y="139309"/>
                    <a:pt x="425006" y="121382"/>
                  </a:cubicBezTo>
                  <a:close/>
                  <a:moveTo>
                    <a:pt x="288797" y="0"/>
                  </a:moveTo>
                  <a:cubicBezTo>
                    <a:pt x="448295" y="0"/>
                    <a:pt x="577593" y="129298"/>
                    <a:pt x="577593" y="288796"/>
                  </a:cubicBezTo>
                  <a:cubicBezTo>
                    <a:pt x="577593" y="448294"/>
                    <a:pt x="448295" y="577592"/>
                    <a:pt x="288797" y="577592"/>
                  </a:cubicBezTo>
                  <a:cubicBezTo>
                    <a:pt x="242745" y="577593"/>
                    <a:pt x="199210" y="566813"/>
                    <a:pt x="160790" y="547224"/>
                  </a:cubicBezTo>
                  <a:lnTo>
                    <a:pt x="160978" y="548653"/>
                  </a:lnTo>
                  <a:cubicBezTo>
                    <a:pt x="160918" y="548616"/>
                    <a:pt x="159201" y="547509"/>
                    <a:pt x="156576" y="545302"/>
                  </a:cubicBezTo>
                  <a:cubicBezTo>
                    <a:pt x="155826" y="545059"/>
                    <a:pt x="155138" y="544697"/>
                    <a:pt x="154452" y="544332"/>
                  </a:cubicBezTo>
                  <a:lnTo>
                    <a:pt x="154081" y="542962"/>
                  </a:lnTo>
                  <a:cubicBezTo>
                    <a:pt x="143887" y="534039"/>
                    <a:pt x="126458" y="513897"/>
                    <a:pt x="125778" y="482542"/>
                  </a:cubicBezTo>
                  <a:cubicBezTo>
                    <a:pt x="125207" y="456209"/>
                    <a:pt x="135424" y="442013"/>
                    <a:pt x="144328" y="435402"/>
                  </a:cubicBezTo>
                  <a:cubicBezTo>
                    <a:pt x="141049" y="427772"/>
                    <a:pt x="139101" y="420175"/>
                    <a:pt x="137482" y="414002"/>
                  </a:cubicBezTo>
                  <a:cubicBezTo>
                    <a:pt x="130441" y="387159"/>
                    <a:pt x="138178" y="160274"/>
                    <a:pt x="347629" y="102143"/>
                  </a:cubicBezTo>
                  <a:cubicBezTo>
                    <a:pt x="355010" y="100659"/>
                    <a:pt x="362177" y="99561"/>
                    <a:pt x="369059" y="99057"/>
                  </a:cubicBezTo>
                  <a:cubicBezTo>
                    <a:pt x="375940" y="98553"/>
                    <a:pt x="382537" y="98644"/>
                    <a:pt x="388776" y="99538"/>
                  </a:cubicBezTo>
                  <a:cubicBezTo>
                    <a:pt x="400320" y="101193"/>
                    <a:pt x="410643" y="105601"/>
                    <a:pt x="418998" y="114390"/>
                  </a:cubicBezTo>
                  <a:cubicBezTo>
                    <a:pt x="425438" y="129703"/>
                    <a:pt x="401160" y="157423"/>
                    <a:pt x="362093" y="179190"/>
                  </a:cubicBezTo>
                  <a:cubicBezTo>
                    <a:pt x="345488" y="188443"/>
                    <a:pt x="327757" y="195717"/>
                    <a:pt x="311456" y="199847"/>
                  </a:cubicBezTo>
                  <a:cubicBezTo>
                    <a:pt x="306035" y="196348"/>
                    <a:pt x="300569" y="194901"/>
                    <a:pt x="294986" y="197818"/>
                  </a:cubicBezTo>
                  <a:cubicBezTo>
                    <a:pt x="275325" y="208090"/>
                    <a:pt x="219960" y="314670"/>
                    <a:pt x="214388" y="347873"/>
                  </a:cubicBezTo>
                  <a:cubicBezTo>
                    <a:pt x="212440" y="359480"/>
                    <a:pt x="217439" y="367666"/>
                    <a:pt x="224964" y="373701"/>
                  </a:cubicBezTo>
                  <a:lnTo>
                    <a:pt x="224630" y="374083"/>
                  </a:lnTo>
                  <a:cubicBezTo>
                    <a:pt x="237092" y="384983"/>
                    <a:pt x="231822" y="412316"/>
                    <a:pt x="212274" y="438164"/>
                  </a:cubicBezTo>
                  <a:cubicBezTo>
                    <a:pt x="201379" y="452569"/>
                    <a:pt x="187435" y="464598"/>
                    <a:pt x="173722" y="471257"/>
                  </a:cubicBezTo>
                  <a:cubicBezTo>
                    <a:pt x="160041" y="464734"/>
                    <a:pt x="151775" y="453122"/>
                    <a:pt x="146587" y="441033"/>
                  </a:cubicBezTo>
                  <a:cubicBezTo>
                    <a:pt x="139259" y="451214"/>
                    <a:pt x="130813" y="467448"/>
                    <a:pt x="133146" y="486288"/>
                  </a:cubicBezTo>
                  <a:cubicBezTo>
                    <a:pt x="137119" y="518381"/>
                    <a:pt x="141720" y="516247"/>
                    <a:pt x="146174" y="525248"/>
                  </a:cubicBezTo>
                  <a:cubicBezTo>
                    <a:pt x="158269" y="542339"/>
                    <a:pt x="158341" y="537239"/>
                    <a:pt x="159578" y="539900"/>
                  </a:cubicBezTo>
                  <a:cubicBezTo>
                    <a:pt x="198149" y="560306"/>
                    <a:pt x="242154" y="571597"/>
                    <a:pt x="288797" y="571597"/>
                  </a:cubicBezTo>
                  <a:cubicBezTo>
                    <a:pt x="444983" y="571597"/>
                    <a:pt x="571598" y="444983"/>
                    <a:pt x="571598" y="288796"/>
                  </a:cubicBezTo>
                  <a:cubicBezTo>
                    <a:pt x="571598" y="132609"/>
                    <a:pt x="444984" y="5995"/>
                    <a:pt x="288797" y="5995"/>
                  </a:cubicBezTo>
                  <a:cubicBezTo>
                    <a:pt x="132610" y="5995"/>
                    <a:pt x="5996" y="132609"/>
                    <a:pt x="5996" y="288796"/>
                  </a:cubicBezTo>
                  <a:cubicBezTo>
                    <a:pt x="5996" y="370017"/>
                    <a:pt x="40236" y="443242"/>
                    <a:pt x="95262" y="494616"/>
                  </a:cubicBezTo>
                  <a:lnTo>
                    <a:pt x="90248" y="498151"/>
                  </a:lnTo>
                  <a:cubicBezTo>
                    <a:pt x="34594" y="445716"/>
                    <a:pt x="0" y="371296"/>
                    <a:pt x="1" y="288796"/>
                  </a:cubicBezTo>
                  <a:cubicBezTo>
                    <a:pt x="1" y="129298"/>
                    <a:pt x="129299" y="0"/>
                    <a:pt x="288797" y="0"/>
                  </a:cubicBezTo>
                  <a:close/>
                </a:path>
              </a:pathLst>
            </a:cu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eaLnBrk="0" fontAlgn="base" hangingPunct="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eaLnBrk="0" fontAlgn="base" hangingPunct="0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eaLnBrk="0" fontAlgn="base" hangingPunct="0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eaLnBrk="0" fontAlgn="base" hangingPunct="0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eaLnBrk="0" fontAlgn="base" hangingPunct="0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23" name="KSO_Shape"/>
            <p:cNvSpPr/>
            <p:nvPr/>
          </p:nvSpPr>
          <p:spPr>
            <a:xfrm>
              <a:off x="4420764" y="4486693"/>
              <a:ext cx="153987" cy="158750"/>
            </a:xfrm>
            <a:custGeom>
              <a:avLst/>
              <a:gdLst/>
              <a:ahLst/>
              <a:cxnLst/>
              <a:rect b="b" l="l" r="r" t="t"/>
              <a:pathLst>
                <a:path h="1157433" w="1119349">
                  <a:moveTo>
                    <a:pt x="135620" y="818456"/>
                  </a:moveTo>
                  <a:cubicBezTo>
                    <a:pt x="71450" y="948523"/>
                    <a:pt x="57484" y="1054732"/>
                    <a:pt x="108323" y="1103729"/>
                  </a:cubicBezTo>
                  <a:cubicBezTo>
                    <a:pt x="164989" y="1158341"/>
                    <a:pt x="289713" y="1129874"/>
                    <a:pt x="437069" y="1040437"/>
                  </a:cubicBezTo>
                  <a:cubicBezTo>
                    <a:pt x="307239" y="1007168"/>
                    <a:pt x="198946" y="926245"/>
                    <a:pt x="135620" y="818456"/>
                  </a:cubicBezTo>
                  <a:close/>
                  <a:moveTo>
                    <a:pt x="582086" y="345816"/>
                  </a:moveTo>
                  <a:cubicBezTo>
                    <a:pt x="490772" y="345817"/>
                    <a:pt x="434615" y="407693"/>
                    <a:pt x="413811" y="495363"/>
                  </a:cubicBezTo>
                  <a:lnTo>
                    <a:pt x="750361" y="495364"/>
                  </a:lnTo>
                  <a:cubicBezTo>
                    <a:pt x="729557" y="407692"/>
                    <a:pt x="673401" y="345816"/>
                    <a:pt x="582086" y="345816"/>
                  </a:cubicBezTo>
                  <a:close/>
                  <a:moveTo>
                    <a:pt x="954622" y="129"/>
                  </a:moveTo>
                  <a:cubicBezTo>
                    <a:pt x="1007406" y="-1466"/>
                    <a:pt x="1051113" y="11645"/>
                    <a:pt x="1081775" y="41196"/>
                  </a:cubicBezTo>
                  <a:cubicBezTo>
                    <a:pt x="1101805" y="60500"/>
                    <a:pt x="1115030" y="85625"/>
                    <a:pt x="1119349" y="116033"/>
                  </a:cubicBezTo>
                  <a:cubicBezTo>
                    <a:pt x="1112931" y="103633"/>
                    <a:pt x="1104158" y="92219"/>
                    <a:pt x="1093494" y="81508"/>
                  </a:cubicBezTo>
                  <a:cubicBezTo>
                    <a:pt x="1010899" y="-1451"/>
                    <a:pt x="882017" y="28786"/>
                    <a:pt x="737350" y="130602"/>
                  </a:cubicBezTo>
                  <a:cubicBezTo>
                    <a:pt x="943277" y="190863"/>
                    <a:pt x="1091569" y="370605"/>
                    <a:pt x="1091569" y="582598"/>
                  </a:cubicBezTo>
                  <a:lnTo>
                    <a:pt x="1085273" y="640757"/>
                  </a:lnTo>
                  <a:lnTo>
                    <a:pt x="755888" y="640756"/>
                  </a:lnTo>
                  <a:lnTo>
                    <a:pt x="719073" y="640757"/>
                  </a:lnTo>
                  <a:lnTo>
                    <a:pt x="408284" y="640757"/>
                  </a:lnTo>
                  <a:cubicBezTo>
                    <a:pt x="424002" y="743453"/>
                    <a:pt x="484447" y="819382"/>
                    <a:pt x="582086" y="819383"/>
                  </a:cubicBezTo>
                  <a:cubicBezTo>
                    <a:pt x="648673" y="819382"/>
                    <a:pt x="697960" y="784070"/>
                    <a:pt x="725617" y="727992"/>
                  </a:cubicBezTo>
                  <a:lnTo>
                    <a:pt x="1064773" y="727992"/>
                  </a:lnTo>
                  <a:cubicBezTo>
                    <a:pt x="1000780" y="921122"/>
                    <a:pt x="807116" y="1060320"/>
                    <a:pt x="578539" y="1060320"/>
                  </a:cubicBezTo>
                  <a:cubicBezTo>
                    <a:pt x="541437" y="1060319"/>
                    <a:pt x="505255" y="1056652"/>
                    <a:pt x="470646" y="1048435"/>
                  </a:cubicBezTo>
                  <a:cubicBezTo>
                    <a:pt x="288189" y="1159820"/>
                    <a:pt x="124174" y="1191927"/>
                    <a:pt x="45670" y="1116267"/>
                  </a:cubicBezTo>
                  <a:cubicBezTo>
                    <a:pt x="-38972" y="1034693"/>
                    <a:pt x="-2092" y="849162"/>
                    <a:pt x="124297" y="645271"/>
                  </a:cubicBezTo>
                  <a:cubicBezTo>
                    <a:pt x="126384" y="641564"/>
                    <a:pt x="128546" y="637931"/>
                    <a:pt x="130887" y="634433"/>
                  </a:cubicBezTo>
                  <a:cubicBezTo>
                    <a:pt x="140131" y="616742"/>
                    <a:pt x="151256" y="599735"/>
                    <a:pt x="163296" y="582889"/>
                  </a:cubicBezTo>
                  <a:cubicBezTo>
                    <a:pt x="171413" y="570408"/>
                    <a:pt x="179765" y="558285"/>
                    <a:pt x="189707" y="547372"/>
                  </a:cubicBezTo>
                  <a:cubicBezTo>
                    <a:pt x="207410" y="520542"/>
                    <a:pt x="227598" y="494496"/>
                    <a:pt x="249351" y="468810"/>
                  </a:cubicBezTo>
                  <a:cubicBezTo>
                    <a:pt x="261501" y="453873"/>
                    <a:pt x="274484" y="439223"/>
                    <a:pt x="288439" y="424719"/>
                  </a:cubicBezTo>
                  <a:cubicBezTo>
                    <a:pt x="304701" y="403895"/>
                    <a:pt x="322841" y="384213"/>
                    <a:pt x="341644" y="364703"/>
                  </a:cubicBezTo>
                  <a:cubicBezTo>
                    <a:pt x="392793" y="311630"/>
                    <a:pt x="445389" y="263415"/>
                    <a:pt x="498166" y="220924"/>
                  </a:cubicBezTo>
                  <a:cubicBezTo>
                    <a:pt x="310657" y="309270"/>
                    <a:pt x="183697" y="431706"/>
                    <a:pt x="65845" y="579499"/>
                  </a:cubicBezTo>
                  <a:cubicBezTo>
                    <a:pt x="67312" y="317087"/>
                    <a:pt x="296312" y="104878"/>
                    <a:pt x="578538" y="104878"/>
                  </a:cubicBezTo>
                  <a:lnTo>
                    <a:pt x="651994" y="111773"/>
                  </a:lnTo>
                  <a:cubicBezTo>
                    <a:pt x="764896" y="41979"/>
                    <a:pt x="871117" y="2651"/>
                    <a:pt x="954622" y="129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eaLnBrk="0" fontAlgn="base" hangingPunct="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eaLnBrk="0" fontAlgn="base" hangingPunct="0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eaLnBrk="0" fontAlgn="base" hangingPunct="0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eaLnBrk="0" fontAlgn="base" hangingPunct="0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eaLnBrk="0" fontAlgn="base" hangingPunct="0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24" name="KSO_Shape"/>
            <p:cNvSpPr>
              <a:spLocks/>
            </p:cNvSpPr>
            <p:nvPr/>
          </p:nvSpPr>
          <p:spPr bwMode="auto">
            <a:xfrm>
              <a:off x="4420764" y="4907381"/>
              <a:ext cx="153987" cy="153987"/>
            </a:xfrm>
            <a:custGeom>
              <a:avLst/>
              <a:gdLst>
                <a:gd fmla="*/ 2147483646 w 207" name="T0"/>
                <a:gd fmla="*/ 2147483646 h 207" name="T1"/>
                <a:gd fmla="*/ 2147483646 w 207" name="T2"/>
                <a:gd fmla="*/ 2147483646 h 207" name="T3"/>
                <a:gd fmla="*/ 2147483646 w 207" name="T4"/>
                <a:gd fmla="*/ 2147483646 h 207" name="T5"/>
                <a:gd fmla="*/ 2147483646 w 207" name="T6"/>
                <a:gd fmla="*/ 2147483646 h 207" name="T7"/>
                <a:gd fmla="*/ 2147483646 w 207" name="T8"/>
                <a:gd fmla="*/ 2147483646 h 207" name="T9"/>
                <a:gd fmla="*/ 2147483646 w 207" name="T10"/>
                <a:gd fmla="*/ 2147483646 h 207" name="T11"/>
                <a:gd fmla="*/ 2147483646 w 207" name="T12"/>
                <a:gd fmla="*/ 2147483646 h 207" name="T13"/>
                <a:gd fmla="*/ 2147483646 w 207" name="T14"/>
                <a:gd fmla="*/ 2147483646 h 207" name="T15"/>
                <a:gd fmla="*/ 2147483646 w 207" name="T16"/>
                <a:gd fmla="*/ 2147483646 h 207" name="T17"/>
                <a:gd fmla="*/ 2147483646 w 207" name="T18"/>
                <a:gd fmla="*/ 2147483646 h 207" name="T19"/>
                <a:gd fmla="*/ 2147483646 w 207" name="T20"/>
                <a:gd fmla="*/ 2147483646 h 207" name="T21"/>
                <a:gd fmla="*/ 2147483646 w 207" name="T22"/>
                <a:gd fmla="*/ 2147483646 h 207" name="T23"/>
                <a:gd fmla="*/ 2147483646 w 207" name="T24"/>
                <a:gd fmla="*/ 2147483646 h 207" name="T25"/>
                <a:gd fmla="*/ 2147483646 w 207" name="T26"/>
                <a:gd fmla="*/ 2147483646 h 207" name="T27"/>
                <a:gd fmla="*/ 0 w 207" name="T28"/>
                <a:gd fmla="*/ 2147483646 h 207" name="T29"/>
                <a:gd fmla="*/ 2147483646 w 207" name="T30"/>
                <a:gd fmla="*/ 2147483646 h 207" name="T31"/>
                <a:gd fmla="*/ 2147483646 w 207" name="T32"/>
                <a:gd fmla="*/ 0 h 207" name="T33"/>
                <a:gd fmla="*/ 2147483646 w 207" name="T34"/>
                <a:gd fmla="*/ 2147483646 h 207" name="T35"/>
                <a:gd fmla="*/ 2147483646 w 207" name="T36"/>
                <a:gd fmla="*/ 2147483646 h 207" name="T37"/>
                <a:gd fmla="*/ 2147483646 w 207" name="T38"/>
                <a:gd fmla="*/ 2147483646 h 207" name="T39"/>
                <a:gd fmla="*/ 2147483646 w 207" name="T40"/>
                <a:gd fmla="*/ 2147483646 h 207" name="T41"/>
                <a:gd fmla="*/ 2147483646 w 207" name="T42"/>
                <a:gd fmla="*/ 2147483646 h 207" name="T43"/>
                <a:gd fmla="*/ 2147483646 w 207" name="T44"/>
                <a:gd fmla="*/ 2147483646 h 207" name="T45"/>
                <a:gd fmla="*/ 2147483646 w 207" name="T46"/>
                <a:gd fmla="*/ 2147483646 h 207" name="T47"/>
                <a:gd fmla="*/ 2147483646 w 207" name="T48"/>
                <a:gd fmla="*/ 2147483646 h 207" name="T49"/>
                <a:gd fmla="*/ 2147483646 w 207" name="T50"/>
                <a:gd fmla="*/ 2147483646 h 207" name="T51"/>
                <a:gd fmla="*/ 2147483646 w 207" name="T52"/>
                <a:gd fmla="*/ 2147483646 h 207" name="T53"/>
                <a:gd fmla="*/ 2147483646 w 207" name="T54"/>
                <a:gd fmla="*/ 2147483646 h 207" name="T55"/>
                <a:gd fmla="*/ 2147483646 w 207" name="T56"/>
                <a:gd fmla="*/ 2147483646 h 207" name="T57"/>
                <a:gd fmla="*/ 2147483646 w 207" name="T58"/>
                <a:gd fmla="*/ 2147483646 h 207" name="T59"/>
                <a:gd fmla="*/ 2147483646 w 207" name="T60"/>
                <a:gd fmla="*/ 2147483646 h 207" name="T61"/>
                <a:gd fmla="*/ 2147483646 w 207" name="T62"/>
                <a:gd fmla="*/ 2147483646 h 207" name="T63"/>
                <a:gd fmla="*/ 2147483646 w 207" name="T64"/>
                <a:gd fmla="*/ 2147483646 h 207" name="T65"/>
                <a:gd fmla="*/ 2147483646 w 207" name="T66"/>
                <a:gd fmla="*/ 2147483646 h 207" name="T67"/>
                <a:gd fmla="*/ 2147483646 w 207" name="T68"/>
                <a:gd fmla="*/ 2147483646 h 207" name="T69"/>
                <a:gd fmla="*/ 2147483646 w 207" name="T70"/>
                <a:gd fmla="*/ 2147483646 h 207" name="T71"/>
                <a:gd fmla="*/ 2147483646 w 207" name="T72"/>
                <a:gd fmla="*/ 2147483646 h 207" name="T73"/>
                <a:gd fmla="*/ 2147483646 w 207" name="T74"/>
                <a:gd fmla="*/ 2147483646 h 207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b="b" l="0" r="r" t="0"/>
              <a:pathLst>
                <a:path h="207" w="207">
                  <a:moveTo>
                    <a:pt x="137" y="51"/>
                  </a:moveTo>
                  <a:cubicBezTo>
                    <a:pt x="153" y="51"/>
                    <a:pt x="153" y="51"/>
                    <a:pt x="153" y="51"/>
                  </a:cubicBezTo>
                  <a:cubicBezTo>
                    <a:pt x="142" y="113"/>
                    <a:pt x="142" y="113"/>
                    <a:pt x="142" y="113"/>
                  </a:cubicBezTo>
                  <a:cubicBezTo>
                    <a:pt x="141" y="120"/>
                    <a:pt x="141" y="125"/>
                    <a:pt x="142" y="128"/>
                  </a:cubicBezTo>
                  <a:cubicBezTo>
                    <a:pt x="143" y="132"/>
                    <a:pt x="146" y="133"/>
                    <a:pt x="150" y="133"/>
                  </a:cubicBezTo>
                  <a:cubicBezTo>
                    <a:pt x="154" y="133"/>
                    <a:pt x="158" y="132"/>
                    <a:pt x="161" y="130"/>
                  </a:cubicBezTo>
                  <a:cubicBezTo>
                    <a:pt x="165" y="129"/>
                    <a:pt x="169" y="126"/>
                    <a:pt x="172" y="122"/>
                  </a:cubicBezTo>
                  <a:cubicBezTo>
                    <a:pt x="175" y="118"/>
                    <a:pt x="177" y="114"/>
                    <a:pt x="179" y="108"/>
                  </a:cubicBezTo>
                  <a:cubicBezTo>
                    <a:pt x="181" y="102"/>
                    <a:pt x="182" y="95"/>
                    <a:pt x="182" y="87"/>
                  </a:cubicBezTo>
                  <a:cubicBezTo>
                    <a:pt x="182" y="76"/>
                    <a:pt x="180" y="66"/>
                    <a:pt x="176" y="58"/>
                  </a:cubicBezTo>
                  <a:cubicBezTo>
                    <a:pt x="172" y="50"/>
                    <a:pt x="167" y="44"/>
                    <a:pt x="161" y="38"/>
                  </a:cubicBezTo>
                  <a:cubicBezTo>
                    <a:pt x="154" y="33"/>
                    <a:pt x="146" y="29"/>
                    <a:pt x="137" y="27"/>
                  </a:cubicBezTo>
                  <a:cubicBezTo>
                    <a:pt x="128" y="24"/>
                    <a:pt x="119" y="23"/>
                    <a:pt x="109" y="23"/>
                  </a:cubicBezTo>
                  <a:cubicBezTo>
                    <a:pt x="97" y="23"/>
                    <a:pt x="86" y="25"/>
                    <a:pt x="76" y="30"/>
                  </a:cubicBezTo>
                  <a:cubicBezTo>
                    <a:pt x="65" y="34"/>
                    <a:pt x="57" y="40"/>
                    <a:pt x="49" y="47"/>
                  </a:cubicBezTo>
                  <a:cubicBezTo>
                    <a:pt x="42" y="55"/>
                    <a:pt x="36" y="63"/>
                    <a:pt x="31" y="74"/>
                  </a:cubicBezTo>
                  <a:cubicBezTo>
                    <a:pt x="27" y="84"/>
                    <a:pt x="25" y="95"/>
                    <a:pt x="25" y="107"/>
                  </a:cubicBezTo>
                  <a:cubicBezTo>
                    <a:pt x="25" y="119"/>
                    <a:pt x="27" y="129"/>
                    <a:pt x="30" y="139"/>
                  </a:cubicBezTo>
                  <a:cubicBezTo>
                    <a:pt x="34" y="148"/>
                    <a:pt x="39" y="156"/>
                    <a:pt x="46" y="163"/>
                  </a:cubicBezTo>
                  <a:cubicBezTo>
                    <a:pt x="53" y="169"/>
                    <a:pt x="61" y="174"/>
                    <a:pt x="71" y="178"/>
                  </a:cubicBezTo>
                  <a:cubicBezTo>
                    <a:pt x="81" y="181"/>
                    <a:pt x="93" y="183"/>
                    <a:pt x="106" y="183"/>
                  </a:cubicBezTo>
                  <a:cubicBezTo>
                    <a:pt x="110" y="183"/>
                    <a:pt x="115" y="183"/>
                    <a:pt x="121" y="182"/>
                  </a:cubicBezTo>
                  <a:cubicBezTo>
                    <a:pt x="127" y="181"/>
                    <a:pt x="132" y="179"/>
                    <a:pt x="136" y="177"/>
                  </a:cubicBezTo>
                  <a:cubicBezTo>
                    <a:pt x="143" y="199"/>
                    <a:pt x="143" y="199"/>
                    <a:pt x="143" y="199"/>
                  </a:cubicBezTo>
                  <a:cubicBezTo>
                    <a:pt x="137" y="202"/>
                    <a:pt x="131" y="204"/>
                    <a:pt x="124" y="205"/>
                  </a:cubicBezTo>
                  <a:cubicBezTo>
                    <a:pt x="118" y="206"/>
                    <a:pt x="110" y="207"/>
                    <a:pt x="102" y="207"/>
                  </a:cubicBezTo>
                  <a:cubicBezTo>
                    <a:pt x="87" y="207"/>
                    <a:pt x="74" y="205"/>
                    <a:pt x="61" y="200"/>
                  </a:cubicBezTo>
                  <a:cubicBezTo>
                    <a:pt x="49" y="196"/>
                    <a:pt x="38" y="190"/>
                    <a:pt x="29" y="182"/>
                  </a:cubicBezTo>
                  <a:cubicBezTo>
                    <a:pt x="20" y="173"/>
                    <a:pt x="13" y="163"/>
                    <a:pt x="7" y="151"/>
                  </a:cubicBezTo>
                  <a:cubicBezTo>
                    <a:pt x="2" y="138"/>
                    <a:pt x="0" y="124"/>
                    <a:pt x="0" y="108"/>
                  </a:cubicBezTo>
                  <a:cubicBezTo>
                    <a:pt x="0" y="91"/>
                    <a:pt x="3" y="76"/>
                    <a:pt x="9" y="63"/>
                  </a:cubicBezTo>
                  <a:cubicBezTo>
                    <a:pt x="14" y="50"/>
                    <a:pt x="22" y="38"/>
                    <a:pt x="32" y="29"/>
                  </a:cubicBezTo>
                  <a:cubicBezTo>
                    <a:pt x="42" y="20"/>
                    <a:pt x="54" y="12"/>
                    <a:pt x="67" y="7"/>
                  </a:cubicBezTo>
                  <a:cubicBezTo>
                    <a:pt x="80" y="2"/>
                    <a:pt x="94" y="0"/>
                    <a:pt x="109" y="0"/>
                  </a:cubicBezTo>
                  <a:cubicBezTo>
                    <a:pt x="123" y="0"/>
                    <a:pt x="136" y="2"/>
                    <a:pt x="148" y="6"/>
                  </a:cubicBezTo>
                  <a:cubicBezTo>
                    <a:pt x="160" y="10"/>
                    <a:pt x="170" y="15"/>
                    <a:pt x="179" y="23"/>
                  </a:cubicBezTo>
                  <a:cubicBezTo>
                    <a:pt x="188" y="30"/>
                    <a:pt x="195" y="40"/>
                    <a:pt x="200" y="50"/>
                  </a:cubicBezTo>
                  <a:cubicBezTo>
                    <a:pt x="205" y="61"/>
                    <a:pt x="207" y="74"/>
                    <a:pt x="207" y="87"/>
                  </a:cubicBezTo>
                  <a:cubicBezTo>
                    <a:pt x="207" y="97"/>
                    <a:pt x="205" y="106"/>
                    <a:pt x="202" y="115"/>
                  </a:cubicBezTo>
                  <a:cubicBezTo>
                    <a:pt x="199" y="123"/>
                    <a:pt x="194" y="130"/>
                    <a:pt x="188" y="137"/>
                  </a:cubicBezTo>
                  <a:cubicBezTo>
                    <a:pt x="182" y="143"/>
                    <a:pt x="175" y="148"/>
                    <a:pt x="167" y="151"/>
                  </a:cubicBezTo>
                  <a:cubicBezTo>
                    <a:pt x="159" y="155"/>
                    <a:pt x="151" y="157"/>
                    <a:pt x="141" y="157"/>
                  </a:cubicBezTo>
                  <a:cubicBezTo>
                    <a:pt x="138" y="157"/>
                    <a:pt x="134" y="156"/>
                    <a:pt x="131" y="156"/>
                  </a:cubicBezTo>
                  <a:cubicBezTo>
                    <a:pt x="128" y="155"/>
                    <a:pt x="125" y="153"/>
                    <a:pt x="123" y="151"/>
                  </a:cubicBezTo>
                  <a:cubicBezTo>
                    <a:pt x="121" y="149"/>
                    <a:pt x="119" y="147"/>
                    <a:pt x="118" y="144"/>
                  </a:cubicBezTo>
                  <a:cubicBezTo>
                    <a:pt x="117" y="140"/>
                    <a:pt x="116" y="137"/>
                    <a:pt x="117" y="132"/>
                  </a:cubicBezTo>
                  <a:cubicBezTo>
                    <a:pt x="116" y="132"/>
                    <a:pt x="116" y="132"/>
                    <a:pt x="116" y="132"/>
                  </a:cubicBezTo>
                  <a:cubicBezTo>
                    <a:pt x="114" y="135"/>
                    <a:pt x="111" y="138"/>
                    <a:pt x="109" y="141"/>
                  </a:cubicBezTo>
                  <a:cubicBezTo>
                    <a:pt x="106" y="144"/>
                    <a:pt x="103" y="147"/>
                    <a:pt x="100" y="149"/>
                  </a:cubicBezTo>
                  <a:cubicBezTo>
                    <a:pt x="97" y="152"/>
                    <a:pt x="93" y="153"/>
                    <a:pt x="89" y="155"/>
                  </a:cubicBezTo>
                  <a:cubicBezTo>
                    <a:pt x="86" y="156"/>
                    <a:pt x="81" y="157"/>
                    <a:pt x="77" y="157"/>
                  </a:cubicBezTo>
                  <a:cubicBezTo>
                    <a:pt x="73" y="157"/>
                    <a:pt x="70" y="156"/>
                    <a:pt x="66" y="154"/>
                  </a:cubicBezTo>
                  <a:cubicBezTo>
                    <a:pt x="63" y="153"/>
                    <a:pt x="60" y="151"/>
                    <a:pt x="58" y="148"/>
                  </a:cubicBezTo>
                  <a:cubicBezTo>
                    <a:pt x="55" y="145"/>
                    <a:pt x="53" y="141"/>
                    <a:pt x="52" y="137"/>
                  </a:cubicBezTo>
                  <a:cubicBezTo>
                    <a:pt x="51" y="133"/>
                    <a:pt x="50" y="129"/>
                    <a:pt x="50" y="124"/>
                  </a:cubicBezTo>
                  <a:cubicBezTo>
                    <a:pt x="50" y="114"/>
                    <a:pt x="51" y="105"/>
                    <a:pt x="54" y="96"/>
                  </a:cubicBezTo>
                  <a:cubicBezTo>
                    <a:pt x="57" y="87"/>
                    <a:pt x="62" y="80"/>
                    <a:pt x="67" y="73"/>
                  </a:cubicBezTo>
                  <a:cubicBezTo>
                    <a:pt x="72" y="66"/>
                    <a:pt x="78" y="60"/>
                    <a:pt x="85" y="56"/>
                  </a:cubicBezTo>
                  <a:cubicBezTo>
                    <a:pt x="92" y="52"/>
                    <a:pt x="99" y="50"/>
                    <a:pt x="107" y="50"/>
                  </a:cubicBezTo>
                  <a:cubicBezTo>
                    <a:pt x="112" y="50"/>
                    <a:pt x="117" y="51"/>
                    <a:pt x="120" y="52"/>
                  </a:cubicBezTo>
                  <a:cubicBezTo>
                    <a:pt x="124" y="54"/>
                    <a:pt x="127" y="56"/>
                    <a:pt x="130" y="59"/>
                  </a:cubicBezTo>
                  <a:lnTo>
                    <a:pt x="137" y="51"/>
                  </a:lnTo>
                  <a:close/>
                  <a:moveTo>
                    <a:pt x="123" y="79"/>
                  </a:moveTo>
                  <a:cubicBezTo>
                    <a:pt x="121" y="77"/>
                    <a:pt x="119" y="76"/>
                    <a:pt x="117" y="75"/>
                  </a:cubicBezTo>
                  <a:cubicBezTo>
                    <a:pt x="115" y="74"/>
                    <a:pt x="112" y="74"/>
                    <a:pt x="109" y="74"/>
                  </a:cubicBezTo>
                  <a:cubicBezTo>
                    <a:pt x="104" y="74"/>
                    <a:pt x="100" y="75"/>
                    <a:pt x="96" y="78"/>
                  </a:cubicBezTo>
                  <a:cubicBezTo>
                    <a:pt x="92" y="80"/>
                    <a:pt x="89" y="83"/>
                    <a:pt x="86" y="88"/>
                  </a:cubicBezTo>
                  <a:cubicBezTo>
                    <a:pt x="84" y="92"/>
                    <a:pt x="81" y="96"/>
                    <a:pt x="80" y="101"/>
                  </a:cubicBezTo>
                  <a:cubicBezTo>
                    <a:pt x="78" y="106"/>
                    <a:pt x="78" y="111"/>
                    <a:pt x="78" y="116"/>
                  </a:cubicBezTo>
                  <a:cubicBezTo>
                    <a:pt x="78" y="121"/>
                    <a:pt x="79" y="125"/>
                    <a:pt x="81" y="128"/>
                  </a:cubicBezTo>
                  <a:cubicBezTo>
                    <a:pt x="83" y="132"/>
                    <a:pt x="86" y="133"/>
                    <a:pt x="91" y="133"/>
                  </a:cubicBezTo>
                  <a:cubicBezTo>
                    <a:pt x="93" y="133"/>
                    <a:pt x="96" y="133"/>
                    <a:pt x="98" y="131"/>
                  </a:cubicBezTo>
                  <a:cubicBezTo>
                    <a:pt x="100" y="130"/>
                    <a:pt x="103" y="128"/>
                    <a:pt x="105" y="126"/>
                  </a:cubicBezTo>
                  <a:cubicBezTo>
                    <a:pt x="107" y="124"/>
                    <a:pt x="110" y="122"/>
                    <a:pt x="112" y="119"/>
                  </a:cubicBezTo>
                  <a:cubicBezTo>
                    <a:pt x="114" y="116"/>
                    <a:pt x="116" y="113"/>
                    <a:pt x="117" y="110"/>
                  </a:cubicBezTo>
                  <a:lnTo>
                    <a:pt x="123" y="7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>
              <a:defPPr>
                <a:defRPr lang="zh-CN"/>
              </a:defPPr>
              <a:lvl1pPr algn="l" eaLnBrk="0" fontAlgn="base" hangingPunct="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1pPr>
              <a:lvl2pPr algn="l" eaLnBrk="0" fontAlgn="base" hangingPunct="0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2pPr>
              <a:lvl3pPr algn="l" eaLnBrk="0" fontAlgn="base" hangingPunct="0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3pPr>
              <a:lvl4pPr algn="l" eaLnBrk="0" fontAlgn="base" hangingPunct="0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4pPr>
              <a:lvl5pPr algn="l" eaLnBrk="0" fontAlgn="base" hangingPunct="0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9pPr>
            </a:lstStyle>
            <a:p>
              <a:pPr>
                <a:defRPr/>
              </a:pPr>
              <a:endParaRPr altLang="en-US" lang="zh-CN"/>
            </a:p>
          </p:txBody>
        </p:sp>
      </p:grpSp>
    </p:spTree>
    <p:extLst>
      <p:ext uri="{BB962C8B-B14F-4D97-AF65-F5344CB8AC3E}">
        <p14:creationId xmlns:p14="http://schemas.microsoft.com/office/powerpoint/2010/main" val="764411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0" spd="slow">
        <p14:vortex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52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decel="50000" dur="1000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1000" id="9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>
                            <p:stCondLst>
                              <p:cond delay="1300"/>
                            </p:stCondLst>
                            <p:childTnLst>
                              <p:par>
                                <p:cTn fill="hold" id="11" nodeType="after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>
                            <p:stCondLst>
                              <p:cond delay="1800"/>
                            </p:stCondLst>
                            <p:childTnLst>
                              <p:par>
                                <p:cTn fill="hold" grpId="0" id="1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9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7"/>
      <p:bldP grpId="0" spid="18"/>
    </p:bld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>
            <a:off x="2242517" y="2946258"/>
            <a:ext cx="596900" cy="656791"/>
          </a:xfrm>
          <a:custGeom>
            <a:avLst/>
            <a:gdLst>
              <a:gd fmla="*/ 0 w 561975" name="connsiteX0"/>
              <a:gd fmla="*/ 0 h 547688" name="connsiteY0"/>
              <a:gd fmla="*/ 552450 w 561975" name="connsiteX1"/>
              <a:gd fmla="*/ 547688 h 547688" name="connsiteY1"/>
              <a:gd fmla="*/ 561975 w 561975" name="connsiteX2"/>
              <a:gd fmla="*/ 0 h 547688" name="connsiteY2"/>
              <a:gd fmla="*/ 0 w 561975" name="connsiteX3"/>
              <a:gd fmla="*/ 0 h 547688" name="connsiteY3"/>
              <a:gd fmla="*/ 0 w 576263" name="connsiteX0"/>
              <a:gd fmla="*/ 0 h 547688" name="connsiteY0"/>
              <a:gd fmla="*/ 566738 w 576263" name="connsiteX1"/>
              <a:gd fmla="*/ 547688 h 547688" name="connsiteY1"/>
              <a:gd fmla="*/ 576263 w 576263" name="connsiteX2"/>
              <a:gd fmla="*/ 0 h 547688" name="connsiteY2"/>
              <a:gd fmla="*/ 0 w 576263" name="connsiteX3"/>
              <a:gd fmla="*/ 0 h 547688" name="connsiteY3"/>
              <a:gd fmla="*/ 0 w 576263" name="connsiteX0"/>
              <a:gd fmla="*/ 0 h 571500" name="connsiteY0"/>
              <a:gd fmla="*/ 566738 w 576263" name="connsiteX1"/>
              <a:gd fmla="*/ 571500 h 571500" name="connsiteY1"/>
              <a:gd fmla="*/ 576263 w 576263" name="connsiteX2"/>
              <a:gd fmla="*/ 0 h 571500" name="connsiteY2"/>
              <a:gd fmla="*/ 0 w 576263" name="connsiteX3"/>
              <a:gd fmla="*/ 0 h 571500" name="connsiteY3"/>
              <a:gd fmla="*/ 0 w 576263" name="connsiteX0"/>
              <a:gd fmla="*/ 0 h 576263" name="connsiteY0"/>
              <a:gd fmla="*/ 571335 w 576263" name="connsiteX1"/>
              <a:gd fmla="*/ 576263 h 576263" name="connsiteY1"/>
              <a:gd fmla="*/ 576263 w 576263" name="connsiteX2"/>
              <a:gd fmla="*/ 0 h 576263" name="connsiteY2"/>
              <a:gd fmla="*/ 0 w 576263" name="connsiteX3"/>
              <a:gd fmla="*/ 0 h 576263" name="connsiteY3"/>
              <a:gd fmla="*/ 0 w 576448" name="connsiteX0"/>
              <a:gd fmla="*/ 0 h 576263" name="connsiteY0"/>
              <a:gd fmla="*/ 575933 w 576448" name="connsiteX1"/>
              <a:gd fmla="*/ 576263 h 576263" name="connsiteY1"/>
              <a:gd fmla="*/ 576263 w 576448" name="connsiteX2"/>
              <a:gd fmla="*/ 0 h 576263" name="connsiteY2"/>
              <a:gd fmla="*/ 0 w 576448" name="connsiteX3"/>
              <a:gd fmla="*/ 0 h 576263" name="connsiteY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576263" w="576448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619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32100" y="2949865"/>
            <a:ext cx="9359900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180000" rIns="180000" tIns="0"/>
          <a:lstStyle/>
          <a:p>
            <a:pPr algn="ctr">
              <a:defRPr/>
            </a:pPr>
            <a:r>
              <a:rPr altLang="zh-CN" lang="en-US" smtClean="0" sz="2800">
                <a:solidFill>
                  <a:prstClr val="white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B0503020204020204" pitchFamily="34" typeface="微软雅黑"/>
                <a:ea charset="-122" panose="020B0503020204020204" pitchFamily="34" typeface="微软雅黑"/>
                <a:cs charset="-128" panose="020B0604030504040204" pitchFamily="34" typeface="Meiryo"/>
              </a:rPr>
              <a:t>www.ypppt.com</a:t>
            </a:r>
            <a:endParaRPr altLang="en-US" dirty="0" lang="zh-CN" sz="2800">
              <a:solidFill>
                <a:srgbClr val="CEEAB0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charset="-122" panose="020B0503020204020204" pitchFamily="34" typeface="微软雅黑"/>
              <a:ea charset="-122" panose="020B0503020204020204" pitchFamily="34" typeface="微软雅黑"/>
              <a:cs charset="-128" panose="020B0604030504040204" pitchFamily="34" typeface="Meiryo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" y="2182092"/>
            <a:ext cx="9312276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tIns="0"/>
          <a:lstStyle/>
          <a:p>
            <a:pPr algn="ctr">
              <a:defRPr/>
            </a:pPr>
            <a:r>
              <a:rPr altLang="en-US" dirty="0" lang="zh-CN" spc="200" sz="3200">
                <a:solidFill>
                  <a:srgbClr val="FFFFFF"/>
                </a:solidFill>
                <a:effectLst>
                  <a:outerShdw algn="l" blurRad="50800" dist="38100" rotWithShape="0">
                    <a:prstClr val="black">
                      <a:alpha val="40000"/>
                    </a:prstClr>
                  </a:out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rPr>
              <a:t>    </a:t>
            </a:r>
            <a:r>
              <a:rPr altLang="en-US" dirty="0" lang="zh-CN" smtClean="0" spc="200" sz="3200">
                <a:solidFill>
                  <a:srgbClr val="FFFFFF"/>
                </a:solidFill>
                <a:effectLst>
                  <a:outerShdw algn="l" blurRad="50800" dist="38100" rotWithShape="0">
                    <a:prstClr val="black">
                      <a:alpha val="40000"/>
                    </a:prstClr>
                  </a:out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rPr>
              <a:t>               </a:t>
            </a:r>
            <a:r>
              <a:rPr altLang="en-US" dirty="0" lang="zh-CN" smtClean="0" spc="200" sz="2800">
                <a:solidFill>
                  <a:srgbClr val="FFFFFF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rPr>
              <a:t>更</a:t>
            </a:r>
            <a:r>
              <a:rPr altLang="en-US" dirty="0" lang="zh-CN" spc="200" sz="2800">
                <a:solidFill>
                  <a:srgbClr val="FFFFFF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rPr>
              <a:t>多精品</a:t>
            </a:r>
            <a:r>
              <a:rPr altLang="zh-CN" dirty="0" lang="en-US" spc="200" sz="2800">
                <a:solidFill>
                  <a:srgbClr val="FFFFFF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rPr>
              <a:t>PPT</a:t>
            </a:r>
            <a:r>
              <a:rPr altLang="en-US" dirty="0" lang="zh-CN" spc="200" sz="2800">
                <a:solidFill>
                  <a:srgbClr val="FFFFFF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rPr>
              <a:t>资源尽在</a:t>
            </a:r>
            <a:r>
              <a:rPr altLang="zh-CN" dirty="0" lang="en-US" spc="200" sz="2800">
                <a:solidFill>
                  <a:srgbClr val="FFFFFF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rPr>
              <a:t>—</a:t>
            </a:r>
            <a:r>
              <a:rPr altLang="en-US" dirty="0" lang="zh-CN" spc="200" sz="2800">
                <a:solidFill>
                  <a:srgbClr val="FFFFFF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rPr>
              <a:t>优品</a:t>
            </a:r>
            <a:r>
              <a:rPr altLang="zh-CN" dirty="0" lang="en-US" spc="200" sz="2800">
                <a:solidFill>
                  <a:srgbClr val="FFFFFF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rPr>
              <a:t>PPT</a:t>
            </a:r>
            <a:r>
              <a:rPr altLang="en-US" dirty="0" lang="zh-CN" spc="200" sz="2800">
                <a:solidFill>
                  <a:srgbClr val="FFFFFF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rPr>
              <a:t>！</a:t>
            </a:r>
          </a:p>
        </p:txBody>
      </p:sp>
      <p:sp>
        <p:nvSpPr>
          <p:cNvPr id="6" name="直角三角形 5"/>
          <p:cNvSpPr/>
          <p:nvPr/>
        </p:nvSpPr>
        <p:spPr>
          <a:xfrm>
            <a:off x="9312275" y="2178052"/>
            <a:ext cx="853701" cy="779317"/>
          </a:xfrm>
          <a:prstGeom prst="rtTriangle">
            <a:avLst/>
          </a:prstGeom>
          <a:solidFill>
            <a:srgbClr val="007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algn="ctr" cap="flat" cmpd="sng" w="25400">
            <a:noFill/>
            <a:prstDash val="solid"/>
          </a:ln>
          <a:effectLst/>
        </p:spPr>
        <p:txBody>
          <a:bodyPr anchor="ctr" rtlCol="0"/>
          <a:lstStyle/>
          <a:p>
            <a:pPr>
              <a:lnSpc>
                <a:spcPts val="2400"/>
              </a:lnSpc>
            </a:pPr>
            <a:r>
              <a:rPr altLang="zh-CN" dirty="0" kern="0" lang="en-US" sz="1200">
                <a:solidFill>
                  <a:srgbClr val="EEECE1">
                    <a:lumMod val="25000"/>
                  </a:srgb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PPT</a:t>
            </a:r>
            <a:r>
              <a:rPr altLang="en-US" dirty="0" kern="0" lang="zh-CN" sz="1200">
                <a:solidFill>
                  <a:srgbClr val="EEECE1">
                    <a:lumMod val="25000"/>
                  </a:srgb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模板下载：</a:t>
            </a:r>
            <a:r>
              <a:rPr altLang="zh-CN" dirty="0" kern="0" lang="en-US" sz="1200">
                <a:solidFill>
                  <a:srgbClr val="EEECE1">
                    <a:lumMod val="25000"/>
                  </a:srgbClr>
                </a:solidFill>
                <a:latin charset="-122" panose="020B0503020204020204" pitchFamily="34" typeface="微软雅黑"/>
                <a:ea charset="-122" panose="020B0503020204020204" pitchFamily="34" typeface="微软雅黑"/>
                <a:hlinkClick r:id="rId3"/>
              </a:rPr>
              <a:t>www.ypppt.com/moban/</a:t>
            </a:r>
            <a:r>
              <a:rPr altLang="zh-CN" dirty="0" kern="0" lang="en-US" sz="1200">
                <a:solidFill>
                  <a:srgbClr val="EEECE1">
                    <a:lumMod val="25000"/>
                  </a:srgb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        </a:t>
            </a:r>
            <a:r>
              <a:rPr altLang="zh-CN" dirty="0" kern="0" lang="en-US" smtClean="0" sz="1200">
                <a:solidFill>
                  <a:srgbClr val="EEECE1">
                    <a:lumMod val="25000"/>
                  </a:srgb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 </a:t>
            </a:r>
            <a:r>
              <a:rPr altLang="en-US" dirty="0" kern="0" lang="zh-CN" smtClean="0" sz="1200">
                <a:solidFill>
                  <a:srgbClr val="EEECE1">
                    <a:lumMod val="25000"/>
                  </a:srgb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节</a:t>
            </a:r>
            <a:r>
              <a:rPr altLang="en-US" dirty="0" kern="0" lang="zh-CN" sz="1200">
                <a:solidFill>
                  <a:srgbClr val="EEECE1">
                    <a:lumMod val="25000"/>
                  </a:srgb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日</a:t>
            </a:r>
            <a:r>
              <a:rPr altLang="zh-CN" dirty="0" kern="0" lang="en-US" sz="1200">
                <a:solidFill>
                  <a:srgbClr val="EEECE1">
                    <a:lumMod val="25000"/>
                  </a:srgb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PPT</a:t>
            </a:r>
            <a:r>
              <a:rPr altLang="en-US" dirty="0" kern="0" lang="zh-CN" sz="1200">
                <a:solidFill>
                  <a:srgbClr val="EEECE1">
                    <a:lumMod val="25000"/>
                  </a:srgb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模板：</a:t>
            </a:r>
            <a:r>
              <a:rPr altLang="zh-CN" dirty="0" kern="0" lang="en-US" sz="1200">
                <a:solidFill>
                  <a:srgbClr val="EEECE1">
                    <a:lumMod val="25000"/>
                  </a:srgbClr>
                </a:solidFill>
                <a:latin charset="-122" panose="020B0503020204020204" pitchFamily="34" typeface="微软雅黑"/>
                <a:ea charset="-122" panose="020B0503020204020204" pitchFamily="34" typeface="微软雅黑"/>
                <a:hlinkClick r:id="rId4"/>
              </a:rPr>
              <a:t>www.ypppt.com/jieri/</a:t>
            </a:r>
            <a:endParaRPr altLang="zh-CN" dirty="0" kern="0" lang="en-US" sz="1200">
              <a:solidFill>
                <a:srgbClr val="EEECE1">
                  <a:lumMod val="25000"/>
                </a:srgbClr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pPr>
              <a:lnSpc>
                <a:spcPts val="2400"/>
              </a:lnSpc>
            </a:pPr>
            <a:r>
              <a:rPr altLang="zh-CN" dirty="0" kern="0" lang="en-US" sz="1200">
                <a:solidFill>
                  <a:srgbClr val="EEECE1">
                    <a:lumMod val="25000"/>
                  </a:srgb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PPT</a:t>
            </a:r>
            <a:r>
              <a:rPr altLang="en-US" dirty="0" kern="0" lang="zh-CN" sz="1200">
                <a:solidFill>
                  <a:srgbClr val="EEECE1">
                    <a:lumMod val="25000"/>
                  </a:srgb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背景图片：</a:t>
            </a:r>
            <a:r>
              <a:rPr altLang="zh-CN" dirty="0" kern="0" lang="en-US" sz="1200">
                <a:solidFill>
                  <a:srgbClr val="EEECE1">
                    <a:lumMod val="25000"/>
                  </a:srgbClr>
                </a:solidFill>
                <a:latin charset="-122" panose="020B0503020204020204" pitchFamily="34" typeface="微软雅黑"/>
                <a:ea charset="-122" panose="020B0503020204020204" pitchFamily="34" typeface="微软雅黑"/>
                <a:hlinkClick r:id="rId5"/>
              </a:rPr>
              <a:t>www.ypppt.com/beijing/</a:t>
            </a:r>
            <a:r>
              <a:rPr altLang="zh-CN" dirty="0" kern="0" lang="en-US" sz="1200">
                <a:solidFill>
                  <a:srgbClr val="EEECE1">
                    <a:lumMod val="25000"/>
                  </a:srgb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          </a:t>
            </a:r>
            <a:r>
              <a:rPr altLang="zh-CN" dirty="0" kern="0" lang="en-US" smtClean="0" sz="1200">
                <a:solidFill>
                  <a:srgbClr val="EEECE1">
                    <a:lumMod val="25000"/>
                  </a:srgb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PPT</a:t>
            </a:r>
            <a:r>
              <a:rPr altLang="en-US" dirty="0" kern="0" lang="zh-CN" sz="1200">
                <a:solidFill>
                  <a:srgbClr val="EEECE1">
                    <a:lumMod val="25000"/>
                  </a:srgb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图表下载：</a:t>
            </a:r>
            <a:r>
              <a:rPr altLang="zh-CN" dirty="0" kern="0" lang="en-US" sz="1200">
                <a:solidFill>
                  <a:srgbClr val="EEECE1">
                    <a:lumMod val="25000"/>
                  </a:srgbClr>
                </a:solidFill>
                <a:latin charset="-122" panose="020B0503020204020204" pitchFamily="34" typeface="微软雅黑"/>
                <a:ea charset="-122" panose="020B0503020204020204" pitchFamily="34" typeface="微软雅黑"/>
                <a:hlinkClick r:id="rId6"/>
              </a:rPr>
              <a:t>www.ypppt.com/tubiao/</a:t>
            </a:r>
            <a:endParaRPr altLang="zh-CN" dirty="0" kern="0" lang="en-US" sz="1200">
              <a:solidFill>
                <a:srgbClr val="EEECE1">
                  <a:lumMod val="25000"/>
                </a:srgbClr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pPr>
              <a:lnSpc>
                <a:spcPts val="2400"/>
              </a:lnSpc>
            </a:pPr>
            <a:r>
              <a:rPr altLang="zh-CN" dirty="0" kern="0" lang="en-US" sz="1200">
                <a:solidFill>
                  <a:srgbClr val="EEECE1">
                    <a:lumMod val="25000"/>
                  </a:srgb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PPT</a:t>
            </a:r>
            <a:r>
              <a:rPr altLang="en-US" dirty="0" kern="0" lang="zh-CN" sz="1200">
                <a:solidFill>
                  <a:srgbClr val="EEECE1">
                    <a:lumMod val="25000"/>
                  </a:srgb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素材下载：</a:t>
            </a:r>
            <a:r>
              <a:rPr altLang="zh-CN" dirty="0" kern="0" lang="en-US" sz="1200">
                <a:solidFill>
                  <a:srgbClr val="EEECE1">
                    <a:lumMod val="25000"/>
                  </a:srgb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 </a:t>
            </a:r>
            <a:r>
              <a:rPr altLang="zh-CN" dirty="0" kern="0" lang="en-US" sz="1200">
                <a:solidFill>
                  <a:srgbClr val="EEECE1">
                    <a:lumMod val="25000"/>
                  </a:srgbClr>
                </a:solidFill>
                <a:latin charset="-122" panose="020B0503020204020204" pitchFamily="34" typeface="微软雅黑"/>
                <a:ea charset="-122" panose="020B0503020204020204" pitchFamily="34" typeface="微软雅黑"/>
                <a:hlinkClick r:id="rId7"/>
              </a:rPr>
              <a:t>www.ypppt.com/sucai/</a:t>
            </a:r>
            <a:r>
              <a:rPr altLang="zh-CN" dirty="0" kern="0" lang="en-US" sz="1200">
                <a:solidFill>
                  <a:srgbClr val="EEECE1">
                    <a:lumMod val="25000"/>
                  </a:srgb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            </a:t>
            </a:r>
            <a:r>
              <a:rPr altLang="zh-CN" dirty="0" kern="0" lang="en-US" smtClean="0" sz="1200">
                <a:solidFill>
                  <a:srgbClr val="EEECE1">
                    <a:lumMod val="25000"/>
                  </a:srgb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PPT</a:t>
            </a:r>
            <a:r>
              <a:rPr altLang="en-US" dirty="0" kern="0" lang="zh-CN" sz="1200">
                <a:solidFill>
                  <a:srgbClr val="EEECE1">
                    <a:lumMod val="25000"/>
                  </a:srgb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教程下载：</a:t>
            </a:r>
            <a:r>
              <a:rPr altLang="zh-CN" dirty="0" kern="0" lang="en-US" sz="1200">
                <a:solidFill>
                  <a:srgbClr val="EEECE1">
                    <a:lumMod val="25000"/>
                  </a:srgbClr>
                </a:solidFill>
                <a:latin charset="-122" panose="020B0503020204020204" pitchFamily="34" typeface="微软雅黑"/>
                <a:ea charset="-122" panose="020B0503020204020204" pitchFamily="34" typeface="微软雅黑"/>
                <a:hlinkClick r:id="rId8"/>
              </a:rPr>
              <a:t>www.ypppt.com/jiaocheng</a:t>
            </a:r>
            <a:r>
              <a:rPr altLang="zh-CN" dirty="0" kern="0" lang="en-US" smtClean="0" sz="1200">
                <a:solidFill>
                  <a:srgbClr val="EEECE1">
                    <a:lumMod val="25000"/>
                  </a:srgbClr>
                </a:solidFill>
                <a:latin charset="-122" panose="020B0503020204020204" pitchFamily="34" typeface="微软雅黑"/>
                <a:ea charset="-122" panose="020B0503020204020204" pitchFamily="34" typeface="微软雅黑"/>
                <a:hlinkClick r:id="rId8"/>
              </a:rPr>
              <a:t>/</a:t>
            </a:r>
            <a:endParaRPr altLang="zh-CN" dirty="0" kern="0" lang="en-US" smtClean="0" sz="1200">
              <a:solidFill>
                <a:srgbClr val="EEECE1">
                  <a:lumMod val="25000"/>
                </a:srgbClr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pPr>
              <a:lnSpc>
                <a:spcPts val="2400"/>
              </a:lnSpc>
            </a:pPr>
            <a:r>
              <a:rPr altLang="en-US" dirty="0" kern="0" lang="zh-CN" sz="1200">
                <a:solidFill>
                  <a:srgbClr val="EEECE1">
                    <a:lumMod val="25000"/>
                  </a:srgb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字</a:t>
            </a:r>
            <a:r>
              <a:rPr altLang="en-US" dirty="0" kern="0" lang="zh-CN" smtClean="0" sz="1200">
                <a:solidFill>
                  <a:srgbClr val="EEECE1">
                    <a:lumMod val="25000"/>
                  </a:srgb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体下载：</a:t>
            </a:r>
            <a:r>
              <a:rPr altLang="zh-CN" dirty="0" kern="0" lang="en-US" sz="1200">
                <a:solidFill>
                  <a:srgbClr val="EEECE1">
                    <a:lumMod val="25000"/>
                  </a:srgbClr>
                </a:solidFill>
                <a:latin charset="-122" panose="020B0503020204020204" pitchFamily="34" typeface="微软雅黑"/>
                <a:ea charset="-122" panose="020B0503020204020204" pitchFamily="34" typeface="微软雅黑"/>
                <a:hlinkClick r:id="rId9"/>
              </a:rPr>
              <a:t>http://www.ypppt.com/ziti/</a:t>
            </a:r>
            <a:r>
              <a:rPr altLang="zh-CN" dirty="0" kern="0" lang="en-US" smtClean="0" sz="1200">
                <a:solidFill>
                  <a:srgbClr val="EEECE1">
                    <a:lumMod val="25000"/>
                  </a:srgb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            </a:t>
            </a:r>
            <a:r>
              <a:rPr altLang="en-US" dirty="0" kern="0" lang="zh-CN" smtClean="0" sz="1200">
                <a:solidFill>
                  <a:srgbClr val="EEECE1">
                    <a:lumMod val="25000"/>
                  </a:srgb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绘本故事</a:t>
            </a:r>
            <a:r>
              <a:rPr altLang="zh-CN" dirty="0" kern="0" lang="en-US" smtClean="0" sz="1200">
                <a:solidFill>
                  <a:srgbClr val="EEECE1">
                    <a:lumMod val="25000"/>
                  </a:srgb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PPT</a:t>
            </a:r>
            <a:r>
              <a:rPr altLang="en-US" dirty="0" kern="0" lang="zh-CN" smtClean="0" sz="1200">
                <a:solidFill>
                  <a:srgbClr val="EEECE1">
                    <a:lumMod val="25000"/>
                  </a:srgb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：</a:t>
            </a:r>
            <a:r>
              <a:rPr altLang="zh-CN" dirty="0" kern="0" lang="en-US" sz="1200">
                <a:solidFill>
                  <a:srgbClr val="EEECE1">
                    <a:lumMod val="25000"/>
                  </a:srgbClr>
                </a:solidFill>
                <a:latin charset="-122" panose="020B0503020204020204" pitchFamily="34" typeface="微软雅黑"/>
                <a:ea charset="-122" panose="020B0503020204020204" pitchFamily="34" typeface="微软雅黑"/>
                <a:hlinkClick r:id="rId10"/>
              </a:rPr>
              <a:t>http://www.ypppt.com/gushi/</a:t>
            </a:r>
            <a:endParaRPr altLang="zh-CN" dirty="0" kern="0" lang="en-US" sz="1200">
              <a:solidFill>
                <a:srgbClr val="EEECE1">
                  <a:lumMod val="25000"/>
                </a:srgbClr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437796971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组合 60"/>
          <p:cNvGrpSpPr/>
          <p:nvPr/>
        </p:nvGrpSpPr>
        <p:grpSpPr>
          <a:xfrm>
            <a:off x="3139125" y="2419759"/>
            <a:ext cx="1709886" cy="1709885"/>
            <a:chOff x="1413324" y="1664562"/>
            <a:chExt cx="1381545" cy="1381544"/>
          </a:xfrm>
        </p:grpSpPr>
        <p:sp>
          <p:nvSpPr>
            <p:cNvPr id="2" name="椭圆 1"/>
            <p:cNvSpPr/>
            <p:nvPr/>
          </p:nvSpPr>
          <p:spPr>
            <a:xfrm>
              <a:off x="1413324" y="1664562"/>
              <a:ext cx="1381545" cy="1381544"/>
            </a:xfrm>
            <a:prstGeom prst="ellipse">
              <a:avLst/>
            </a:prstGeom>
            <a:gradFill flip="none" rotWithShape="1">
              <a:gsLst>
                <a:gs pos="65000">
                  <a:srgbClr val="01E2BC">
                    <a:alpha val="0"/>
                  </a:srgbClr>
                </a:gs>
                <a:gs pos="100000">
                  <a:srgbClr val="01E2BC"/>
                </a:gs>
              </a:gsLst>
              <a:path path="circle">
                <a:fillToRect b="50000" l="50000" r="50000" t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 sz="2800"/>
            </a:p>
          </p:txBody>
        </p:sp>
        <p:sp>
          <p:nvSpPr>
            <p:cNvPr id="3" name="椭圆 2"/>
            <p:cNvSpPr/>
            <p:nvPr/>
          </p:nvSpPr>
          <p:spPr>
            <a:xfrm>
              <a:off x="1516201" y="1767441"/>
              <a:ext cx="1175791" cy="1175790"/>
            </a:xfrm>
            <a:prstGeom prst="ellipse">
              <a:avLst/>
            </a:prstGeom>
            <a:noFill/>
            <a:ln>
              <a:solidFill>
                <a:srgbClr val="2A9995"/>
              </a:solidFill>
            </a:ln>
            <a:effectLst>
              <a:glow rad="38100">
                <a:srgbClr val="01E2BC">
                  <a:alpha val="1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 sz="2800"/>
            </a:p>
          </p:txBody>
        </p:sp>
        <p:grpSp>
          <p:nvGrpSpPr>
            <p:cNvPr id="56" name="组合 55"/>
            <p:cNvGrpSpPr/>
            <p:nvPr/>
          </p:nvGrpSpPr>
          <p:grpSpPr>
            <a:xfrm>
              <a:off x="1600082" y="1814734"/>
              <a:ext cx="1008029" cy="1081197"/>
              <a:chOff x="4981968" y="4909761"/>
              <a:chExt cx="561350" cy="602097"/>
            </a:xfrm>
            <a:solidFill>
              <a:schemeClr val="bg1"/>
            </a:solidFill>
            <a:effectLst>
              <a:glow rad="50800">
                <a:schemeClr val="bg1">
                  <a:alpha val="10000"/>
                </a:schemeClr>
              </a:glow>
            </a:effectLst>
          </p:grpSpPr>
          <p:sp>
            <p:nvSpPr>
              <p:cNvPr id="57" name="任意多边形 56"/>
              <p:cNvSpPr/>
              <p:nvPr/>
            </p:nvSpPr>
            <p:spPr>
              <a:xfrm>
                <a:off x="4981968" y="4909761"/>
                <a:ext cx="561350" cy="194436"/>
              </a:xfrm>
              <a:custGeom>
                <a:avLst/>
                <a:gdLst>
                  <a:gd fmla="*/ 280675 w 561350" name="connsiteX0"/>
                  <a:gd fmla="*/ 0 h 194436" name="connsiteY0"/>
                  <a:gd fmla="*/ 558070 w 561350" name="connsiteX1"/>
                  <a:gd fmla="*/ 183869 h 194436" name="connsiteY1"/>
                  <a:gd fmla="*/ 561350 w 561350" name="connsiteX2"/>
                  <a:gd fmla="*/ 194436 h 194436" name="connsiteY2"/>
                  <a:gd fmla="*/ 528660 w 561350" name="connsiteX3"/>
                  <a:gd fmla="*/ 194436 h 194436" name="connsiteY3"/>
                  <a:gd fmla="*/ 504584 w 561350" name="connsiteX4"/>
                  <a:gd fmla="*/ 150079 h 194436" name="connsiteY4"/>
                  <a:gd fmla="*/ 280675 w 561350" name="connsiteX5"/>
                  <a:gd fmla="*/ 31028 h 194436" name="connsiteY5"/>
                  <a:gd fmla="*/ 56766 w 561350" name="connsiteX6"/>
                  <a:gd fmla="*/ 150079 h 194436" name="connsiteY6"/>
                  <a:gd fmla="*/ 32690 w 561350" name="connsiteX7"/>
                  <a:gd fmla="*/ 194436 h 194436" name="connsiteY7"/>
                  <a:gd fmla="*/ 0 w 561350" name="connsiteX8"/>
                  <a:gd fmla="*/ 194436 h 194436" name="connsiteY8"/>
                  <a:gd fmla="*/ 3280 w 561350" name="connsiteX9"/>
                  <a:gd fmla="*/ 183869 h 194436" name="connsiteY9"/>
                  <a:gd fmla="*/ 280675 w 561350" name="connsiteX10"/>
                  <a:gd fmla="*/ 0 h 194436" name="connsiteY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b="b" l="l" r="r" t="t"/>
                <a:pathLst>
                  <a:path h="194436" w="561350">
                    <a:moveTo>
                      <a:pt x="280675" y="0"/>
                    </a:moveTo>
                    <a:cubicBezTo>
                      <a:pt x="405375" y="0"/>
                      <a:pt x="512368" y="75817"/>
                      <a:pt x="558070" y="183869"/>
                    </a:cubicBezTo>
                    <a:lnTo>
                      <a:pt x="561350" y="194436"/>
                    </a:lnTo>
                    <a:lnTo>
                      <a:pt x="528660" y="194436"/>
                    </a:lnTo>
                    <a:lnTo>
                      <a:pt x="504584" y="150079"/>
                    </a:lnTo>
                    <a:cubicBezTo>
                      <a:pt x="456059" y="78252"/>
                      <a:pt x="373882" y="31028"/>
                      <a:pt x="280675" y="31028"/>
                    </a:cubicBezTo>
                    <a:cubicBezTo>
                      <a:pt x="187468" y="31028"/>
                      <a:pt x="105292" y="78252"/>
                      <a:pt x="56766" y="150079"/>
                    </a:cubicBezTo>
                    <a:lnTo>
                      <a:pt x="32690" y="194436"/>
                    </a:lnTo>
                    <a:lnTo>
                      <a:pt x="0" y="194436"/>
                    </a:lnTo>
                    <a:lnTo>
                      <a:pt x="3280" y="183869"/>
                    </a:lnTo>
                    <a:cubicBezTo>
                      <a:pt x="48983" y="75817"/>
                      <a:pt x="155975" y="0"/>
                      <a:pt x="28067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b="1" lang="zh-CN" sz="2800"/>
              </a:p>
            </p:txBody>
          </p:sp>
          <p:sp>
            <p:nvSpPr>
              <p:cNvPr id="58" name="任意多边形 57"/>
              <p:cNvSpPr/>
              <p:nvPr/>
            </p:nvSpPr>
            <p:spPr>
              <a:xfrm>
                <a:off x="5028091" y="5397417"/>
                <a:ext cx="132191" cy="92909"/>
              </a:xfrm>
              <a:custGeom>
                <a:avLst/>
                <a:gdLst>
                  <a:gd fmla="*/ 0 w 132191" name="connsiteX0"/>
                  <a:gd fmla="*/ 0 h 92909" name="connsiteY0"/>
                  <a:gd fmla="*/ 40042 w 132191" name="connsiteX1"/>
                  <a:gd fmla="*/ 0 h 92909" name="connsiteY1"/>
                  <a:gd fmla="*/ 43618 w 132191" name="connsiteX2"/>
                  <a:gd fmla="*/ 4334 h 92909" name="connsiteY2"/>
                  <a:gd fmla="*/ 129449 w 132191" name="connsiteX3"/>
                  <a:gd fmla="*/ 62202 h 92909" name="connsiteY3"/>
                  <a:gd fmla="*/ 132191 w 132191" name="connsiteX4"/>
                  <a:gd fmla="*/ 63053 h 92909" name="connsiteY4"/>
                  <a:gd fmla="*/ 124191 w 132191" name="connsiteX5"/>
                  <a:gd fmla="*/ 92909 h 92909" name="connsiteY5"/>
                  <a:gd fmla="*/ 117372 w 132191" name="connsiteX6"/>
                  <a:gd fmla="*/ 90792 h 92909" name="connsiteY6"/>
                  <a:gd fmla="*/ 21678 w 132191" name="connsiteX7"/>
                  <a:gd fmla="*/ 26274 h 92909" name="connsiteY7"/>
                  <a:gd fmla="*/ 0 w 132191" name="connsiteX8"/>
                  <a:gd fmla="*/ 0 h 92909" name="connsiteY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b="b" l="l" r="r" t="t"/>
                <a:pathLst>
                  <a:path h="92909" w="132191">
                    <a:moveTo>
                      <a:pt x="0" y="0"/>
                    </a:moveTo>
                    <a:lnTo>
                      <a:pt x="40042" y="0"/>
                    </a:lnTo>
                    <a:lnTo>
                      <a:pt x="43618" y="4334"/>
                    </a:lnTo>
                    <a:cubicBezTo>
                      <a:pt x="68051" y="28767"/>
                      <a:pt x="97144" y="48539"/>
                      <a:pt x="129449" y="62202"/>
                    </a:cubicBezTo>
                    <a:lnTo>
                      <a:pt x="132191" y="63053"/>
                    </a:lnTo>
                    <a:lnTo>
                      <a:pt x="124191" y="92909"/>
                    </a:lnTo>
                    <a:lnTo>
                      <a:pt x="117372" y="90792"/>
                    </a:lnTo>
                    <a:cubicBezTo>
                      <a:pt x="81354" y="75558"/>
                      <a:pt x="48918" y="53514"/>
                      <a:pt x="21678" y="26274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b="1" lang="zh-CN" sz="2800"/>
              </a:p>
            </p:txBody>
          </p:sp>
          <p:sp>
            <p:nvSpPr>
              <p:cNvPr id="59" name="任意多边形 58"/>
              <p:cNvSpPr/>
              <p:nvPr/>
            </p:nvSpPr>
            <p:spPr>
              <a:xfrm>
                <a:off x="5195981" y="5397408"/>
                <a:ext cx="301221" cy="114450"/>
              </a:xfrm>
              <a:custGeom>
                <a:avLst/>
                <a:gdLst>
                  <a:gd fmla="*/ 261179 w 301221" name="connsiteX0"/>
                  <a:gd fmla="*/ 0 h 114450" name="connsiteY0"/>
                  <a:gd fmla="*/ 301221 w 301221" name="connsiteX1"/>
                  <a:gd fmla="*/ 0 h 114450" name="connsiteY1"/>
                  <a:gd fmla="*/ 279543 w 301221" name="connsiteX2"/>
                  <a:gd fmla="*/ 26274 h 114450" name="connsiteY2"/>
                  <a:gd fmla="*/ 66666 w 301221" name="connsiteX3"/>
                  <a:gd fmla="*/ 114450 h 114450" name="connsiteY3"/>
                  <a:gd fmla="*/ 5993 w 301221" name="connsiteX4"/>
                  <a:gd fmla="*/ 108334 h 114450" name="connsiteY4"/>
                  <a:gd fmla="*/ 0 w 301221" name="connsiteX5"/>
                  <a:gd fmla="*/ 106474 h 114450" name="connsiteY5"/>
                  <a:gd fmla="*/ 8000 w 301221" name="connsiteX6"/>
                  <a:gd fmla="*/ 76618 h 114450" name="connsiteY6"/>
                  <a:gd fmla="*/ 12247 w 301221" name="connsiteX7"/>
                  <a:gd fmla="*/ 77936 h 114450" name="connsiteY7"/>
                  <a:gd fmla="*/ 66666 w 301221" name="connsiteX8"/>
                  <a:gd fmla="*/ 83422 h 114450" name="connsiteY8"/>
                  <a:gd fmla="*/ 257603 w 301221" name="connsiteX9"/>
                  <a:gd fmla="*/ 4334 h 114450" name="connsiteY9"/>
                  <a:gd fmla="*/ 261179 w 301221" name="connsiteX10"/>
                  <a:gd fmla="*/ 0 h 114450" name="connsiteY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b="b" l="l" r="r" t="t"/>
                <a:pathLst>
                  <a:path h="114450" w="301221">
                    <a:moveTo>
                      <a:pt x="261179" y="0"/>
                    </a:moveTo>
                    <a:lnTo>
                      <a:pt x="301221" y="0"/>
                    </a:lnTo>
                    <a:lnTo>
                      <a:pt x="279543" y="26274"/>
                    </a:lnTo>
                    <a:cubicBezTo>
                      <a:pt x="225063" y="80754"/>
                      <a:pt x="149800" y="114450"/>
                      <a:pt x="66666" y="114450"/>
                    </a:cubicBezTo>
                    <a:cubicBezTo>
                      <a:pt x="45883" y="114450"/>
                      <a:pt x="25592" y="112344"/>
                      <a:pt x="5993" y="108334"/>
                    </a:cubicBezTo>
                    <a:lnTo>
                      <a:pt x="0" y="106474"/>
                    </a:lnTo>
                    <a:lnTo>
                      <a:pt x="8000" y="76618"/>
                    </a:lnTo>
                    <a:lnTo>
                      <a:pt x="12247" y="77936"/>
                    </a:lnTo>
                    <a:cubicBezTo>
                      <a:pt x="29825" y="81533"/>
                      <a:pt x="48025" y="83422"/>
                      <a:pt x="66666" y="83422"/>
                    </a:cubicBezTo>
                    <a:cubicBezTo>
                      <a:pt x="141232" y="83422"/>
                      <a:pt x="208738" y="53199"/>
                      <a:pt x="257603" y="4334"/>
                    </a:cubicBezTo>
                    <a:lnTo>
                      <a:pt x="261179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b="1" lang="zh-CN" sz="2800"/>
              </a:p>
            </p:txBody>
          </p:sp>
        </p:grpSp>
        <p:sp>
          <p:nvSpPr>
            <p:cNvPr id="60" name="文本框 59"/>
            <p:cNvSpPr txBox="1"/>
            <p:nvPr/>
          </p:nvSpPr>
          <p:spPr>
            <a:xfrm>
              <a:off x="1754599" y="2018538"/>
              <a:ext cx="703545" cy="671425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b="1" dirty="0" lang="en-US" smtClean="0" sz="4800">
                  <a:solidFill>
                    <a:schemeClr val="bg1"/>
                  </a:solidFill>
                  <a:latin charset="0" panose="020B0604020202020204" pitchFamily="34" typeface="Arial"/>
                  <a:ea charset="-122" panose="02010604000000000000" pitchFamily="2" typeface="锐字锐线俏皮简1.0"/>
                  <a:cs charset="0" panose="020B0604020202020204" pitchFamily="34" typeface="Arial"/>
                </a:rPr>
                <a:t>01</a:t>
              </a:r>
              <a:endParaRPr altLang="en-US" b="1" dirty="0" lang="zh-CN" sz="4800">
                <a:solidFill>
                  <a:srgbClr val="01E2BC"/>
                </a:solidFill>
                <a:latin charset="0" panose="020B0604020202020204" pitchFamily="34" typeface="Arial"/>
                <a:ea charset="-122" panose="02010604000000000000" pitchFamily="2" typeface="锐字锐线俏皮简1.0"/>
                <a:cs charset="0" panose="020B0604020202020204" pitchFamily="34" typeface="Arial"/>
              </a:endParaRPr>
            </a:p>
          </p:txBody>
        </p:sp>
      </p:grpSp>
      <p:sp>
        <p:nvSpPr>
          <p:cNvPr id="62" name="Rectangle 3"/>
          <p:cNvSpPr txBox="1">
            <a:spLocks noChangeArrowheads="1"/>
          </p:cNvSpPr>
          <p:nvPr/>
        </p:nvSpPr>
        <p:spPr bwMode="auto">
          <a:xfrm>
            <a:off x="5016740" y="2789121"/>
            <a:ext cx="3688606" cy="584775"/>
          </a:xfrm>
          <a:prstGeom prst="rect">
            <a:avLst/>
          </a:prstGeom>
          <a:noFill/>
          <a:extLst/>
        </p:spPr>
        <p:txBody>
          <a:bodyPr rtlCol="0" wrap="square">
            <a:spAutoFit/>
          </a:bodyPr>
          <a:lstStyle>
            <a:defPPr>
              <a:defRPr lang="zh-CN"/>
            </a:defPPr>
            <a:lvl1pPr indent="-342900" marL="342900">
              <a:buFont charset="2" panose="05000000000000000000" pitchFamily="2" typeface="Wingdings"/>
              <a:buChar char="Ø"/>
              <a:defRPr sz="2400">
                <a:gradFill>
                  <a:gsLst>
                    <a:gs pos="0">
                      <a:schemeClr val="bg1"/>
                    </a:gs>
                    <a:gs pos="100000">
                      <a:srgbClr val="2A9995"/>
                    </a:gs>
                  </a:gsLst>
                  <a:lin ang="5400000" scaled="1"/>
                </a:gradFill>
                <a:effectLst>
                  <a:glow rad="88900">
                    <a:srgbClr val="073780">
                      <a:alpha val="58000"/>
                    </a:srgbClr>
                  </a:glow>
                </a:effectLst>
                <a:latin charset="-122" panose="02010609000101010101" pitchFamily="49" typeface="经典综艺体简"/>
                <a:ea charset="-122" panose="02010609000101010101" pitchFamily="49" typeface="经典综艺体简"/>
                <a:cs charset="-122" panose="02010609000101010101" pitchFamily="49" typeface="经典综艺体简"/>
              </a:defRPr>
            </a:lvl1pPr>
          </a:lstStyle>
          <a:p>
            <a:pPr algn="dist"/>
            <a:r>
              <a:rPr altLang="en-US" dirty="0" lang="zh-CN" sz="3200"/>
              <a:t>年度工作概述</a:t>
            </a:r>
          </a:p>
        </p:txBody>
      </p:sp>
      <p:cxnSp>
        <p:nvCxnSpPr>
          <p:cNvPr id="63" name="Straight Connector 4"/>
          <p:cNvCxnSpPr/>
          <p:nvPr/>
        </p:nvCxnSpPr>
        <p:spPr>
          <a:xfrm>
            <a:off x="5092940" y="3457923"/>
            <a:ext cx="3612406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3"/>
          <p:cNvSpPr txBox="1">
            <a:spLocks noChangeArrowheads="1"/>
          </p:cNvSpPr>
          <p:nvPr/>
        </p:nvSpPr>
        <p:spPr bwMode="auto">
          <a:xfrm>
            <a:off x="5428470" y="3625977"/>
            <a:ext cx="3927476" cy="309958"/>
          </a:xfrm>
          <a:prstGeom prst="rect">
            <a:avLst/>
          </a:prstGeom>
          <a:noFill/>
          <a:extLst/>
        </p:spPr>
        <p:txBody>
          <a:bodyPr bIns="46800" lIns="90000" rIns="90000" tIns="46800" wrap="square">
            <a:spAutoFit/>
          </a:bodyPr>
          <a:lstStyle>
            <a:lvl1pPr algn="ctr">
              <a:spcBef>
                <a:spcPct val="0"/>
              </a:spcBef>
              <a:buNone/>
              <a:defRPr altLang="en-US" b="1" baseline="0" dirty="0" lang="ko-KR" sz="4400">
                <a:solidFill>
                  <a:schemeClr val="bg1"/>
                </a:solidFill>
                <a:effectLst>
                  <a:outerShdw algn="t" blurRad="12700" dir="5400000" dist="25400" rotWithShape="0">
                    <a:prstClr val="black">
                      <a:alpha val="50000"/>
                    </a:prstClr>
                  </a:outerShdw>
                </a:effectLst>
                <a:latin charset="0" pitchFamily="34" typeface="Tahoma"/>
                <a:ea charset="0" pitchFamily="34" typeface="Tahoma"/>
                <a:cs charset="0" pitchFamily="34" typeface="Tahoma"/>
              </a:defRPr>
            </a:lvl1pPr>
          </a:lstStyle>
          <a:p>
            <a:pPr algn="l"/>
            <a:r>
              <a:rPr altLang="ko-KR" b="0" dirty="0" lang="en-US" sz="1400">
                <a:solidFill>
                  <a:prstClr val="white">
                    <a:lumMod val="95000"/>
                  </a:prstClr>
                </a:solidFill>
                <a:effectLst/>
                <a:latin charset="0" panose="020F0502020204030204" pitchFamily="34" typeface="Calibri"/>
              </a:rPr>
              <a:t>01-1. </a:t>
            </a:r>
            <a:r>
              <a:rPr b="0" dirty="0" lang="zh-CN" sz="1400">
                <a:solidFill>
                  <a:prstClr val="white">
                    <a:lumMod val="95000"/>
                  </a:prstClr>
                </a:solidFill>
                <a:effectLst/>
                <a:latin charset="0" panose="020F0502020204030204" pitchFamily="34" typeface="Calibri"/>
              </a:rPr>
              <a:t>您的内容打在这里</a:t>
            </a:r>
            <a:endParaRPr altLang="ko-KR" b="0" dirty="0" lang="en-US" sz="1400">
              <a:solidFill>
                <a:prstClr val="white">
                  <a:lumMod val="95000"/>
                </a:prstClr>
              </a:solidFill>
              <a:effectLst/>
              <a:latin charset="0" panose="020F0502020204030204" pitchFamily="34" typeface="Calibri"/>
            </a:endParaRPr>
          </a:p>
        </p:txBody>
      </p:sp>
      <p:sp>
        <p:nvSpPr>
          <p:cNvPr id="65" name="Rectangle 3"/>
          <p:cNvSpPr txBox="1">
            <a:spLocks noChangeArrowheads="1"/>
          </p:cNvSpPr>
          <p:nvPr/>
        </p:nvSpPr>
        <p:spPr bwMode="auto">
          <a:xfrm>
            <a:off x="5428470" y="3993741"/>
            <a:ext cx="3927476" cy="309958"/>
          </a:xfrm>
          <a:prstGeom prst="rect">
            <a:avLst/>
          </a:prstGeom>
          <a:noFill/>
          <a:extLst/>
        </p:spPr>
        <p:txBody>
          <a:bodyPr bIns="46800" lIns="90000" rIns="90000" tIns="46800" wrap="square">
            <a:spAutoFit/>
          </a:bodyPr>
          <a:lstStyle>
            <a:lvl1pPr algn="ctr">
              <a:spcBef>
                <a:spcPct val="0"/>
              </a:spcBef>
              <a:buNone/>
              <a:defRPr altLang="en-US" b="1" baseline="0" dirty="0" lang="ko-KR" sz="4400">
                <a:solidFill>
                  <a:schemeClr val="bg1"/>
                </a:solidFill>
                <a:effectLst>
                  <a:outerShdw algn="t" blurRad="12700" dir="5400000" dist="25400" rotWithShape="0">
                    <a:prstClr val="black">
                      <a:alpha val="50000"/>
                    </a:prstClr>
                  </a:outerShdw>
                </a:effectLst>
                <a:latin charset="0" pitchFamily="34" typeface="Tahoma"/>
                <a:ea charset="0" pitchFamily="34" typeface="Tahoma"/>
                <a:cs charset="0" pitchFamily="34" typeface="Tahoma"/>
              </a:defRPr>
            </a:lvl1pPr>
          </a:lstStyle>
          <a:p>
            <a:pPr algn="l"/>
            <a:r>
              <a:rPr altLang="ko-KR" b="0" lang="en-US" sz="1400">
                <a:solidFill>
                  <a:prstClr val="white">
                    <a:lumMod val="95000"/>
                  </a:prstClr>
                </a:solidFill>
                <a:effectLst/>
                <a:latin charset="0" panose="020F0502020204030204" pitchFamily="34" typeface="Calibri"/>
              </a:rPr>
              <a:t>01-2. </a:t>
            </a:r>
            <a:r>
              <a:rPr b="0" lang="zh-CN" sz="1400">
                <a:solidFill>
                  <a:prstClr val="white">
                    <a:lumMod val="95000"/>
                  </a:prstClr>
                </a:solidFill>
                <a:effectLst/>
                <a:latin charset="0" panose="020F0502020204030204" pitchFamily="34" typeface="Calibri"/>
              </a:rPr>
              <a:t>您的内容打在这里</a:t>
            </a:r>
            <a:endParaRPr altLang="ko-KR" b="0" lang="en-US" sz="1400">
              <a:solidFill>
                <a:prstClr val="white">
                  <a:lumMod val="95000"/>
                </a:prstClr>
              </a:solidFill>
              <a:effectLst/>
              <a:latin charset="0" panose="020F0502020204030204" pitchFamily="34" typeface="Calibri"/>
            </a:endParaRPr>
          </a:p>
        </p:txBody>
      </p:sp>
      <p:sp>
        <p:nvSpPr>
          <p:cNvPr id="66" name="Rectangle 3"/>
          <p:cNvSpPr txBox="1">
            <a:spLocks noChangeArrowheads="1"/>
          </p:cNvSpPr>
          <p:nvPr/>
        </p:nvSpPr>
        <p:spPr bwMode="auto">
          <a:xfrm>
            <a:off x="5428470" y="4361505"/>
            <a:ext cx="3927476" cy="309958"/>
          </a:xfrm>
          <a:prstGeom prst="rect">
            <a:avLst/>
          </a:prstGeom>
          <a:noFill/>
          <a:extLst/>
        </p:spPr>
        <p:txBody>
          <a:bodyPr bIns="46800" lIns="90000" rIns="90000" tIns="46800" wrap="square">
            <a:spAutoFit/>
          </a:bodyPr>
          <a:lstStyle>
            <a:lvl1pPr algn="ctr">
              <a:spcBef>
                <a:spcPct val="0"/>
              </a:spcBef>
              <a:buNone/>
              <a:defRPr altLang="en-US" b="1" baseline="0" dirty="0" lang="ko-KR" sz="4400">
                <a:solidFill>
                  <a:schemeClr val="bg1"/>
                </a:solidFill>
                <a:effectLst>
                  <a:outerShdw algn="t" blurRad="12700" dir="5400000" dist="25400" rotWithShape="0">
                    <a:prstClr val="black">
                      <a:alpha val="50000"/>
                    </a:prstClr>
                  </a:outerShdw>
                </a:effectLst>
                <a:latin charset="0" pitchFamily="34" typeface="Tahoma"/>
                <a:ea charset="0" pitchFamily="34" typeface="Tahoma"/>
                <a:cs charset="0" pitchFamily="34" typeface="Tahoma"/>
              </a:defRPr>
            </a:lvl1pPr>
          </a:lstStyle>
          <a:p>
            <a:pPr algn="l"/>
            <a:r>
              <a:rPr altLang="ko-KR" b="0" dirty="0" lang="en-US" sz="1400">
                <a:solidFill>
                  <a:prstClr val="white">
                    <a:lumMod val="95000"/>
                  </a:prstClr>
                </a:solidFill>
                <a:effectLst/>
                <a:latin charset="0" panose="020F0502020204030204" pitchFamily="34" typeface="Calibri"/>
              </a:rPr>
              <a:t>01-3. </a:t>
            </a:r>
            <a:r>
              <a:rPr b="0" dirty="0" lang="zh-CN" sz="1400">
                <a:solidFill>
                  <a:prstClr val="white">
                    <a:lumMod val="95000"/>
                  </a:prstClr>
                </a:solidFill>
                <a:effectLst/>
                <a:latin charset="0" panose="020F0502020204030204" pitchFamily="34" typeface="Calibri"/>
              </a:rPr>
              <a:t>您的内容打在这里</a:t>
            </a:r>
            <a:endParaRPr altLang="ko-KR" b="0" dirty="0" lang="en-US" sz="1400">
              <a:solidFill>
                <a:prstClr val="white">
                  <a:lumMod val="95000"/>
                </a:prstClr>
              </a:solidFill>
              <a:effectLst/>
              <a:latin charset="0" panose="020F0502020204030204" pitchFamily="34" typeface="Calibri"/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330480" y="212915"/>
            <a:ext cx="2993127" cy="461665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indent="-342900" marL="342900">
              <a:buFont charset="2" panose="05000000000000000000" pitchFamily="2" typeface="Wingdings"/>
              <a:buChar char="Ø"/>
            </a:pPr>
            <a:r>
              <a:rPr altLang="en-US" dirty="0" lang="zh-CN" smtClean="0" sz="2400">
                <a:gradFill>
                  <a:gsLst>
                    <a:gs pos="0">
                      <a:schemeClr val="bg1"/>
                    </a:gs>
                    <a:gs pos="100000">
                      <a:srgbClr val="2A9995"/>
                    </a:gs>
                  </a:gsLst>
                  <a:lin ang="5400000" scaled="1"/>
                </a:gradFill>
                <a:effectLst>
                  <a:glow rad="88900">
                    <a:srgbClr val="073780">
                      <a:alpha val="58000"/>
                    </a:srgbClr>
                  </a:glow>
                </a:effectLst>
                <a:latin charset="-122" panose="02010609000101010101" pitchFamily="49" typeface="经典综艺体简"/>
                <a:ea charset="-122" panose="02010609000101010101" pitchFamily="49" typeface="经典综艺体简"/>
                <a:cs charset="-122" panose="02010609000101010101" pitchFamily="49" typeface="经典综艺体简"/>
              </a:rPr>
              <a:t>单击此处添加目录</a:t>
            </a:r>
            <a:endParaRPr altLang="en-US" dirty="0" lang="zh-CN" sz="2400">
              <a:gradFill>
                <a:gsLst>
                  <a:gs pos="0">
                    <a:schemeClr val="bg1"/>
                  </a:gs>
                  <a:gs pos="100000">
                    <a:srgbClr val="2A9995"/>
                  </a:gs>
                </a:gsLst>
                <a:lin ang="5400000" scaled="1"/>
              </a:gradFill>
              <a:effectLst>
                <a:glow rad="88900">
                  <a:srgbClr val="073780">
                    <a:alpha val="58000"/>
                  </a:srgbClr>
                </a:glow>
              </a:effectLst>
              <a:latin charset="-122" panose="02010609000101010101" pitchFamily="49" typeface="经典综艺体简"/>
              <a:ea charset="-122" panose="02010609000101010101" pitchFamily="49" typeface="经典综艺体简"/>
              <a:cs charset="-122" panose="02010609000101010101" pitchFamily="49" typeface="经典综艺体简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3279157" y="406302"/>
            <a:ext cx="240039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 lvl="0"/>
            <a:r>
              <a:rPr altLang="zh-CN" dirty="0" i="1" lang="en-US" smtClean="0" sz="1050">
                <a:solidFill>
                  <a:schemeClr val="bg1">
                    <a:alpha val="7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604020202020204" pitchFamily="34" typeface="Arial"/>
                <a:cs charset="0" panose="020B0604020202020204" pitchFamily="34" typeface="Arial"/>
              </a:rPr>
              <a:t>DAN </a:t>
            </a:r>
            <a:r>
              <a:rPr altLang="zh-CN" dirty="0" err="1" i="1" lang="en-US" smtClean="0" sz="1050">
                <a:solidFill>
                  <a:schemeClr val="bg1">
                    <a:alpha val="7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604020202020204" pitchFamily="34" typeface="Arial"/>
                <a:cs charset="0" panose="020B0604020202020204" pitchFamily="34" typeface="Arial"/>
              </a:rPr>
              <a:t>JI</a:t>
            </a:r>
            <a:r>
              <a:rPr altLang="zh-CN" dirty="0" i="1" lang="en-US" smtClean="0" sz="1050">
                <a:solidFill>
                  <a:schemeClr val="bg1">
                    <a:alpha val="7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604020202020204" pitchFamily="34" typeface="Arial"/>
                <a:cs charset="0" panose="020B0604020202020204" pitchFamily="34" typeface="Arial"/>
              </a:rPr>
              <a:t> CI CHU </a:t>
            </a:r>
            <a:r>
              <a:rPr altLang="zh-CN" dirty="0" err="1" i="1" lang="en-US" smtClean="0" sz="1050">
                <a:solidFill>
                  <a:schemeClr val="bg1">
                    <a:alpha val="7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604020202020204" pitchFamily="34" typeface="Arial"/>
                <a:cs charset="0" panose="020B0604020202020204" pitchFamily="34" typeface="Arial"/>
              </a:rPr>
              <a:t>TIAN</a:t>
            </a:r>
            <a:r>
              <a:rPr altLang="zh-CN" dirty="0" i="1" lang="en-US" smtClean="0" sz="1050">
                <a:solidFill>
                  <a:schemeClr val="bg1">
                    <a:alpha val="7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604020202020204" pitchFamily="34" typeface="Arial"/>
                <a:cs charset="0" panose="020B0604020202020204" pitchFamily="34" typeface="Arial"/>
              </a:rPr>
              <a:t> </a:t>
            </a:r>
            <a:r>
              <a:rPr altLang="zh-CN" dirty="0" err="1" i="1" lang="en-US" smtClean="0" sz="1050">
                <a:solidFill>
                  <a:schemeClr val="bg1">
                    <a:alpha val="7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604020202020204" pitchFamily="34" typeface="Arial"/>
                <a:cs charset="0" panose="020B0604020202020204" pitchFamily="34" typeface="Arial"/>
              </a:rPr>
              <a:t>JIA</a:t>
            </a:r>
            <a:r>
              <a:rPr altLang="zh-CN" dirty="0" i="1" lang="en-US" smtClean="0" sz="1050">
                <a:solidFill>
                  <a:schemeClr val="bg1">
                    <a:alpha val="7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604020202020204" pitchFamily="34" typeface="Arial"/>
                <a:cs charset="0" panose="020B0604020202020204" pitchFamily="34" typeface="Arial"/>
              </a:rPr>
              <a:t> YING WEN</a:t>
            </a:r>
            <a:endParaRPr altLang="en-US" dirty="0" i="1" lang="zh-CN" sz="1050">
              <a:solidFill>
                <a:schemeClr val="bg1">
                  <a:alpha val="70000"/>
                </a:schemeClr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charset="0" panose="020B0604020202020204" pitchFamily="34" typeface="Arial"/>
              <a:cs charset="0" panose="020B0604020202020204" pitchFamily="34" typeface="Arial"/>
            </a:endParaRPr>
          </a:p>
        </p:txBody>
      </p:sp>
      <p:cxnSp>
        <p:nvCxnSpPr>
          <p:cNvPr id="69" name="直接连接符 68"/>
          <p:cNvCxnSpPr/>
          <p:nvPr/>
        </p:nvCxnSpPr>
        <p:spPr>
          <a:xfrm>
            <a:off x="0" y="935079"/>
            <a:ext cx="11273869" cy="0"/>
          </a:xfrm>
          <a:prstGeom prst="line">
            <a:avLst/>
          </a:prstGeom>
          <a:ln w="12700">
            <a:gradFill flip="none" rotWithShape="1">
              <a:gsLst>
                <a:gs pos="59000">
                  <a:schemeClr val="bg1">
                    <a:alpha val="21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组合 69"/>
          <p:cNvGrpSpPr/>
          <p:nvPr/>
        </p:nvGrpSpPr>
        <p:grpSpPr>
          <a:xfrm flipH="1">
            <a:off x="0" y="780260"/>
            <a:ext cx="5724000" cy="78378"/>
            <a:chOff x="6911145" y="6507480"/>
            <a:chExt cx="4984946" cy="78378"/>
          </a:xfrm>
        </p:grpSpPr>
        <p:sp>
          <p:nvSpPr>
            <p:cNvPr id="71" name="任意多边形 70"/>
            <p:cNvSpPr/>
            <p:nvPr/>
          </p:nvSpPr>
          <p:spPr>
            <a:xfrm flipH="1" flipV="1">
              <a:off x="10182596" y="6507480"/>
              <a:ext cx="1713495" cy="78378"/>
            </a:xfrm>
            <a:custGeom>
              <a:avLst/>
              <a:gdLst>
                <a:gd fmla="*/ 1585578 w 1713495" name="connsiteX0"/>
                <a:gd fmla="*/ 78378 h 78378" name="connsiteY0"/>
                <a:gd fmla="*/ 0 w 1713495" name="connsiteX1"/>
                <a:gd fmla="*/ 78378 h 78378" name="connsiteY1"/>
                <a:gd fmla="*/ 0 w 1713495" name="connsiteX2"/>
                <a:gd fmla="*/ 0 h 78378" name="connsiteY2"/>
                <a:gd fmla="*/ 1713495 w 1713495" name="connsiteX3"/>
                <a:gd fmla="*/ 0 h 78378" name="connsiteY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78378" w="1713495">
                  <a:moveTo>
                    <a:pt x="1585578" y="78378"/>
                  </a:moveTo>
                  <a:lnTo>
                    <a:pt x="0" y="78378"/>
                  </a:lnTo>
                  <a:lnTo>
                    <a:pt x="0" y="0"/>
                  </a:lnTo>
                  <a:lnTo>
                    <a:pt x="1713495" y="0"/>
                  </a:lnTo>
                  <a:close/>
                </a:path>
              </a:pathLst>
            </a:custGeom>
            <a:solidFill>
              <a:srgbClr val="61D6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2" name="平行四边形 71"/>
            <p:cNvSpPr/>
            <p:nvPr/>
          </p:nvSpPr>
          <p:spPr>
            <a:xfrm flipH="1" flipV="1">
              <a:off x="8909105" y="6507480"/>
              <a:ext cx="1296000" cy="78378"/>
            </a:xfrm>
            <a:prstGeom prst="parallelogram">
              <a:avLst>
                <a:gd fmla="val 163205" name="adj"/>
              </a:avLst>
            </a:prstGeom>
            <a:solidFill>
              <a:srgbClr val="61D6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3" name="平行四边形 72"/>
            <p:cNvSpPr/>
            <p:nvPr/>
          </p:nvSpPr>
          <p:spPr>
            <a:xfrm flipH="1" flipV="1">
              <a:off x="8031615" y="6507480"/>
              <a:ext cx="900000" cy="78378"/>
            </a:xfrm>
            <a:prstGeom prst="parallelogram">
              <a:avLst>
                <a:gd fmla="val 163205" name="adj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4" name="平行四边形 73"/>
            <p:cNvSpPr/>
            <p:nvPr/>
          </p:nvSpPr>
          <p:spPr>
            <a:xfrm flipH="1" flipV="1">
              <a:off x="7658125" y="6507480"/>
              <a:ext cx="396000" cy="78378"/>
            </a:xfrm>
            <a:prstGeom prst="parallelogram">
              <a:avLst>
                <a:gd fmla="val 163205" name="adj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5" name="平行四边形 74"/>
            <p:cNvSpPr/>
            <p:nvPr/>
          </p:nvSpPr>
          <p:spPr>
            <a:xfrm flipH="1" flipV="1">
              <a:off x="7284635" y="6507480"/>
              <a:ext cx="396000" cy="78378"/>
            </a:xfrm>
            <a:prstGeom prst="parallelogram">
              <a:avLst>
                <a:gd fmla="val 163205" name="adj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6" name="平行四边形 75"/>
            <p:cNvSpPr/>
            <p:nvPr/>
          </p:nvSpPr>
          <p:spPr>
            <a:xfrm flipH="1" flipV="1">
              <a:off x="6911145" y="6507480"/>
              <a:ext cx="396000" cy="78378"/>
            </a:xfrm>
            <a:prstGeom prst="parallelogram">
              <a:avLst>
                <a:gd fmla="val 163205" name="adj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</p:spTree>
    <p:extLst>
      <p:ext uri="{BB962C8B-B14F-4D97-AF65-F5344CB8AC3E}">
        <p14:creationId xmlns:p14="http://schemas.microsoft.com/office/powerpoint/2010/main" val="4005918316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2" nodeType="afterEffect" presetClass="entr" presetID="12" presetSubtype="1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4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15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>
                            <p:stCondLst>
                              <p:cond delay="1750"/>
                            </p:stCondLst>
                            <p:childTnLst>
                              <p:par>
                                <p:cTn fill="hold" id="1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9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21" nodeType="afterEffect" presetClass="entr" presetID="53" presetSubtype="16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53" presetSubtype="16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53" presetSubtype="16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2"/>
      <p:bldP grpId="0" spid="64"/>
      <p:bldP grpId="0" spid="65"/>
      <p:bldP grpId="0" spid="66"/>
    </p:bld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/>
          <p:cNvSpPr/>
          <p:nvPr/>
        </p:nvSpPr>
        <p:spPr>
          <a:xfrm>
            <a:off x="1514475" y="4850645"/>
            <a:ext cx="9163050" cy="1181855"/>
          </a:xfrm>
          <a:prstGeom prst="rect">
            <a:avLst/>
          </a:prstGeom>
          <a:grpFill/>
          <a:ln w="6350">
            <a:solidFill>
              <a:srgbClr val="364254"/>
            </a:solidFill>
            <a:round/>
            <a:headEnd/>
            <a:tailE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altLang="en-US" kumimoji="1" lang="ko-KR" sz="1200">
              <a:solidFill>
                <a:schemeClr val="bg1">
                  <a:lumMod val="95000"/>
                </a:schemeClr>
              </a:solidFill>
            </a:endParaRPr>
          </a:p>
        </p:txBody>
      </p:sp>
      <p:graphicFrame>
        <p:nvGraphicFramePr>
          <p:cNvPr id="3" name="차트 5"/>
          <p:cNvGraphicFramePr/>
          <p:nvPr>
            <p:extLst>
              <p:ext uri="{D42A27DB-BD31-4B8C-83A1-F6EECF244321}">
                <p14:modId xmlns:p14="http://schemas.microsoft.com/office/powerpoint/2010/main" val="2933376387"/>
              </p:ext>
            </p:extLst>
          </p:nvPr>
        </p:nvGraphicFramePr>
        <p:xfrm>
          <a:off x="1423715" y="1695687"/>
          <a:ext cx="9359123" cy="2970678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grpSp>
        <p:nvGrpSpPr>
          <p:cNvPr id="4" name="그룹 10"/>
          <p:cNvGrpSpPr/>
          <p:nvPr/>
        </p:nvGrpSpPr>
        <p:grpSpPr>
          <a:xfrm>
            <a:off x="8623883" y="1546389"/>
            <a:ext cx="2380669" cy="153887"/>
            <a:chOff x="6945987" y="1922923"/>
            <a:chExt cx="1704138" cy="110157"/>
          </a:xfrm>
        </p:grpSpPr>
        <p:grpSp>
          <p:nvGrpSpPr>
            <p:cNvPr id="5" name="그룹 11"/>
            <p:cNvGrpSpPr/>
            <p:nvPr/>
          </p:nvGrpSpPr>
          <p:grpSpPr>
            <a:xfrm>
              <a:off x="6945987" y="1922923"/>
              <a:ext cx="833270" cy="110157"/>
              <a:chOff x="7816855" y="1720904"/>
              <a:chExt cx="833270" cy="110157"/>
            </a:xfrm>
          </p:grpSpPr>
          <p:sp>
            <p:nvSpPr>
              <p:cNvPr id="9" name="Rectangle 3"/>
              <p:cNvSpPr txBox="1">
                <a:spLocks noChangeArrowheads="1"/>
              </p:cNvSpPr>
              <p:nvPr/>
            </p:nvSpPr>
            <p:spPr bwMode="auto">
              <a:xfrm>
                <a:off x="8009529" y="1720904"/>
                <a:ext cx="640596" cy="110157"/>
              </a:xfrm>
              <a:prstGeom prst="rect">
                <a:avLst/>
              </a:prstGeom>
            </p:spPr>
            <p:txBody>
              <a:bodyPr anchor="t" anchorCtr="0" bIns="0" lIns="0" rIns="0" tIns="0" wrap="square">
                <a:spAutoFit/>
              </a:bodyPr>
              <a:lstStyle>
                <a:lvl1pPr eaLnBrk="0" hangingPunct="0" indent="-342900" marL="342900">
                  <a:spcBef>
                    <a:spcPct val="20000"/>
                  </a:spcBef>
                  <a:buFont charset="0" typeface="Arial"/>
                  <a:buNone/>
                  <a:defRPr altLang="ko-KR" dirty="0" lang="en-US" smtClean="0" sz="2000">
                    <a:latin charset="0" pitchFamily="34" typeface="Microsoft Sans Serif"/>
                    <a:ea typeface="+mj-ea"/>
                    <a:cs charset="0" pitchFamily="34" typeface="Microsoft Sans Serif"/>
                  </a:defRPr>
                </a:lvl1pPr>
                <a:lvl2pPr eaLnBrk="0" hangingPunct="0" indent="-285750" marL="742950">
                  <a:spcBef>
                    <a:spcPct val="20000"/>
                  </a:spcBef>
                  <a:buFont charset="0" typeface="Arial"/>
                  <a:buChar char="–"/>
                  <a:defRPr sz="2800">
                    <a:latin typeface="+mn-lt"/>
                    <a:ea typeface="+mn-ea"/>
                  </a:defRPr>
                </a:lvl2pPr>
                <a:lvl3pPr eaLnBrk="0" hangingPunct="0" indent="-228600" marL="1143000">
                  <a:spcBef>
                    <a:spcPct val="20000"/>
                  </a:spcBef>
                  <a:buFont charset="0" typeface="Arial"/>
                  <a:buChar char="•"/>
                  <a:defRPr sz="2400">
                    <a:latin typeface="+mn-lt"/>
                    <a:ea typeface="+mn-ea"/>
                  </a:defRPr>
                </a:lvl3pPr>
                <a:lvl4pPr eaLnBrk="0" hangingPunct="0" indent="-228600" marL="1600200">
                  <a:spcBef>
                    <a:spcPct val="20000"/>
                  </a:spcBef>
                  <a:buFont charset="0" typeface="Arial"/>
                  <a:buChar char="–"/>
                  <a:defRPr sz="2000">
                    <a:latin typeface="+mn-lt"/>
                    <a:ea typeface="+mn-ea"/>
                  </a:defRPr>
                </a:lvl4pPr>
                <a:lvl5pPr eaLnBrk="0" hangingPunct="0" indent="-228600" marL="2057400">
                  <a:spcBef>
                    <a:spcPct val="20000"/>
                  </a:spcBef>
                  <a:buFont charset="0" typeface="Arial"/>
                  <a:buChar char="»"/>
                  <a:defRPr sz="2000">
                    <a:latin typeface="+mn-lt"/>
                    <a:ea typeface="+mn-ea"/>
                  </a:defRPr>
                </a:lvl5pPr>
                <a:lvl6pPr indent="-228600" marL="2514600">
                  <a:spcBef>
                    <a:spcPct val="20000"/>
                  </a:spcBef>
                  <a:buFont charset="0" pitchFamily="34" typeface="Arial"/>
                  <a:buChar char="•"/>
                  <a:defRPr sz="2000">
                    <a:latin typeface="+mn-lt"/>
                    <a:ea typeface="+mn-ea"/>
                  </a:defRPr>
                </a:lvl6pPr>
                <a:lvl7pPr indent="-228600" marL="2971800">
                  <a:spcBef>
                    <a:spcPct val="20000"/>
                  </a:spcBef>
                  <a:buFont charset="0" pitchFamily="34" typeface="Arial"/>
                  <a:buChar char="•"/>
                  <a:defRPr sz="2000">
                    <a:latin typeface="+mn-lt"/>
                    <a:ea typeface="+mn-ea"/>
                  </a:defRPr>
                </a:lvl7pPr>
                <a:lvl8pPr indent="-228600" marL="3429000">
                  <a:spcBef>
                    <a:spcPct val="20000"/>
                  </a:spcBef>
                  <a:buFont charset="0" pitchFamily="34" typeface="Arial"/>
                  <a:buChar char="•"/>
                  <a:defRPr sz="2000">
                    <a:latin typeface="+mn-lt"/>
                    <a:ea typeface="+mn-ea"/>
                  </a:defRPr>
                </a:lvl8pPr>
                <a:lvl9pPr indent="-228600" marL="3886200">
                  <a:spcBef>
                    <a:spcPct val="20000"/>
                  </a:spcBef>
                  <a:buFont charset="0" pitchFamily="34" typeface="Arial"/>
                  <a:buChar char="•"/>
                  <a:defRPr sz="2000">
                    <a:latin typeface="+mn-lt"/>
                    <a:ea typeface="+mn-ea"/>
                  </a:defRPr>
                </a:lvl9pPr>
              </a:lstStyle>
              <a:p>
                <a:pPr indent="0" marL="0">
                  <a:defRPr/>
                </a:pPr>
                <a:r>
                  <a:rPr b="1" dirty="0" lang="en-US" smtClean="0" sz="1000">
                    <a:solidFill>
                      <a:schemeClr val="bg1">
                        <a:lumMod val="75000"/>
                      </a:schemeClr>
                    </a:solidFill>
                    <a:latin charset="0" panose="020F0502020204030204" pitchFamily="34" typeface="Calibri"/>
                    <a:ea charset="0" panose="020B0604030504040204" pitchFamily="34" typeface="Tahoma"/>
                    <a:cs charset="0" panose="020B0604030504040204" pitchFamily="34" typeface="Tahoma"/>
                  </a:rPr>
                  <a:t>STEP 01</a:t>
                </a:r>
                <a:endParaRPr b="1" dirty="0" lang="en-US" sz="1000">
                  <a:solidFill>
                    <a:schemeClr val="bg1">
                      <a:lumMod val="75000"/>
                    </a:schemeClr>
                  </a:solidFill>
                  <a:latin charset="0" panose="020F0502020204030204" pitchFamily="34" typeface="Calibri"/>
                  <a:ea charset="0" panose="020B0604030504040204" pitchFamily="34" typeface="Tahoma"/>
                  <a:cs charset="0" panose="020B0604030504040204" pitchFamily="34" typeface="Tahoma"/>
                </a:endParaRPr>
              </a:p>
            </p:txBody>
          </p:sp>
          <p:sp>
            <p:nvSpPr>
              <p:cNvPr id="10" name="타원 16"/>
              <p:cNvSpPr/>
              <p:nvPr/>
            </p:nvSpPr>
            <p:spPr>
              <a:xfrm>
                <a:off x="7816855" y="1733085"/>
                <a:ext cx="85796" cy="85796"/>
              </a:xfrm>
              <a:prstGeom prst="ellipse">
                <a:avLst/>
              </a:prstGeom>
              <a:noFill/>
              <a:ln>
                <a:solidFill>
                  <a:srgbClr val="2A999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ko-KR" sz="1600">
                  <a:solidFill>
                    <a:schemeClr val="bg1">
                      <a:lumMod val="75000"/>
                    </a:schemeClr>
                  </a:solidFill>
                  <a:latin charset="0" panose="020F0502020204030204" pitchFamily="34" typeface="Calibri"/>
                </a:endParaRPr>
              </a:p>
            </p:txBody>
          </p:sp>
        </p:grpSp>
        <p:grpSp>
          <p:nvGrpSpPr>
            <p:cNvPr id="6" name="그룹 12"/>
            <p:cNvGrpSpPr/>
            <p:nvPr/>
          </p:nvGrpSpPr>
          <p:grpSpPr>
            <a:xfrm>
              <a:off x="7816855" y="1922923"/>
              <a:ext cx="833270" cy="110157"/>
              <a:chOff x="7816855" y="1922923"/>
              <a:chExt cx="833270" cy="110157"/>
            </a:xfrm>
          </p:grpSpPr>
          <p:sp>
            <p:nvSpPr>
              <p:cNvPr id="7" name="Rectangle 3"/>
              <p:cNvSpPr txBox="1">
                <a:spLocks noChangeArrowheads="1"/>
              </p:cNvSpPr>
              <p:nvPr/>
            </p:nvSpPr>
            <p:spPr bwMode="auto">
              <a:xfrm>
                <a:off x="8009529" y="1922923"/>
                <a:ext cx="640596" cy="110157"/>
              </a:xfrm>
              <a:prstGeom prst="rect">
                <a:avLst/>
              </a:prstGeom>
            </p:spPr>
            <p:txBody>
              <a:bodyPr anchor="t" anchorCtr="0" bIns="0" lIns="0" rIns="0" tIns="0" wrap="square">
                <a:spAutoFit/>
              </a:bodyPr>
              <a:lstStyle>
                <a:lvl1pPr eaLnBrk="0" hangingPunct="0" indent="-342900" marL="342900">
                  <a:spcBef>
                    <a:spcPct val="20000"/>
                  </a:spcBef>
                  <a:buFont charset="0" typeface="Arial"/>
                  <a:buNone/>
                  <a:defRPr altLang="ko-KR" dirty="0" lang="en-US" smtClean="0" sz="2000">
                    <a:latin charset="0" pitchFamily="34" typeface="Microsoft Sans Serif"/>
                    <a:ea typeface="+mj-ea"/>
                    <a:cs charset="0" pitchFamily="34" typeface="Microsoft Sans Serif"/>
                  </a:defRPr>
                </a:lvl1pPr>
                <a:lvl2pPr eaLnBrk="0" hangingPunct="0" indent="-285750" marL="742950">
                  <a:spcBef>
                    <a:spcPct val="20000"/>
                  </a:spcBef>
                  <a:buFont charset="0" typeface="Arial"/>
                  <a:buChar char="–"/>
                  <a:defRPr sz="2800">
                    <a:latin typeface="+mn-lt"/>
                    <a:ea typeface="+mn-ea"/>
                  </a:defRPr>
                </a:lvl2pPr>
                <a:lvl3pPr eaLnBrk="0" hangingPunct="0" indent="-228600" marL="1143000">
                  <a:spcBef>
                    <a:spcPct val="20000"/>
                  </a:spcBef>
                  <a:buFont charset="0" typeface="Arial"/>
                  <a:buChar char="•"/>
                  <a:defRPr sz="2400">
                    <a:latin typeface="+mn-lt"/>
                    <a:ea typeface="+mn-ea"/>
                  </a:defRPr>
                </a:lvl3pPr>
                <a:lvl4pPr eaLnBrk="0" hangingPunct="0" indent="-228600" marL="1600200">
                  <a:spcBef>
                    <a:spcPct val="20000"/>
                  </a:spcBef>
                  <a:buFont charset="0" typeface="Arial"/>
                  <a:buChar char="–"/>
                  <a:defRPr sz="2000">
                    <a:latin typeface="+mn-lt"/>
                    <a:ea typeface="+mn-ea"/>
                  </a:defRPr>
                </a:lvl4pPr>
                <a:lvl5pPr eaLnBrk="0" hangingPunct="0" indent="-228600" marL="2057400">
                  <a:spcBef>
                    <a:spcPct val="20000"/>
                  </a:spcBef>
                  <a:buFont charset="0" typeface="Arial"/>
                  <a:buChar char="»"/>
                  <a:defRPr sz="2000">
                    <a:latin typeface="+mn-lt"/>
                    <a:ea typeface="+mn-ea"/>
                  </a:defRPr>
                </a:lvl5pPr>
                <a:lvl6pPr indent="-228600" marL="2514600">
                  <a:spcBef>
                    <a:spcPct val="20000"/>
                  </a:spcBef>
                  <a:buFont charset="0" pitchFamily="34" typeface="Arial"/>
                  <a:buChar char="•"/>
                  <a:defRPr sz="2000">
                    <a:latin typeface="+mn-lt"/>
                    <a:ea typeface="+mn-ea"/>
                  </a:defRPr>
                </a:lvl6pPr>
                <a:lvl7pPr indent="-228600" marL="2971800">
                  <a:spcBef>
                    <a:spcPct val="20000"/>
                  </a:spcBef>
                  <a:buFont charset="0" pitchFamily="34" typeface="Arial"/>
                  <a:buChar char="•"/>
                  <a:defRPr sz="2000">
                    <a:latin typeface="+mn-lt"/>
                    <a:ea typeface="+mn-ea"/>
                  </a:defRPr>
                </a:lvl7pPr>
                <a:lvl8pPr indent="-228600" marL="3429000">
                  <a:spcBef>
                    <a:spcPct val="20000"/>
                  </a:spcBef>
                  <a:buFont charset="0" pitchFamily="34" typeface="Arial"/>
                  <a:buChar char="•"/>
                  <a:defRPr sz="2000">
                    <a:latin typeface="+mn-lt"/>
                    <a:ea typeface="+mn-ea"/>
                  </a:defRPr>
                </a:lvl8pPr>
                <a:lvl9pPr indent="-228600" marL="3886200">
                  <a:spcBef>
                    <a:spcPct val="20000"/>
                  </a:spcBef>
                  <a:buFont charset="0" pitchFamily="34" typeface="Arial"/>
                  <a:buChar char="•"/>
                  <a:defRPr sz="2000">
                    <a:latin typeface="+mn-lt"/>
                    <a:ea typeface="+mn-ea"/>
                  </a:defRPr>
                </a:lvl9pPr>
              </a:lstStyle>
              <a:p>
                <a:pPr indent="0" marL="0">
                  <a:defRPr/>
                </a:pPr>
                <a:r>
                  <a:rPr b="1" lang="en-US" smtClean="0" sz="1000">
                    <a:solidFill>
                      <a:schemeClr val="bg1">
                        <a:lumMod val="75000"/>
                      </a:schemeClr>
                    </a:solidFill>
                    <a:latin charset="0" panose="020F0502020204030204" pitchFamily="34" typeface="Calibri"/>
                    <a:ea charset="0" panose="020B0604030504040204" pitchFamily="34" typeface="Tahoma"/>
                    <a:cs charset="0" panose="020B0604030504040204" pitchFamily="34" typeface="Tahoma"/>
                  </a:rPr>
                  <a:t>STEP 02</a:t>
                </a:r>
                <a:endParaRPr b="1" lang="en-US" sz="1000">
                  <a:solidFill>
                    <a:schemeClr val="bg1">
                      <a:lumMod val="75000"/>
                    </a:schemeClr>
                  </a:solidFill>
                  <a:latin charset="0" panose="020F0502020204030204" pitchFamily="34" typeface="Calibri"/>
                  <a:ea charset="0" panose="020B0604030504040204" pitchFamily="34" typeface="Tahoma"/>
                  <a:cs charset="0" panose="020B0604030504040204" pitchFamily="34" typeface="Tahoma"/>
                </a:endParaRPr>
              </a:p>
            </p:txBody>
          </p:sp>
          <p:sp>
            <p:nvSpPr>
              <p:cNvPr id="8" name="타원 14"/>
              <p:cNvSpPr/>
              <p:nvPr/>
            </p:nvSpPr>
            <p:spPr>
              <a:xfrm>
                <a:off x="7816855" y="1935104"/>
                <a:ext cx="85796" cy="85796"/>
              </a:xfrm>
              <a:prstGeom prst="ellipse">
                <a:avLst/>
              </a:prstGeom>
              <a:gradFill flip="none" rotWithShape="1">
                <a:gsLst>
                  <a:gs pos="0">
                    <a:srgbClr val="54D0CA"/>
                  </a:gs>
                  <a:gs pos="100000">
                    <a:srgbClr val="2A9995"/>
                  </a:gs>
                </a:gsLst>
                <a:lin ang="0" scaled="1"/>
                <a:tileRect/>
              </a:gra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ko-KR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p:grpSp>
      </p:grp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2794476" y="5372474"/>
            <a:ext cx="2957711" cy="55399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just">
              <a:lnSpc>
                <a:spcPts val="1800"/>
              </a:lnSpc>
              <a:defRPr sz="1000">
                <a:solidFill>
                  <a:schemeClr val="bg1">
                    <a:lumMod val="8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Lato Light"/>
              </a:defRPr>
            </a:lvl1pPr>
          </a:lstStyle>
          <a:p>
            <a:r>
              <a:rPr altLang="en-US" dirty="0" lang="zh-CN"/>
              <a:t>您的内容打在这里，或者通过复制您的文本后，在此框中选择粘贴，并选择只保留文字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2857976" y="5113995"/>
            <a:ext cx="2957711" cy="276999"/>
          </a:xfrm>
          <a:prstGeom prst="rect">
            <a:avLst/>
          </a:prstGeom>
        </p:spPr>
        <p:txBody>
          <a:bodyPr anchor="ctr" bIns="0" lIns="0" rIns="0" tIns="0" wrap="square">
            <a:spAutoFit/>
          </a:bodyPr>
          <a:lstStyle>
            <a:lvl1pPr eaLnBrk="0" hangingPunct="0" indent="-342900" marL="342900">
              <a:spcBef>
                <a:spcPct val="20000"/>
              </a:spcBef>
              <a:buFont charset="0" typeface="Arial"/>
              <a:buNone/>
              <a:defRPr altLang="ko-KR" dirty="0" lang="en-US" smtClean="0" sz="2000">
                <a:latin charset="0" pitchFamily="34" typeface="Microsoft Sans Serif"/>
                <a:ea typeface="+mj-ea"/>
                <a:cs charset="0" pitchFamily="34" typeface="Microsoft Sans Serif"/>
              </a:defRPr>
            </a:lvl1pPr>
            <a:lvl2pPr eaLnBrk="0" hangingPunct="0" indent="-285750" marL="742950">
              <a:spcBef>
                <a:spcPct val="20000"/>
              </a:spcBef>
              <a:buFont charset="0" typeface="Arial"/>
              <a:buChar char="–"/>
              <a:defRPr sz="2800">
                <a:latin typeface="+mn-lt"/>
                <a:ea typeface="+mn-ea"/>
              </a:defRPr>
            </a:lvl2pPr>
            <a:lvl3pPr eaLnBrk="0" hangingPunct="0" indent="-228600" marL="1143000">
              <a:spcBef>
                <a:spcPct val="20000"/>
              </a:spcBef>
              <a:buFont charset="0" typeface="Arial"/>
              <a:buChar char="•"/>
              <a:defRPr sz="2400">
                <a:latin typeface="+mn-lt"/>
                <a:ea typeface="+mn-ea"/>
              </a:defRPr>
            </a:lvl3pPr>
            <a:lvl4pPr eaLnBrk="0" hangingPunct="0" indent="-228600" marL="1600200">
              <a:spcBef>
                <a:spcPct val="20000"/>
              </a:spcBef>
              <a:buFont charset="0" typeface="Arial"/>
              <a:buChar char="–"/>
              <a:defRPr sz="2000">
                <a:latin typeface="+mn-lt"/>
                <a:ea typeface="+mn-ea"/>
              </a:defRPr>
            </a:lvl4pPr>
            <a:lvl5pPr eaLnBrk="0" hangingPunct="0" indent="-228600" marL="2057400">
              <a:spcBef>
                <a:spcPct val="20000"/>
              </a:spcBef>
              <a:buFont charset="0" typeface="Arial"/>
              <a:buChar char="»"/>
              <a:defRPr sz="2000">
                <a:latin typeface="+mn-lt"/>
                <a:ea typeface="+mn-ea"/>
              </a:defRPr>
            </a:lvl5pPr>
            <a:lvl6pPr indent="-228600" marL="2514600">
              <a:spcBef>
                <a:spcPct val="20000"/>
              </a:spcBef>
              <a:buFont charset="0" pitchFamily="34" typeface="Arial"/>
              <a:buChar char="•"/>
              <a:defRPr sz="2000">
                <a:latin typeface="+mn-lt"/>
                <a:ea typeface="+mn-ea"/>
              </a:defRPr>
            </a:lvl6pPr>
            <a:lvl7pPr indent="-228600" marL="2971800">
              <a:spcBef>
                <a:spcPct val="20000"/>
              </a:spcBef>
              <a:buFont charset="0" pitchFamily="34" typeface="Arial"/>
              <a:buChar char="•"/>
              <a:defRPr sz="2000">
                <a:latin typeface="+mn-lt"/>
                <a:ea typeface="+mn-ea"/>
              </a:defRPr>
            </a:lvl7pPr>
            <a:lvl8pPr indent="-228600" marL="3429000">
              <a:spcBef>
                <a:spcPct val="20000"/>
              </a:spcBef>
              <a:buFont charset="0" pitchFamily="34" typeface="Arial"/>
              <a:buChar char="•"/>
              <a:defRPr sz="2000">
                <a:latin typeface="+mn-lt"/>
                <a:ea typeface="+mn-ea"/>
              </a:defRPr>
            </a:lvl8pPr>
            <a:lvl9pPr indent="-228600" marL="3886200">
              <a:spcBef>
                <a:spcPct val="20000"/>
              </a:spcBef>
              <a:buFont charset="0" pitchFamily="34" typeface="Arial"/>
              <a:buChar char="•"/>
              <a:defRPr sz="2000">
                <a:latin typeface="+mn-lt"/>
                <a:ea typeface="+mn-ea"/>
              </a:defRPr>
            </a:lvl9pPr>
          </a:lstStyle>
          <a:p>
            <a:pPr indent="0" marL="0">
              <a:spcBef>
                <a:spcPts val="0"/>
              </a:spcBef>
              <a:defRPr/>
            </a:pPr>
            <a:r>
              <a:rPr altLang="en-US" b="1" dirty="0" lang="zh-CN" sz="1800">
                <a:solidFill>
                  <a:schemeClr val="bg1"/>
                </a:solidFill>
                <a:latin typeface="+mj-ea"/>
                <a:cs charset="-128" panose="020B0604030504040204" pitchFamily="34" typeface="Meiryo"/>
              </a:rPr>
              <a:t>点击添加标题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7332752" y="5372474"/>
            <a:ext cx="2957711" cy="55399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just">
              <a:lnSpc>
                <a:spcPts val="1800"/>
              </a:lnSpc>
              <a:defRPr sz="1000">
                <a:solidFill>
                  <a:schemeClr val="bg1">
                    <a:lumMod val="8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Lato Light"/>
              </a:defRPr>
            </a:lvl1pPr>
          </a:lstStyle>
          <a:p>
            <a:r>
              <a:rPr altLang="en-US" dirty="0" lang="zh-CN"/>
              <a:t>您的内容打在这里，或者通过复制您的文本后，在此框中选择粘贴，并选择只保留文字</a:t>
            </a: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7396252" y="5113995"/>
            <a:ext cx="2957711" cy="276999"/>
          </a:xfrm>
          <a:prstGeom prst="rect">
            <a:avLst/>
          </a:prstGeom>
        </p:spPr>
        <p:txBody>
          <a:bodyPr anchor="ctr" bIns="0" lIns="0" rIns="0" tIns="0" wrap="square">
            <a:spAutoFit/>
          </a:bodyPr>
          <a:lstStyle>
            <a:lvl1pPr eaLnBrk="0" hangingPunct="0" indent="-342900" marL="342900">
              <a:spcBef>
                <a:spcPct val="20000"/>
              </a:spcBef>
              <a:buFont charset="0" typeface="Arial"/>
              <a:buNone/>
              <a:defRPr altLang="ko-KR" dirty="0" lang="en-US" smtClean="0" sz="2000">
                <a:latin charset="0" pitchFamily="34" typeface="Microsoft Sans Serif"/>
                <a:ea typeface="+mj-ea"/>
                <a:cs charset="0" pitchFamily="34" typeface="Microsoft Sans Serif"/>
              </a:defRPr>
            </a:lvl1pPr>
            <a:lvl2pPr eaLnBrk="0" hangingPunct="0" indent="-285750" marL="742950">
              <a:spcBef>
                <a:spcPct val="20000"/>
              </a:spcBef>
              <a:buFont charset="0" typeface="Arial"/>
              <a:buChar char="–"/>
              <a:defRPr sz="2800">
                <a:latin typeface="+mn-lt"/>
                <a:ea typeface="+mn-ea"/>
              </a:defRPr>
            </a:lvl2pPr>
            <a:lvl3pPr eaLnBrk="0" hangingPunct="0" indent="-228600" marL="1143000">
              <a:spcBef>
                <a:spcPct val="20000"/>
              </a:spcBef>
              <a:buFont charset="0" typeface="Arial"/>
              <a:buChar char="•"/>
              <a:defRPr sz="2400">
                <a:latin typeface="+mn-lt"/>
                <a:ea typeface="+mn-ea"/>
              </a:defRPr>
            </a:lvl3pPr>
            <a:lvl4pPr eaLnBrk="0" hangingPunct="0" indent="-228600" marL="1600200">
              <a:spcBef>
                <a:spcPct val="20000"/>
              </a:spcBef>
              <a:buFont charset="0" typeface="Arial"/>
              <a:buChar char="–"/>
              <a:defRPr sz="2000">
                <a:latin typeface="+mn-lt"/>
                <a:ea typeface="+mn-ea"/>
              </a:defRPr>
            </a:lvl4pPr>
            <a:lvl5pPr eaLnBrk="0" hangingPunct="0" indent="-228600" marL="2057400">
              <a:spcBef>
                <a:spcPct val="20000"/>
              </a:spcBef>
              <a:buFont charset="0" typeface="Arial"/>
              <a:buChar char="»"/>
              <a:defRPr sz="2000">
                <a:latin typeface="+mn-lt"/>
                <a:ea typeface="+mn-ea"/>
              </a:defRPr>
            </a:lvl5pPr>
            <a:lvl6pPr indent="-228600" marL="2514600">
              <a:spcBef>
                <a:spcPct val="20000"/>
              </a:spcBef>
              <a:buFont charset="0" pitchFamily="34" typeface="Arial"/>
              <a:buChar char="•"/>
              <a:defRPr sz="2000">
                <a:latin typeface="+mn-lt"/>
                <a:ea typeface="+mn-ea"/>
              </a:defRPr>
            </a:lvl6pPr>
            <a:lvl7pPr indent="-228600" marL="2971800">
              <a:spcBef>
                <a:spcPct val="20000"/>
              </a:spcBef>
              <a:buFont charset="0" pitchFamily="34" typeface="Arial"/>
              <a:buChar char="•"/>
              <a:defRPr sz="2000">
                <a:latin typeface="+mn-lt"/>
                <a:ea typeface="+mn-ea"/>
              </a:defRPr>
            </a:lvl7pPr>
            <a:lvl8pPr indent="-228600" marL="3429000">
              <a:spcBef>
                <a:spcPct val="20000"/>
              </a:spcBef>
              <a:buFont charset="0" pitchFamily="34" typeface="Arial"/>
              <a:buChar char="•"/>
              <a:defRPr sz="2000">
                <a:latin typeface="+mn-lt"/>
                <a:ea typeface="+mn-ea"/>
              </a:defRPr>
            </a:lvl8pPr>
            <a:lvl9pPr indent="-228600" marL="3886200">
              <a:spcBef>
                <a:spcPct val="20000"/>
              </a:spcBef>
              <a:buFont charset="0" pitchFamily="34" typeface="Arial"/>
              <a:buChar char="•"/>
              <a:defRPr sz="2000">
                <a:latin typeface="+mn-lt"/>
                <a:ea typeface="+mn-ea"/>
              </a:defRPr>
            </a:lvl9pPr>
          </a:lstStyle>
          <a:p>
            <a:pPr indent="0" marL="0">
              <a:spcBef>
                <a:spcPts val="0"/>
              </a:spcBef>
              <a:defRPr/>
            </a:pPr>
            <a:r>
              <a:rPr altLang="en-US" b="1" dirty="0" lang="zh-CN" sz="1800">
                <a:solidFill>
                  <a:schemeClr val="bg1"/>
                </a:solidFill>
                <a:latin typeface="+mj-ea"/>
                <a:cs charset="-128" panose="020B0604030504040204" pitchFamily="34" typeface="Meiryo"/>
              </a:rPr>
              <a:t>点击添加标题</a:t>
            </a:r>
          </a:p>
        </p:txBody>
      </p:sp>
      <p:sp>
        <p:nvSpPr>
          <p:cNvPr id="18" name="Oval 30"/>
          <p:cNvSpPr/>
          <p:nvPr/>
        </p:nvSpPr>
        <p:spPr>
          <a:xfrm>
            <a:off x="1777479" y="5032825"/>
            <a:ext cx="817494" cy="817494"/>
          </a:xfrm>
          <a:prstGeom prst="ellipse">
            <a:avLst/>
          </a:prstGeom>
          <a:gradFill flip="none" rotWithShape="1">
            <a:gsLst>
              <a:gs pos="87000">
                <a:srgbClr val="2A9995">
                  <a:alpha val="40000"/>
                </a:srgbClr>
              </a:gs>
              <a:gs pos="0">
                <a:srgbClr val="8EE0DC">
                  <a:alpha val="78000"/>
                </a:srgb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ko-KR"/>
          </a:p>
        </p:txBody>
      </p:sp>
      <p:sp>
        <p:nvSpPr>
          <p:cNvPr id="19" name="Freeform 31"/>
          <p:cNvSpPr>
            <a:spLocks noEditPoints="1"/>
          </p:cNvSpPr>
          <p:nvPr/>
        </p:nvSpPr>
        <p:spPr bwMode="auto">
          <a:xfrm>
            <a:off x="1964884" y="5209209"/>
            <a:ext cx="442684" cy="464727"/>
          </a:xfrm>
          <a:custGeom>
            <a:avLst/>
            <a:gdLst>
              <a:gd fmla="*/ 449 w 482" name="T0"/>
              <a:gd fmla="*/ 33 h 506" name="T1"/>
              <a:gd fmla="*/ 353 w 482" name="T2"/>
              <a:gd fmla="*/ 120 h 506" name="T3"/>
              <a:gd fmla="*/ 197 w 482" name="T4"/>
              <a:gd fmla="*/ 81 h 506" name="T5"/>
              <a:gd fmla="*/ 58 w 482" name="T6"/>
              <a:gd fmla="*/ 138 h 506" name="T7"/>
              <a:gd fmla="*/ 4 w 482" name="T8"/>
              <a:gd fmla="*/ 315 h 506" name="T9"/>
              <a:gd fmla="*/ 54 w 482" name="T10"/>
              <a:gd fmla="*/ 506 h 506" name="T11"/>
              <a:gd fmla="*/ 197 w 482" name="T12"/>
              <a:gd fmla="*/ 475 h 506" name="T13"/>
              <a:gd fmla="*/ 336 w 482" name="T14"/>
              <a:gd fmla="*/ 418 h 506" name="T15"/>
              <a:gd fmla="*/ 395 w 482" name="T16"/>
              <a:gd fmla="*/ 279 h 506" name="T17"/>
              <a:gd fmla="*/ 404 w 482" name="T18"/>
              <a:gd fmla="*/ 136 h 506" name="T19"/>
              <a:gd fmla="*/ 398 w 482" name="T20"/>
              <a:gd fmla="*/ 74 h 506" name="T21"/>
              <a:gd fmla="*/ 289 w 482" name="T22"/>
              <a:gd fmla="*/ 492 h 506" name="T23"/>
              <a:gd fmla="*/ 373 w 482" name="T24"/>
              <a:gd fmla="*/ 331 h 506" name="T25"/>
              <a:gd fmla="*/ 267 w 482" name="T26"/>
              <a:gd fmla="*/ 447 h 506" name="T27"/>
              <a:gd fmla="*/ 144 w 482" name="T28"/>
              <a:gd fmla="*/ 454 h 506" name="T29"/>
              <a:gd fmla="*/ 27 w 482" name="T30"/>
              <a:gd fmla="*/ 347 h 506" name="T31"/>
              <a:gd fmla="*/ 45 w 482" name="T32"/>
              <a:gd fmla="*/ 177 h 506" name="T33"/>
              <a:gd fmla="*/ 179 w 482" name="T34"/>
              <a:gd fmla="*/ 96 h 506" name="T35"/>
              <a:gd fmla="*/ 325 w 482" name="T36"/>
              <a:gd fmla="*/ 148 h 506" name="T37"/>
              <a:gd fmla="*/ 197 w 482" name="T38"/>
              <a:gd fmla="*/ 130 h 506" name="T39"/>
              <a:gd fmla="*/ 92 w 482" name="T40"/>
              <a:gd fmla="*/ 173 h 506" name="T41"/>
              <a:gd fmla="*/ 51 w 482" name="T42"/>
              <a:gd fmla="*/ 307 h 506" name="T43"/>
              <a:gd fmla="*/ 127 w 482" name="T44"/>
              <a:gd fmla="*/ 409 h 506" name="T45"/>
              <a:gd fmla="*/ 254 w 482" name="T46"/>
              <a:gd fmla="*/ 416 h 506" name="T47"/>
              <a:gd fmla="*/ 339 w 482" name="T48"/>
              <a:gd fmla="*/ 322 h 506" name="T49"/>
              <a:gd fmla="*/ 325 w 482" name="T50"/>
              <a:gd fmla="*/ 203 h 506" name="T51"/>
              <a:gd fmla="*/ 377 w 482" name="T52"/>
              <a:gd fmla="*/ 245 h 506" name="T53"/>
              <a:gd fmla="*/ 222 w 482" name="T54"/>
              <a:gd fmla="*/ 303 h 506" name="T55"/>
              <a:gd fmla="*/ 172 w 482" name="T56"/>
              <a:gd fmla="*/ 303 h 506" name="T57"/>
              <a:gd fmla="*/ 177 w 482" name="T58"/>
              <a:gd fmla="*/ 248 h 506" name="T59"/>
              <a:gd fmla="*/ 211 w 482" name="T60"/>
              <a:gd fmla="*/ 262 h 506" name="T61"/>
              <a:gd fmla="*/ 221 w 482" name="T62"/>
              <a:gd fmla="*/ 272 h 506" name="T63"/>
              <a:gd fmla="*/ 207 w 482" name="T64"/>
              <a:gd fmla="*/ 230 h 506" name="T65"/>
              <a:gd fmla="*/ 148 w 482" name="T66"/>
              <a:gd fmla="*/ 269 h 506" name="T67"/>
              <a:gd fmla="*/ 197 w 482" name="T68"/>
              <a:gd fmla="*/ 327 h 506" name="T69"/>
              <a:gd fmla="*/ 247 w 482" name="T70"/>
              <a:gd fmla="*/ 279 h 506" name="T71"/>
              <a:gd fmla="*/ 285 w 482" name="T72"/>
              <a:gd fmla="*/ 263 h 506" name="T73"/>
              <a:gd fmla="*/ 261 w 482" name="T74"/>
              <a:gd fmla="*/ 341 h 506" name="T75"/>
              <a:gd fmla="*/ 197 w 482" name="T76"/>
              <a:gd fmla="*/ 368 h 506" name="T77"/>
              <a:gd fmla="*/ 133 w 482" name="T78"/>
              <a:gd fmla="*/ 341 h 506" name="T79"/>
              <a:gd fmla="*/ 107 w 482" name="T80"/>
              <a:gd fmla="*/ 270 h 506" name="T81"/>
              <a:gd fmla="*/ 147 w 482" name="T82"/>
              <a:gd fmla="*/ 203 h 506" name="T83"/>
              <a:gd fmla="*/ 223 w 482" name="T84"/>
              <a:gd fmla="*/ 192 h 506" name="T85"/>
              <a:gd fmla="*/ 254 w 482" name="T86"/>
              <a:gd fmla="*/ 191 h 506" name="T87"/>
              <a:gd fmla="*/ 167 w 482" name="T88"/>
              <a:gd fmla="*/ 178 h 506" name="T89"/>
              <a:gd fmla="*/ 101 w 482" name="T90"/>
              <a:gd fmla="*/ 239 h 506" name="T91"/>
              <a:gd fmla="*/ 110 w 482" name="T92"/>
              <a:gd fmla="*/ 336 h 506" name="T93"/>
              <a:gd fmla="*/ 187 w 482" name="T94"/>
              <a:gd fmla="*/ 381 h 506" name="T95"/>
              <a:gd fmla="*/ 255 w 482" name="T96"/>
              <a:gd fmla="*/ 365 h 506" name="T97"/>
              <a:gd fmla="*/ 301 w 482" name="T98"/>
              <a:gd fmla="*/ 288 h 506" name="T99"/>
              <a:gd fmla="*/ 279 w 482" name="T100"/>
              <a:gd fmla="*/ 214 h 506" name="T101"/>
              <a:gd fmla="*/ 332 w 482" name="T102"/>
              <a:gd fmla="*/ 279 h 506" name="T103"/>
              <a:gd fmla="*/ 292 w 482" name="T104"/>
              <a:gd fmla="*/ 374 h 506" name="T105"/>
              <a:gd fmla="*/ 184 w 482" name="T106"/>
              <a:gd fmla="*/ 412 h 506" name="T107"/>
              <a:gd fmla="*/ 85 w 482" name="T108"/>
              <a:gd fmla="*/ 352 h 506" name="T109"/>
              <a:gd fmla="*/ 73 w 482" name="T110"/>
              <a:gd fmla="*/ 228 h 506" name="T111"/>
              <a:gd fmla="*/ 158 w 482" name="T112"/>
              <a:gd fmla="*/ 149 h 506" name="T113"/>
              <a:gd fmla="*/ 270 w 482" name="T114"/>
              <a:gd fmla="*/ 165 h 506" name="T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b="b" l="0" r="r" t="0"/>
            <a:pathLst>
              <a:path h="506" w="482">
                <a:moveTo>
                  <a:pt x="404" y="136"/>
                </a:moveTo>
                <a:lnTo>
                  <a:pt x="482" y="57"/>
                </a:lnTo>
                <a:lnTo>
                  <a:pt x="447" y="45"/>
                </a:lnTo>
                <a:lnTo>
                  <a:pt x="449" y="44"/>
                </a:lnTo>
                <a:lnTo>
                  <a:pt x="449" y="44"/>
                </a:lnTo>
                <a:lnTo>
                  <a:pt x="451" y="42"/>
                </a:lnTo>
                <a:lnTo>
                  <a:pt x="451" y="39"/>
                </a:lnTo>
                <a:lnTo>
                  <a:pt x="451" y="37"/>
                </a:lnTo>
                <a:lnTo>
                  <a:pt x="449" y="33"/>
                </a:lnTo>
                <a:lnTo>
                  <a:pt x="449" y="33"/>
                </a:lnTo>
                <a:lnTo>
                  <a:pt x="446" y="32"/>
                </a:lnTo>
                <a:lnTo>
                  <a:pt x="444" y="32"/>
                </a:lnTo>
                <a:lnTo>
                  <a:pt x="441" y="32"/>
                </a:lnTo>
                <a:lnTo>
                  <a:pt x="439" y="33"/>
                </a:lnTo>
                <a:lnTo>
                  <a:pt x="437" y="36"/>
                </a:lnTo>
                <a:lnTo>
                  <a:pt x="425" y="0"/>
                </a:lnTo>
                <a:lnTo>
                  <a:pt x="346" y="79"/>
                </a:lnTo>
                <a:lnTo>
                  <a:pt x="358" y="114"/>
                </a:lnTo>
                <a:lnTo>
                  <a:pt x="353" y="119"/>
                </a:lnTo>
                <a:lnTo>
                  <a:pt x="353" y="120"/>
                </a:lnTo>
                <a:lnTo>
                  <a:pt x="335" y="137"/>
                </a:lnTo>
                <a:lnTo>
                  <a:pt x="335" y="137"/>
                </a:lnTo>
                <a:lnTo>
                  <a:pt x="321" y="124"/>
                </a:lnTo>
                <a:lnTo>
                  <a:pt x="305" y="113"/>
                </a:lnTo>
                <a:lnTo>
                  <a:pt x="289" y="104"/>
                </a:lnTo>
                <a:lnTo>
                  <a:pt x="271" y="95"/>
                </a:lnTo>
                <a:lnTo>
                  <a:pt x="254" y="90"/>
                </a:lnTo>
                <a:lnTo>
                  <a:pt x="236" y="84"/>
                </a:lnTo>
                <a:lnTo>
                  <a:pt x="216" y="82"/>
                </a:lnTo>
                <a:lnTo>
                  <a:pt x="197" y="81"/>
                </a:lnTo>
                <a:lnTo>
                  <a:pt x="197" y="81"/>
                </a:lnTo>
                <a:lnTo>
                  <a:pt x="177" y="82"/>
                </a:lnTo>
                <a:lnTo>
                  <a:pt x="158" y="84"/>
                </a:lnTo>
                <a:lnTo>
                  <a:pt x="140" y="90"/>
                </a:lnTo>
                <a:lnTo>
                  <a:pt x="121" y="96"/>
                </a:lnTo>
                <a:lnTo>
                  <a:pt x="104" y="104"/>
                </a:lnTo>
                <a:lnTo>
                  <a:pt x="88" y="114"/>
                </a:lnTo>
                <a:lnTo>
                  <a:pt x="72" y="125"/>
                </a:lnTo>
                <a:lnTo>
                  <a:pt x="58" y="138"/>
                </a:lnTo>
                <a:lnTo>
                  <a:pt x="58" y="138"/>
                </a:lnTo>
                <a:lnTo>
                  <a:pt x="44" y="153"/>
                </a:lnTo>
                <a:lnTo>
                  <a:pt x="33" y="169"/>
                </a:lnTo>
                <a:lnTo>
                  <a:pt x="22" y="187"/>
                </a:lnTo>
                <a:lnTo>
                  <a:pt x="14" y="204"/>
                </a:lnTo>
                <a:lnTo>
                  <a:pt x="8" y="221"/>
                </a:lnTo>
                <a:lnTo>
                  <a:pt x="4" y="241"/>
                </a:lnTo>
                <a:lnTo>
                  <a:pt x="0" y="259"/>
                </a:lnTo>
                <a:lnTo>
                  <a:pt x="0" y="279"/>
                </a:lnTo>
                <a:lnTo>
                  <a:pt x="0" y="297"/>
                </a:lnTo>
                <a:lnTo>
                  <a:pt x="4" y="315"/>
                </a:lnTo>
                <a:lnTo>
                  <a:pt x="8" y="335"/>
                </a:lnTo>
                <a:lnTo>
                  <a:pt x="14" y="352"/>
                </a:lnTo>
                <a:lnTo>
                  <a:pt x="22" y="369"/>
                </a:lnTo>
                <a:lnTo>
                  <a:pt x="33" y="387"/>
                </a:lnTo>
                <a:lnTo>
                  <a:pt x="44" y="403"/>
                </a:lnTo>
                <a:lnTo>
                  <a:pt x="58" y="418"/>
                </a:lnTo>
                <a:lnTo>
                  <a:pt x="58" y="418"/>
                </a:lnTo>
                <a:lnTo>
                  <a:pt x="66" y="425"/>
                </a:lnTo>
                <a:lnTo>
                  <a:pt x="76" y="433"/>
                </a:lnTo>
                <a:lnTo>
                  <a:pt x="54" y="506"/>
                </a:lnTo>
                <a:lnTo>
                  <a:pt x="115" y="506"/>
                </a:lnTo>
                <a:lnTo>
                  <a:pt x="128" y="462"/>
                </a:lnTo>
                <a:lnTo>
                  <a:pt x="128" y="462"/>
                </a:lnTo>
                <a:lnTo>
                  <a:pt x="144" y="469"/>
                </a:lnTo>
                <a:lnTo>
                  <a:pt x="161" y="472"/>
                </a:lnTo>
                <a:lnTo>
                  <a:pt x="180" y="474"/>
                </a:lnTo>
                <a:lnTo>
                  <a:pt x="197" y="475"/>
                </a:lnTo>
                <a:lnTo>
                  <a:pt x="197" y="475"/>
                </a:lnTo>
                <a:lnTo>
                  <a:pt x="197" y="475"/>
                </a:lnTo>
                <a:lnTo>
                  <a:pt x="197" y="475"/>
                </a:lnTo>
                <a:lnTo>
                  <a:pt x="215" y="474"/>
                </a:lnTo>
                <a:lnTo>
                  <a:pt x="233" y="472"/>
                </a:lnTo>
                <a:lnTo>
                  <a:pt x="249" y="469"/>
                </a:lnTo>
                <a:lnTo>
                  <a:pt x="266" y="463"/>
                </a:lnTo>
                <a:lnTo>
                  <a:pt x="278" y="506"/>
                </a:lnTo>
                <a:lnTo>
                  <a:pt x="338" y="506"/>
                </a:lnTo>
                <a:lnTo>
                  <a:pt x="318" y="434"/>
                </a:lnTo>
                <a:lnTo>
                  <a:pt x="318" y="434"/>
                </a:lnTo>
                <a:lnTo>
                  <a:pt x="328" y="427"/>
                </a:lnTo>
                <a:lnTo>
                  <a:pt x="336" y="418"/>
                </a:lnTo>
                <a:lnTo>
                  <a:pt x="336" y="418"/>
                </a:lnTo>
                <a:lnTo>
                  <a:pt x="350" y="403"/>
                </a:lnTo>
                <a:lnTo>
                  <a:pt x="361" y="388"/>
                </a:lnTo>
                <a:lnTo>
                  <a:pt x="371" y="371"/>
                </a:lnTo>
                <a:lnTo>
                  <a:pt x="379" y="354"/>
                </a:lnTo>
                <a:lnTo>
                  <a:pt x="386" y="336"/>
                </a:lnTo>
                <a:lnTo>
                  <a:pt x="390" y="316"/>
                </a:lnTo>
                <a:lnTo>
                  <a:pt x="393" y="298"/>
                </a:lnTo>
                <a:lnTo>
                  <a:pt x="395" y="279"/>
                </a:lnTo>
                <a:lnTo>
                  <a:pt x="395" y="279"/>
                </a:lnTo>
                <a:lnTo>
                  <a:pt x="393" y="260"/>
                </a:lnTo>
                <a:lnTo>
                  <a:pt x="391" y="242"/>
                </a:lnTo>
                <a:lnTo>
                  <a:pt x="387" y="225"/>
                </a:lnTo>
                <a:lnTo>
                  <a:pt x="382" y="208"/>
                </a:lnTo>
                <a:lnTo>
                  <a:pt x="375" y="192"/>
                </a:lnTo>
                <a:lnTo>
                  <a:pt x="366" y="176"/>
                </a:lnTo>
                <a:lnTo>
                  <a:pt x="357" y="162"/>
                </a:lnTo>
                <a:lnTo>
                  <a:pt x="345" y="148"/>
                </a:lnTo>
                <a:lnTo>
                  <a:pt x="369" y="124"/>
                </a:lnTo>
                <a:lnTo>
                  <a:pt x="404" y="136"/>
                </a:lnTo>
                <a:close/>
                <a:moveTo>
                  <a:pt x="456" y="64"/>
                </a:moveTo>
                <a:lnTo>
                  <a:pt x="400" y="120"/>
                </a:lnTo>
                <a:lnTo>
                  <a:pt x="379" y="113"/>
                </a:lnTo>
                <a:lnTo>
                  <a:pt x="436" y="57"/>
                </a:lnTo>
                <a:lnTo>
                  <a:pt x="456" y="64"/>
                </a:lnTo>
                <a:close/>
                <a:moveTo>
                  <a:pt x="370" y="103"/>
                </a:moveTo>
                <a:lnTo>
                  <a:pt x="362" y="82"/>
                </a:lnTo>
                <a:lnTo>
                  <a:pt x="418" y="26"/>
                </a:lnTo>
                <a:lnTo>
                  <a:pt x="426" y="46"/>
                </a:lnTo>
                <a:lnTo>
                  <a:pt x="398" y="74"/>
                </a:lnTo>
                <a:lnTo>
                  <a:pt x="370" y="103"/>
                </a:lnTo>
                <a:close/>
                <a:moveTo>
                  <a:pt x="104" y="492"/>
                </a:moveTo>
                <a:lnTo>
                  <a:pt x="74" y="492"/>
                </a:lnTo>
                <a:lnTo>
                  <a:pt x="88" y="443"/>
                </a:lnTo>
                <a:lnTo>
                  <a:pt x="88" y="443"/>
                </a:lnTo>
                <a:lnTo>
                  <a:pt x="101" y="450"/>
                </a:lnTo>
                <a:lnTo>
                  <a:pt x="114" y="457"/>
                </a:lnTo>
                <a:lnTo>
                  <a:pt x="104" y="492"/>
                </a:lnTo>
                <a:close/>
                <a:moveTo>
                  <a:pt x="319" y="492"/>
                </a:moveTo>
                <a:lnTo>
                  <a:pt x="289" y="492"/>
                </a:lnTo>
                <a:lnTo>
                  <a:pt x="279" y="458"/>
                </a:lnTo>
                <a:lnTo>
                  <a:pt x="279" y="458"/>
                </a:lnTo>
                <a:lnTo>
                  <a:pt x="292" y="451"/>
                </a:lnTo>
                <a:lnTo>
                  <a:pt x="305" y="443"/>
                </a:lnTo>
                <a:lnTo>
                  <a:pt x="319" y="492"/>
                </a:lnTo>
                <a:close/>
                <a:moveTo>
                  <a:pt x="380" y="279"/>
                </a:moveTo>
                <a:lnTo>
                  <a:pt x="380" y="279"/>
                </a:lnTo>
                <a:lnTo>
                  <a:pt x="379" y="296"/>
                </a:lnTo>
                <a:lnTo>
                  <a:pt x="377" y="314"/>
                </a:lnTo>
                <a:lnTo>
                  <a:pt x="373" y="331"/>
                </a:lnTo>
                <a:lnTo>
                  <a:pt x="366" y="348"/>
                </a:lnTo>
                <a:lnTo>
                  <a:pt x="359" y="364"/>
                </a:lnTo>
                <a:lnTo>
                  <a:pt x="349" y="380"/>
                </a:lnTo>
                <a:lnTo>
                  <a:pt x="338" y="394"/>
                </a:lnTo>
                <a:lnTo>
                  <a:pt x="326" y="407"/>
                </a:lnTo>
                <a:lnTo>
                  <a:pt x="326" y="407"/>
                </a:lnTo>
                <a:lnTo>
                  <a:pt x="314" y="420"/>
                </a:lnTo>
                <a:lnTo>
                  <a:pt x="298" y="431"/>
                </a:lnTo>
                <a:lnTo>
                  <a:pt x="283" y="439"/>
                </a:lnTo>
                <a:lnTo>
                  <a:pt x="267" y="447"/>
                </a:lnTo>
                <a:lnTo>
                  <a:pt x="251" y="454"/>
                </a:lnTo>
                <a:lnTo>
                  <a:pt x="234" y="458"/>
                </a:lnTo>
                <a:lnTo>
                  <a:pt x="215" y="460"/>
                </a:lnTo>
                <a:lnTo>
                  <a:pt x="197" y="461"/>
                </a:lnTo>
                <a:lnTo>
                  <a:pt x="197" y="461"/>
                </a:lnTo>
                <a:lnTo>
                  <a:pt x="197" y="461"/>
                </a:lnTo>
                <a:lnTo>
                  <a:pt x="197" y="461"/>
                </a:lnTo>
                <a:lnTo>
                  <a:pt x="179" y="460"/>
                </a:lnTo>
                <a:lnTo>
                  <a:pt x="161" y="458"/>
                </a:lnTo>
                <a:lnTo>
                  <a:pt x="144" y="454"/>
                </a:lnTo>
                <a:lnTo>
                  <a:pt x="127" y="447"/>
                </a:lnTo>
                <a:lnTo>
                  <a:pt x="110" y="439"/>
                </a:lnTo>
                <a:lnTo>
                  <a:pt x="95" y="431"/>
                </a:lnTo>
                <a:lnTo>
                  <a:pt x="81" y="420"/>
                </a:lnTo>
                <a:lnTo>
                  <a:pt x="67" y="407"/>
                </a:lnTo>
                <a:lnTo>
                  <a:pt x="67" y="407"/>
                </a:lnTo>
                <a:lnTo>
                  <a:pt x="55" y="394"/>
                </a:lnTo>
                <a:lnTo>
                  <a:pt x="45" y="379"/>
                </a:lnTo>
                <a:lnTo>
                  <a:pt x="35" y="363"/>
                </a:lnTo>
                <a:lnTo>
                  <a:pt x="27" y="347"/>
                </a:lnTo>
                <a:lnTo>
                  <a:pt x="22" y="330"/>
                </a:lnTo>
                <a:lnTo>
                  <a:pt x="18" y="313"/>
                </a:lnTo>
                <a:lnTo>
                  <a:pt x="14" y="296"/>
                </a:lnTo>
                <a:lnTo>
                  <a:pt x="14" y="279"/>
                </a:lnTo>
                <a:lnTo>
                  <a:pt x="14" y="260"/>
                </a:lnTo>
                <a:lnTo>
                  <a:pt x="18" y="243"/>
                </a:lnTo>
                <a:lnTo>
                  <a:pt x="22" y="226"/>
                </a:lnTo>
                <a:lnTo>
                  <a:pt x="27" y="209"/>
                </a:lnTo>
                <a:lnTo>
                  <a:pt x="35" y="193"/>
                </a:lnTo>
                <a:lnTo>
                  <a:pt x="45" y="177"/>
                </a:lnTo>
                <a:lnTo>
                  <a:pt x="55" y="163"/>
                </a:lnTo>
                <a:lnTo>
                  <a:pt x="67" y="149"/>
                </a:lnTo>
                <a:lnTo>
                  <a:pt x="67" y="149"/>
                </a:lnTo>
                <a:lnTo>
                  <a:pt x="81" y="136"/>
                </a:lnTo>
                <a:lnTo>
                  <a:pt x="95" y="125"/>
                </a:lnTo>
                <a:lnTo>
                  <a:pt x="110" y="117"/>
                </a:lnTo>
                <a:lnTo>
                  <a:pt x="127" y="109"/>
                </a:lnTo>
                <a:lnTo>
                  <a:pt x="144" y="103"/>
                </a:lnTo>
                <a:lnTo>
                  <a:pt x="161" y="98"/>
                </a:lnTo>
                <a:lnTo>
                  <a:pt x="179" y="96"/>
                </a:lnTo>
                <a:lnTo>
                  <a:pt x="197" y="95"/>
                </a:lnTo>
                <a:lnTo>
                  <a:pt x="197" y="95"/>
                </a:lnTo>
                <a:lnTo>
                  <a:pt x="215" y="96"/>
                </a:lnTo>
                <a:lnTo>
                  <a:pt x="233" y="98"/>
                </a:lnTo>
                <a:lnTo>
                  <a:pt x="250" y="103"/>
                </a:lnTo>
                <a:lnTo>
                  <a:pt x="266" y="109"/>
                </a:lnTo>
                <a:lnTo>
                  <a:pt x="282" y="115"/>
                </a:lnTo>
                <a:lnTo>
                  <a:pt x="297" y="125"/>
                </a:lnTo>
                <a:lnTo>
                  <a:pt x="311" y="135"/>
                </a:lnTo>
                <a:lnTo>
                  <a:pt x="325" y="148"/>
                </a:lnTo>
                <a:lnTo>
                  <a:pt x="301" y="172"/>
                </a:lnTo>
                <a:lnTo>
                  <a:pt x="301" y="172"/>
                </a:lnTo>
                <a:lnTo>
                  <a:pt x="290" y="162"/>
                </a:lnTo>
                <a:lnTo>
                  <a:pt x="279" y="153"/>
                </a:lnTo>
                <a:lnTo>
                  <a:pt x="266" y="147"/>
                </a:lnTo>
                <a:lnTo>
                  <a:pt x="253" y="140"/>
                </a:lnTo>
                <a:lnTo>
                  <a:pt x="240" y="136"/>
                </a:lnTo>
                <a:lnTo>
                  <a:pt x="226" y="132"/>
                </a:lnTo>
                <a:lnTo>
                  <a:pt x="212" y="131"/>
                </a:lnTo>
                <a:lnTo>
                  <a:pt x="197" y="130"/>
                </a:lnTo>
                <a:lnTo>
                  <a:pt x="197" y="130"/>
                </a:lnTo>
                <a:lnTo>
                  <a:pt x="183" y="131"/>
                </a:lnTo>
                <a:lnTo>
                  <a:pt x="168" y="133"/>
                </a:lnTo>
                <a:lnTo>
                  <a:pt x="154" y="136"/>
                </a:lnTo>
                <a:lnTo>
                  <a:pt x="140" y="140"/>
                </a:lnTo>
                <a:lnTo>
                  <a:pt x="127" y="147"/>
                </a:lnTo>
                <a:lnTo>
                  <a:pt x="115" y="154"/>
                </a:lnTo>
                <a:lnTo>
                  <a:pt x="103" y="163"/>
                </a:lnTo>
                <a:lnTo>
                  <a:pt x="92" y="173"/>
                </a:lnTo>
                <a:lnTo>
                  <a:pt x="92" y="173"/>
                </a:lnTo>
                <a:lnTo>
                  <a:pt x="81" y="185"/>
                </a:lnTo>
                <a:lnTo>
                  <a:pt x="73" y="196"/>
                </a:lnTo>
                <a:lnTo>
                  <a:pt x="65" y="208"/>
                </a:lnTo>
                <a:lnTo>
                  <a:pt x="60" y="222"/>
                </a:lnTo>
                <a:lnTo>
                  <a:pt x="54" y="235"/>
                </a:lnTo>
                <a:lnTo>
                  <a:pt x="51" y="249"/>
                </a:lnTo>
                <a:lnTo>
                  <a:pt x="49" y="263"/>
                </a:lnTo>
                <a:lnTo>
                  <a:pt x="49" y="279"/>
                </a:lnTo>
                <a:lnTo>
                  <a:pt x="49" y="293"/>
                </a:lnTo>
                <a:lnTo>
                  <a:pt x="51" y="307"/>
                </a:lnTo>
                <a:lnTo>
                  <a:pt x="54" y="321"/>
                </a:lnTo>
                <a:lnTo>
                  <a:pt x="60" y="334"/>
                </a:lnTo>
                <a:lnTo>
                  <a:pt x="65" y="348"/>
                </a:lnTo>
                <a:lnTo>
                  <a:pt x="73" y="360"/>
                </a:lnTo>
                <a:lnTo>
                  <a:pt x="81" y="371"/>
                </a:lnTo>
                <a:lnTo>
                  <a:pt x="92" y="383"/>
                </a:lnTo>
                <a:lnTo>
                  <a:pt x="92" y="383"/>
                </a:lnTo>
                <a:lnTo>
                  <a:pt x="103" y="393"/>
                </a:lnTo>
                <a:lnTo>
                  <a:pt x="115" y="402"/>
                </a:lnTo>
                <a:lnTo>
                  <a:pt x="127" y="409"/>
                </a:lnTo>
                <a:lnTo>
                  <a:pt x="140" y="416"/>
                </a:lnTo>
                <a:lnTo>
                  <a:pt x="154" y="420"/>
                </a:lnTo>
                <a:lnTo>
                  <a:pt x="168" y="424"/>
                </a:lnTo>
                <a:lnTo>
                  <a:pt x="183" y="427"/>
                </a:lnTo>
                <a:lnTo>
                  <a:pt x="197" y="427"/>
                </a:lnTo>
                <a:lnTo>
                  <a:pt x="197" y="427"/>
                </a:lnTo>
                <a:lnTo>
                  <a:pt x="212" y="427"/>
                </a:lnTo>
                <a:lnTo>
                  <a:pt x="226" y="424"/>
                </a:lnTo>
                <a:lnTo>
                  <a:pt x="240" y="420"/>
                </a:lnTo>
                <a:lnTo>
                  <a:pt x="254" y="416"/>
                </a:lnTo>
                <a:lnTo>
                  <a:pt x="267" y="409"/>
                </a:lnTo>
                <a:lnTo>
                  <a:pt x="280" y="402"/>
                </a:lnTo>
                <a:lnTo>
                  <a:pt x="291" y="393"/>
                </a:lnTo>
                <a:lnTo>
                  <a:pt x="303" y="383"/>
                </a:lnTo>
                <a:lnTo>
                  <a:pt x="303" y="383"/>
                </a:lnTo>
                <a:lnTo>
                  <a:pt x="312" y="373"/>
                </a:lnTo>
                <a:lnTo>
                  <a:pt x="321" y="361"/>
                </a:lnTo>
                <a:lnTo>
                  <a:pt x="329" y="348"/>
                </a:lnTo>
                <a:lnTo>
                  <a:pt x="335" y="335"/>
                </a:lnTo>
                <a:lnTo>
                  <a:pt x="339" y="322"/>
                </a:lnTo>
                <a:lnTo>
                  <a:pt x="343" y="308"/>
                </a:lnTo>
                <a:lnTo>
                  <a:pt x="345" y="293"/>
                </a:lnTo>
                <a:lnTo>
                  <a:pt x="346" y="279"/>
                </a:lnTo>
                <a:lnTo>
                  <a:pt x="346" y="279"/>
                </a:lnTo>
                <a:lnTo>
                  <a:pt x="345" y="265"/>
                </a:lnTo>
                <a:lnTo>
                  <a:pt x="344" y="252"/>
                </a:lnTo>
                <a:lnTo>
                  <a:pt x="341" y="240"/>
                </a:lnTo>
                <a:lnTo>
                  <a:pt x="337" y="227"/>
                </a:lnTo>
                <a:lnTo>
                  <a:pt x="332" y="215"/>
                </a:lnTo>
                <a:lnTo>
                  <a:pt x="325" y="203"/>
                </a:lnTo>
                <a:lnTo>
                  <a:pt x="319" y="192"/>
                </a:lnTo>
                <a:lnTo>
                  <a:pt x="310" y="182"/>
                </a:lnTo>
                <a:lnTo>
                  <a:pt x="335" y="158"/>
                </a:lnTo>
                <a:lnTo>
                  <a:pt x="335" y="158"/>
                </a:lnTo>
                <a:lnTo>
                  <a:pt x="345" y="171"/>
                </a:lnTo>
                <a:lnTo>
                  <a:pt x="355" y="185"/>
                </a:lnTo>
                <a:lnTo>
                  <a:pt x="362" y="199"/>
                </a:lnTo>
                <a:lnTo>
                  <a:pt x="369" y="214"/>
                </a:lnTo>
                <a:lnTo>
                  <a:pt x="374" y="229"/>
                </a:lnTo>
                <a:lnTo>
                  <a:pt x="377" y="245"/>
                </a:lnTo>
                <a:lnTo>
                  <a:pt x="379" y="261"/>
                </a:lnTo>
                <a:lnTo>
                  <a:pt x="380" y="279"/>
                </a:lnTo>
                <a:lnTo>
                  <a:pt x="380" y="279"/>
                </a:lnTo>
                <a:close/>
                <a:moveTo>
                  <a:pt x="233" y="279"/>
                </a:moveTo>
                <a:lnTo>
                  <a:pt x="233" y="279"/>
                </a:lnTo>
                <a:lnTo>
                  <a:pt x="231" y="285"/>
                </a:lnTo>
                <a:lnTo>
                  <a:pt x="230" y="292"/>
                </a:lnTo>
                <a:lnTo>
                  <a:pt x="226" y="298"/>
                </a:lnTo>
                <a:lnTo>
                  <a:pt x="222" y="303"/>
                </a:lnTo>
                <a:lnTo>
                  <a:pt x="222" y="303"/>
                </a:lnTo>
                <a:lnTo>
                  <a:pt x="216" y="308"/>
                </a:lnTo>
                <a:lnTo>
                  <a:pt x="211" y="311"/>
                </a:lnTo>
                <a:lnTo>
                  <a:pt x="204" y="313"/>
                </a:lnTo>
                <a:lnTo>
                  <a:pt x="197" y="313"/>
                </a:lnTo>
                <a:lnTo>
                  <a:pt x="197" y="313"/>
                </a:lnTo>
                <a:lnTo>
                  <a:pt x="190" y="313"/>
                </a:lnTo>
                <a:lnTo>
                  <a:pt x="184" y="311"/>
                </a:lnTo>
                <a:lnTo>
                  <a:pt x="177" y="308"/>
                </a:lnTo>
                <a:lnTo>
                  <a:pt x="172" y="303"/>
                </a:lnTo>
                <a:lnTo>
                  <a:pt x="172" y="303"/>
                </a:lnTo>
                <a:lnTo>
                  <a:pt x="168" y="298"/>
                </a:lnTo>
                <a:lnTo>
                  <a:pt x="164" y="292"/>
                </a:lnTo>
                <a:lnTo>
                  <a:pt x="162" y="285"/>
                </a:lnTo>
                <a:lnTo>
                  <a:pt x="161" y="279"/>
                </a:lnTo>
                <a:lnTo>
                  <a:pt x="162" y="271"/>
                </a:lnTo>
                <a:lnTo>
                  <a:pt x="164" y="265"/>
                </a:lnTo>
                <a:lnTo>
                  <a:pt x="168" y="259"/>
                </a:lnTo>
                <a:lnTo>
                  <a:pt x="172" y="253"/>
                </a:lnTo>
                <a:lnTo>
                  <a:pt x="172" y="253"/>
                </a:lnTo>
                <a:lnTo>
                  <a:pt x="177" y="248"/>
                </a:lnTo>
                <a:lnTo>
                  <a:pt x="184" y="245"/>
                </a:lnTo>
                <a:lnTo>
                  <a:pt x="190" y="243"/>
                </a:lnTo>
                <a:lnTo>
                  <a:pt x="197" y="243"/>
                </a:lnTo>
                <a:lnTo>
                  <a:pt x="197" y="243"/>
                </a:lnTo>
                <a:lnTo>
                  <a:pt x="203" y="243"/>
                </a:lnTo>
                <a:lnTo>
                  <a:pt x="210" y="245"/>
                </a:lnTo>
                <a:lnTo>
                  <a:pt x="215" y="248"/>
                </a:lnTo>
                <a:lnTo>
                  <a:pt x="221" y="252"/>
                </a:lnTo>
                <a:lnTo>
                  <a:pt x="211" y="262"/>
                </a:lnTo>
                <a:lnTo>
                  <a:pt x="211" y="262"/>
                </a:lnTo>
                <a:lnTo>
                  <a:pt x="209" y="265"/>
                </a:lnTo>
                <a:lnTo>
                  <a:pt x="209" y="267"/>
                </a:lnTo>
                <a:lnTo>
                  <a:pt x="209" y="270"/>
                </a:lnTo>
                <a:lnTo>
                  <a:pt x="211" y="272"/>
                </a:lnTo>
                <a:lnTo>
                  <a:pt x="211" y="272"/>
                </a:lnTo>
                <a:lnTo>
                  <a:pt x="213" y="273"/>
                </a:lnTo>
                <a:lnTo>
                  <a:pt x="215" y="274"/>
                </a:lnTo>
                <a:lnTo>
                  <a:pt x="215" y="274"/>
                </a:lnTo>
                <a:lnTo>
                  <a:pt x="218" y="273"/>
                </a:lnTo>
                <a:lnTo>
                  <a:pt x="221" y="272"/>
                </a:lnTo>
                <a:lnTo>
                  <a:pt x="229" y="263"/>
                </a:lnTo>
                <a:lnTo>
                  <a:pt x="229" y="263"/>
                </a:lnTo>
                <a:lnTo>
                  <a:pt x="231" y="271"/>
                </a:lnTo>
                <a:lnTo>
                  <a:pt x="233" y="279"/>
                </a:lnTo>
                <a:lnTo>
                  <a:pt x="233" y="279"/>
                </a:lnTo>
                <a:close/>
                <a:moveTo>
                  <a:pt x="230" y="242"/>
                </a:moveTo>
                <a:lnTo>
                  <a:pt x="230" y="242"/>
                </a:lnTo>
                <a:lnTo>
                  <a:pt x="224" y="236"/>
                </a:lnTo>
                <a:lnTo>
                  <a:pt x="215" y="232"/>
                </a:lnTo>
                <a:lnTo>
                  <a:pt x="207" y="230"/>
                </a:lnTo>
                <a:lnTo>
                  <a:pt x="197" y="229"/>
                </a:lnTo>
                <a:lnTo>
                  <a:pt x="197" y="229"/>
                </a:lnTo>
                <a:lnTo>
                  <a:pt x="187" y="230"/>
                </a:lnTo>
                <a:lnTo>
                  <a:pt x="179" y="232"/>
                </a:lnTo>
                <a:lnTo>
                  <a:pt x="170" y="236"/>
                </a:lnTo>
                <a:lnTo>
                  <a:pt x="162" y="243"/>
                </a:lnTo>
                <a:lnTo>
                  <a:pt x="162" y="243"/>
                </a:lnTo>
                <a:lnTo>
                  <a:pt x="156" y="250"/>
                </a:lnTo>
                <a:lnTo>
                  <a:pt x="152" y="259"/>
                </a:lnTo>
                <a:lnTo>
                  <a:pt x="148" y="269"/>
                </a:lnTo>
                <a:lnTo>
                  <a:pt x="147" y="279"/>
                </a:lnTo>
                <a:lnTo>
                  <a:pt x="148" y="287"/>
                </a:lnTo>
                <a:lnTo>
                  <a:pt x="152" y="297"/>
                </a:lnTo>
                <a:lnTo>
                  <a:pt x="156" y="306"/>
                </a:lnTo>
                <a:lnTo>
                  <a:pt x="162" y="313"/>
                </a:lnTo>
                <a:lnTo>
                  <a:pt x="162" y="313"/>
                </a:lnTo>
                <a:lnTo>
                  <a:pt x="170" y="320"/>
                </a:lnTo>
                <a:lnTo>
                  <a:pt x="179" y="324"/>
                </a:lnTo>
                <a:lnTo>
                  <a:pt x="187" y="327"/>
                </a:lnTo>
                <a:lnTo>
                  <a:pt x="197" y="327"/>
                </a:lnTo>
                <a:lnTo>
                  <a:pt x="197" y="327"/>
                </a:lnTo>
                <a:lnTo>
                  <a:pt x="207" y="327"/>
                </a:lnTo>
                <a:lnTo>
                  <a:pt x="216" y="324"/>
                </a:lnTo>
                <a:lnTo>
                  <a:pt x="225" y="320"/>
                </a:lnTo>
                <a:lnTo>
                  <a:pt x="233" y="313"/>
                </a:lnTo>
                <a:lnTo>
                  <a:pt x="233" y="313"/>
                </a:lnTo>
                <a:lnTo>
                  <a:pt x="238" y="306"/>
                </a:lnTo>
                <a:lnTo>
                  <a:pt x="243" y="297"/>
                </a:lnTo>
                <a:lnTo>
                  <a:pt x="245" y="288"/>
                </a:lnTo>
                <a:lnTo>
                  <a:pt x="247" y="279"/>
                </a:lnTo>
                <a:lnTo>
                  <a:pt x="247" y="279"/>
                </a:lnTo>
                <a:lnTo>
                  <a:pt x="247" y="271"/>
                </a:lnTo>
                <a:lnTo>
                  <a:pt x="244" y="265"/>
                </a:lnTo>
                <a:lnTo>
                  <a:pt x="242" y="259"/>
                </a:lnTo>
                <a:lnTo>
                  <a:pt x="240" y="253"/>
                </a:lnTo>
                <a:lnTo>
                  <a:pt x="268" y="223"/>
                </a:lnTo>
                <a:lnTo>
                  <a:pt x="268" y="223"/>
                </a:lnTo>
                <a:lnTo>
                  <a:pt x="277" y="236"/>
                </a:lnTo>
                <a:lnTo>
                  <a:pt x="282" y="249"/>
                </a:lnTo>
                <a:lnTo>
                  <a:pt x="285" y="263"/>
                </a:lnTo>
                <a:lnTo>
                  <a:pt x="287" y="279"/>
                </a:lnTo>
                <a:lnTo>
                  <a:pt x="287" y="279"/>
                </a:lnTo>
                <a:lnTo>
                  <a:pt x="287" y="287"/>
                </a:lnTo>
                <a:lnTo>
                  <a:pt x="285" y="296"/>
                </a:lnTo>
                <a:lnTo>
                  <a:pt x="283" y="304"/>
                </a:lnTo>
                <a:lnTo>
                  <a:pt x="280" y="312"/>
                </a:lnTo>
                <a:lnTo>
                  <a:pt x="277" y="321"/>
                </a:lnTo>
                <a:lnTo>
                  <a:pt x="271" y="328"/>
                </a:lnTo>
                <a:lnTo>
                  <a:pt x="267" y="335"/>
                </a:lnTo>
                <a:lnTo>
                  <a:pt x="261" y="341"/>
                </a:lnTo>
                <a:lnTo>
                  <a:pt x="261" y="341"/>
                </a:lnTo>
                <a:lnTo>
                  <a:pt x="254" y="348"/>
                </a:lnTo>
                <a:lnTo>
                  <a:pt x="247" y="353"/>
                </a:lnTo>
                <a:lnTo>
                  <a:pt x="239" y="357"/>
                </a:lnTo>
                <a:lnTo>
                  <a:pt x="231" y="361"/>
                </a:lnTo>
                <a:lnTo>
                  <a:pt x="223" y="364"/>
                </a:lnTo>
                <a:lnTo>
                  <a:pt x="215" y="366"/>
                </a:lnTo>
                <a:lnTo>
                  <a:pt x="206" y="367"/>
                </a:lnTo>
                <a:lnTo>
                  <a:pt x="197" y="368"/>
                </a:lnTo>
                <a:lnTo>
                  <a:pt x="197" y="368"/>
                </a:lnTo>
                <a:lnTo>
                  <a:pt x="197" y="368"/>
                </a:lnTo>
                <a:lnTo>
                  <a:pt x="197" y="368"/>
                </a:lnTo>
                <a:lnTo>
                  <a:pt x="188" y="367"/>
                </a:lnTo>
                <a:lnTo>
                  <a:pt x="180" y="366"/>
                </a:lnTo>
                <a:lnTo>
                  <a:pt x="171" y="364"/>
                </a:lnTo>
                <a:lnTo>
                  <a:pt x="162" y="361"/>
                </a:lnTo>
                <a:lnTo>
                  <a:pt x="155" y="357"/>
                </a:lnTo>
                <a:lnTo>
                  <a:pt x="147" y="353"/>
                </a:lnTo>
                <a:lnTo>
                  <a:pt x="140" y="348"/>
                </a:lnTo>
                <a:lnTo>
                  <a:pt x="133" y="341"/>
                </a:lnTo>
                <a:lnTo>
                  <a:pt x="133" y="341"/>
                </a:lnTo>
                <a:lnTo>
                  <a:pt x="128" y="335"/>
                </a:lnTo>
                <a:lnTo>
                  <a:pt x="122" y="327"/>
                </a:lnTo>
                <a:lnTo>
                  <a:pt x="118" y="320"/>
                </a:lnTo>
                <a:lnTo>
                  <a:pt x="114" y="312"/>
                </a:lnTo>
                <a:lnTo>
                  <a:pt x="110" y="303"/>
                </a:lnTo>
                <a:lnTo>
                  <a:pt x="109" y="295"/>
                </a:lnTo>
                <a:lnTo>
                  <a:pt x="107" y="287"/>
                </a:lnTo>
                <a:lnTo>
                  <a:pt x="107" y="279"/>
                </a:lnTo>
                <a:lnTo>
                  <a:pt x="107" y="270"/>
                </a:lnTo>
                <a:lnTo>
                  <a:pt x="109" y="261"/>
                </a:lnTo>
                <a:lnTo>
                  <a:pt x="110" y="253"/>
                </a:lnTo>
                <a:lnTo>
                  <a:pt x="114" y="244"/>
                </a:lnTo>
                <a:lnTo>
                  <a:pt x="118" y="236"/>
                </a:lnTo>
                <a:lnTo>
                  <a:pt x="122" y="229"/>
                </a:lnTo>
                <a:lnTo>
                  <a:pt x="128" y="221"/>
                </a:lnTo>
                <a:lnTo>
                  <a:pt x="133" y="215"/>
                </a:lnTo>
                <a:lnTo>
                  <a:pt x="133" y="215"/>
                </a:lnTo>
                <a:lnTo>
                  <a:pt x="141" y="208"/>
                </a:lnTo>
                <a:lnTo>
                  <a:pt x="147" y="203"/>
                </a:lnTo>
                <a:lnTo>
                  <a:pt x="155" y="199"/>
                </a:lnTo>
                <a:lnTo>
                  <a:pt x="162" y="195"/>
                </a:lnTo>
                <a:lnTo>
                  <a:pt x="171" y="192"/>
                </a:lnTo>
                <a:lnTo>
                  <a:pt x="180" y="190"/>
                </a:lnTo>
                <a:lnTo>
                  <a:pt x="188" y="189"/>
                </a:lnTo>
                <a:lnTo>
                  <a:pt x="197" y="188"/>
                </a:lnTo>
                <a:lnTo>
                  <a:pt x="197" y="188"/>
                </a:lnTo>
                <a:lnTo>
                  <a:pt x="206" y="189"/>
                </a:lnTo>
                <a:lnTo>
                  <a:pt x="214" y="190"/>
                </a:lnTo>
                <a:lnTo>
                  <a:pt x="223" y="192"/>
                </a:lnTo>
                <a:lnTo>
                  <a:pt x="230" y="194"/>
                </a:lnTo>
                <a:lnTo>
                  <a:pt x="238" y="199"/>
                </a:lnTo>
                <a:lnTo>
                  <a:pt x="245" y="203"/>
                </a:lnTo>
                <a:lnTo>
                  <a:pt x="253" y="207"/>
                </a:lnTo>
                <a:lnTo>
                  <a:pt x="260" y="214"/>
                </a:lnTo>
                <a:lnTo>
                  <a:pt x="230" y="242"/>
                </a:lnTo>
                <a:close/>
                <a:moveTo>
                  <a:pt x="269" y="203"/>
                </a:moveTo>
                <a:lnTo>
                  <a:pt x="269" y="203"/>
                </a:lnTo>
                <a:lnTo>
                  <a:pt x="262" y="196"/>
                </a:lnTo>
                <a:lnTo>
                  <a:pt x="254" y="191"/>
                </a:lnTo>
                <a:lnTo>
                  <a:pt x="245" y="186"/>
                </a:lnTo>
                <a:lnTo>
                  <a:pt x="236" y="181"/>
                </a:lnTo>
                <a:lnTo>
                  <a:pt x="227" y="178"/>
                </a:lnTo>
                <a:lnTo>
                  <a:pt x="217" y="176"/>
                </a:lnTo>
                <a:lnTo>
                  <a:pt x="208" y="175"/>
                </a:lnTo>
                <a:lnTo>
                  <a:pt x="197" y="174"/>
                </a:lnTo>
                <a:lnTo>
                  <a:pt x="197" y="174"/>
                </a:lnTo>
                <a:lnTo>
                  <a:pt x="187" y="175"/>
                </a:lnTo>
                <a:lnTo>
                  <a:pt x="176" y="176"/>
                </a:lnTo>
                <a:lnTo>
                  <a:pt x="167" y="178"/>
                </a:lnTo>
                <a:lnTo>
                  <a:pt x="157" y="182"/>
                </a:lnTo>
                <a:lnTo>
                  <a:pt x="148" y="187"/>
                </a:lnTo>
                <a:lnTo>
                  <a:pt x="140" y="191"/>
                </a:lnTo>
                <a:lnTo>
                  <a:pt x="131" y="198"/>
                </a:lnTo>
                <a:lnTo>
                  <a:pt x="123" y="205"/>
                </a:lnTo>
                <a:lnTo>
                  <a:pt x="123" y="205"/>
                </a:lnTo>
                <a:lnTo>
                  <a:pt x="117" y="213"/>
                </a:lnTo>
                <a:lnTo>
                  <a:pt x="110" y="221"/>
                </a:lnTo>
                <a:lnTo>
                  <a:pt x="105" y="230"/>
                </a:lnTo>
                <a:lnTo>
                  <a:pt x="101" y="239"/>
                </a:lnTo>
                <a:lnTo>
                  <a:pt x="98" y="248"/>
                </a:lnTo>
                <a:lnTo>
                  <a:pt x="95" y="258"/>
                </a:lnTo>
                <a:lnTo>
                  <a:pt x="93" y="268"/>
                </a:lnTo>
                <a:lnTo>
                  <a:pt x="93" y="279"/>
                </a:lnTo>
                <a:lnTo>
                  <a:pt x="93" y="288"/>
                </a:lnTo>
                <a:lnTo>
                  <a:pt x="95" y="298"/>
                </a:lnTo>
                <a:lnTo>
                  <a:pt x="98" y="308"/>
                </a:lnTo>
                <a:lnTo>
                  <a:pt x="101" y="317"/>
                </a:lnTo>
                <a:lnTo>
                  <a:pt x="105" y="326"/>
                </a:lnTo>
                <a:lnTo>
                  <a:pt x="110" y="336"/>
                </a:lnTo>
                <a:lnTo>
                  <a:pt x="117" y="343"/>
                </a:lnTo>
                <a:lnTo>
                  <a:pt x="123" y="352"/>
                </a:lnTo>
                <a:lnTo>
                  <a:pt x="123" y="352"/>
                </a:lnTo>
                <a:lnTo>
                  <a:pt x="131" y="358"/>
                </a:lnTo>
                <a:lnTo>
                  <a:pt x="140" y="365"/>
                </a:lnTo>
                <a:lnTo>
                  <a:pt x="148" y="370"/>
                </a:lnTo>
                <a:lnTo>
                  <a:pt x="157" y="375"/>
                </a:lnTo>
                <a:lnTo>
                  <a:pt x="167" y="378"/>
                </a:lnTo>
                <a:lnTo>
                  <a:pt x="176" y="380"/>
                </a:lnTo>
                <a:lnTo>
                  <a:pt x="187" y="381"/>
                </a:lnTo>
                <a:lnTo>
                  <a:pt x="197" y="382"/>
                </a:lnTo>
                <a:lnTo>
                  <a:pt x="197" y="382"/>
                </a:lnTo>
                <a:lnTo>
                  <a:pt x="197" y="382"/>
                </a:lnTo>
                <a:lnTo>
                  <a:pt x="197" y="382"/>
                </a:lnTo>
                <a:lnTo>
                  <a:pt x="208" y="381"/>
                </a:lnTo>
                <a:lnTo>
                  <a:pt x="217" y="380"/>
                </a:lnTo>
                <a:lnTo>
                  <a:pt x="227" y="378"/>
                </a:lnTo>
                <a:lnTo>
                  <a:pt x="237" y="375"/>
                </a:lnTo>
                <a:lnTo>
                  <a:pt x="247" y="370"/>
                </a:lnTo>
                <a:lnTo>
                  <a:pt x="255" y="365"/>
                </a:lnTo>
                <a:lnTo>
                  <a:pt x="263" y="358"/>
                </a:lnTo>
                <a:lnTo>
                  <a:pt x="270" y="352"/>
                </a:lnTo>
                <a:lnTo>
                  <a:pt x="270" y="352"/>
                </a:lnTo>
                <a:lnTo>
                  <a:pt x="278" y="344"/>
                </a:lnTo>
                <a:lnTo>
                  <a:pt x="283" y="336"/>
                </a:lnTo>
                <a:lnTo>
                  <a:pt x="289" y="327"/>
                </a:lnTo>
                <a:lnTo>
                  <a:pt x="293" y="317"/>
                </a:lnTo>
                <a:lnTo>
                  <a:pt x="296" y="309"/>
                </a:lnTo>
                <a:lnTo>
                  <a:pt x="299" y="299"/>
                </a:lnTo>
                <a:lnTo>
                  <a:pt x="301" y="288"/>
                </a:lnTo>
                <a:lnTo>
                  <a:pt x="301" y="279"/>
                </a:lnTo>
                <a:lnTo>
                  <a:pt x="301" y="279"/>
                </a:lnTo>
                <a:lnTo>
                  <a:pt x="301" y="269"/>
                </a:lnTo>
                <a:lnTo>
                  <a:pt x="299" y="260"/>
                </a:lnTo>
                <a:lnTo>
                  <a:pt x="297" y="253"/>
                </a:lnTo>
                <a:lnTo>
                  <a:pt x="295" y="244"/>
                </a:lnTo>
                <a:lnTo>
                  <a:pt x="292" y="236"/>
                </a:lnTo>
                <a:lnTo>
                  <a:pt x="289" y="228"/>
                </a:lnTo>
                <a:lnTo>
                  <a:pt x="284" y="221"/>
                </a:lnTo>
                <a:lnTo>
                  <a:pt x="279" y="214"/>
                </a:lnTo>
                <a:lnTo>
                  <a:pt x="301" y="192"/>
                </a:lnTo>
                <a:lnTo>
                  <a:pt x="301" y="192"/>
                </a:lnTo>
                <a:lnTo>
                  <a:pt x="308" y="202"/>
                </a:lnTo>
                <a:lnTo>
                  <a:pt x="314" y="212"/>
                </a:lnTo>
                <a:lnTo>
                  <a:pt x="319" y="221"/>
                </a:lnTo>
                <a:lnTo>
                  <a:pt x="323" y="232"/>
                </a:lnTo>
                <a:lnTo>
                  <a:pt x="328" y="243"/>
                </a:lnTo>
                <a:lnTo>
                  <a:pt x="330" y="255"/>
                </a:lnTo>
                <a:lnTo>
                  <a:pt x="331" y="267"/>
                </a:lnTo>
                <a:lnTo>
                  <a:pt x="332" y="279"/>
                </a:lnTo>
                <a:lnTo>
                  <a:pt x="332" y="279"/>
                </a:lnTo>
                <a:lnTo>
                  <a:pt x="331" y="292"/>
                </a:lnTo>
                <a:lnTo>
                  <a:pt x="329" y="304"/>
                </a:lnTo>
                <a:lnTo>
                  <a:pt x="326" y="317"/>
                </a:lnTo>
                <a:lnTo>
                  <a:pt x="321" y="329"/>
                </a:lnTo>
                <a:lnTo>
                  <a:pt x="316" y="341"/>
                </a:lnTo>
                <a:lnTo>
                  <a:pt x="309" y="353"/>
                </a:lnTo>
                <a:lnTo>
                  <a:pt x="302" y="364"/>
                </a:lnTo>
                <a:lnTo>
                  <a:pt x="292" y="374"/>
                </a:lnTo>
                <a:lnTo>
                  <a:pt x="292" y="374"/>
                </a:lnTo>
                <a:lnTo>
                  <a:pt x="282" y="382"/>
                </a:lnTo>
                <a:lnTo>
                  <a:pt x="271" y="390"/>
                </a:lnTo>
                <a:lnTo>
                  <a:pt x="261" y="397"/>
                </a:lnTo>
                <a:lnTo>
                  <a:pt x="249" y="403"/>
                </a:lnTo>
                <a:lnTo>
                  <a:pt x="237" y="407"/>
                </a:lnTo>
                <a:lnTo>
                  <a:pt x="224" y="410"/>
                </a:lnTo>
                <a:lnTo>
                  <a:pt x="211" y="412"/>
                </a:lnTo>
                <a:lnTo>
                  <a:pt x="197" y="412"/>
                </a:lnTo>
                <a:lnTo>
                  <a:pt x="197" y="412"/>
                </a:lnTo>
                <a:lnTo>
                  <a:pt x="184" y="412"/>
                </a:lnTo>
                <a:lnTo>
                  <a:pt x="171" y="410"/>
                </a:lnTo>
                <a:lnTo>
                  <a:pt x="158" y="407"/>
                </a:lnTo>
                <a:lnTo>
                  <a:pt x="146" y="403"/>
                </a:lnTo>
                <a:lnTo>
                  <a:pt x="134" y="397"/>
                </a:lnTo>
                <a:lnTo>
                  <a:pt x="122" y="390"/>
                </a:lnTo>
                <a:lnTo>
                  <a:pt x="112" y="382"/>
                </a:lnTo>
                <a:lnTo>
                  <a:pt x="102" y="374"/>
                </a:lnTo>
                <a:lnTo>
                  <a:pt x="102" y="374"/>
                </a:lnTo>
                <a:lnTo>
                  <a:pt x="93" y="363"/>
                </a:lnTo>
                <a:lnTo>
                  <a:pt x="85" y="352"/>
                </a:lnTo>
                <a:lnTo>
                  <a:pt x="78" y="341"/>
                </a:lnTo>
                <a:lnTo>
                  <a:pt x="73" y="328"/>
                </a:lnTo>
                <a:lnTo>
                  <a:pt x="68" y="316"/>
                </a:lnTo>
                <a:lnTo>
                  <a:pt x="65" y="303"/>
                </a:lnTo>
                <a:lnTo>
                  <a:pt x="63" y="290"/>
                </a:lnTo>
                <a:lnTo>
                  <a:pt x="63" y="279"/>
                </a:lnTo>
                <a:lnTo>
                  <a:pt x="63" y="266"/>
                </a:lnTo>
                <a:lnTo>
                  <a:pt x="65" y="253"/>
                </a:lnTo>
                <a:lnTo>
                  <a:pt x="68" y="240"/>
                </a:lnTo>
                <a:lnTo>
                  <a:pt x="73" y="228"/>
                </a:lnTo>
                <a:lnTo>
                  <a:pt x="78" y="216"/>
                </a:lnTo>
                <a:lnTo>
                  <a:pt x="85" y="204"/>
                </a:lnTo>
                <a:lnTo>
                  <a:pt x="93" y="193"/>
                </a:lnTo>
                <a:lnTo>
                  <a:pt x="102" y="182"/>
                </a:lnTo>
                <a:lnTo>
                  <a:pt x="102" y="182"/>
                </a:lnTo>
                <a:lnTo>
                  <a:pt x="112" y="174"/>
                </a:lnTo>
                <a:lnTo>
                  <a:pt x="122" y="166"/>
                </a:lnTo>
                <a:lnTo>
                  <a:pt x="134" y="160"/>
                </a:lnTo>
                <a:lnTo>
                  <a:pt x="145" y="153"/>
                </a:lnTo>
                <a:lnTo>
                  <a:pt x="158" y="149"/>
                </a:lnTo>
                <a:lnTo>
                  <a:pt x="171" y="146"/>
                </a:lnTo>
                <a:lnTo>
                  <a:pt x="184" y="145"/>
                </a:lnTo>
                <a:lnTo>
                  <a:pt x="197" y="144"/>
                </a:lnTo>
                <a:lnTo>
                  <a:pt x="197" y="144"/>
                </a:lnTo>
                <a:lnTo>
                  <a:pt x="210" y="145"/>
                </a:lnTo>
                <a:lnTo>
                  <a:pt x="223" y="146"/>
                </a:lnTo>
                <a:lnTo>
                  <a:pt x="236" y="149"/>
                </a:lnTo>
                <a:lnTo>
                  <a:pt x="248" y="153"/>
                </a:lnTo>
                <a:lnTo>
                  <a:pt x="260" y="159"/>
                </a:lnTo>
                <a:lnTo>
                  <a:pt x="270" y="165"/>
                </a:lnTo>
                <a:lnTo>
                  <a:pt x="281" y="173"/>
                </a:lnTo>
                <a:lnTo>
                  <a:pt x="291" y="181"/>
                </a:lnTo>
                <a:lnTo>
                  <a:pt x="269" y="20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ko-KR"/>
          </a:p>
        </p:txBody>
      </p:sp>
      <p:sp>
        <p:nvSpPr>
          <p:cNvPr id="21" name="Oval 33"/>
          <p:cNvSpPr/>
          <p:nvPr/>
        </p:nvSpPr>
        <p:spPr>
          <a:xfrm>
            <a:off x="6302036" y="5032825"/>
            <a:ext cx="817494" cy="817494"/>
          </a:xfrm>
          <a:prstGeom prst="ellipse">
            <a:avLst/>
          </a:prstGeom>
          <a:gradFill flip="none" rotWithShape="1">
            <a:gsLst>
              <a:gs pos="87000">
                <a:srgbClr val="2A9995">
                  <a:alpha val="40000"/>
                </a:srgbClr>
              </a:gs>
              <a:gs pos="0">
                <a:srgbClr val="8EE0DC">
                  <a:alpha val="78000"/>
                </a:srgb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ko-KR"/>
          </a:p>
        </p:txBody>
      </p:sp>
      <p:grpSp>
        <p:nvGrpSpPr>
          <p:cNvPr id="22" name="Group 34"/>
          <p:cNvGrpSpPr/>
          <p:nvPr/>
        </p:nvGrpSpPr>
        <p:grpSpPr>
          <a:xfrm>
            <a:off x="6528934" y="5223445"/>
            <a:ext cx="363699" cy="436255"/>
            <a:chOff x="4051300" y="3109913"/>
            <a:chExt cx="628650" cy="754063"/>
          </a:xfrm>
          <a:solidFill>
            <a:schemeClr val="bg1"/>
          </a:solidFill>
        </p:grpSpPr>
        <p:sp>
          <p:nvSpPr>
            <p:cNvPr id="23" name="Freeform 35"/>
            <p:cNvSpPr>
              <a:spLocks noEditPoints="1"/>
            </p:cNvSpPr>
            <p:nvPr/>
          </p:nvSpPr>
          <p:spPr bwMode="auto">
            <a:xfrm>
              <a:off x="4051300" y="3109913"/>
              <a:ext cx="628650" cy="754063"/>
            </a:xfrm>
            <a:custGeom>
              <a:avLst/>
              <a:gdLst>
                <a:gd fmla="*/ 376 w 396" name="T0"/>
                <a:gd fmla="*/ 361 h 475" name="T1"/>
                <a:gd fmla="*/ 287 w 396" name="T2"/>
                <a:gd fmla="*/ 265 h 475" name="T3"/>
                <a:gd fmla="*/ 258 w 396" name="T4"/>
                <a:gd fmla="*/ 133 h 475" name="T5"/>
                <a:gd fmla="*/ 244 w 396" name="T6"/>
                <a:gd fmla="*/ 70 h 475" name="T7"/>
                <a:gd fmla="*/ 237 w 396" name="T8"/>
                <a:gd fmla="*/ 52 h 475" name="T9"/>
                <a:gd fmla="*/ 233 w 396" name="T10"/>
                <a:gd fmla="*/ 39 h 475" name="T11"/>
                <a:gd fmla="*/ 226 w 396" name="T12"/>
                <a:gd fmla="*/ 27 h 475" name="T13"/>
                <a:gd fmla="*/ 220 w 396" name="T14"/>
                <a:gd fmla="*/ 17 h 475" name="T15"/>
                <a:gd fmla="*/ 213 w 396" name="T16"/>
                <a:gd fmla="*/ 10 h 475" name="T17"/>
                <a:gd fmla="*/ 189 w 396" name="T18"/>
                <a:gd fmla="*/ 6 h 475" name="T19"/>
                <a:gd fmla="*/ 182 w 396" name="T20"/>
                <a:gd fmla="*/ 11 h 475" name="T21"/>
                <a:gd fmla="*/ 176 w 396" name="T22"/>
                <a:gd fmla="*/ 18 h 475" name="T23"/>
                <a:gd fmla="*/ 169 w 396" name="T24"/>
                <a:gd fmla="*/ 28 h 475" name="T25"/>
                <a:gd fmla="*/ 164 w 396" name="T26"/>
                <a:gd fmla="*/ 41 h 475" name="T27"/>
                <a:gd fmla="*/ 157 w 396" name="T28"/>
                <a:gd fmla="*/ 55 h 475" name="T29"/>
                <a:gd fmla="*/ 152 w 396" name="T30"/>
                <a:gd fmla="*/ 70 h 475" name="T31"/>
                <a:gd fmla="*/ 139 w 396" name="T32"/>
                <a:gd fmla="*/ 144 h 475" name="T33"/>
                <a:gd fmla="*/ 102 w 396" name="T34"/>
                <a:gd fmla="*/ 278 h 475" name="T35"/>
                <a:gd fmla="*/ 19 w 396" name="T36"/>
                <a:gd fmla="*/ 362 h 475" name="T37"/>
                <a:gd fmla="*/ 1 w 396" name="T38"/>
                <a:gd fmla="*/ 438 h 475" name="T39"/>
                <a:gd fmla="*/ 124 w 396" name="T40"/>
                <a:gd fmla="*/ 474 h 475" name="T41"/>
                <a:gd fmla="*/ 258 w 396" name="T42"/>
                <a:gd fmla="*/ 469 h 475" name="T43"/>
                <a:gd fmla="*/ 339 w 396" name="T44"/>
                <a:gd fmla="*/ 461 h 475" name="T45"/>
                <a:gd fmla="*/ 374 w 396" name="T46"/>
                <a:gd fmla="*/ 378 h 475" name="T47"/>
                <a:gd fmla="*/ 328 w 396" name="T48"/>
                <a:gd fmla="*/ 355 h 475" name="T49"/>
                <a:gd fmla="*/ 262 w 396" name="T50"/>
                <a:gd fmla="*/ 259 h 475" name="T51"/>
                <a:gd fmla="*/ 351 w 396" name="T52"/>
                <a:gd fmla="*/ 360 h 475" name="T53"/>
                <a:gd fmla="*/ 168 w 396" name="T54"/>
                <a:gd fmla="*/ 68 h 475" name="T55"/>
                <a:gd fmla="*/ 172 w 396" name="T56"/>
                <a:gd fmla="*/ 55 h 475" name="T57"/>
                <a:gd fmla="*/ 178 w 396" name="T58"/>
                <a:gd fmla="*/ 43 h 475" name="T59"/>
                <a:gd fmla="*/ 182 w 396" name="T60"/>
                <a:gd fmla="*/ 35 h 475" name="T61"/>
                <a:gd fmla="*/ 187 w 396" name="T62"/>
                <a:gd fmla="*/ 26 h 475" name="T63"/>
                <a:gd fmla="*/ 194 w 396" name="T64"/>
                <a:gd fmla="*/ 20 h 475" name="T65"/>
                <a:gd fmla="*/ 203 w 396" name="T66"/>
                <a:gd fmla="*/ 20 h 475" name="T67"/>
                <a:gd fmla="*/ 208 w 396" name="T68"/>
                <a:gd fmla="*/ 25 h 475" name="T69"/>
                <a:gd fmla="*/ 213 w 396" name="T70"/>
                <a:gd fmla="*/ 34 h 475" name="T71"/>
                <a:gd fmla="*/ 218 w 396" name="T72"/>
                <a:gd fmla="*/ 42 h 475" name="T73"/>
                <a:gd fmla="*/ 223 w 396" name="T74"/>
                <a:gd fmla="*/ 55 h 475" name="T75"/>
                <a:gd fmla="*/ 166 w 396" name="T76"/>
                <a:gd fmla="*/ 75 h 475" name="T77"/>
                <a:gd fmla="*/ 243 w 396" name="T78"/>
                <a:gd fmla="*/ 142 h 475" name="T79"/>
                <a:gd fmla="*/ 154 w 396" name="T80"/>
                <a:gd fmla="*/ 132 h 475" name="T81"/>
                <a:gd fmla="*/ 62 w 396" name="T82"/>
                <a:gd fmla="*/ 347 h 475" name="T83"/>
                <a:gd fmla="*/ 129 w 396" name="T84"/>
                <a:gd fmla="*/ 273 h 475" name="T85"/>
                <a:gd fmla="*/ 56 w 396" name="T86"/>
                <a:gd fmla="*/ 364 h 475" name="T87"/>
                <a:gd fmla="*/ 22 w 396" name="T88"/>
                <a:gd fmla="*/ 378 h 475" name="T89"/>
                <a:gd fmla="*/ 27 w 396" name="T90"/>
                <a:gd fmla="*/ 395 h 475" name="T91"/>
                <a:gd fmla="*/ 139 w 396" name="T92"/>
                <a:gd fmla="*/ 436 h 475" name="T93"/>
                <a:gd fmla="*/ 99 w 396" name="T94"/>
                <a:gd fmla="*/ 371 h 475" name="T95"/>
                <a:gd fmla="*/ 62 w 396" name="T96"/>
                <a:gd fmla="*/ 401 h 475" name="T97"/>
                <a:gd fmla="*/ 72 w 396" name="T98"/>
                <a:gd fmla="*/ 436 h 475" name="T99"/>
                <a:gd fmla="*/ 95 w 396" name="T100"/>
                <a:gd fmla="*/ 385 h 475" name="T101"/>
                <a:gd fmla="*/ 72 w 396" name="T102"/>
                <a:gd fmla="*/ 460 h 475" name="T103"/>
                <a:gd fmla="*/ 153 w 396" name="T104"/>
                <a:gd fmla="*/ 448 h 475" name="T105"/>
                <a:gd fmla="*/ 325 w 396" name="T106"/>
                <a:gd fmla="*/ 450 h 475" name="T107"/>
                <a:gd fmla="*/ 294 w 396" name="T108"/>
                <a:gd fmla="*/ 392 h 475" name="T109"/>
                <a:gd fmla="*/ 322 w 396" name="T110"/>
                <a:gd fmla="*/ 416 h 475" name="T111"/>
                <a:gd fmla="*/ 326 w 396" name="T112"/>
                <a:gd fmla="*/ 382 h 475" name="T113"/>
                <a:gd fmla="*/ 290 w 396" name="T114"/>
                <a:gd fmla="*/ 375 h 475" name="T115"/>
                <a:gd fmla="*/ 258 w 396" name="T116"/>
                <a:gd fmla="*/ 292 h 475" name="T117"/>
                <a:gd fmla="*/ 375 w 396" name="T118"/>
                <a:gd fmla="*/ 400 h 475" name="T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b="b" l="0" r="r" t="0"/>
              <a:pathLst>
                <a:path h="475" w="396">
                  <a:moveTo>
                    <a:pt x="396" y="427"/>
                  </a:moveTo>
                  <a:lnTo>
                    <a:pt x="396" y="427"/>
                  </a:lnTo>
                  <a:lnTo>
                    <a:pt x="396" y="411"/>
                  </a:lnTo>
                  <a:lnTo>
                    <a:pt x="395" y="393"/>
                  </a:lnTo>
                  <a:lnTo>
                    <a:pt x="393" y="386"/>
                  </a:lnTo>
                  <a:lnTo>
                    <a:pt x="391" y="378"/>
                  </a:lnTo>
                  <a:lnTo>
                    <a:pt x="387" y="373"/>
                  </a:lnTo>
                  <a:lnTo>
                    <a:pt x="384" y="367"/>
                  </a:lnTo>
                  <a:lnTo>
                    <a:pt x="378" y="362"/>
                  </a:lnTo>
                  <a:lnTo>
                    <a:pt x="376" y="361"/>
                  </a:lnTo>
                  <a:lnTo>
                    <a:pt x="376" y="361"/>
                  </a:lnTo>
                  <a:lnTo>
                    <a:pt x="364" y="353"/>
                  </a:lnTo>
                  <a:lnTo>
                    <a:pt x="352" y="344"/>
                  </a:lnTo>
                  <a:lnTo>
                    <a:pt x="341" y="335"/>
                  </a:lnTo>
                  <a:lnTo>
                    <a:pt x="330" y="324"/>
                  </a:lnTo>
                  <a:lnTo>
                    <a:pt x="320" y="313"/>
                  </a:lnTo>
                  <a:lnTo>
                    <a:pt x="311" y="303"/>
                  </a:lnTo>
                  <a:lnTo>
                    <a:pt x="302" y="290"/>
                  </a:lnTo>
                  <a:lnTo>
                    <a:pt x="294" y="278"/>
                  </a:lnTo>
                  <a:lnTo>
                    <a:pt x="287" y="265"/>
                  </a:lnTo>
                  <a:lnTo>
                    <a:pt x="280" y="251"/>
                  </a:lnTo>
                  <a:lnTo>
                    <a:pt x="274" y="237"/>
                  </a:lnTo>
                  <a:lnTo>
                    <a:pt x="270" y="223"/>
                  </a:lnTo>
                  <a:lnTo>
                    <a:pt x="265" y="207"/>
                  </a:lnTo>
                  <a:lnTo>
                    <a:pt x="262" y="193"/>
                  </a:lnTo>
                  <a:lnTo>
                    <a:pt x="260" y="178"/>
                  </a:lnTo>
                  <a:lnTo>
                    <a:pt x="258" y="162"/>
                  </a:lnTo>
                  <a:lnTo>
                    <a:pt x="258" y="144"/>
                  </a:lnTo>
                  <a:lnTo>
                    <a:pt x="258" y="144"/>
                  </a:lnTo>
                  <a:lnTo>
                    <a:pt x="258" y="133"/>
                  </a:lnTo>
                  <a:lnTo>
                    <a:pt x="256" y="120"/>
                  </a:lnTo>
                  <a:lnTo>
                    <a:pt x="249" y="90"/>
                  </a:lnTo>
                  <a:lnTo>
                    <a:pt x="250" y="90"/>
                  </a:lnTo>
                  <a:lnTo>
                    <a:pt x="245" y="71"/>
                  </a:lnTo>
                  <a:lnTo>
                    <a:pt x="245" y="71"/>
                  </a:lnTo>
                  <a:lnTo>
                    <a:pt x="244" y="70"/>
                  </a:lnTo>
                  <a:lnTo>
                    <a:pt x="244" y="70"/>
                  </a:lnTo>
                  <a:lnTo>
                    <a:pt x="244" y="70"/>
                  </a:lnTo>
                  <a:lnTo>
                    <a:pt x="244" y="70"/>
                  </a:lnTo>
                  <a:lnTo>
                    <a:pt x="244" y="70"/>
                  </a:lnTo>
                  <a:lnTo>
                    <a:pt x="244" y="70"/>
                  </a:lnTo>
                  <a:lnTo>
                    <a:pt x="241" y="64"/>
                  </a:lnTo>
                  <a:lnTo>
                    <a:pt x="241" y="64"/>
                  </a:lnTo>
                  <a:lnTo>
                    <a:pt x="241" y="64"/>
                  </a:lnTo>
                  <a:lnTo>
                    <a:pt x="241" y="64"/>
                  </a:lnTo>
                  <a:lnTo>
                    <a:pt x="239" y="57"/>
                  </a:lnTo>
                  <a:lnTo>
                    <a:pt x="239" y="57"/>
                  </a:lnTo>
                  <a:lnTo>
                    <a:pt x="239" y="57"/>
                  </a:lnTo>
                  <a:lnTo>
                    <a:pt x="239" y="57"/>
                  </a:lnTo>
                  <a:lnTo>
                    <a:pt x="237" y="52"/>
                  </a:lnTo>
                  <a:lnTo>
                    <a:pt x="237" y="52"/>
                  </a:lnTo>
                  <a:lnTo>
                    <a:pt x="237" y="51"/>
                  </a:lnTo>
                  <a:lnTo>
                    <a:pt x="237" y="51"/>
                  </a:lnTo>
                  <a:lnTo>
                    <a:pt x="235" y="47"/>
                  </a:lnTo>
                  <a:lnTo>
                    <a:pt x="235" y="47"/>
                  </a:lnTo>
                  <a:lnTo>
                    <a:pt x="235" y="44"/>
                  </a:lnTo>
                  <a:lnTo>
                    <a:pt x="235" y="44"/>
                  </a:lnTo>
                  <a:lnTo>
                    <a:pt x="233" y="41"/>
                  </a:lnTo>
                  <a:lnTo>
                    <a:pt x="233" y="41"/>
                  </a:lnTo>
                  <a:lnTo>
                    <a:pt x="233" y="39"/>
                  </a:lnTo>
                  <a:lnTo>
                    <a:pt x="233" y="39"/>
                  </a:lnTo>
                  <a:lnTo>
                    <a:pt x="231" y="36"/>
                  </a:lnTo>
                  <a:lnTo>
                    <a:pt x="231" y="36"/>
                  </a:lnTo>
                  <a:lnTo>
                    <a:pt x="230" y="34"/>
                  </a:lnTo>
                  <a:lnTo>
                    <a:pt x="230" y="34"/>
                  </a:lnTo>
                  <a:lnTo>
                    <a:pt x="229" y="31"/>
                  </a:lnTo>
                  <a:lnTo>
                    <a:pt x="229" y="31"/>
                  </a:lnTo>
                  <a:lnTo>
                    <a:pt x="227" y="29"/>
                  </a:lnTo>
                  <a:lnTo>
                    <a:pt x="227" y="29"/>
                  </a:lnTo>
                  <a:lnTo>
                    <a:pt x="226" y="27"/>
                  </a:lnTo>
                  <a:lnTo>
                    <a:pt x="226" y="27"/>
                  </a:lnTo>
                  <a:lnTo>
                    <a:pt x="225" y="25"/>
                  </a:lnTo>
                  <a:lnTo>
                    <a:pt x="225" y="25"/>
                  </a:lnTo>
                  <a:lnTo>
                    <a:pt x="223" y="23"/>
                  </a:lnTo>
                  <a:lnTo>
                    <a:pt x="223" y="23"/>
                  </a:lnTo>
                  <a:lnTo>
                    <a:pt x="222" y="21"/>
                  </a:lnTo>
                  <a:lnTo>
                    <a:pt x="222" y="21"/>
                  </a:lnTo>
                  <a:lnTo>
                    <a:pt x="221" y="18"/>
                  </a:lnTo>
                  <a:lnTo>
                    <a:pt x="221" y="18"/>
                  </a:lnTo>
                  <a:lnTo>
                    <a:pt x="220" y="17"/>
                  </a:lnTo>
                  <a:lnTo>
                    <a:pt x="220" y="17"/>
                  </a:lnTo>
                  <a:lnTo>
                    <a:pt x="219" y="15"/>
                  </a:lnTo>
                  <a:lnTo>
                    <a:pt x="219" y="15"/>
                  </a:lnTo>
                  <a:lnTo>
                    <a:pt x="217" y="14"/>
                  </a:lnTo>
                  <a:lnTo>
                    <a:pt x="217" y="14"/>
                  </a:lnTo>
                  <a:lnTo>
                    <a:pt x="216" y="12"/>
                  </a:lnTo>
                  <a:lnTo>
                    <a:pt x="216" y="12"/>
                  </a:lnTo>
                  <a:lnTo>
                    <a:pt x="214" y="11"/>
                  </a:lnTo>
                  <a:lnTo>
                    <a:pt x="214" y="11"/>
                  </a:lnTo>
                  <a:lnTo>
                    <a:pt x="213" y="10"/>
                  </a:lnTo>
                  <a:lnTo>
                    <a:pt x="213" y="10"/>
                  </a:lnTo>
                  <a:lnTo>
                    <a:pt x="211" y="8"/>
                  </a:lnTo>
                  <a:lnTo>
                    <a:pt x="211" y="8"/>
                  </a:lnTo>
                  <a:lnTo>
                    <a:pt x="210" y="8"/>
                  </a:lnTo>
                  <a:lnTo>
                    <a:pt x="210" y="8"/>
                  </a:lnTo>
                  <a:lnTo>
                    <a:pt x="205" y="3"/>
                  </a:lnTo>
                  <a:lnTo>
                    <a:pt x="198" y="0"/>
                  </a:lnTo>
                  <a:lnTo>
                    <a:pt x="192" y="3"/>
                  </a:lnTo>
                  <a:lnTo>
                    <a:pt x="192" y="3"/>
                  </a:lnTo>
                  <a:lnTo>
                    <a:pt x="189" y="6"/>
                  </a:lnTo>
                  <a:lnTo>
                    <a:pt x="189" y="6"/>
                  </a:lnTo>
                  <a:lnTo>
                    <a:pt x="187" y="7"/>
                  </a:lnTo>
                  <a:lnTo>
                    <a:pt x="187" y="7"/>
                  </a:lnTo>
                  <a:lnTo>
                    <a:pt x="185" y="8"/>
                  </a:lnTo>
                  <a:lnTo>
                    <a:pt x="185" y="8"/>
                  </a:lnTo>
                  <a:lnTo>
                    <a:pt x="184" y="9"/>
                  </a:lnTo>
                  <a:lnTo>
                    <a:pt x="184" y="9"/>
                  </a:lnTo>
                  <a:lnTo>
                    <a:pt x="183" y="10"/>
                  </a:lnTo>
                  <a:lnTo>
                    <a:pt x="183" y="10"/>
                  </a:lnTo>
                  <a:lnTo>
                    <a:pt x="182" y="11"/>
                  </a:lnTo>
                  <a:lnTo>
                    <a:pt x="182" y="11"/>
                  </a:lnTo>
                  <a:lnTo>
                    <a:pt x="181" y="12"/>
                  </a:lnTo>
                  <a:lnTo>
                    <a:pt x="181" y="12"/>
                  </a:lnTo>
                  <a:lnTo>
                    <a:pt x="179" y="14"/>
                  </a:lnTo>
                  <a:lnTo>
                    <a:pt x="179" y="14"/>
                  </a:lnTo>
                  <a:lnTo>
                    <a:pt x="178" y="15"/>
                  </a:lnTo>
                  <a:lnTo>
                    <a:pt x="178" y="15"/>
                  </a:lnTo>
                  <a:lnTo>
                    <a:pt x="177" y="17"/>
                  </a:lnTo>
                  <a:lnTo>
                    <a:pt x="177" y="17"/>
                  </a:lnTo>
                  <a:lnTo>
                    <a:pt x="176" y="18"/>
                  </a:lnTo>
                  <a:lnTo>
                    <a:pt x="176" y="18"/>
                  </a:lnTo>
                  <a:lnTo>
                    <a:pt x="175" y="21"/>
                  </a:lnTo>
                  <a:lnTo>
                    <a:pt x="175" y="21"/>
                  </a:lnTo>
                  <a:lnTo>
                    <a:pt x="172" y="23"/>
                  </a:lnTo>
                  <a:lnTo>
                    <a:pt x="172" y="23"/>
                  </a:lnTo>
                  <a:lnTo>
                    <a:pt x="171" y="25"/>
                  </a:lnTo>
                  <a:lnTo>
                    <a:pt x="171" y="25"/>
                  </a:lnTo>
                  <a:lnTo>
                    <a:pt x="170" y="27"/>
                  </a:lnTo>
                  <a:lnTo>
                    <a:pt x="170" y="27"/>
                  </a:lnTo>
                  <a:lnTo>
                    <a:pt x="169" y="28"/>
                  </a:lnTo>
                  <a:lnTo>
                    <a:pt x="169" y="28"/>
                  </a:lnTo>
                  <a:lnTo>
                    <a:pt x="168" y="31"/>
                  </a:lnTo>
                  <a:lnTo>
                    <a:pt x="168" y="31"/>
                  </a:lnTo>
                  <a:lnTo>
                    <a:pt x="167" y="34"/>
                  </a:lnTo>
                  <a:lnTo>
                    <a:pt x="167" y="34"/>
                  </a:lnTo>
                  <a:lnTo>
                    <a:pt x="166" y="36"/>
                  </a:lnTo>
                  <a:lnTo>
                    <a:pt x="166" y="36"/>
                  </a:lnTo>
                  <a:lnTo>
                    <a:pt x="165" y="38"/>
                  </a:lnTo>
                  <a:lnTo>
                    <a:pt x="165" y="38"/>
                  </a:lnTo>
                  <a:lnTo>
                    <a:pt x="164" y="41"/>
                  </a:lnTo>
                  <a:lnTo>
                    <a:pt x="164" y="41"/>
                  </a:lnTo>
                  <a:lnTo>
                    <a:pt x="163" y="43"/>
                  </a:lnTo>
                  <a:lnTo>
                    <a:pt x="163" y="43"/>
                  </a:lnTo>
                  <a:lnTo>
                    <a:pt x="160" y="47"/>
                  </a:lnTo>
                  <a:lnTo>
                    <a:pt x="160" y="47"/>
                  </a:lnTo>
                  <a:lnTo>
                    <a:pt x="159" y="49"/>
                  </a:lnTo>
                  <a:lnTo>
                    <a:pt x="159" y="49"/>
                  </a:lnTo>
                  <a:lnTo>
                    <a:pt x="158" y="52"/>
                  </a:lnTo>
                  <a:lnTo>
                    <a:pt x="158" y="52"/>
                  </a:lnTo>
                  <a:lnTo>
                    <a:pt x="157" y="55"/>
                  </a:lnTo>
                  <a:lnTo>
                    <a:pt x="157" y="55"/>
                  </a:lnTo>
                  <a:lnTo>
                    <a:pt x="156" y="58"/>
                  </a:lnTo>
                  <a:lnTo>
                    <a:pt x="156" y="58"/>
                  </a:lnTo>
                  <a:lnTo>
                    <a:pt x="155" y="62"/>
                  </a:lnTo>
                  <a:lnTo>
                    <a:pt x="155" y="62"/>
                  </a:lnTo>
                  <a:lnTo>
                    <a:pt x="154" y="64"/>
                  </a:lnTo>
                  <a:lnTo>
                    <a:pt x="154" y="64"/>
                  </a:lnTo>
                  <a:lnTo>
                    <a:pt x="153" y="69"/>
                  </a:lnTo>
                  <a:lnTo>
                    <a:pt x="153" y="69"/>
                  </a:lnTo>
                  <a:lnTo>
                    <a:pt x="152" y="70"/>
                  </a:lnTo>
                  <a:lnTo>
                    <a:pt x="152" y="70"/>
                  </a:lnTo>
                  <a:lnTo>
                    <a:pt x="152" y="71"/>
                  </a:lnTo>
                  <a:lnTo>
                    <a:pt x="152" y="71"/>
                  </a:lnTo>
                  <a:lnTo>
                    <a:pt x="152" y="71"/>
                  </a:lnTo>
                  <a:lnTo>
                    <a:pt x="146" y="90"/>
                  </a:lnTo>
                  <a:lnTo>
                    <a:pt x="148" y="90"/>
                  </a:lnTo>
                  <a:lnTo>
                    <a:pt x="148" y="90"/>
                  </a:lnTo>
                  <a:lnTo>
                    <a:pt x="141" y="120"/>
                  </a:lnTo>
                  <a:lnTo>
                    <a:pt x="139" y="133"/>
                  </a:lnTo>
                  <a:lnTo>
                    <a:pt x="139" y="144"/>
                  </a:lnTo>
                  <a:lnTo>
                    <a:pt x="139" y="162"/>
                  </a:lnTo>
                  <a:lnTo>
                    <a:pt x="139" y="162"/>
                  </a:lnTo>
                  <a:lnTo>
                    <a:pt x="137" y="178"/>
                  </a:lnTo>
                  <a:lnTo>
                    <a:pt x="135" y="193"/>
                  </a:lnTo>
                  <a:lnTo>
                    <a:pt x="131" y="209"/>
                  </a:lnTo>
                  <a:lnTo>
                    <a:pt x="127" y="223"/>
                  </a:lnTo>
                  <a:lnTo>
                    <a:pt x="122" y="237"/>
                  </a:lnTo>
                  <a:lnTo>
                    <a:pt x="116" y="251"/>
                  </a:lnTo>
                  <a:lnTo>
                    <a:pt x="110" y="265"/>
                  </a:lnTo>
                  <a:lnTo>
                    <a:pt x="102" y="278"/>
                  </a:lnTo>
                  <a:lnTo>
                    <a:pt x="95" y="290"/>
                  </a:lnTo>
                  <a:lnTo>
                    <a:pt x="86" y="303"/>
                  </a:lnTo>
                  <a:lnTo>
                    <a:pt x="76" y="313"/>
                  </a:lnTo>
                  <a:lnTo>
                    <a:pt x="67" y="324"/>
                  </a:lnTo>
                  <a:lnTo>
                    <a:pt x="56" y="335"/>
                  </a:lnTo>
                  <a:lnTo>
                    <a:pt x="44" y="344"/>
                  </a:lnTo>
                  <a:lnTo>
                    <a:pt x="32" y="353"/>
                  </a:lnTo>
                  <a:lnTo>
                    <a:pt x="20" y="361"/>
                  </a:lnTo>
                  <a:lnTo>
                    <a:pt x="19" y="362"/>
                  </a:lnTo>
                  <a:lnTo>
                    <a:pt x="19" y="362"/>
                  </a:lnTo>
                  <a:lnTo>
                    <a:pt x="13" y="367"/>
                  </a:lnTo>
                  <a:lnTo>
                    <a:pt x="13" y="367"/>
                  </a:lnTo>
                  <a:lnTo>
                    <a:pt x="8" y="372"/>
                  </a:lnTo>
                  <a:lnTo>
                    <a:pt x="6" y="378"/>
                  </a:lnTo>
                  <a:lnTo>
                    <a:pt x="4" y="386"/>
                  </a:lnTo>
                  <a:lnTo>
                    <a:pt x="2" y="393"/>
                  </a:lnTo>
                  <a:lnTo>
                    <a:pt x="1" y="411"/>
                  </a:lnTo>
                  <a:lnTo>
                    <a:pt x="0" y="426"/>
                  </a:lnTo>
                  <a:lnTo>
                    <a:pt x="0" y="426"/>
                  </a:lnTo>
                  <a:lnTo>
                    <a:pt x="1" y="438"/>
                  </a:lnTo>
                  <a:lnTo>
                    <a:pt x="1" y="444"/>
                  </a:lnTo>
                  <a:lnTo>
                    <a:pt x="2" y="450"/>
                  </a:lnTo>
                  <a:lnTo>
                    <a:pt x="2" y="450"/>
                  </a:lnTo>
                  <a:lnTo>
                    <a:pt x="57" y="450"/>
                  </a:lnTo>
                  <a:lnTo>
                    <a:pt x="57" y="450"/>
                  </a:lnTo>
                  <a:lnTo>
                    <a:pt x="58" y="461"/>
                  </a:lnTo>
                  <a:lnTo>
                    <a:pt x="59" y="474"/>
                  </a:lnTo>
                  <a:lnTo>
                    <a:pt x="72" y="474"/>
                  </a:lnTo>
                  <a:lnTo>
                    <a:pt x="111" y="474"/>
                  </a:lnTo>
                  <a:lnTo>
                    <a:pt x="124" y="474"/>
                  </a:lnTo>
                  <a:lnTo>
                    <a:pt x="125" y="461"/>
                  </a:lnTo>
                  <a:lnTo>
                    <a:pt x="125" y="461"/>
                  </a:lnTo>
                  <a:lnTo>
                    <a:pt x="125" y="450"/>
                  </a:lnTo>
                  <a:lnTo>
                    <a:pt x="138" y="450"/>
                  </a:lnTo>
                  <a:lnTo>
                    <a:pt x="138" y="450"/>
                  </a:lnTo>
                  <a:lnTo>
                    <a:pt x="139" y="469"/>
                  </a:lnTo>
                  <a:lnTo>
                    <a:pt x="140" y="475"/>
                  </a:lnTo>
                  <a:lnTo>
                    <a:pt x="257" y="475"/>
                  </a:lnTo>
                  <a:lnTo>
                    <a:pt x="258" y="469"/>
                  </a:lnTo>
                  <a:lnTo>
                    <a:pt x="258" y="469"/>
                  </a:lnTo>
                  <a:lnTo>
                    <a:pt x="259" y="450"/>
                  </a:lnTo>
                  <a:lnTo>
                    <a:pt x="271" y="450"/>
                  </a:lnTo>
                  <a:lnTo>
                    <a:pt x="271" y="450"/>
                  </a:lnTo>
                  <a:lnTo>
                    <a:pt x="272" y="461"/>
                  </a:lnTo>
                  <a:lnTo>
                    <a:pt x="273" y="474"/>
                  </a:lnTo>
                  <a:lnTo>
                    <a:pt x="286" y="474"/>
                  </a:lnTo>
                  <a:lnTo>
                    <a:pt x="325" y="474"/>
                  </a:lnTo>
                  <a:lnTo>
                    <a:pt x="338" y="474"/>
                  </a:lnTo>
                  <a:lnTo>
                    <a:pt x="339" y="461"/>
                  </a:lnTo>
                  <a:lnTo>
                    <a:pt x="339" y="461"/>
                  </a:lnTo>
                  <a:lnTo>
                    <a:pt x="339" y="450"/>
                  </a:lnTo>
                  <a:lnTo>
                    <a:pt x="395" y="450"/>
                  </a:lnTo>
                  <a:lnTo>
                    <a:pt x="395" y="450"/>
                  </a:lnTo>
                  <a:lnTo>
                    <a:pt x="396" y="444"/>
                  </a:lnTo>
                  <a:lnTo>
                    <a:pt x="396" y="444"/>
                  </a:lnTo>
                  <a:lnTo>
                    <a:pt x="396" y="438"/>
                  </a:lnTo>
                  <a:lnTo>
                    <a:pt x="396" y="427"/>
                  </a:lnTo>
                  <a:lnTo>
                    <a:pt x="396" y="427"/>
                  </a:lnTo>
                  <a:close/>
                  <a:moveTo>
                    <a:pt x="369" y="373"/>
                  </a:moveTo>
                  <a:lnTo>
                    <a:pt x="374" y="378"/>
                  </a:lnTo>
                  <a:lnTo>
                    <a:pt x="374" y="378"/>
                  </a:lnTo>
                  <a:lnTo>
                    <a:pt x="376" y="380"/>
                  </a:lnTo>
                  <a:lnTo>
                    <a:pt x="378" y="384"/>
                  </a:lnTo>
                  <a:lnTo>
                    <a:pt x="376" y="384"/>
                  </a:lnTo>
                  <a:lnTo>
                    <a:pt x="375" y="382"/>
                  </a:lnTo>
                  <a:lnTo>
                    <a:pt x="375" y="382"/>
                  </a:lnTo>
                  <a:lnTo>
                    <a:pt x="362" y="377"/>
                  </a:lnTo>
                  <a:lnTo>
                    <a:pt x="351" y="371"/>
                  </a:lnTo>
                  <a:lnTo>
                    <a:pt x="339" y="363"/>
                  </a:lnTo>
                  <a:lnTo>
                    <a:pt x="328" y="355"/>
                  </a:lnTo>
                  <a:lnTo>
                    <a:pt x="318" y="348"/>
                  </a:lnTo>
                  <a:lnTo>
                    <a:pt x="308" y="339"/>
                  </a:lnTo>
                  <a:lnTo>
                    <a:pt x="300" y="331"/>
                  </a:lnTo>
                  <a:lnTo>
                    <a:pt x="292" y="322"/>
                  </a:lnTo>
                  <a:lnTo>
                    <a:pt x="285" y="312"/>
                  </a:lnTo>
                  <a:lnTo>
                    <a:pt x="279" y="303"/>
                  </a:lnTo>
                  <a:lnTo>
                    <a:pt x="274" y="292"/>
                  </a:lnTo>
                  <a:lnTo>
                    <a:pt x="268" y="281"/>
                  </a:lnTo>
                  <a:lnTo>
                    <a:pt x="265" y="270"/>
                  </a:lnTo>
                  <a:lnTo>
                    <a:pt x="262" y="259"/>
                  </a:lnTo>
                  <a:lnTo>
                    <a:pt x="260" y="249"/>
                  </a:lnTo>
                  <a:lnTo>
                    <a:pt x="259" y="237"/>
                  </a:lnTo>
                  <a:lnTo>
                    <a:pt x="259" y="237"/>
                  </a:lnTo>
                  <a:lnTo>
                    <a:pt x="267" y="257"/>
                  </a:lnTo>
                  <a:lnTo>
                    <a:pt x="278" y="278"/>
                  </a:lnTo>
                  <a:lnTo>
                    <a:pt x="289" y="296"/>
                  </a:lnTo>
                  <a:lnTo>
                    <a:pt x="302" y="314"/>
                  </a:lnTo>
                  <a:lnTo>
                    <a:pt x="317" y="331"/>
                  </a:lnTo>
                  <a:lnTo>
                    <a:pt x="333" y="347"/>
                  </a:lnTo>
                  <a:lnTo>
                    <a:pt x="351" y="360"/>
                  </a:lnTo>
                  <a:lnTo>
                    <a:pt x="369" y="373"/>
                  </a:lnTo>
                  <a:lnTo>
                    <a:pt x="369" y="373"/>
                  </a:lnTo>
                  <a:close/>
                  <a:moveTo>
                    <a:pt x="166" y="75"/>
                  </a:moveTo>
                  <a:lnTo>
                    <a:pt x="166" y="75"/>
                  </a:lnTo>
                  <a:lnTo>
                    <a:pt x="166" y="74"/>
                  </a:lnTo>
                  <a:lnTo>
                    <a:pt x="166" y="74"/>
                  </a:lnTo>
                  <a:lnTo>
                    <a:pt x="167" y="70"/>
                  </a:lnTo>
                  <a:lnTo>
                    <a:pt x="167" y="70"/>
                  </a:lnTo>
                  <a:lnTo>
                    <a:pt x="168" y="68"/>
                  </a:lnTo>
                  <a:lnTo>
                    <a:pt x="168" y="68"/>
                  </a:lnTo>
                  <a:lnTo>
                    <a:pt x="169" y="65"/>
                  </a:lnTo>
                  <a:lnTo>
                    <a:pt x="169" y="65"/>
                  </a:lnTo>
                  <a:lnTo>
                    <a:pt x="170" y="63"/>
                  </a:lnTo>
                  <a:lnTo>
                    <a:pt x="170" y="63"/>
                  </a:lnTo>
                  <a:lnTo>
                    <a:pt x="170" y="61"/>
                  </a:lnTo>
                  <a:lnTo>
                    <a:pt x="170" y="61"/>
                  </a:lnTo>
                  <a:lnTo>
                    <a:pt x="171" y="57"/>
                  </a:lnTo>
                  <a:lnTo>
                    <a:pt x="171" y="57"/>
                  </a:lnTo>
                  <a:lnTo>
                    <a:pt x="172" y="55"/>
                  </a:lnTo>
                  <a:lnTo>
                    <a:pt x="172" y="55"/>
                  </a:lnTo>
                  <a:lnTo>
                    <a:pt x="173" y="53"/>
                  </a:lnTo>
                  <a:lnTo>
                    <a:pt x="173" y="53"/>
                  </a:lnTo>
                  <a:lnTo>
                    <a:pt x="175" y="51"/>
                  </a:lnTo>
                  <a:lnTo>
                    <a:pt x="175" y="51"/>
                  </a:lnTo>
                  <a:lnTo>
                    <a:pt x="176" y="48"/>
                  </a:lnTo>
                  <a:lnTo>
                    <a:pt x="176" y="48"/>
                  </a:lnTo>
                  <a:lnTo>
                    <a:pt x="177" y="47"/>
                  </a:lnTo>
                  <a:lnTo>
                    <a:pt x="177" y="47"/>
                  </a:lnTo>
                  <a:lnTo>
                    <a:pt x="178" y="43"/>
                  </a:lnTo>
                  <a:lnTo>
                    <a:pt x="178" y="43"/>
                  </a:lnTo>
                  <a:lnTo>
                    <a:pt x="178" y="42"/>
                  </a:lnTo>
                  <a:lnTo>
                    <a:pt x="178" y="42"/>
                  </a:lnTo>
                  <a:lnTo>
                    <a:pt x="180" y="39"/>
                  </a:lnTo>
                  <a:lnTo>
                    <a:pt x="180" y="39"/>
                  </a:lnTo>
                  <a:lnTo>
                    <a:pt x="180" y="38"/>
                  </a:lnTo>
                  <a:lnTo>
                    <a:pt x="180" y="38"/>
                  </a:lnTo>
                  <a:lnTo>
                    <a:pt x="182" y="36"/>
                  </a:lnTo>
                  <a:lnTo>
                    <a:pt x="182" y="36"/>
                  </a:lnTo>
                  <a:lnTo>
                    <a:pt x="182" y="35"/>
                  </a:lnTo>
                  <a:lnTo>
                    <a:pt x="182" y="35"/>
                  </a:lnTo>
                  <a:lnTo>
                    <a:pt x="183" y="31"/>
                  </a:lnTo>
                  <a:lnTo>
                    <a:pt x="183" y="31"/>
                  </a:lnTo>
                  <a:lnTo>
                    <a:pt x="184" y="30"/>
                  </a:lnTo>
                  <a:lnTo>
                    <a:pt x="184" y="30"/>
                  </a:lnTo>
                  <a:lnTo>
                    <a:pt x="185" y="28"/>
                  </a:lnTo>
                  <a:lnTo>
                    <a:pt x="185" y="28"/>
                  </a:lnTo>
                  <a:lnTo>
                    <a:pt x="186" y="27"/>
                  </a:lnTo>
                  <a:lnTo>
                    <a:pt x="186" y="27"/>
                  </a:lnTo>
                  <a:lnTo>
                    <a:pt x="187" y="26"/>
                  </a:lnTo>
                  <a:lnTo>
                    <a:pt x="187" y="26"/>
                  </a:lnTo>
                  <a:lnTo>
                    <a:pt x="189" y="25"/>
                  </a:lnTo>
                  <a:lnTo>
                    <a:pt x="189" y="25"/>
                  </a:lnTo>
                  <a:lnTo>
                    <a:pt x="191" y="23"/>
                  </a:lnTo>
                  <a:lnTo>
                    <a:pt x="191" y="23"/>
                  </a:lnTo>
                  <a:lnTo>
                    <a:pt x="191" y="22"/>
                  </a:lnTo>
                  <a:lnTo>
                    <a:pt x="191" y="22"/>
                  </a:lnTo>
                  <a:lnTo>
                    <a:pt x="193" y="21"/>
                  </a:lnTo>
                  <a:lnTo>
                    <a:pt x="193" y="21"/>
                  </a:lnTo>
                  <a:lnTo>
                    <a:pt x="194" y="20"/>
                  </a:lnTo>
                  <a:lnTo>
                    <a:pt x="194" y="20"/>
                  </a:lnTo>
                  <a:lnTo>
                    <a:pt x="195" y="18"/>
                  </a:lnTo>
                  <a:lnTo>
                    <a:pt x="195" y="18"/>
                  </a:lnTo>
                  <a:lnTo>
                    <a:pt x="196" y="17"/>
                  </a:lnTo>
                  <a:lnTo>
                    <a:pt x="196" y="17"/>
                  </a:lnTo>
                  <a:lnTo>
                    <a:pt x="198" y="16"/>
                  </a:lnTo>
                  <a:lnTo>
                    <a:pt x="198" y="16"/>
                  </a:lnTo>
                  <a:lnTo>
                    <a:pt x="200" y="17"/>
                  </a:lnTo>
                  <a:lnTo>
                    <a:pt x="200" y="17"/>
                  </a:lnTo>
                  <a:lnTo>
                    <a:pt x="203" y="20"/>
                  </a:lnTo>
                  <a:lnTo>
                    <a:pt x="203" y="20"/>
                  </a:lnTo>
                  <a:lnTo>
                    <a:pt x="203" y="20"/>
                  </a:lnTo>
                  <a:lnTo>
                    <a:pt x="203" y="20"/>
                  </a:lnTo>
                  <a:lnTo>
                    <a:pt x="205" y="22"/>
                  </a:lnTo>
                  <a:lnTo>
                    <a:pt x="205" y="22"/>
                  </a:lnTo>
                  <a:lnTo>
                    <a:pt x="205" y="22"/>
                  </a:lnTo>
                  <a:lnTo>
                    <a:pt x="205" y="22"/>
                  </a:lnTo>
                  <a:lnTo>
                    <a:pt x="207" y="24"/>
                  </a:lnTo>
                  <a:lnTo>
                    <a:pt x="207" y="24"/>
                  </a:lnTo>
                  <a:lnTo>
                    <a:pt x="208" y="25"/>
                  </a:lnTo>
                  <a:lnTo>
                    <a:pt x="208" y="25"/>
                  </a:lnTo>
                  <a:lnTo>
                    <a:pt x="209" y="27"/>
                  </a:lnTo>
                  <a:lnTo>
                    <a:pt x="209" y="27"/>
                  </a:lnTo>
                  <a:lnTo>
                    <a:pt x="210" y="27"/>
                  </a:lnTo>
                  <a:lnTo>
                    <a:pt x="210" y="27"/>
                  </a:lnTo>
                  <a:lnTo>
                    <a:pt x="211" y="30"/>
                  </a:lnTo>
                  <a:lnTo>
                    <a:pt x="211" y="30"/>
                  </a:lnTo>
                  <a:lnTo>
                    <a:pt x="212" y="30"/>
                  </a:lnTo>
                  <a:lnTo>
                    <a:pt x="212" y="30"/>
                  </a:lnTo>
                  <a:lnTo>
                    <a:pt x="213" y="34"/>
                  </a:lnTo>
                  <a:lnTo>
                    <a:pt x="213" y="34"/>
                  </a:lnTo>
                  <a:lnTo>
                    <a:pt x="214" y="35"/>
                  </a:lnTo>
                  <a:lnTo>
                    <a:pt x="214" y="35"/>
                  </a:lnTo>
                  <a:lnTo>
                    <a:pt x="216" y="37"/>
                  </a:lnTo>
                  <a:lnTo>
                    <a:pt x="216" y="37"/>
                  </a:lnTo>
                  <a:lnTo>
                    <a:pt x="217" y="38"/>
                  </a:lnTo>
                  <a:lnTo>
                    <a:pt x="217" y="38"/>
                  </a:lnTo>
                  <a:lnTo>
                    <a:pt x="218" y="41"/>
                  </a:lnTo>
                  <a:lnTo>
                    <a:pt x="218" y="41"/>
                  </a:lnTo>
                  <a:lnTo>
                    <a:pt x="218" y="42"/>
                  </a:lnTo>
                  <a:lnTo>
                    <a:pt x="218" y="42"/>
                  </a:lnTo>
                  <a:lnTo>
                    <a:pt x="220" y="45"/>
                  </a:lnTo>
                  <a:lnTo>
                    <a:pt x="220" y="45"/>
                  </a:lnTo>
                  <a:lnTo>
                    <a:pt x="220" y="47"/>
                  </a:lnTo>
                  <a:lnTo>
                    <a:pt x="220" y="47"/>
                  </a:lnTo>
                  <a:lnTo>
                    <a:pt x="222" y="50"/>
                  </a:lnTo>
                  <a:lnTo>
                    <a:pt x="222" y="50"/>
                  </a:lnTo>
                  <a:lnTo>
                    <a:pt x="222" y="51"/>
                  </a:lnTo>
                  <a:lnTo>
                    <a:pt x="222" y="51"/>
                  </a:lnTo>
                  <a:lnTo>
                    <a:pt x="223" y="55"/>
                  </a:lnTo>
                  <a:lnTo>
                    <a:pt x="223" y="55"/>
                  </a:lnTo>
                  <a:lnTo>
                    <a:pt x="224" y="55"/>
                  </a:lnTo>
                  <a:lnTo>
                    <a:pt x="224" y="55"/>
                  </a:lnTo>
                  <a:lnTo>
                    <a:pt x="225" y="60"/>
                  </a:lnTo>
                  <a:lnTo>
                    <a:pt x="225" y="60"/>
                  </a:lnTo>
                  <a:lnTo>
                    <a:pt x="225" y="61"/>
                  </a:lnTo>
                  <a:lnTo>
                    <a:pt x="225" y="61"/>
                  </a:lnTo>
                  <a:lnTo>
                    <a:pt x="231" y="76"/>
                  </a:lnTo>
                  <a:lnTo>
                    <a:pt x="166" y="76"/>
                  </a:lnTo>
                  <a:lnTo>
                    <a:pt x="166" y="76"/>
                  </a:lnTo>
                  <a:lnTo>
                    <a:pt x="166" y="75"/>
                  </a:lnTo>
                  <a:lnTo>
                    <a:pt x="166" y="75"/>
                  </a:lnTo>
                  <a:close/>
                  <a:moveTo>
                    <a:pt x="166" y="90"/>
                  </a:moveTo>
                  <a:lnTo>
                    <a:pt x="231" y="90"/>
                  </a:lnTo>
                  <a:lnTo>
                    <a:pt x="235" y="90"/>
                  </a:lnTo>
                  <a:lnTo>
                    <a:pt x="235" y="90"/>
                  </a:lnTo>
                  <a:lnTo>
                    <a:pt x="238" y="105"/>
                  </a:lnTo>
                  <a:lnTo>
                    <a:pt x="241" y="119"/>
                  </a:lnTo>
                  <a:lnTo>
                    <a:pt x="243" y="132"/>
                  </a:lnTo>
                  <a:lnTo>
                    <a:pt x="244" y="142"/>
                  </a:lnTo>
                  <a:lnTo>
                    <a:pt x="243" y="142"/>
                  </a:lnTo>
                  <a:lnTo>
                    <a:pt x="243" y="142"/>
                  </a:lnTo>
                  <a:lnTo>
                    <a:pt x="244" y="163"/>
                  </a:lnTo>
                  <a:lnTo>
                    <a:pt x="244" y="434"/>
                  </a:lnTo>
                  <a:lnTo>
                    <a:pt x="153" y="434"/>
                  </a:lnTo>
                  <a:lnTo>
                    <a:pt x="153" y="163"/>
                  </a:lnTo>
                  <a:lnTo>
                    <a:pt x="153" y="163"/>
                  </a:lnTo>
                  <a:lnTo>
                    <a:pt x="154" y="142"/>
                  </a:lnTo>
                  <a:lnTo>
                    <a:pt x="153" y="142"/>
                  </a:lnTo>
                  <a:lnTo>
                    <a:pt x="153" y="142"/>
                  </a:lnTo>
                  <a:lnTo>
                    <a:pt x="154" y="132"/>
                  </a:lnTo>
                  <a:lnTo>
                    <a:pt x="155" y="119"/>
                  </a:lnTo>
                  <a:lnTo>
                    <a:pt x="158" y="105"/>
                  </a:lnTo>
                  <a:lnTo>
                    <a:pt x="162" y="90"/>
                  </a:lnTo>
                  <a:lnTo>
                    <a:pt x="166" y="90"/>
                  </a:lnTo>
                  <a:close/>
                  <a:moveTo>
                    <a:pt x="22" y="378"/>
                  </a:moveTo>
                  <a:lnTo>
                    <a:pt x="22" y="378"/>
                  </a:lnTo>
                  <a:lnTo>
                    <a:pt x="28" y="373"/>
                  </a:lnTo>
                  <a:lnTo>
                    <a:pt x="28" y="373"/>
                  </a:lnTo>
                  <a:lnTo>
                    <a:pt x="46" y="361"/>
                  </a:lnTo>
                  <a:lnTo>
                    <a:pt x="62" y="347"/>
                  </a:lnTo>
                  <a:lnTo>
                    <a:pt x="78" y="333"/>
                  </a:lnTo>
                  <a:lnTo>
                    <a:pt x="92" y="317"/>
                  </a:lnTo>
                  <a:lnTo>
                    <a:pt x="105" y="298"/>
                  </a:lnTo>
                  <a:lnTo>
                    <a:pt x="117" y="280"/>
                  </a:lnTo>
                  <a:lnTo>
                    <a:pt x="127" y="260"/>
                  </a:lnTo>
                  <a:lnTo>
                    <a:pt x="136" y="241"/>
                  </a:lnTo>
                  <a:lnTo>
                    <a:pt x="136" y="241"/>
                  </a:lnTo>
                  <a:lnTo>
                    <a:pt x="135" y="252"/>
                  </a:lnTo>
                  <a:lnTo>
                    <a:pt x="132" y="263"/>
                  </a:lnTo>
                  <a:lnTo>
                    <a:pt x="129" y="273"/>
                  </a:lnTo>
                  <a:lnTo>
                    <a:pt x="125" y="284"/>
                  </a:lnTo>
                  <a:lnTo>
                    <a:pt x="121" y="295"/>
                  </a:lnTo>
                  <a:lnTo>
                    <a:pt x="115" y="305"/>
                  </a:lnTo>
                  <a:lnTo>
                    <a:pt x="109" y="314"/>
                  </a:lnTo>
                  <a:lnTo>
                    <a:pt x="102" y="323"/>
                  </a:lnTo>
                  <a:lnTo>
                    <a:pt x="95" y="333"/>
                  </a:lnTo>
                  <a:lnTo>
                    <a:pt x="86" y="341"/>
                  </a:lnTo>
                  <a:lnTo>
                    <a:pt x="76" y="349"/>
                  </a:lnTo>
                  <a:lnTo>
                    <a:pt x="67" y="357"/>
                  </a:lnTo>
                  <a:lnTo>
                    <a:pt x="56" y="364"/>
                  </a:lnTo>
                  <a:lnTo>
                    <a:pt x="45" y="371"/>
                  </a:lnTo>
                  <a:lnTo>
                    <a:pt x="33" y="377"/>
                  </a:lnTo>
                  <a:lnTo>
                    <a:pt x="21" y="382"/>
                  </a:lnTo>
                  <a:lnTo>
                    <a:pt x="20" y="384"/>
                  </a:lnTo>
                  <a:lnTo>
                    <a:pt x="20" y="384"/>
                  </a:lnTo>
                  <a:lnTo>
                    <a:pt x="19" y="384"/>
                  </a:lnTo>
                  <a:lnTo>
                    <a:pt x="19" y="384"/>
                  </a:lnTo>
                  <a:lnTo>
                    <a:pt x="20" y="380"/>
                  </a:lnTo>
                  <a:lnTo>
                    <a:pt x="22" y="378"/>
                  </a:lnTo>
                  <a:lnTo>
                    <a:pt x="22" y="378"/>
                  </a:lnTo>
                  <a:close/>
                  <a:moveTo>
                    <a:pt x="15" y="428"/>
                  </a:moveTo>
                  <a:lnTo>
                    <a:pt x="15" y="428"/>
                  </a:lnTo>
                  <a:lnTo>
                    <a:pt x="15" y="418"/>
                  </a:lnTo>
                  <a:lnTo>
                    <a:pt x="16" y="409"/>
                  </a:lnTo>
                  <a:lnTo>
                    <a:pt x="18" y="403"/>
                  </a:lnTo>
                  <a:lnTo>
                    <a:pt x="19" y="401"/>
                  </a:lnTo>
                  <a:lnTo>
                    <a:pt x="21" y="400"/>
                  </a:lnTo>
                  <a:lnTo>
                    <a:pt x="21" y="400"/>
                  </a:lnTo>
                  <a:lnTo>
                    <a:pt x="27" y="395"/>
                  </a:lnTo>
                  <a:lnTo>
                    <a:pt x="27" y="395"/>
                  </a:lnTo>
                  <a:lnTo>
                    <a:pt x="46" y="386"/>
                  </a:lnTo>
                  <a:lnTo>
                    <a:pt x="64" y="375"/>
                  </a:lnTo>
                  <a:lnTo>
                    <a:pt x="82" y="364"/>
                  </a:lnTo>
                  <a:lnTo>
                    <a:pt x="97" y="351"/>
                  </a:lnTo>
                  <a:lnTo>
                    <a:pt x="110" y="337"/>
                  </a:lnTo>
                  <a:lnTo>
                    <a:pt x="121" y="322"/>
                  </a:lnTo>
                  <a:lnTo>
                    <a:pt x="130" y="306"/>
                  </a:lnTo>
                  <a:lnTo>
                    <a:pt x="139" y="290"/>
                  </a:lnTo>
                  <a:lnTo>
                    <a:pt x="139" y="434"/>
                  </a:lnTo>
                  <a:lnTo>
                    <a:pt x="139" y="436"/>
                  </a:lnTo>
                  <a:lnTo>
                    <a:pt x="125" y="436"/>
                  </a:lnTo>
                  <a:lnTo>
                    <a:pt x="125" y="436"/>
                  </a:lnTo>
                  <a:lnTo>
                    <a:pt x="125" y="425"/>
                  </a:lnTo>
                  <a:lnTo>
                    <a:pt x="123" y="413"/>
                  </a:lnTo>
                  <a:lnTo>
                    <a:pt x="121" y="401"/>
                  </a:lnTo>
                  <a:lnTo>
                    <a:pt x="116" y="391"/>
                  </a:lnTo>
                  <a:lnTo>
                    <a:pt x="112" y="382"/>
                  </a:lnTo>
                  <a:lnTo>
                    <a:pt x="106" y="375"/>
                  </a:lnTo>
                  <a:lnTo>
                    <a:pt x="103" y="373"/>
                  </a:lnTo>
                  <a:lnTo>
                    <a:pt x="99" y="371"/>
                  </a:lnTo>
                  <a:lnTo>
                    <a:pt x="96" y="369"/>
                  </a:lnTo>
                  <a:lnTo>
                    <a:pt x="91" y="369"/>
                  </a:lnTo>
                  <a:lnTo>
                    <a:pt x="91" y="369"/>
                  </a:lnTo>
                  <a:lnTo>
                    <a:pt x="87" y="369"/>
                  </a:lnTo>
                  <a:lnTo>
                    <a:pt x="83" y="371"/>
                  </a:lnTo>
                  <a:lnTo>
                    <a:pt x="79" y="373"/>
                  </a:lnTo>
                  <a:lnTo>
                    <a:pt x="76" y="375"/>
                  </a:lnTo>
                  <a:lnTo>
                    <a:pt x="71" y="382"/>
                  </a:lnTo>
                  <a:lnTo>
                    <a:pt x="65" y="391"/>
                  </a:lnTo>
                  <a:lnTo>
                    <a:pt x="62" y="401"/>
                  </a:lnTo>
                  <a:lnTo>
                    <a:pt x="60" y="413"/>
                  </a:lnTo>
                  <a:lnTo>
                    <a:pt x="58" y="425"/>
                  </a:lnTo>
                  <a:lnTo>
                    <a:pt x="57" y="436"/>
                  </a:lnTo>
                  <a:lnTo>
                    <a:pt x="15" y="436"/>
                  </a:lnTo>
                  <a:lnTo>
                    <a:pt x="15" y="436"/>
                  </a:lnTo>
                  <a:lnTo>
                    <a:pt x="15" y="428"/>
                  </a:lnTo>
                  <a:lnTo>
                    <a:pt x="15" y="428"/>
                  </a:lnTo>
                  <a:close/>
                  <a:moveTo>
                    <a:pt x="111" y="436"/>
                  </a:moveTo>
                  <a:lnTo>
                    <a:pt x="72" y="436"/>
                  </a:lnTo>
                  <a:lnTo>
                    <a:pt x="72" y="436"/>
                  </a:lnTo>
                  <a:lnTo>
                    <a:pt x="72" y="426"/>
                  </a:lnTo>
                  <a:lnTo>
                    <a:pt x="74" y="416"/>
                  </a:lnTo>
                  <a:lnTo>
                    <a:pt x="75" y="406"/>
                  </a:lnTo>
                  <a:lnTo>
                    <a:pt x="78" y="399"/>
                  </a:lnTo>
                  <a:lnTo>
                    <a:pt x="81" y="392"/>
                  </a:lnTo>
                  <a:lnTo>
                    <a:pt x="84" y="388"/>
                  </a:lnTo>
                  <a:lnTo>
                    <a:pt x="87" y="385"/>
                  </a:lnTo>
                  <a:lnTo>
                    <a:pt x="91" y="384"/>
                  </a:lnTo>
                  <a:lnTo>
                    <a:pt x="91" y="384"/>
                  </a:lnTo>
                  <a:lnTo>
                    <a:pt x="95" y="385"/>
                  </a:lnTo>
                  <a:lnTo>
                    <a:pt x="99" y="388"/>
                  </a:lnTo>
                  <a:lnTo>
                    <a:pt x="102" y="392"/>
                  </a:lnTo>
                  <a:lnTo>
                    <a:pt x="104" y="399"/>
                  </a:lnTo>
                  <a:lnTo>
                    <a:pt x="108" y="406"/>
                  </a:lnTo>
                  <a:lnTo>
                    <a:pt x="109" y="416"/>
                  </a:lnTo>
                  <a:lnTo>
                    <a:pt x="111" y="426"/>
                  </a:lnTo>
                  <a:lnTo>
                    <a:pt x="111" y="436"/>
                  </a:lnTo>
                  <a:lnTo>
                    <a:pt x="111" y="436"/>
                  </a:lnTo>
                  <a:close/>
                  <a:moveTo>
                    <a:pt x="111" y="460"/>
                  </a:moveTo>
                  <a:lnTo>
                    <a:pt x="72" y="460"/>
                  </a:lnTo>
                  <a:lnTo>
                    <a:pt x="72" y="460"/>
                  </a:lnTo>
                  <a:lnTo>
                    <a:pt x="72" y="450"/>
                  </a:lnTo>
                  <a:lnTo>
                    <a:pt x="111" y="450"/>
                  </a:lnTo>
                  <a:lnTo>
                    <a:pt x="111" y="450"/>
                  </a:lnTo>
                  <a:lnTo>
                    <a:pt x="111" y="460"/>
                  </a:lnTo>
                  <a:lnTo>
                    <a:pt x="111" y="460"/>
                  </a:lnTo>
                  <a:close/>
                  <a:moveTo>
                    <a:pt x="153" y="461"/>
                  </a:moveTo>
                  <a:lnTo>
                    <a:pt x="153" y="461"/>
                  </a:lnTo>
                  <a:lnTo>
                    <a:pt x="152" y="448"/>
                  </a:lnTo>
                  <a:lnTo>
                    <a:pt x="153" y="448"/>
                  </a:lnTo>
                  <a:lnTo>
                    <a:pt x="244" y="448"/>
                  </a:lnTo>
                  <a:lnTo>
                    <a:pt x="245" y="448"/>
                  </a:lnTo>
                  <a:lnTo>
                    <a:pt x="245" y="448"/>
                  </a:lnTo>
                  <a:lnTo>
                    <a:pt x="244" y="461"/>
                  </a:lnTo>
                  <a:lnTo>
                    <a:pt x="153" y="461"/>
                  </a:lnTo>
                  <a:close/>
                  <a:moveTo>
                    <a:pt x="325" y="460"/>
                  </a:moveTo>
                  <a:lnTo>
                    <a:pt x="286" y="460"/>
                  </a:lnTo>
                  <a:lnTo>
                    <a:pt x="286" y="460"/>
                  </a:lnTo>
                  <a:lnTo>
                    <a:pt x="285" y="450"/>
                  </a:lnTo>
                  <a:lnTo>
                    <a:pt x="325" y="450"/>
                  </a:lnTo>
                  <a:lnTo>
                    <a:pt x="325" y="450"/>
                  </a:lnTo>
                  <a:lnTo>
                    <a:pt x="325" y="460"/>
                  </a:lnTo>
                  <a:lnTo>
                    <a:pt x="325" y="460"/>
                  </a:lnTo>
                  <a:close/>
                  <a:moveTo>
                    <a:pt x="286" y="436"/>
                  </a:moveTo>
                  <a:lnTo>
                    <a:pt x="286" y="436"/>
                  </a:lnTo>
                  <a:lnTo>
                    <a:pt x="286" y="426"/>
                  </a:lnTo>
                  <a:lnTo>
                    <a:pt x="288" y="416"/>
                  </a:lnTo>
                  <a:lnTo>
                    <a:pt x="289" y="406"/>
                  </a:lnTo>
                  <a:lnTo>
                    <a:pt x="292" y="399"/>
                  </a:lnTo>
                  <a:lnTo>
                    <a:pt x="294" y="392"/>
                  </a:lnTo>
                  <a:lnTo>
                    <a:pt x="298" y="388"/>
                  </a:lnTo>
                  <a:lnTo>
                    <a:pt x="301" y="385"/>
                  </a:lnTo>
                  <a:lnTo>
                    <a:pt x="305" y="384"/>
                  </a:lnTo>
                  <a:lnTo>
                    <a:pt x="305" y="384"/>
                  </a:lnTo>
                  <a:lnTo>
                    <a:pt x="308" y="385"/>
                  </a:lnTo>
                  <a:lnTo>
                    <a:pt x="313" y="388"/>
                  </a:lnTo>
                  <a:lnTo>
                    <a:pt x="316" y="392"/>
                  </a:lnTo>
                  <a:lnTo>
                    <a:pt x="318" y="399"/>
                  </a:lnTo>
                  <a:lnTo>
                    <a:pt x="320" y="406"/>
                  </a:lnTo>
                  <a:lnTo>
                    <a:pt x="322" y="416"/>
                  </a:lnTo>
                  <a:lnTo>
                    <a:pt x="325" y="426"/>
                  </a:lnTo>
                  <a:lnTo>
                    <a:pt x="325" y="436"/>
                  </a:lnTo>
                  <a:lnTo>
                    <a:pt x="286" y="436"/>
                  </a:lnTo>
                  <a:close/>
                  <a:moveTo>
                    <a:pt x="339" y="436"/>
                  </a:moveTo>
                  <a:lnTo>
                    <a:pt x="339" y="436"/>
                  </a:lnTo>
                  <a:lnTo>
                    <a:pt x="339" y="425"/>
                  </a:lnTo>
                  <a:lnTo>
                    <a:pt x="337" y="413"/>
                  </a:lnTo>
                  <a:lnTo>
                    <a:pt x="334" y="401"/>
                  </a:lnTo>
                  <a:lnTo>
                    <a:pt x="330" y="391"/>
                  </a:lnTo>
                  <a:lnTo>
                    <a:pt x="326" y="382"/>
                  </a:lnTo>
                  <a:lnTo>
                    <a:pt x="320" y="375"/>
                  </a:lnTo>
                  <a:lnTo>
                    <a:pt x="317" y="373"/>
                  </a:lnTo>
                  <a:lnTo>
                    <a:pt x="313" y="371"/>
                  </a:lnTo>
                  <a:lnTo>
                    <a:pt x="310" y="369"/>
                  </a:lnTo>
                  <a:lnTo>
                    <a:pt x="305" y="369"/>
                  </a:lnTo>
                  <a:lnTo>
                    <a:pt x="305" y="369"/>
                  </a:lnTo>
                  <a:lnTo>
                    <a:pt x="301" y="369"/>
                  </a:lnTo>
                  <a:lnTo>
                    <a:pt x="297" y="371"/>
                  </a:lnTo>
                  <a:lnTo>
                    <a:pt x="293" y="373"/>
                  </a:lnTo>
                  <a:lnTo>
                    <a:pt x="290" y="375"/>
                  </a:lnTo>
                  <a:lnTo>
                    <a:pt x="285" y="382"/>
                  </a:lnTo>
                  <a:lnTo>
                    <a:pt x="279" y="391"/>
                  </a:lnTo>
                  <a:lnTo>
                    <a:pt x="276" y="401"/>
                  </a:lnTo>
                  <a:lnTo>
                    <a:pt x="274" y="413"/>
                  </a:lnTo>
                  <a:lnTo>
                    <a:pt x="272" y="425"/>
                  </a:lnTo>
                  <a:lnTo>
                    <a:pt x="271" y="436"/>
                  </a:lnTo>
                  <a:lnTo>
                    <a:pt x="258" y="436"/>
                  </a:lnTo>
                  <a:lnTo>
                    <a:pt x="258" y="434"/>
                  </a:lnTo>
                  <a:lnTo>
                    <a:pt x="258" y="292"/>
                  </a:lnTo>
                  <a:lnTo>
                    <a:pt x="258" y="292"/>
                  </a:lnTo>
                  <a:lnTo>
                    <a:pt x="266" y="308"/>
                  </a:lnTo>
                  <a:lnTo>
                    <a:pt x="276" y="323"/>
                  </a:lnTo>
                  <a:lnTo>
                    <a:pt x="288" y="337"/>
                  </a:lnTo>
                  <a:lnTo>
                    <a:pt x="301" y="351"/>
                  </a:lnTo>
                  <a:lnTo>
                    <a:pt x="316" y="364"/>
                  </a:lnTo>
                  <a:lnTo>
                    <a:pt x="332" y="376"/>
                  </a:lnTo>
                  <a:lnTo>
                    <a:pt x="351" y="386"/>
                  </a:lnTo>
                  <a:lnTo>
                    <a:pt x="370" y="395"/>
                  </a:lnTo>
                  <a:lnTo>
                    <a:pt x="375" y="400"/>
                  </a:lnTo>
                  <a:lnTo>
                    <a:pt x="375" y="400"/>
                  </a:lnTo>
                  <a:lnTo>
                    <a:pt x="379" y="403"/>
                  </a:lnTo>
                  <a:lnTo>
                    <a:pt x="381" y="409"/>
                  </a:lnTo>
                  <a:lnTo>
                    <a:pt x="382" y="418"/>
                  </a:lnTo>
                  <a:lnTo>
                    <a:pt x="382" y="427"/>
                  </a:lnTo>
                  <a:lnTo>
                    <a:pt x="382" y="427"/>
                  </a:lnTo>
                  <a:lnTo>
                    <a:pt x="382" y="436"/>
                  </a:lnTo>
                  <a:lnTo>
                    <a:pt x="339" y="4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/>
            </a:p>
          </p:txBody>
        </p:sp>
        <p:sp>
          <p:nvSpPr>
            <p:cNvPr id="24" name="Freeform 36"/>
            <p:cNvSpPr>
              <a:spLocks/>
            </p:cNvSpPr>
            <p:nvPr/>
          </p:nvSpPr>
          <p:spPr bwMode="auto">
            <a:xfrm>
              <a:off x="4313238" y="3270250"/>
              <a:ext cx="106363" cy="34925"/>
            </a:xfrm>
            <a:custGeom>
              <a:avLst/>
              <a:gdLst>
                <a:gd fmla="*/ 13 w 67" name="T0"/>
                <a:gd fmla="*/ 20 h 22" name="T1"/>
                <a:gd fmla="*/ 13 w 67" name="T2"/>
                <a:gd fmla="*/ 20 h 22" name="T3"/>
                <a:gd fmla="*/ 15 w 67" name="T4"/>
                <a:gd fmla="*/ 18 h 22" name="T5"/>
                <a:gd fmla="*/ 20 w 67" name="T6"/>
                <a:gd fmla="*/ 16 h 22" name="T7"/>
                <a:gd fmla="*/ 26 w 67" name="T8"/>
                <a:gd fmla="*/ 15 h 22" name="T9"/>
                <a:gd fmla="*/ 33 w 67" name="T10"/>
                <a:gd fmla="*/ 14 h 22" name="T11"/>
                <a:gd fmla="*/ 33 w 67" name="T12"/>
                <a:gd fmla="*/ 14 h 22" name="T13"/>
                <a:gd fmla="*/ 41 w 67" name="T14"/>
                <a:gd fmla="*/ 15 h 22" name="T15"/>
                <a:gd fmla="*/ 46 w 67" name="T16"/>
                <a:gd fmla="*/ 16 h 22" name="T17"/>
                <a:gd fmla="*/ 52 w 67" name="T18"/>
                <a:gd fmla="*/ 18 h 22" name="T19"/>
                <a:gd fmla="*/ 54 w 67" name="T20"/>
                <a:gd fmla="*/ 20 h 22" name="T21"/>
                <a:gd fmla="*/ 54 w 67" name="T22"/>
                <a:gd fmla="*/ 20 h 22" name="T23"/>
                <a:gd fmla="*/ 57 w 67" name="T24"/>
                <a:gd fmla="*/ 22 h 22" name="T25"/>
                <a:gd fmla="*/ 59 w 67" name="T26"/>
                <a:gd fmla="*/ 22 h 22" name="T27"/>
                <a:gd fmla="*/ 59 w 67" name="T28"/>
                <a:gd fmla="*/ 22 h 22" name="T29"/>
                <a:gd fmla="*/ 62 w 67" name="T30"/>
                <a:gd fmla="*/ 22 h 22" name="T31"/>
                <a:gd fmla="*/ 65 w 67" name="T32"/>
                <a:gd fmla="*/ 20 h 22" name="T33"/>
                <a:gd fmla="*/ 65 w 67" name="T34"/>
                <a:gd fmla="*/ 20 h 22" name="T35"/>
                <a:gd fmla="*/ 66 w 67" name="T36"/>
                <a:gd fmla="*/ 18 h 22" name="T37"/>
                <a:gd fmla="*/ 67 w 67" name="T38"/>
                <a:gd fmla="*/ 16 h 22" name="T39"/>
                <a:gd fmla="*/ 66 w 67" name="T40"/>
                <a:gd fmla="*/ 13 h 22" name="T41"/>
                <a:gd fmla="*/ 65 w 67" name="T42"/>
                <a:gd fmla="*/ 10 h 22" name="T43"/>
                <a:gd fmla="*/ 65 w 67" name="T44"/>
                <a:gd fmla="*/ 10 h 22" name="T45"/>
                <a:gd fmla="*/ 59 w 67" name="T46"/>
                <a:gd fmla="*/ 6 h 22" name="T47"/>
                <a:gd fmla="*/ 52 w 67" name="T48"/>
                <a:gd fmla="*/ 3 h 22" name="T49"/>
                <a:gd fmla="*/ 43 w 67" name="T50"/>
                <a:gd fmla="*/ 1 h 22" name="T51"/>
                <a:gd fmla="*/ 33 w 67" name="T52"/>
                <a:gd fmla="*/ 0 h 22" name="T53"/>
                <a:gd fmla="*/ 33 w 67" name="T54"/>
                <a:gd fmla="*/ 0 h 22" name="T55"/>
                <a:gd fmla="*/ 24 w 67" name="T56"/>
                <a:gd fmla="*/ 1 h 22" name="T57"/>
                <a:gd fmla="*/ 15 w 67" name="T58"/>
                <a:gd fmla="*/ 3 h 22" name="T59"/>
                <a:gd fmla="*/ 7 w 67" name="T60"/>
                <a:gd fmla="*/ 6 h 22" name="T61"/>
                <a:gd fmla="*/ 2 w 67" name="T62"/>
                <a:gd fmla="*/ 10 h 22" name="T63"/>
                <a:gd fmla="*/ 2 w 67" name="T64"/>
                <a:gd fmla="*/ 10 h 22" name="T65"/>
                <a:gd fmla="*/ 1 w 67" name="T66"/>
                <a:gd fmla="*/ 13 h 22" name="T67"/>
                <a:gd fmla="*/ 0 w 67" name="T68"/>
                <a:gd fmla="*/ 16 h 22" name="T69"/>
                <a:gd fmla="*/ 1 w 67" name="T70"/>
                <a:gd fmla="*/ 18 h 22" name="T71"/>
                <a:gd fmla="*/ 2 w 67" name="T72"/>
                <a:gd fmla="*/ 20 h 22" name="T73"/>
                <a:gd fmla="*/ 2 w 67" name="T74"/>
                <a:gd fmla="*/ 20 h 22" name="T75"/>
                <a:gd fmla="*/ 5 w 67" name="T76"/>
                <a:gd fmla="*/ 22 h 22" name="T77"/>
                <a:gd fmla="*/ 7 w 67" name="T78"/>
                <a:gd fmla="*/ 22 h 22" name="T79"/>
                <a:gd fmla="*/ 10 w 67" name="T80"/>
                <a:gd fmla="*/ 21 h 22" name="T81"/>
                <a:gd fmla="*/ 13 w 67" name="T82"/>
                <a:gd fmla="*/ 20 h 22" name="T83"/>
                <a:gd fmla="*/ 13 w 67" name="T84"/>
                <a:gd fmla="*/ 20 h 22" name="T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b="b" l="0" r="r" t="0"/>
              <a:pathLst>
                <a:path h="22" w="67">
                  <a:moveTo>
                    <a:pt x="13" y="20"/>
                  </a:moveTo>
                  <a:lnTo>
                    <a:pt x="13" y="20"/>
                  </a:lnTo>
                  <a:lnTo>
                    <a:pt x="15" y="18"/>
                  </a:lnTo>
                  <a:lnTo>
                    <a:pt x="20" y="16"/>
                  </a:lnTo>
                  <a:lnTo>
                    <a:pt x="26" y="15"/>
                  </a:lnTo>
                  <a:lnTo>
                    <a:pt x="33" y="14"/>
                  </a:lnTo>
                  <a:lnTo>
                    <a:pt x="33" y="14"/>
                  </a:lnTo>
                  <a:lnTo>
                    <a:pt x="41" y="15"/>
                  </a:lnTo>
                  <a:lnTo>
                    <a:pt x="46" y="16"/>
                  </a:lnTo>
                  <a:lnTo>
                    <a:pt x="52" y="18"/>
                  </a:lnTo>
                  <a:lnTo>
                    <a:pt x="54" y="20"/>
                  </a:lnTo>
                  <a:lnTo>
                    <a:pt x="54" y="20"/>
                  </a:lnTo>
                  <a:lnTo>
                    <a:pt x="57" y="22"/>
                  </a:lnTo>
                  <a:lnTo>
                    <a:pt x="59" y="22"/>
                  </a:lnTo>
                  <a:lnTo>
                    <a:pt x="59" y="22"/>
                  </a:lnTo>
                  <a:lnTo>
                    <a:pt x="62" y="22"/>
                  </a:lnTo>
                  <a:lnTo>
                    <a:pt x="65" y="20"/>
                  </a:lnTo>
                  <a:lnTo>
                    <a:pt x="65" y="20"/>
                  </a:lnTo>
                  <a:lnTo>
                    <a:pt x="66" y="18"/>
                  </a:lnTo>
                  <a:lnTo>
                    <a:pt x="67" y="16"/>
                  </a:lnTo>
                  <a:lnTo>
                    <a:pt x="66" y="13"/>
                  </a:lnTo>
                  <a:lnTo>
                    <a:pt x="65" y="10"/>
                  </a:lnTo>
                  <a:lnTo>
                    <a:pt x="65" y="10"/>
                  </a:lnTo>
                  <a:lnTo>
                    <a:pt x="59" y="6"/>
                  </a:lnTo>
                  <a:lnTo>
                    <a:pt x="52" y="3"/>
                  </a:lnTo>
                  <a:lnTo>
                    <a:pt x="43" y="1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24" y="1"/>
                  </a:lnTo>
                  <a:lnTo>
                    <a:pt x="15" y="3"/>
                  </a:lnTo>
                  <a:lnTo>
                    <a:pt x="7" y="6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1" y="13"/>
                  </a:lnTo>
                  <a:lnTo>
                    <a:pt x="0" y="16"/>
                  </a:lnTo>
                  <a:lnTo>
                    <a:pt x="1" y="18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5" y="22"/>
                  </a:lnTo>
                  <a:lnTo>
                    <a:pt x="7" y="22"/>
                  </a:lnTo>
                  <a:lnTo>
                    <a:pt x="10" y="21"/>
                  </a:lnTo>
                  <a:lnTo>
                    <a:pt x="13" y="20"/>
                  </a:lnTo>
                  <a:lnTo>
                    <a:pt x="13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/>
            </a:p>
          </p:txBody>
        </p:sp>
      </p:grpSp>
      <p:sp>
        <p:nvSpPr>
          <p:cNvPr id="30" name="矩形 29"/>
          <p:cNvSpPr/>
          <p:nvPr/>
        </p:nvSpPr>
        <p:spPr>
          <a:xfrm>
            <a:off x="330480" y="212915"/>
            <a:ext cx="2993127" cy="461665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indent="-342900" marL="342900">
              <a:buFont charset="2" panose="05000000000000000000" pitchFamily="2" typeface="Wingdings"/>
              <a:buChar char="Ø"/>
            </a:pPr>
            <a:r>
              <a:rPr altLang="en-US" dirty="0" lang="zh-CN" smtClean="0" sz="2400">
                <a:gradFill>
                  <a:gsLst>
                    <a:gs pos="0">
                      <a:schemeClr val="bg1"/>
                    </a:gs>
                    <a:gs pos="100000">
                      <a:srgbClr val="2A9995"/>
                    </a:gs>
                  </a:gsLst>
                  <a:lin ang="5400000" scaled="1"/>
                </a:gradFill>
                <a:effectLst>
                  <a:glow rad="88900">
                    <a:srgbClr val="073780">
                      <a:alpha val="58000"/>
                    </a:srgbClr>
                  </a:glow>
                </a:effectLst>
                <a:latin charset="-122" panose="02010609000101010101" pitchFamily="49" typeface="经典综艺体简"/>
                <a:ea charset="-122" panose="02010609000101010101" pitchFamily="49" typeface="经典综艺体简"/>
                <a:cs charset="-122" panose="02010609000101010101" pitchFamily="49" typeface="经典综艺体简"/>
              </a:rPr>
              <a:t>单击此处添加目录</a:t>
            </a:r>
            <a:endParaRPr altLang="en-US" dirty="0" lang="zh-CN" sz="2400">
              <a:gradFill>
                <a:gsLst>
                  <a:gs pos="0">
                    <a:schemeClr val="bg1"/>
                  </a:gs>
                  <a:gs pos="100000">
                    <a:srgbClr val="2A9995"/>
                  </a:gs>
                </a:gsLst>
                <a:lin ang="5400000" scaled="1"/>
              </a:gradFill>
              <a:effectLst>
                <a:glow rad="88900">
                  <a:srgbClr val="073780">
                    <a:alpha val="58000"/>
                  </a:srgbClr>
                </a:glow>
              </a:effectLst>
              <a:latin charset="-122" panose="02010609000101010101" pitchFamily="49" typeface="经典综艺体简"/>
              <a:ea charset="-122" panose="02010609000101010101" pitchFamily="49" typeface="经典综艺体简"/>
              <a:cs charset="-122" panose="02010609000101010101" pitchFamily="49" typeface="经典综艺体简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3279157" y="406302"/>
            <a:ext cx="240039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 lvl="0"/>
            <a:r>
              <a:rPr altLang="zh-CN" dirty="0" i="1" lang="en-US" smtClean="0" sz="1050">
                <a:solidFill>
                  <a:schemeClr val="bg1">
                    <a:alpha val="7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604020202020204" pitchFamily="34" typeface="Arial"/>
                <a:cs charset="0" panose="020B0604020202020204" pitchFamily="34" typeface="Arial"/>
              </a:rPr>
              <a:t>DAN </a:t>
            </a:r>
            <a:r>
              <a:rPr altLang="zh-CN" dirty="0" err="1" i="1" lang="en-US" smtClean="0" sz="1050">
                <a:solidFill>
                  <a:schemeClr val="bg1">
                    <a:alpha val="7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604020202020204" pitchFamily="34" typeface="Arial"/>
                <a:cs charset="0" panose="020B0604020202020204" pitchFamily="34" typeface="Arial"/>
              </a:rPr>
              <a:t>JI</a:t>
            </a:r>
            <a:r>
              <a:rPr altLang="zh-CN" dirty="0" i="1" lang="en-US" smtClean="0" sz="1050">
                <a:solidFill>
                  <a:schemeClr val="bg1">
                    <a:alpha val="7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604020202020204" pitchFamily="34" typeface="Arial"/>
                <a:cs charset="0" panose="020B0604020202020204" pitchFamily="34" typeface="Arial"/>
              </a:rPr>
              <a:t> CI CHU </a:t>
            </a:r>
            <a:r>
              <a:rPr altLang="zh-CN" dirty="0" err="1" i="1" lang="en-US" smtClean="0" sz="1050">
                <a:solidFill>
                  <a:schemeClr val="bg1">
                    <a:alpha val="7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604020202020204" pitchFamily="34" typeface="Arial"/>
                <a:cs charset="0" panose="020B0604020202020204" pitchFamily="34" typeface="Arial"/>
              </a:rPr>
              <a:t>TIAN</a:t>
            </a:r>
            <a:r>
              <a:rPr altLang="zh-CN" dirty="0" i="1" lang="en-US" smtClean="0" sz="1050">
                <a:solidFill>
                  <a:schemeClr val="bg1">
                    <a:alpha val="7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604020202020204" pitchFamily="34" typeface="Arial"/>
                <a:cs charset="0" panose="020B0604020202020204" pitchFamily="34" typeface="Arial"/>
              </a:rPr>
              <a:t> </a:t>
            </a:r>
            <a:r>
              <a:rPr altLang="zh-CN" dirty="0" err="1" i="1" lang="en-US" smtClean="0" sz="1050">
                <a:solidFill>
                  <a:schemeClr val="bg1">
                    <a:alpha val="7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604020202020204" pitchFamily="34" typeface="Arial"/>
                <a:cs charset="0" panose="020B0604020202020204" pitchFamily="34" typeface="Arial"/>
              </a:rPr>
              <a:t>JIA</a:t>
            </a:r>
            <a:r>
              <a:rPr altLang="zh-CN" dirty="0" i="1" lang="en-US" smtClean="0" sz="1050">
                <a:solidFill>
                  <a:schemeClr val="bg1">
                    <a:alpha val="7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604020202020204" pitchFamily="34" typeface="Arial"/>
                <a:cs charset="0" panose="020B0604020202020204" pitchFamily="34" typeface="Arial"/>
              </a:rPr>
              <a:t> YING WEN</a:t>
            </a:r>
            <a:endParaRPr altLang="en-US" dirty="0" i="1" lang="zh-CN" sz="1050">
              <a:solidFill>
                <a:schemeClr val="bg1">
                  <a:alpha val="70000"/>
                </a:schemeClr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charset="0" panose="020B0604020202020204" pitchFamily="34" typeface="Arial"/>
              <a:cs charset="0" panose="020B0604020202020204" pitchFamily="34" typeface="Arial"/>
            </a:endParaRPr>
          </a:p>
        </p:txBody>
      </p:sp>
      <p:cxnSp>
        <p:nvCxnSpPr>
          <p:cNvPr id="32" name="直接连接符 31"/>
          <p:cNvCxnSpPr/>
          <p:nvPr/>
        </p:nvCxnSpPr>
        <p:spPr>
          <a:xfrm>
            <a:off x="0" y="935079"/>
            <a:ext cx="11273869" cy="0"/>
          </a:xfrm>
          <a:prstGeom prst="line">
            <a:avLst/>
          </a:prstGeom>
          <a:ln w="12700">
            <a:gradFill flip="none" rotWithShape="1">
              <a:gsLst>
                <a:gs pos="59000">
                  <a:schemeClr val="bg1">
                    <a:alpha val="21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组合 32"/>
          <p:cNvGrpSpPr/>
          <p:nvPr/>
        </p:nvGrpSpPr>
        <p:grpSpPr>
          <a:xfrm flipH="1">
            <a:off x="0" y="780260"/>
            <a:ext cx="5724000" cy="78378"/>
            <a:chOff x="6911145" y="6507480"/>
            <a:chExt cx="4984946" cy="78378"/>
          </a:xfrm>
        </p:grpSpPr>
        <p:sp>
          <p:nvSpPr>
            <p:cNvPr id="34" name="任意多边形 33"/>
            <p:cNvSpPr/>
            <p:nvPr/>
          </p:nvSpPr>
          <p:spPr>
            <a:xfrm flipH="1" flipV="1">
              <a:off x="10182596" y="6507480"/>
              <a:ext cx="1713495" cy="78378"/>
            </a:xfrm>
            <a:custGeom>
              <a:avLst/>
              <a:gdLst>
                <a:gd fmla="*/ 1585578 w 1713495" name="connsiteX0"/>
                <a:gd fmla="*/ 78378 h 78378" name="connsiteY0"/>
                <a:gd fmla="*/ 0 w 1713495" name="connsiteX1"/>
                <a:gd fmla="*/ 78378 h 78378" name="connsiteY1"/>
                <a:gd fmla="*/ 0 w 1713495" name="connsiteX2"/>
                <a:gd fmla="*/ 0 h 78378" name="connsiteY2"/>
                <a:gd fmla="*/ 1713495 w 1713495" name="connsiteX3"/>
                <a:gd fmla="*/ 0 h 78378" name="connsiteY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78378" w="1713495">
                  <a:moveTo>
                    <a:pt x="1585578" y="78378"/>
                  </a:moveTo>
                  <a:lnTo>
                    <a:pt x="0" y="78378"/>
                  </a:lnTo>
                  <a:lnTo>
                    <a:pt x="0" y="0"/>
                  </a:lnTo>
                  <a:lnTo>
                    <a:pt x="1713495" y="0"/>
                  </a:lnTo>
                  <a:close/>
                </a:path>
              </a:pathLst>
            </a:custGeom>
            <a:solidFill>
              <a:srgbClr val="61D6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5" name="平行四边形 34"/>
            <p:cNvSpPr/>
            <p:nvPr/>
          </p:nvSpPr>
          <p:spPr>
            <a:xfrm flipH="1" flipV="1">
              <a:off x="8909105" y="6507480"/>
              <a:ext cx="1296000" cy="78378"/>
            </a:xfrm>
            <a:prstGeom prst="parallelogram">
              <a:avLst>
                <a:gd fmla="val 163205" name="adj"/>
              </a:avLst>
            </a:prstGeom>
            <a:solidFill>
              <a:srgbClr val="61D6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6" name="平行四边形 35"/>
            <p:cNvSpPr/>
            <p:nvPr/>
          </p:nvSpPr>
          <p:spPr>
            <a:xfrm flipH="1" flipV="1">
              <a:off x="8031615" y="6507480"/>
              <a:ext cx="900000" cy="78378"/>
            </a:xfrm>
            <a:prstGeom prst="parallelogram">
              <a:avLst>
                <a:gd fmla="val 163205" name="adj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7" name="平行四边形 36"/>
            <p:cNvSpPr/>
            <p:nvPr/>
          </p:nvSpPr>
          <p:spPr>
            <a:xfrm flipH="1" flipV="1">
              <a:off x="7658125" y="6507480"/>
              <a:ext cx="396000" cy="78378"/>
            </a:xfrm>
            <a:prstGeom prst="parallelogram">
              <a:avLst>
                <a:gd fmla="val 163205" name="adj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8" name="平行四边形 37"/>
            <p:cNvSpPr/>
            <p:nvPr/>
          </p:nvSpPr>
          <p:spPr>
            <a:xfrm flipH="1" flipV="1">
              <a:off x="7284635" y="6507480"/>
              <a:ext cx="396000" cy="78378"/>
            </a:xfrm>
            <a:prstGeom prst="parallelogram">
              <a:avLst>
                <a:gd fmla="val 163205" name="adj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9" name="平行四边形 38"/>
            <p:cNvSpPr/>
            <p:nvPr/>
          </p:nvSpPr>
          <p:spPr>
            <a:xfrm flipH="1" flipV="1">
              <a:off x="6911145" y="6507480"/>
              <a:ext cx="396000" cy="78378"/>
            </a:xfrm>
            <a:prstGeom prst="parallelogram">
              <a:avLst>
                <a:gd fmla="val 163205" name="adj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</p:spTree>
    <p:extLst>
      <p:ext uri="{BB962C8B-B14F-4D97-AF65-F5344CB8AC3E}">
        <p14:creationId xmlns:p14="http://schemas.microsoft.com/office/powerpoint/2010/main" val="9439604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250" spd="slow">
        <p15:prstTrans prst="airplan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bldStep="gridLegend" categoryIdx="-3" seriesIdx="-3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3">
                                            <p:graphicEl>
                                              <a:chart bldStep="gridLegend" categoryIdx="-3" seriesIdx="-3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bldStep="series" categoryIdx="-4" seriesIdx="0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1"/>
                                        <p:tgtEl>
                                          <p:spTgt spid="3">
                                            <p:graphicEl>
                                              <a:chart bldStep="series" categoryIdx="-4" seriesIdx="0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bldStep="series" categoryIdx="-4" seriesIdx="1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5"/>
                                        <p:tgtEl>
                                          <p:spTgt spid="3">
                                            <p:graphicEl>
                                              <a:chart bldStep="series" categoryIdx="-4" seriesIdx="1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>
                            <p:stCondLst>
                              <p:cond delay="1500"/>
                            </p:stCondLst>
                            <p:childTnLst>
                              <p:par>
                                <p:cTn fill="hold" id="1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1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3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3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8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3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8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9" nodeType="with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3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nimBg="1" grpId="0" spid="2"/>
      <p:bldGraphic grpId="0" spid="3" uiExpand="1">
        <p:bldSub>
          <a:bldChart bld="series"/>
        </p:bldSub>
      </p:bldGraphic>
      <p:bldP grpId="0" spid="12"/>
      <p:bldP grpId="0" spid="13"/>
      <p:bldP grpId="0" spid="15"/>
      <p:bldP grpId="0" spid="16"/>
      <p:bldP animBg="1" grpId="0" spid="18"/>
      <p:bldP animBg="1" grpId="0" spid="19"/>
      <p:bldP animBg="1" grpId="0" spid="21"/>
    </p:bld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descr="e7d195523061f1c0f55f9af68525816972d868573ada39bc763F3977967589A5F92C178830C92595A6CE4D0132F8C206B2B04C416AAA86B7FD80AB023F78DAEB544E2F013E11B2B95AD21703D1C90034A379EC9026EFAAF5D8D3F6EDD7215B018FE0102BB6E81C77B4FC3B86DE99B2AEE72277B97A45A4806D6C6F5344FAE938A90E129ED8BB004F34E789595D5D5B93" id="2" name="Group 10"/>
          <p:cNvGrpSpPr/>
          <p:nvPr/>
        </p:nvGrpSpPr>
        <p:grpSpPr>
          <a:xfrm>
            <a:off x="5467106" y="2469476"/>
            <a:ext cx="1309476" cy="2522751"/>
            <a:chOff x="5084746" y="1980098"/>
            <a:chExt cx="2022667" cy="3896738"/>
          </a:xfrm>
        </p:grpSpPr>
        <p:sp>
          <p:nvSpPr>
            <p:cNvPr id="3" name="Freeform 15"/>
            <p:cNvSpPr>
              <a:spLocks/>
            </p:cNvSpPr>
            <p:nvPr/>
          </p:nvSpPr>
          <p:spPr bwMode="auto">
            <a:xfrm>
              <a:off x="5445521" y="4484852"/>
              <a:ext cx="1303004" cy="563544"/>
            </a:xfrm>
            <a:custGeom>
              <a:avLst/>
              <a:gdLst>
                <a:gd fmla="*/ 63 w 537" name="T0"/>
                <a:gd fmla="*/ 120 h 233" name="T1"/>
                <a:gd fmla="*/ 448 w 537" name="T2"/>
                <a:gd fmla="*/ 17 h 233" name="T3"/>
                <a:gd fmla="*/ 473 w 537" name="T4"/>
                <a:gd fmla="*/ 113 h 233" name="T5"/>
                <a:gd fmla="*/ 89 w 537" name="T6"/>
                <a:gd fmla="*/ 216 h 233" name="T7"/>
                <a:gd fmla="*/ 63 w 537" name="T8"/>
                <a:gd fmla="*/ 120 h 233" name="T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33" w="537">
                  <a:moveTo>
                    <a:pt x="63" y="120"/>
                  </a:moveTo>
                  <a:cubicBezTo>
                    <a:pt x="448" y="17"/>
                    <a:pt x="448" y="17"/>
                    <a:pt x="448" y="17"/>
                  </a:cubicBezTo>
                  <a:cubicBezTo>
                    <a:pt x="511" y="0"/>
                    <a:pt x="537" y="96"/>
                    <a:pt x="473" y="113"/>
                  </a:cubicBezTo>
                  <a:cubicBezTo>
                    <a:pt x="89" y="216"/>
                    <a:pt x="89" y="216"/>
                    <a:pt x="89" y="216"/>
                  </a:cubicBezTo>
                  <a:cubicBezTo>
                    <a:pt x="25" y="233"/>
                    <a:pt x="0" y="137"/>
                    <a:pt x="63" y="120"/>
                  </a:cubicBezTo>
                  <a:close/>
                </a:path>
              </a:pathLst>
            </a:custGeom>
            <a:solidFill>
              <a:schemeClr val="bg1">
                <a:alpha val="41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" name="Freeform 16"/>
            <p:cNvSpPr>
              <a:spLocks/>
            </p:cNvSpPr>
            <p:nvPr/>
          </p:nvSpPr>
          <p:spPr bwMode="auto">
            <a:xfrm>
              <a:off x="5445521" y="4792704"/>
              <a:ext cx="1303004" cy="563544"/>
            </a:xfrm>
            <a:custGeom>
              <a:avLst/>
              <a:gdLst>
                <a:gd fmla="*/ 63 w 537" name="T0"/>
                <a:gd fmla="*/ 120 h 233" name="T1"/>
                <a:gd fmla="*/ 89 w 537" name="T2"/>
                <a:gd fmla="*/ 216 h 233" name="T3"/>
                <a:gd fmla="*/ 473 w 537" name="T4"/>
                <a:gd fmla="*/ 113 h 233" name="T5"/>
                <a:gd fmla="*/ 448 w 537" name="T6"/>
                <a:gd fmla="*/ 17 h 233" name="T7"/>
                <a:gd fmla="*/ 63 w 537" name="T8"/>
                <a:gd fmla="*/ 120 h 233" name="T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33" w="537">
                  <a:moveTo>
                    <a:pt x="63" y="120"/>
                  </a:moveTo>
                  <a:cubicBezTo>
                    <a:pt x="0" y="137"/>
                    <a:pt x="25" y="233"/>
                    <a:pt x="89" y="216"/>
                  </a:cubicBezTo>
                  <a:cubicBezTo>
                    <a:pt x="473" y="113"/>
                    <a:pt x="473" y="113"/>
                    <a:pt x="473" y="113"/>
                  </a:cubicBezTo>
                  <a:cubicBezTo>
                    <a:pt x="537" y="96"/>
                    <a:pt x="511" y="0"/>
                    <a:pt x="448" y="17"/>
                  </a:cubicBezTo>
                  <a:cubicBezTo>
                    <a:pt x="63" y="120"/>
                    <a:pt x="63" y="120"/>
                    <a:pt x="63" y="120"/>
                  </a:cubicBezTo>
                  <a:close/>
                </a:path>
              </a:pathLst>
            </a:custGeom>
            <a:solidFill>
              <a:srgbClr val="8EE0DC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" name="Freeform 17"/>
            <p:cNvSpPr>
              <a:spLocks/>
            </p:cNvSpPr>
            <p:nvPr/>
          </p:nvSpPr>
          <p:spPr bwMode="auto">
            <a:xfrm>
              <a:off x="5445521" y="4182113"/>
              <a:ext cx="1303004" cy="564567"/>
            </a:xfrm>
            <a:custGeom>
              <a:avLst/>
              <a:gdLst>
                <a:gd fmla="*/ 63 w 537" name="T0"/>
                <a:gd fmla="*/ 120 h 233" name="T1"/>
                <a:gd fmla="*/ 89 w 537" name="T2"/>
                <a:gd fmla="*/ 216 h 233" name="T3"/>
                <a:gd fmla="*/ 473 w 537" name="T4"/>
                <a:gd fmla="*/ 113 h 233" name="T5"/>
                <a:gd fmla="*/ 448 w 537" name="T6"/>
                <a:gd fmla="*/ 17 h 233" name="T7"/>
                <a:gd fmla="*/ 63 w 537" name="T8"/>
                <a:gd fmla="*/ 120 h 233" name="T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33" w="537">
                  <a:moveTo>
                    <a:pt x="63" y="120"/>
                  </a:moveTo>
                  <a:cubicBezTo>
                    <a:pt x="0" y="137"/>
                    <a:pt x="25" y="233"/>
                    <a:pt x="89" y="216"/>
                  </a:cubicBezTo>
                  <a:cubicBezTo>
                    <a:pt x="473" y="113"/>
                    <a:pt x="473" y="113"/>
                    <a:pt x="473" y="113"/>
                  </a:cubicBezTo>
                  <a:cubicBezTo>
                    <a:pt x="537" y="96"/>
                    <a:pt x="511" y="0"/>
                    <a:pt x="448" y="17"/>
                  </a:cubicBezTo>
                  <a:cubicBezTo>
                    <a:pt x="63" y="120"/>
                    <a:pt x="63" y="120"/>
                    <a:pt x="63" y="120"/>
                  </a:cubicBezTo>
                  <a:close/>
                </a:path>
              </a:pathLst>
            </a:custGeom>
            <a:solidFill>
              <a:srgbClr val="54D0CA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" name="Freeform 18"/>
            <p:cNvSpPr>
              <a:spLocks/>
            </p:cNvSpPr>
            <p:nvPr/>
          </p:nvSpPr>
          <p:spPr bwMode="auto">
            <a:xfrm>
              <a:off x="5455749" y="3824145"/>
              <a:ext cx="909239" cy="496042"/>
            </a:xfrm>
            <a:custGeom>
              <a:avLst/>
              <a:gdLst>
                <a:gd fmla="*/ 166 w 375" name="T0"/>
                <a:gd fmla="*/ 36 h 205" name="T1"/>
                <a:gd fmla="*/ 375 w 375" name="T2"/>
                <a:gd fmla="*/ 160 h 205" name="T3"/>
                <a:gd fmla="*/ 202 w 375" name="T4"/>
                <a:gd fmla="*/ 205 h 205" name="T5"/>
                <a:gd fmla="*/ 0 w 375" name="T6"/>
                <a:gd fmla="*/ 81 h 205" name="T7"/>
                <a:gd fmla="*/ 166 w 375" name="T8"/>
                <a:gd fmla="*/ 36 h 205" name="T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05" w="375">
                  <a:moveTo>
                    <a:pt x="166" y="36"/>
                  </a:moveTo>
                  <a:cubicBezTo>
                    <a:pt x="287" y="0"/>
                    <a:pt x="334" y="75"/>
                    <a:pt x="375" y="160"/>
                  </a:cubicBezTo>
                  <a:cubicBezTo>
                    <a:pt x="318" y="175"/>
                    <a:pt x="260" y="190"/>
                    <a:pt x="202" y="205"/>
                  </a:cubicBezTo>
                  <a:cubicBezTo>
                    <a:pt x="156" y="56"/>
                    <a:pt x="61" y="73"/>
                    <a:pt x="0" y="81"/>
                  </a:cubicBezTo>
                  <a:cubicBezTo>
                    <a:pt x="56" y="66"/>
                    <a:pt x="111" y="51"/>
                    <a:pt x="166" y="36"/>
                  </a:cubicBezTo>
                  <a:close/>
                </a:path>
              </a:pathLst>
            </a:custGeom>
            <a:solidFill>
              <a:srgbClr val="54D0CA">
                <a:alpha val="37000"/>
              </a:srgb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grpSp>
          <p:nvGrpSpPr>
            <p:cNvPr id="7" name="Group 22"/>
            <p:cNvGrpSpPr/>
            <p:nvPr/>
          </p:nvGrpSpPr>
          <p:grpSpPr>
            <a:xfrm>
              <a:off x="5708371" y="5136354"/>
              <a:ext cx="831509" cy="740482"/>
              <a:chOff x="5708371" y="5136354"/>
              <a:chExt cx="831509" cy="740482"/>
            </a:xfrm>
          </p:grpSpPr>
          <p:sp>
            <p:nvSpPr>
              <p:cNvPr id="12" name="Freeform 19"/>
              <p:cNvSpPr>
                <a:spLocks/>
              </p:cNvSpPr>
              <p:nvPr/>
            </p:nvSpPr>
            <p:spPr bwMode="auto">
              <a:xfrm>
                <a:off x="5708371" y="5136354"/>
                <a:ext cx="831509" cy="563544"/>
              </a:xfrm>
              <a:custGeom>
                <a:avLst/>
                <a:gdLst>
                  <a:gd fmla="*/ 813 w 813" name="T0"/>
                  <a:gd fmla="*/ 0 h 551" name="T1"/>
                  <a:gd fmla="*/ 524 w 813" name="T2"/>
                  <a:gd fmla="*/ 551 h 551" name="T3"/>
                  <a:gd fmla="*/ 256 w 813" name="T4"/>
                  <a:gd fmla="*/ 551 h 551" name="T5"/>
                  <a:gd fmla="*/ 0 w 813" name="T6"/>
                  <a:gd fmla="*/ 215 h 551" name="T7"/>
                  <a:gd fmla="*/ 0 w 813" name="T8"/>
                  <a:gd fmla="*/ 215 h 551" name="T9"/>
                  <a:gd fmla="*/ 813 w 813" name="T10"/>
                  <a:gd fmla="*/ 0 h 551" name="T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551" w="813">
                    <a:moveTo>
                      <a:pt x="813" y="0"/>
                    </a:moveTo>
                    <a:lnTo>
                      <a:pt x="524" y="551"/>
                    </a:lnTo>
                    <a:lnTo>
                      <a:pt x="256" y="551"/>
                    </a:lnTo>
                    <a:lnTo>
                      <a:pt x="0" y="215"/>
                    </a:lnTo>
                    <a:lnTo>
                      <a:pt x="0" y="215"/>
                    </a:lnTo>
                    <a:lnTo>
                      <a:pt x="813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13" name="Group 28"/>
              <p:cNvGrpSpPr/>
              <p:nvPr/>
            </p:nvGrpSpPr>
            <p:grpSpPr>
              <a:xfrm>
                <a:off x="5708371" y="5136354"/>
                <a:ext cx="831509" cy="740482"/>
                <a:chOff x="5708371" y="5136354"/>
                <a:chExt cx="831509" cy="740482"/>
              </a:xfrm>
            </p:grpSpPr>
            <p:sp>
              <p:nvSpPr>
                <p:cNvPr id="14" name="Freeform 20"/>
                <p:cNvSpPr>
                  <a:spLocks/>
                </p:cNvSpPr>
                <p:nvPr/>
              </p:nvSpPr>
              <p:spPr bwMode="auto">
                <a:xfrm>
                  <a:off x="5708371" y="5136354"/>
                  <a:ext cx="831509" cy="563544"/>
                </a:xfrm>
                <a:custGeom>
                  <a:avLst/>
                  <a:gdLst>
                    <a:gd fmla="*/ 813 w 813" name="T0"/>
                    <a:gd fmla="*/ 0 h 551" name="T1"/>
                    <a:gd fmla="*/ 524 w 813" name="T2"/>
                    <a:gd fmla="*/ 551 h 551" name="T3"/>
                    <a:gd fmla="*/ 256 w 813" name="T4"/>
                    <a:gd fmla="*/ 551 h 551" name="T5"/>
                    <a:gd fmla="*/ 0 w 813" name="T6"/>
                    <a:gd fmla="*/ 215 h 551" name="T7"/>
                    <a:gd fmla="*/ 0 w 813" name="T8"/>
                    <a:gd fmla="*/ 215 h 551" name="T9"/>
                    <a:gd fmla="*/ 813 w 813" name="T10"/>
                    <a:gd fmla="*/ 0 h 551" name="T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b="b" l="0" r="r" t="0"/>
                  <a:pathLst>
                    <a:path h="551" w="813">
                      <a:moveTo>
                        <a:pt x="813" y="0"/>
                      </a:moveTo>
                      <a:lnTo>
                        <a:pt x="524" y="551"/>
                      </a:lnTo>
                      <a:lnTo>
                        <a:pt x="256" y="551"/>
                      </a:lnTo>
                      <a:lnTo>
                        <a:pt x="0" y="215"/>
                      </a:lnTo>
                      <a:lnTo>
                        <a:pt x="0" y="215"/>
                      </a:lnTo>
                      <a:lnTo>
                        <a:pt x="813" y="0"/>
                      </a:lnTo>
                    </a:path>
                  </a:pathLst>
                </a:custGeom>
                <a:solidFill>
                  <a:srgbClr val="54D0CA">
                    <a:alpha val="37000"/>
                  </a:srgbClr>
                </a:solidFill>
                <a:ln>
                  <a:noFill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" name="Freeform 21"/>
                <p:cNvSpPr>
                  <a:spLocks/>
                </p:cNvSpPr>
                <p:nvPr/>
              </p:nvSpPr>
              <p:spPr bwMode="auto">
                <a:xfrm>
                  <a:off x="5967131" y="5733649"/>
                  <a:ext cx="279215" cy="143187"/>
                </a:xfrm>
                <a:custGeom>
                  <a:avLst/>
                  <a:gdLst>
                    <a:gd fmla="*/ 115 w 115" name="T0"/>
                    <a:gd fmla="*/ 0 h 59" name="T1"/>
                    <a:gd fmla="*/ 115 w 115" name="T2"/>
                    <a:gd fmla="*/ 2 h 59" name="T3"/>
                    <a:gd fmla="*/ 57 w 115" name="T4"/>
                    <a:gd fmla="*/ 59 h 59" name="T5"/>
                    <a:gd fmla="*/ 0 w 115" name="T6"/>
                    <a:gd fmla="*/ 2 h 59" name="T7"/>
                    <a:gd fmla="*/ 0 w 115" name="T8"/>
                    <a:gd fmla="*/ 0 h 59" name="T9"/>
                    <a:gd fmla="*/ 1 w 115" name="T10"/>
                    <a:gd fmla="*/ 2 h 59" name="T11"/>
                    <a:gd fmla="*/ 114 w 115" name="T12"/>
                    <a:gd fmla="*/ 2 h 59" name="T13"/>
                    <a:gd fmla="*/ 115 w 115" name="T14"/>
                    <a:gd fmla="*/ 0 h 59" name="T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b="b" l="0" r="r" t="0"/>
                  <a:pathLst>
                    <a:path h="59" w="115">
                      <a:moveTo>
                        <a:pt x="115" y="0"/>
                      </a:moveTo>
                      <a:cubicBezTo>
                        <a:pt x="115" y="0"/>
                        <a:pt x="115" y="1"/>
                        <a:pt x="115" y="2"/>
                      </a:cubicBezTo>
                      <a:cubicBezTo>
                        <a:pt x="115" y="33"/>
                        <a:pt x="89" y="59"/>
                        <a:pt x="57" y="59"/>
                      </a:cubicBezTo>
                      <a:cubicBezTo>
                        <a:pt x="26" y="59"/>
                        <a:pt x="0" y="33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14" y="2"/>
                        <a:pt x="114" y="2"/>
                        <a:pt x="114" y="2"/>
                      </a:cubicBezTo>
                      <a:cubicBezTo>
                        <a:pt x="115" y="0"/>
                        <a:pt x="115" y="0"/>
                        <a:pt x="115" y="0"/>
                      </a:cubicBezTo>
                      <a:close/>
                    </a:path>
                  </a:pathLst>
                </a:custGeom>
                <a:solidFill>
                  <a:srgbClr val="54D0CA">
                    <a:alpha val="78000"/>
                  </a:srgbClr>
                </a:solidFill>
                <a:ln>
                  <a:noFill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</p:grpSp>
        </p:grpSp>
        <p:sp>
          <p:nvSpPr>
            <p:cNvPr id="8" name="Freeform 22"/>
            <p:cNvSpPr>
              <a:spLocks/>
            </p:cNvSpPr>
            <p:nvPr/>
          </p:nvSpPr>
          <p:spPr bwMode="auto">
            <a:xfrm>
              <a:off x="5241990" y="1980098"/>
              <a:ext cx="1048335" cy="411152"/>
            </a:xfrm>
            <a:custGeom>
              <a:avLst/>
              <a:gdLst>
                <a:gd fmla="*/ 85 w 432" name="T0"/>
                <a:gd fmla="*/ 0 h 170" name="T1"/>
                <a:gd fmla="*/ 106 w 432" name="T2"/>
                <a:gd fmla="*/ 3 h 170" name="T3"/>
                <a:gd fmla="*/ 106 w 432" name="T4"/>
                <a:gd fmla="*/ 3 h 170" name="T5"/>
                <a:gd fmla="*/ 432 w 432" name="T6"/>
                <a:gd fmla="*/ 86 h 170" name="T7"/>
                <a:gd fmla="*/ 112 w 432" name="T8"/>
                <a:gd fmla="*/ 166 h 170" name="T9"/>
                <a:gd fmla="*/ 112 w 432" name="T10"/>
                <a:gd fmla="*/ 166 h 170" name="T11"/>
                <a:gd fmla="*/ 85 w 432" name="T12"/>
                <a:gd fmla="*/ 170 h 170" name="T13"/>
                <a:gd fmla="*/ 0 w 432" name="T14"/>
                <a:gd fmla="*/ 85 h 170" name="T15"/>
                <a:gd fmla="*/ 85 w 432" name="T16"/>
                <a:gd fmla="*/ 0 h 170" name="T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70" w="432">
                  <a:moveTo>
                    <a:pt x="85" y="0"/>
                  </a:moveTo>
                  <a:cubicBezTo>
                    <a:pt x="92" y="0"/>
                    <a:pt x="99" y="1"/>
                    <a:pt x="106" y="3"/>
                  </a:cubicBezTo>
                  <a:cubicBezTo>
                    <a:pt x="106" y="3"/>
                    <a:pt x="106" y="3"/>
                    <a:pt x="106" y="3"/>
                  </a:cubicBezTo>
                  <a:cubicBezTo>
                    <a:pt x="432" y="86"/>
                    <a:pt x="432" y="86"/>
                    <a:pt x="432" y="86"/>
                  </a:cubicBezTo>
                  <a:cubicBezTo>
                    <a:pt x="112" y="166"/>
                    <a:pt x="112" y="166"/>
                    <a:pt x="112" y="166"/>
                  </a:cubicBezTo>
                  <a:cubicBezTo>
                    <a:pt x="112" y="166"/>
                    <a:pt x="112" y="166"/>
                    <a:pt x="112" y="166"/>
                  </a:cubicBezTo>
                  <a:cubicBezTo>
                    <a:pt x="103" y="169"/>
                    <a:pt x="94" y="170"/>
                    <a:pt x="85" y="170"/>
                  </a:cubicBezTo>
                  <a:cubicBezTo>
                    <a:pt x="38" y="170"/>
                    <a:pt x="0" y="132"/>
                    <a:pt x="0" y="85"/>
                  </a:cubicBezTo>
                  <a:cubicBezTo>
                    <a:pt x="0" y="38"/>
                    <a:pt x="38" y="0"/>
                    <a:pt x="85" y="0"/>
                  </a:cubicBezTo>
                  <a:close/>
                </a:path>
              </a:pathLst>
            </a:custGeom>
            <a:solidFill>
              <a:srgbClr val="8EE0DC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" name="Freeform 24"/>
            <p:cNvSpPr>
              <a:spLocks/>
            </p:cNvSpPr>
            <p:nvPr/>
          </p:nvSpPr>
          <p:spPr bwMode="auto">
            <a:xfrm>
              <a:off x="5084746" y="2107509"/>
              <a:ext cx="2022667" cy="846697"/>
            </a:xfrm>
            <a:custGeom>
              <a:avLst/>
              <a:gdLst>
                <a:gd fmla="*/ 982060 w 2022667" name="connsiteX0"/>
                <a:gd fmla="*/ 271936 h 846697" name="connsiteY0"/>
                <a:gd fmla="*/ 123436 w 2022667" name="connsiteX1"/>
                <a:gd fmla="*/ 504080 h 846697" name="connsiteY1"/>
                <a:gd fmla="*/ 140415 w 2022667" name="connsiteX2"/>
                <a:gd fmla="*/ 564534 h 846697" name="connsiteY2"/>
                <a:gd fmla="*/ 999038 w 2022667" name="connsiteX3"/>
                <a:gd fmla="*/ 332390 h 846697" name="connsiteY3"/>
                <a:gd fmla="*/ 982060 w 2022667" name="connsiteX4"/>
                <a:gd fmla="*/ 271936 h 846697" name="connsiteY4"/>
                <a:gd fmla="*/ 1810824 w 2022667" name="connsiteX5"/>
                <a:gd fmla="*/ 386 h 846697" name="connsiteY5"/>
                <a:gd fmla="*/ 1869874 w 2022667" name="connsiteX6"/>
                <a:gd fmla="*/ 407616 h 846697" name="connsiteY6"/>
                <a:gd fmla="*/ 261781 w 2022667" name="connsiteX7"/>
                <a:gd fmla="*/ 838458 h 846697" name="connsiteY7"/>
                <a:gd fmla="*/ 152634 w 2022667" name="connsiteX8"/>
                <a:gd fmla="*/ 439082 h 846697" name="connsiteY8"/>
                <a:gd fmla="*/ 1763153 w 2022667" name="connsiteX9"/>
                <a:gd fmla="*/ 8239 h 846697" name="connsiteY9"/>
                <a:gd fmla="*/ 1810824 w 2022667" name="connsiteX10"/>
                <a:gd fmla="*/ 386 h 846697" name="connsiteY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b="b" l="l" r="r" t="t"/>
              <a:pathLst>
                <a:path h="846697" w="2022667">
                  <a:moveTo>
                    <a:pt x="982060" y="271936"/>
                  </a:moveTo>
                  <a:cubicBezTo>
                    <a:pt x="123436" y="504080"/>
                    <a:pt x="123436" y="504080"/>
                    <a:pt x="123436" y="504080"/>
                  </a:cubicBezTo>
                  <a:cubicBezTo>
                    <a:pt x="84628" y="513753"/>
                    <a:pt x="101607" y="574207"/>
                    <a:pt x="140415" y="564534"/>
                  </a:cubicBezTo>
                  <a:cubicBezTo>
                    <a:pt x="999038" y="332390"/>
                    <a:pt x="999038" y="332390"/>
                    <a:pt x="999038" y="332390"/>
                  </a:cubicBezTo>
                  <a:cubicBezTo>
                    <a:pt x="1037846" y="320299"/>
                    <a:pt x="1020868" y="262263"/>
                    <a:pt x="982060" y="271936"/>
                  </a:cubicBezTo>
                  <a:close/>
                  <a:moveTo>
                    <a:pt x="1810824" y="386"/>
                  </a:moveTo>
                  <a:cubicBezTo>
                    <a:pt x="2039421" y="-13318"/>
                    <a:pt x="2117728" y="341809"/>
                    <a:pt x="1869874" y="407616"/>
                  </a:cubicBezTo>
                  <a:cubicBezTo>
                    <a:pt x="1869874" y="407616"/>
                    <a:pt x="1869874" y="407616"/>
                    <a:pt x="261781" y="838458"/>
                  </a:cubicBezTo>
                  <a:cubicBezTo>
                    <a:pt x="-5022" y="908651"/>
                    <a:pt x="-111743" y="509275"/>
                    <a:pt x="152634" y="439082"/>
                  </a:cubicBezTo>
                  <a:cubicBezTo>
                    <a:pt x="152634" y="439082"/>
                    <a:pt x="152634" y="439082"/>
                    <a:pt x="1763153" y="8239"/>
                  </a:cubicBezTo>
                  <a:cubicBezTo>
                    <a:pt x="1779676" y="3852"/>
                    <a:pt x="1795584" y="1299"/>
                    <a:pt x="1810824" y="386"/>
                  </a:cubicBezTo>
                  <a:close/>
                </a:path>
              </a:pathLst>
            </a:custGeom>
            <a:solidFill>
              <a:srgbClr val="8EE0DC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" name="Freeform 25"/>
            <p:cNvSpPr>
              <a:spLocks/>
            </p:cNvSpPr>
            <p:nvPr/>
          </p:nvSpPr>
          <p:spPr bwMode="auto">
            <a:xfrm>
              <a:off x="5084746" y="2630163"/>
              <a:ext cx="2022667" cy="848703"/>
            </a:xfrm>
            <a:custGeom>
              <a:avLst/>
              <a:gdLst>
                <a:gd fmla="*/ 982060 w 2022667" name="connsiteX0"/>
                <a:gd fmla="*/ 266822 h 848703" name="connsiteY0"/>
                <a:gd fmla="*/ 123436 w 2022667" name="connsiteX1"/>
                <a:gd fmla="*/ 499446 h 848703" name="connsiteY1"/>
                <a:gd fmla="*/ 140415 w 2022667" name="connsiteX2"/>
                <a:gd fmla="*/ 560025 h 848703" name="connsiteY2"/>
                <a:gd fmla="*/ 999038 w 2022667" name="connsiteX3"/>
                <a:gd fmla="*/ 327401 h 848703" name="connsiteY3"/>
                <a:gd fmla="*/ 982060 w 2022667" name="connsiteX4"/>
                <a:gd fmla="*/ 266822 h 848703" name="connsiteY4"/>
                <a:gd fmla="*/ 1810824 w 2022667" name="connsiteX5"/>
                <a:gd fmla="*/ 369 h 848703" name="connsiteY5"/>
                <a:gd fmla="*/ 1869874 w 2022667" name="connsiteX6"/>
                <a:gd fmla="*/ 409834 h 848703" name="connsiteY6"/>
                <a:gd fmla="*/ 261781 w 2022667" name="connsiteX7"/>
                <a:gd fmla="*/ 840511 h 848703" name="connsiteY7"/>
                <a:gd fmla="*/ 152634 w 2022667" name="connsiteX8"/>
                <a:gd fmla="*/ 438869 h 848703" name="connsiteY8"/>
                <a:gd fmla="*/ 1763153 w 2022667" name="connsiteX9"/>
                <a:gd fmla="*/ 8192 h 848703" name="connsiteY9"/>
                <a:gd fmla="*/ 1810824 w 2022667" name="connsiteX10"/>
                <a:gd fmla="*/ 369 h 848703" name="connsiteY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b="b" l="l" r="r" t="t"/>
              <a:pathLst>
                <a:path h="848703" w="2022667">
                  <a:moveTo>
                    <a:pt x="982060" y="266822"/>
                  </a:moveTo>
                  <a:cubicBezTo>
                    <a:pt x="123436" y="499446"/>
                    <a:pt x="123436" y="499446"/>
                    <a:pt x="123436" y="499446"/>
                  </a:cubicBezTo>
                  <a:cubicBezTo>
                    <a:pt x="84628" y="511562"/>
                    <a:pt x="101607" y="572141"/>
                    <a:pt x="140415" y="560025"/>
                  </a:cubicBezTo>
                  <a:cubicBezTo>
                    <a:pt x="999038" y="327401"/>
                    <a:pt x="999038" y="327401"/>
                    <a:pt x="999038" y="327401"/>
                  </a:cubicBezTo>
                  <a:cubicBezTo>
                    <a:pt x="1037846" y="317708"/>
                    <a:pt x="1020868" y="257129"/>
                    <a:pt x="982060" y="266822"/>
                  </a:cubicBezTo>
                  <a:close/>
                  <a:moveTo>
                    <a:pt x="1810824" y="369"/>
                  </a:moveTo>
                  <a:cubicBezTo>
                    <a:pt x="2039421" y="-13064"/>
                    <a:pt x="2117728" y="344054"/>
                    <a:pt x="1869874" y="409834"/>
                  </a:cubicBezTo>
                  <a:cubicBezTo>
                    <a:pt x="261781" y="840511"/>
                    <a:pt x="261781" y="840511"/>
                    <a:pt x="261781" y="840511"/>
                  </a:cubicBezTo>
                  <a:cubicBezTo>
                    <a:pt x="-5022" y="910677"/>
                    <a:pt x="-111743" y="509035"/>
                    <a:pt x="152634" y="438869"/>
                  </a:cubicBezTo>
                  <a:cubicBezTo>
                    <a:pt x="1763153" y="8192"/>
                    <a:pt x="1763153" y="8192"/>
                    <a:pt x="1763153" y="8192"/>
                  </a:cubicBezTo>
                  <a:cubicBezTo>
                    <a:pt x="1779676" y="3807"/>
                    <a:pt x="1795584" y="1264"/>
                    <a:pt x="1810824" y="369"/>
                  </a:cubicBezTo>
                  <a:close/>
                </a:path>
              </a:pathLst>
            </a:custGeom>
            <a:solidFill>
              <a:srgbClr val="54D0CA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" name="Freeform 26"/>
            <p:cNvSpPr>
              <a:spLocks/>
            </p:cNvSpPr>
            <p:nvPr/>
          </p:nvSpPr>
          <p:spPr bwMode="auto">
            <a:xfrm>
              <a:off x="5084746" y="3159912"/>
              <a:ext cx="2022667" cy="846868"/>
            </a:xfrm>
            <a:custGeom>
              <a:avLst/>
              <a:gdLst>
                <a:gd fmla="*/ 982060 w 2022667" name="connsiteX0"/>
                <a:gd fmla="*/ 272356 h 846868" name="connsiteY0"/>
                <a:gd fmla="*/ 123436 w 2022667" name="connsiteX1"/>
                <a:gd fmla="*/ 504980 h 846868" name="connsiteY1"/>
                <a:gd fmla="*/ 140415 w 2022667" name="connsiteX2"/>
                <a:gd fmla="*/ 565559 h 846868" name="connsiteY2"/>
                <a:gd fmla="*/ 999038 w 2022667" name="connsiteX3"/>
                <a:gd fmla="*/ 332935 h 846868" name="connsiteY3"/>
                <a:gd fmla="*/ 982060 w 2022667" name="connsiteX4"/>
                <a:gd fmla="*/ 272356 h 846868" name="connsiteY4"/>
                <a:gd fmla="*/ 1810824 w 2022667" name="connsiteX5"/>
                <a:gd fmla="*/ 385 h 846868" name="connsiteY5"/>
                <a:gd fmla="*/ 1869874 w 2022667" name="connsiteX6"/>
                <a:gd fmla="*/ 409877 h 846868" name="connsiteY6"/>
                <a:gd fmla="*/ 261781 w 2022667" name="connsiteX7"/>
                <a:gd fmla="*/ 838134 h 846868" name="connsiteY7"/>
                <a:gd fmla="*/ 152634 w 2022667" name="connsiteX8"/>
                <a:gd fmla="*/ 438912 h 846868" name="connsiteY8"/>
                <a:gd fmla="*/ 1763153 w 2022667" name="connsiteX9"/>
                <a:gd fmla="*/ 8235 h 846868" name="connsiteY9"/>
                <a:gd fmla="*/ 1810824 w 2022667" name="connsiteX10"/>
                <a:gd fmla="*/ 385 h 846868" name="connsiteY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b="b" l="l" r="r" t="t"/>
              <a:pathLst>
                <a:path h="846868" w="2022667">
                  <a:moveTo>
                    <a:pt x="982060" y="272356"/>
                  </a:moveTo>
                  <a:lnTo>
                    <a:pt x="123436" y="504980"/>
                  </a:lnTo>
                  <a:cubicBezTo>
                    <a:pt x="84628" y="514673"/>
                    <a:pt x="101607" y="575252"/>
                    <a:pt x="140415" y="565559"/>
                  </a:cubicBezTo>
                  <a:cubicBezTo>
                    <a:pt x="999038" y="332935"/>
                    <a:pt x="999038" y="332935"/>
                    <a:pt x="999038" y="332935"/>
                  </a:cubicBezTo>
                  <a:cubicBezTo>
                    <a:pt x="1037846" y="320819"/>
                    <a:pt x="1020868" y="260240"/>
                    <a:pt x="982060" y="272356"/>
                  </a:cubicBezTo>
                  <a:close/>
                  <a:moveTo>
                    <a:pt x="1810824" y="385"/>
                  </a:moveTo>
                  <a:cubicBezTo>
                    <a:pt x="2039421" y="-13304"/>
                    <a:pt x="2117728" y="341828"/>
                    <a:pt x="1869874" y="409877"/>
                  </a:cubicBezTo>
                  <a:cubicBezTo>
                    <a:pt x="1869874" y="409877"/>
                    <a:pt x="1869874" y="409877"/>
                    <a:pt x="261781" y="838134"/>
                  </a:cubicBezTo>
                  <a:cubicBezTo>
                    <a:pt x="-5022" y="910720"/>
                    <a:pt x="-111743" y="509078"/>
                    <a:pt x="152634" y="438912"/>
                  </a:cubicBezTo>
                  <a:cubicBezTo>
                    <a:pt x="152634" y="438912"/>
                    <a:pt x="152634" y="438912"/>
                    <a:pt x="1763153" y="8235"/>
                  </a:cubicBezTo>
                  <a:cubicBezTo>
                    <a:pt x="1779676" y="3850"/>
                    <a:pt x="1795584" y="1298"/>
                    <a:pt x="1810824" y="385"/>
                  </a:cubicBezTo>
                  <a:close/>
                </a:path>
              </a:pathLst>
            </a:custGeom>
            <a:solidFill>
              <a:srgbClr val="2A9995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7192650" y="1794095"/>
            <a:ext cx="3237543" cy="883854"/>
            <a:chOff x="7192650" y="1794095"/>
            <a:chExt cx="3237543" cy="883854"/>
          </a:xfrm>
        </p:grpSpPr>
        <p:sp>
          <p:nvSpPr>
            <p:cNvPr id="23" name="Oval 38"/>
            <p:cNvSpPr>
              <a:spLocks noChangeAspect="1"/>
            </p:cNvSpPr>
            <p:nvPr/>
          </p:nvSpPr>
          <p:spPr>
            <a:xfrm>
              <a:off x="7192650" y="1872615"/>
              <a:ext cx="804661" cy="805334"/>
            </a:xfrm>
            <a:prstGeom prst="ellipse">
              <a:avLst/>
            </a:prstGeom>
            <a:gradFill flip="none" rotWithShape="1">
              <a:gsLst>
                <a:gs pos="87000">
                  <a:srgbClr val="2A9995">
                    <a:alpha val="40000"/>
                  </a:srgbClr>
                </a:gs>
                <a:gs pos="0">
                  <a:srgbClr val="8EE0DC">
                    <a:alpha val="78000"/>
                  </a:srgbClr>
                </a:gs>
              </a:gsLst>
              <a:lin ang="27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dirty="0" lang="en-US"/>
            </a:p>
          </p:txBody>
        </p:sp>
        <p:sp>
          <p:nvSpPr>
            <p:cNvPr id="24" name="Oval 39"/>
            <p:cNvSpPr>
              <a:spLocks noChangeAspect="1"/>
            </p:cNvSpPr>
            <p:nvPr/>
          </p:nvSpPr>
          <p:spPr>
            <a:xfrm>
              <a:off x="7285496" y="1940139"/>
              <a:ext cx="618970" cy="619488"/>
            </a:xfrm>
            <a:prstGeom prst="ellipse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b="1" dirty="0" lang="en-US" smtClean="0" sz="3200">
                  <a:solidFill>
                    <a:schemeClr val="bg1"/>
                  </a:solidFill>
                </a:rPr>
                <a:t>4</a:t>
              </a:r>
              <a:endParaRPr b="1" dirty="0" lang="en-US" sz="3200">
                <a:solidFill>
                  <a:schemeClr val="bg1"/>
                </a:solidFill>
              </a:endParaRPr>
            </a:p>
          </p:txBody>
        </p:sp>
        <p:grpSp>
          <p:nvGrpSpPr>
            <p:cNvPr id="54" name="组合 53"/>
            <p:cNvGrpSpPr/>
            <p:nvPr/>
          </p:nvGrpSpPr>
          <p:grpSpPr>
            <a:xfrm>
              <a:off x="8016941" y="1794095"/>
              <a:ext cx="2413252" cy="828764"/>
              <a:chOff x="7991541" y="1794095"/>
              <a:chExt cx="2413252" cy="828764"/>
            </a:xfrm>
          </p:grpSpPr>
          <p:sp>
            <p:nvSpPr>
              <p:cNvPr id="52" name="Rectangle 3"/>
              <p:cNvSpPr txBox="1">
                <a:spLocks noChangeArrowheads="1"/>
              </p:cNvSpPr>
              <p:nvPr/>
            </p:nvSpPr>
            <p:spPr bwMode="auto">
              <a:xfrm flipH="1">
                <a:off x="7991541" y="2096048"/>
                <a:ext cx="2413252" cy="526811"/>
              </a:xfrm>
              <a:prstGeom prst="rect">
                <a:avLst/>
              </a:prstGeom>
              <a:noFill/>
              <a:extLst/>
            </p:spPr>
            <p:txBody>
              <a:bodyPr rtlCol="0" wrap="square">
                <a:spAutoFit/>
              </a:bodyPr>
              <a:lstStyle>
                <a:defPPr>
                  <a:defRPr lang="zh-CN"/>
                </a:defPPr>
                <a:lvl1pPr algn="just">
                  <a:lnSpc>
                    <a:spcPts val="1800"/>
                  </a:lnSpc>
                  <a:defRPr sz="1000">
                    <a:solidFill>
                      <a:schemeClr val="bg1">
                        <a:lumMod val="85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cs typeface="Lato Light"/>
                  </a:defRPr>
                </a:lvl1pPr>
              </a:lstStyle>
              <a:p>
                <a:pPr algn="l"/>
                <a:r>
                  <a:rPr altLang="en-US" dirty="0" lang="zh-CN"/>
                  <a:t>您的内容打在这里，或者通过复制您的文本后，在此框中选择粘贴</a:t>
                </a:r>
              </a:p>
            </p:txBody>
          </p:sp>
          <p:sp>
            <p:nvSpPr>
              <p:cNvPr id="53" name="TextBox 198"/>
              <p:cNvSpPr txBox="1"/>
              <p:nvPr/>
            </p:nvSpPr>
            <p:spPr>
              <a:xfrm>
                <a:off x="7991541" y="1794095"/>
                <a:ext cx="2147935" cy="338554"/>
              </a:xfrm>
              <a:prstGeom prst="rect">
                <a:avLst/>
              </a:prstGeom>
            </p:spPr>
            <p:txBody>
              <a:bodyPr rtlCol="0" wrap="square">
                <a:spAutoFit/>
              </a:bodyPr>
              <a:lstStyle/>
              <a:p>
                <a:pPr>
                  <a:buClr>
                    <a:schemeClr val="tx1">
                      <a:lumMod val="85000"/>
                      <a:lumOff val="15000"/>
                    </a:schemeClr>
                  </a:buClr>
                  <a:buSzPct val="105000"/>
                </a:pPr>
                <a:r>
                  <a:rPr altLang="en-US" b="1" dirty="0" lang="zh-CN" smtClean="0" sz="1600">
                    <a:solidFill>
                      <a:srgbClr val="54D0CA"/>
                    </a:solidFill>
                    <a:latin charset="0" panose="020F0502020204030204" pitchFamily="34" typeface="Calibri"/>
                  </a:rPr>
                  <a:t>点击添加标题</a:t>
                </a:r>
              </a:p>
            </p:txBody>
          </p:sp>
        </p:grpSp>
      </p:grpSp>
      <p:grpSp>
        <p:nvGrpSpPr>
          <p:cNvPr id="28" name="组合 27"/>
          <p:cNvGrpSpPr/>
          <p:nvPr/>
        </p:nvGrpSpPr>
        <p:grpSpPr>
          <a:xfrm>
            <a:off x="7771695" y="3237509"/>
            <a:ext cx="3230613" cy="828764"/>
            <a:chOff x="7771695" y="3237509"/>
            <a:chExt cx="3230613" cy="828764"/>
          </a:xfrm>
        </p:grpSpPr>
        <p:sp>
          <p:nvSpPr>
            <p:cNvPr id="26" name="Oval 41"/>
            <p:cNvSpPr>
              <a:spLocks noChangeAspect="1"/>
            </p:cNvSpPr>
            <p:nvPr/>
          </p:nvSpPr>
          <p:spPr>
            <a:xfrm>
              <a:off x="7771695" y="3249224"/>
              <a:ext cx="804661" cy="805334"/>
            </a:xfrm>
            <a:prstGeom prst="ellipse">
              <a:avLst/>
            </a:prstGeom>
            <a:gradFill flip="none" rotWithShape="1">
              <a:gsLst>
                <a:gs pos="87000">
                  <a:srgbClr val="2A9995">
                    <a:alpha val="40000"/>
                  </a:srgbClr>
                </a:gs>
                <a:gs pos="0">
                  <a:srgbClr val="8EE0DC">
                    <a:alpha val="78000"/>
                  </a:srgbClr>
                </a:gs>
              </a:gsLst>
              <a:lin ang="27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dirty="0" lang="en-US"/>
            </a:p>
          </p:txBody>
        </p:sp>
        <p:sp>
          <p:nvSpPr>
            <p:cNvPr id="27" name="Oval 42"/>
            <p:cNvSpPr>
              <a:spLocks noChangeAspect="1"/>
            </p:cNvSpPr>
            <p:nvPr/>
          </p:nvSpPr>
          <p:spPr>
            <a:xfrm>
              <a:off x="7864541" y="3316748"/>
              <a:ext cx="618970" cy="619488"/>
            </a:xfrm>
            <a:prstGeom prst="ellipse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b="1" dirty="0" lang="en-US" smtClean="0" sz="3200">
                  <a:solidFill>
                    <a:schemeClr val="bg1"/>
                  </a:solidFill>
                </a:rPr>
                <a:t>5</a:t>
              </a:r>
              <a:endParaRPr b="1" dirty="0" lang="en-US" sz="3200">
                <a:solidFill>
                  <a:schemeClr val="bg1"/>
                </a:solidFill>
              </a:endParaRPr>
            </a:p>
          </p:txBody>
        </p:sp>
        <p:grpSp>
          <p:nvGrpSpPr>
            <p:cNvPr id="55" name="组合 54"/>
            <p:cNvGrpSpPr/>
            <p:nvPr/>
          </p:nvGrpSpPr>
          <p:grpSpPr>
            <a:xfrm>
              <a:off x="8589056" y="3237509"/>
              <a:ext cx="2413252" cy="828764"/>
              <a:chOff x="7991541" y="1794095"/>
              <a:chExt cx="2413252" cy="828764"/>
            </a:xfrm>
          </p:grpSpPr>
          <p:sp>
            <p:nvSpPr>
              <p:cNvPr id="56" name="Rectangle 3"/>
              <p:cNvSpPr txBox="1">
                <a:spLocks noChangeArrowheads="1"/>
              </p:cNvSpPr>
              <p:nvPr/>
            </p:nvSpPr>
            <p:spPr bwMode="auto">
              <a:xfrm flipH="1">
                <a:off x="7991541" y="2096048"/>
                <a:ext cx="2413252" cy="526811"/>
              </a:xfrm>
              <a:prstGeom prst="rect">
                <a:avLst/>
              </a:prstGeom>
              <a:noFill/>
              <a:extLst/>
            </p:spPr>
            <p:txBody>
              <a:bodyPr rtlCol="0" wrap="square">
                <a:spAutoFit/>
              </a:bodyPr>
              <a:lstStyle>
                <a:defPPr>
                  <a:defRPr lang="zh-CN"/>
                </a:defPPr>
                <a:lvl1pPr algn="just">
                  <a:lnSpc>
                    <a:spcPts val="1800"/>
                  </a:lnSpc>
                  <a:defRPr sz="1000">
                    <a:solidFill>
                      <a:schemeClr val="bg1">
                        <a:lumMod val="85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cs typeface="Lato Light"/>
                  </a:defRPr>
                </a:lvl1pPr>
              </a:lstStyle>
              <a:p>
                <a:pPr algn="l"/>
                <a:r>
                  <a:rPr altLang="en-US" dirty="0" lang="zh-CN"/>
                  <a:t>您的内容打在这里，或者通过复制您的文本后，在此框中选择粘贴</a:t>
                </a:r>
              </a:p>
            </p:txBody>
          </p:sp>
          <p:sp>
            <p:nvSpPr>
              <p:cNvPr id="57" name="TextBox 198"/>
              <p:cNvSpPr txBox="1"/>
              <p:nvPr/>
            </p:nvSpPr>
            <p:spPr>
              <a:xfrm>
                <a:off x="7991541" y="1794095"/>
                <a:ext cx="2147935" cy="338554"/>
              </a:xfrm>
              <a:prstGeom prst="rect">
                <a:avLst/>
              </a:prstGeom>
            </p:spPr>
            <p:txBody>
              <a:bodyPr rtlCol="0" wrap="square">
                <a:spAutoFit/>
              </a:bodyPr>
              <a:lstStyle/>
              <a:p>
                <a:pPr>
                  <a:buClr>
                    <a:schemeClr val="tx1">
                      <a:lumMod val="85000"/>
                      <a:lumOff val="15000"/>
                    </a:schemeClr>
                  </a:buClr>
                  <a:buSzPct val="105000"/>
                </a:pPr>
                <a:r>
                  <a:rPr altLang="en-US" b="1" dirty="0" lang="zh-CN" smtClean="0" sz="1600">
                    <a:solidFill>
                      <a:srgbClr val="54D0CA"/>
                    </a:solidFill>
                    <a:latin charset="0" panose="020F0502020204030204" pitchFamily="34" typeface="Calibri"/>
                  </a:rPr>
                  <a:t>点击添加标题</a:t>
                </a:r>
              </a:p>
            </p:txBody>
          </p:sp>
        </p:grpSp>
      </p:grpSp>
      <p:grpSp>
        <p:nvGrpSpPr>
          <p:cNvPr id="31" name="组合 30"/>
          <p:cNvGrpSpPr/>
          <p:nvPr/>
        </p:nvGrpSpPr>
        <p:grpSpPr>
          <a:xfrm>
            <a:off x="7186880" y="4608940"/>
            <a:ext cx="3243313" cy="828764"/>
            <a:chOff x="7186880" y="4608940"/>
            <a:chExt cx="3243313" cy="828764"/>
          </a:xfrm>
        </p:grpSpPr>
        <p:sp>
          <p:nvSpPr>
            <p:cNvPr id="29" name="Oval 44"/>
            <p:cNvSpPr>
              <a:spLocks noChangeAspect="1"/>
            </p:cNvSpPr>
            <p:nvPr/>
          </p:nvSpPr>
          <p:spPr>
            <a:xfrm>
              <a:off x="7186880" y="4616916"/>
              <a:ext cx="804661" cy="805334"/>
            </a:xfrm>
            <a:prstGeom prst="ellipse">
              <a:avLst/>
            </a:prstGeom>
            <a:gradFill flip="none" rotWithShape="1">
              <a:gsLst>
                <a:gs pos="87000">
                  <a:srgbClr val="2A9995">
                    <a:alpha val="40000"/>
                  </a:srgbClr>
                </a:gs>
                <a:gs pos="0">
                  <a:srgbClr val="8EE0DC">
                    <a:alpha val="78000"/>
                  </a:srgbClr>
                </a:gs>
              </a:gsLst>
              <a:lin ang="27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dirty="0" lang="en-US"/>
            </a:p>
          </p:txBody>
        </p:sp>
        <p:sp>
          <p:nvSpPr>
            <p:cNvPr id="30" name="Oval 45"/>
            <p:cNvSpPr>
              <a:spLocks noChangeAspect="1"/>
            </p:cNvSpPr>
            <p:nvPr/>
          </p:nvSpPr>
          <p:spPr>
            <a:xfrm>
              <a:off x="7279726" y="4684440"/>
              <a:ext cx="618970" cy="619488"/>
            </a:xfrm>
            <a:prstGeom prst="ellipse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b="1" dirty="0" lang="en-US" smtClean="0" sz="3200">
                  <a:solidFill>
                    <a:schemeClr val="bg1"/>
                  </a:solidFill>
                </a:rPr>
                <a:t>6</a:t>
              </a:r>
              <a:endParaRPr b="1" dirty="0" lang="en-US" sz="3200">
                <a:solidFill>
                  <a:schemeClr val="bg1"/>
                </a:solidFill>
              </a:endParaRPr>
            </a:p>
          </p:txBody>
        </p:sp>
        <p:grpSp>
          <p:nvGrpSpPr>
            <p:cNvPr id="59" name="组合 58"/>
            <p:cNvGrpSpPr/>
            <p:nvPr/>
          </p:nvGrpSpPr>
          <p:grpSpPr>
            <a:xfrm>
              <a:off x="8016941" y="4608940"/>
              <a:ext cx="2413252" cy="828764"/>
              <a:chOff x="7991541" y="1794095"/>
              <a:chExt cx="2413252" cy="828764"/>
            </a:xfrm>
          </p:grpSpPr>
          <p:sp>
            <p:nvSpPr>
              <p:cNvPr id="60" name="Rectangle 3"/>
              <p:cNvSpPr txBox="1">
                <a:spLocks noChangeArrowheads="1"/>
              </p:cNvSpPr>
              <p:nvPr/>
            </p:nvSpPr>
            <p:spPr bwMode="auto">
              <a:xfrm flipH="1">
                <a:off x="7991541" y="2096048"/>
                <a:ext cx="2413252" cy="526811"/>
              </a:xfrm>
              <a:prstGeom prst="rect">
                <a:avLst/>
              </a:prstGeom>
              <a:noFill/>
              <a:extLst/>
            </p:spPr>
            <p:txBody>
              <a:bodyPr rtlCol="0" wrap="square">
                <a:spAutoFit/>
              </a:bodyPr>
              <a:lstStyle>
                <a:defPPr>
                  <a:defRPr lang="zh-CN"/>
                </a:defPPr>
                <a:lvl1pPr algn="just">
                  <a:lnSpc>
                    <a:spcPts val="1800"/>
                  </a:lnSpc>
                  <a:defRPr sz="1000">
                    <a:solidFill>
                      <a:schemeClr val="bg1">
                        <a:lumMod val="85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cs typeface="Lato Light"/>
                  </a:defRPr>
                </a:lvl1pPr>
              </a:lstStyle>
              <a:p>
                <a:pPr algn="l"/>
                <a:r>
                  <a:rPr altLang="en-US" dirty="0" lang="zh-CN"/>
                  <a:t>您的内容打在这里，或者通过复制您的文本后，在此框中选择粘贴</a:t>
                </a:r>
              </a:p>
            </p:txBody>
          </p:sp>
          <p:sp>
            <p:nvSpPr>
              <p:cNvPr id="61" name="TextBox 198"/>
              <p:cNvSpPr txBox="1"/>
              <p:nvPr/>
            </p:nvSpPr>
            <p:spPr>
              <a:xfrm>
                <a:off x="7991541" y="1794095"/>
                <a:ext cx="2147935" cy="338554"/>
              </a:xfrm>
              <a:prstGeom prst="rect">
                <a:avLst/>
              </a:prstGeom>
            </p:spPr>
            <p:txBody>
              <a:bodyPr rtlCol="0" wrap="square">
                <a:spAutoFit/>
              </a:bodyPr>
              <a:lstStyle/>
              <a:p>
                <a:pPr>
                  <a:buClr>
                    <a:schemeClr val="tx1">
                      <a:lumMod val="85000"/>
                      <a:lumOff val="15000"/>
                    </a:schemeClr>
                  </a:buClr>
                  <a:buSzPct val="105000"/>
                </a:pPr>
                <a:r>
                  <a:rPr altLang="en-US" b="1" dirty="0" lang="zh-CN" smtClean="0" sz="1600">
                    <a:solidFill>
                      <a:srgbClr val="54D0CA"/>
                    </a:solidFill>
                    <a:latin charset="0" panose="020F0502020204030204" pitchFamily="34" typeface="Calibri"/>
                  </a:rPr>
                  <a:t>点击添加标题</a:t>
                </a:r>
              </a:p>
            </p:txBody>
          </p:sp>
        </p:grpSp>
      </p:grpSp>
      <p:grpSp>
        <p:nvGrpSpPr>
          <p:cNvPr id="16" name="组合 15"/>
          <p:cNvGrpSpPr/>
          <p:nvPr/>
        </p:nvGrpSpPr>
        <p:grpSpPr>
          <a:xfrm>
            <a:off x="1793519" y="1794095"/>
            <a:ext cx="3231556" cy="898037"/>
            <a:chOff x="1793519" y="1794095"/>
            <a:chExt cx="3231556" cy="898037"/>
          </a:xfrm>
        </p:grpSpPr>
        <p:sp>
          <p:nvSpPr>
            <p:cNvPr id="32" name="Oval 47"/>
            <p:cNvSpPr>
              <a:spLocks noChangeAspect="1"/>
            </p:cNvSpPr>
            <p:nvPr/>
          </p:nvSpPr>
          <p:spPr>
            <a:xfrm>
              <a:off x="4220414" y="1886798"/>
              <a:ext cx="804661" cy="805334"/>
            </a:xfrm>
            <a:prstGeom prst="ellipse">
              <a:avLst/>
            </a:prstGeom>
            <a:gradFill flip="none" rotWithShape="1">
              <a:gsLst>
                <a:gs pos="87000">
                  <a:srgbClr val="2A9995">
                    <a:alpha val="40000"/>
                  </a:srgbClr>
                </a:gs>
                <a:gs pos="0">
                  <a:srgbClr val="8EE0DC">
                    <a:alpha val="78000"/>
                  </a:srgbClr>
                </a:gs>
              </a:gsLst>
              <a:lin ang="27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dirty="0" lang="en-US"/>
            </a:p>
          </p:txBody>
        </p:sp>
        <p:sp>
          <p:nvSpPr>
            <p:cNvPr id="33" name="Oval 48"/>
            <p:cNvSpPr>
              <a:spLocks noChangeAspect="1"/>
            </p:cNvSpPr>
            <p:nvPr/>
          </p:nvSpPr>
          <p:spPr>
            <a:xfrm>
              <a:off x="4313258" y="1954322"/>
              <a:ext cx="618970" cy="619488"/>
            </a:xfrm>
            <a:prstGeom prst="ellipse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b="1" dirty="0" lang="en-US" smtClean="0" sz="3200">
                  <a:solidFill>
                    <a:schemeClr val="bg1"/>
                  </a:solidFill>
                </a:rPr>
                <a:t>1</a:t>
              </a:r>
              <a:endParaRPr b="1" dirty="0" lang="en-US" sz="3200">
                <a:solidFill>
                  <a:schemeClr val="bg1"/>
                </a:solidFill>
              </a:endParaRPr>
            </a:p>
          </p:txBody>
        </p:sp>
        <p:sp>
          <p:nvSpPr>
            <p:cNvPr id="63" name="Rectangle 3"/>
            <p:cNvSpPr txBox="1">
              <a:spLocks noChangeArrowheads="1"/>
            </p:cNvSpPr>
            <p:nvPr/>
          </p:nvSpPr>
          <p:spPr bwMode="auto">
            <a:xfrm flipH="1">
              <a:off x="1793519" y="2096048"/>
              <a:ext cx="2413252" cy="526811"/>
            </a:xfrm>
            <a:prstGeom prst="rect">
              <a:avLst/>
            </a:prstGeom>
            <a:noFill/>
            <a:extLst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just">
                <a:lnSpc>
                  <a:spcPts val="1800"/>
                </a:lnSpc>
                <a:defRPr sz="1000">
                  <a:solidFill>
                    <a:schemeClr val="bg1">
                      <a:lumMod val="8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Lato Light"/>
                </a:defRPr>
              </a:lvl1pPr>
            </a:lstStyle>
            <a:p>
              <a:pPr algn="r"/>
              <a:r>
                <a:rPr altLang="en-US" dirty="0" lang="zh-CN"/>
                <a:t>您的内容打在这里，或者通过复制您的文本后，在此框中选择粘贴</a:t>
              </a:r>
            </a:p>
          </p:txBody>
        </p:sp>
        <p:sp>
          <p:nvSpPr>
            <p:cNvPr id="64" name="TextBox 198"/>
            <p:cNvSpPr txBox="1"/>
            <p:nvPr/>
          </p:nvSpPr>
          <p:spPr>
            <a:xfrm>
              <a:off x="2058836" y="1794095"/>
              <a:ext cx="2147935" cy="338554"/>
            </a:xfrm>
            <a:prstGeom prst="rect">
              <a:avLst/>
            </a:prstGeom>
          </p:spPr>
          <p:txBody>
            <a:bodyPr rtlCol="0" wrap="square">
              <a:spAutoFit/>
            </a:bodyPr>
            <a:lstStyle/>
            <a:p>
              <a:pPr algn="r">
                <a:buClr>
                  <a:schemeClr val="tx1">
                    <a:lumMod val="85000"/>
                    <a:lumOff val="15000"/>
                  </a:schemeClr>
                </a:buClr>
                <a:buSzPct val="105000"/>
              </a:pPr>
              <a:r>
                <a:rPr altLang="en-US" b="1" dirty="0" lang="zh-CN" smtClean="0" sz="1600">
                  <a:solidFill>
                    <a:srgbClr val="54D0CA"/>
                  </a:solidFill>
                  <a:latin charset="0" panose="020F0502020204030204" pitchFamily="34" typeface="Calibri"/>
                </a:rPr>
                <a:t>点击添加标题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155700" y="3237509"/>
            <a:ext cx="3239129" cy="855951"/>
            <a:chOff x="1155700" y="3237509"/>
            <a:chExt cx="3239129" cy="855951"/>
          </a:xfrm>
        </p:grpSpPr>
        <p:sp>
          <p:nvSpPr>
            <p:cNvPr id="17" name="Oval 32"/>
            <p:cNvSpPr>
              <a:spLocks noChangeAspect="1"/>
            </p:cNvSpPr>
            <p:nvPr/>
          </p:nvSpPr>
          <p:spPr>
            <a:xfrm>
              <a:off x="3590168" y="3249224"/>
              <a:ext cx="804661" cy="805334"/>
            </a:xfrm>
            <a:prstGeom prst="ellipse">
              <a:avLst/>
            </a:prstGeom>
            <a:gradFill flip="none" rotWithShape="1">
              <a:gsLst>
                <a:gs pos="87000">
                  <a:srgbClr val="2A9995">
                    <a:alpha val="40000"/>
                  </a:srgbClr>
                </a:gs>
                <a:gs pos="0">
                  <a:srgbClr val="8EE0DC">
                    <a:alpha val="78000"/>
                  </a:srgbClr>
                </a:gs>
              </a:gsLst>
              <a:lin ang="27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dirty="0" lang="en-US"/>
            </a:p>
          </p:txBody>
        </p:sp>
        <p:sp>
          <p:nvSpPr>
            <p:cNvPr id="18" name="Oval 33"/>
            <p:cNvSpPr>
              <a:spLocks noChangeAspect="1"/>
            </p:cNvSpPr>
            <p:nvPr/>
          </p:nvSpPr>
          <p:spPr>
            <a:xfrm>
              <a:off x="3683014" y="3316748"/>
              <a:ext cx="618970" cy="619488"/>
            </a:xfrm>
            <a:prstGeom prst="ellipse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b="1" dirty="0" lang="en-US" smtClean="0" sz="3200">
                  <a:solidFill>
                    <a:schemeClr val="bg1"/>
                  </a:solidFill>
                </a:rPr>
                <a:t>2</a:t>
              </a:r>
              <a:endParaRPr b="1" dirty="0" lang="en-US" sz="3200">
                <a:solidFill>
                  <a:schemeClr val="bg1"/>
                </a:solidFill>
              </a:endParaRPr>
            </a:p>
          </p:txBody>
        </p:sp>
        <p:sp>
          <p:nvSpPr>
            <p:cNvPr id="66" name="Rectangle 3"/>
            <p:cNvSpPr txBox="1">
              <a:spLocks noChangeArrowheads="1"/>
            </p:cNvSpPr>
            <p:nvPr/>
          </p:nvSpPr>
          <p:spPr bwMode="auto">
            <a:xfrm flipH="1">
              <a:off x="1155700" y="3539462"/>
              <a:ext cx="2413252" cy="553998"/>
            </a:xfrm>
            <a:prstGeom prst="rect">
              <a:avLst/>
            </a:prstGeom>
            <a:noFill/>
            <a:extLst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just">
                <a:lnSpc>
                  <a:spcPts val="1800"/>
                </a:lnSpc>
                <a:defRPr sz="1000">
                  <a:solidFill>
                    <a:schemeClr val="bg1">
                      <a:lumMod val="8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Lato Light"/>
                </a:defRPr>
              </a:lvl1pPr>
            </a:lstStyle>
            <a:p>
              <a:pPr algn="r"/>
              <a:r>
                <a:rPr altLang="en-US" dirty="0" lang="zh-CN"/>
                <a:t>您的内容打在这里，或者通过复制您的文本后，在此框中选择粘贴</a:t>
              </a:r>
            </a:p>
          </p:txBody>
        </p:sp>
        <p:sp>
          <p:nvSpPr>
            <p:cNvPr id="67" name="TextBox 198"/>
            <p:cNvSpPr txBox="1"/>
            <p:nvPr/>
          </p:nvSpPr>
          <p:spPr>
            <a:xfrm>
              <a:off x="1421017" y="3237509"/>
              <a:ext cx="2147935" cy="338554"/>
            </a:xfrm>
            <a:prstGeom prst="rect">
              <a:avLst/>
            </a:prstGeom>
          </p:spPr>
          <p:txBody>
            <a:bodyPr rtlCol="0" wrap="square">
              <a:spAutoFit/>
            </a:bodyPr>
            <a:lstStyle/>
            <a:p>
              <a:pPr algn="r">
                <a:buClr>
                  <a:schemeClr val="tx1">
                    <a:lumMod val="85000"/>
                    <a:lumOff val="15000"/>
                  </a:schemeClr>
                </a:buClr>
                <a:buSzPct val="105000"/>
              </a:pPr>
              <a:r>
                <a:rPr altLang="en-US" b="1" dirty="0" lang="zh-CN" smtClean="0" sz="1600">
                  <a:solidFill>
                    <a:srgbClr val="54D0CA"/>
                  </a:solidFill>
                  <a:latin charset="0" panose="020F0502020204030204" pitchFamily="34" typeface="Calibri"/>
                </a:rPr>
                <a:t>点击添加标题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793519" y="4608940"/>
            <a:ext cx="3231556" cy="855951"/>
            <a:chOff x="1793519" y="4608940"/>
            <a:chExt cx="3231556" cy="855951"/>
          </a:xfrm>
        </p:grpSpPr>
        <p:sp>
          <p:nvSpPr>
            <p:cNvPr id="20" name="Oval 35"/>
            <p:cNvSpPr>
              <a:spLocks noChangeAspect="1"/>
            </p:cNvSpPr>
            <p:nvPr/>
          </p:nvSpPr>
          <p:spPr>
            <a:xfrm>
              <a:off x="4220414" y="4616916"/>
              <a:ext cx="804661" cy="805334"/>
            </a:xfrm>
            <a:prstGeom prst="ellipse">
              <a:avLst/>
            </a:prstGeom>
            <a:gradFill flip="none" rotWithShape="1">
              <a:gsLst>
                <a:gs pos="87000">
                  <a:srgbClr val="2A9995">
                    <a:alpha val="40000"/>
                  </a:srgbClr>
                </a:gs>
                <a:gs pos="0">
                  <a:srgbClr val="8EE0DC">
                    <a:alpha val="78000"/>
                  </a:srgbClr>
                </a:gs>
              </a:gsLst>
              <a:lin ang="27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dirty="0" lang="en-US"/>
            </a:p>
          </p:txBody>
        </p:sp>
        <p:sp>
          <p:nvSpPr>
            <p:cNvPr id="21" name="Oval 36"/>
            <p:cNvSpPr>
              <a:spLocks noChangeAspect="1"/>
            </p:cNvSpPr>
            <p:nvPr/>
          </p:nvSpPr>
          <p:spPr>
            <a:xfrm>
              <a:off x="4313260" y="4684440"/>
              <a:ext cx="618970" cy="619488"/>
            </a:xfrm>
            <a:prstGeom prst="ellipse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b="1" dirty="0" lang="en-US" smtClean="0" sz="3200">
                  <a:solidFill>
                    <a:schemeClr val="bg1"/>
                  </a:solidFill>
                </a:rPr>
                <a:t>3</a:t>
              </a:r>
              <a:endParaRPr b="1" dirty="0" lang="en-US" sz="3200">
                <a:solidFill>
                  <a:schemeClr val="bg1"/>
                </a:solidFill>
              </a:endParaRPr>
            </a:p>
          </p:txBody>
        </p:sp>
        <p:sp>
          <p:nvSpPr>
            <p:cNvPr id="69" name="Rectangle 3"/>
            <p:cNvSpPr txBox="1">
              <a:spLocks noChangeArrowheads="1"/>
            </p:cNvSpPr>
            <p:nvPr/>
          </p:nvSpPr>
          <p:spPr bwMode="auto">
            <a:xfrm flipH="1">
              <a:off x="1793519" y="4910893"/>
              <a:ext cx="2413252" cy="553998"/>
            </a:xfrm>
            <a:prstGeom prst="rect">
              <a:avLst/>
            </a:prstGeom>
            <a:noFill/>
            <a:extLst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just">
                <a:lnSpc>
                  <a:spcPts val="1800"/>
                </a:lnSpc>
                <a:defRPr sz="1000">
                  <a:solidFill>
                    <a:schemeClr val="bg1">
                      <a:lumMod val="8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Lato Light"/>
                </a:defRPr>
              </a:lvl1pPr>
            </a:lstStyle>
            <a:p>
              <a:pPr algn="r"/>
              <a:r>
                <a:rPr altLang="en-US" dirty="0" lang="zh-CN"/>
                <a:t>您的内容打在这里，或者通过复制您的文本后，在此框中选择粘贴</a:t>
              </a:r>
            </a:p>
          </p:txBody>
        </p:sp>
        <p:sp>
          <p:nvSpPr>
            <p:cNvPr id="70" name="TextBox 198"/>
            <p:cNvSpPr txBox="1"/>
            <p:nvPr/>
          </p:nvSpPr>
          <p:spPr>
            <a:xfrm>
              <a:off x="2058836" y="4608940"/>
              <a:ext cx="2147935" cy="338554"/>
            </a:xfrm>
            <a:prstGeom prst="rect">
              <a:avLst/>
            </a:prstGeom>
          </p:spPr>
          <p:txBody>
            <a:bodyPr rtlCol="0" wrap="square">
              <a:spAutoFit/>
            </a:bodyPr>
            <a:lstStyle/>
            <a:p>
              <a:pPr algn="r">
                <a:buClr>
                  <a:schemeClr val="tx1">
                    <a:lumMod val="85000"/>
                    <a:lumOff val="15000"/>
                  </a:schemeClr>
                </a:buClr>
                <a:buSzPct val="105000"/>
              </a:pPr>
              <a:r>
                <a:rPr altLang="en-US" b="1" dirty="0" lang="zh-CN" smtClean="0" sz="1600">
                  <a:solidFill>
                    <a:srgbClr val="54D0CA"/>
                  </a:solidFill>
                  <a:latin charset="0" panose="020F0502020204030204" pitchFamily="34" typeface="Calibri"/>
                </a:rPr>
                <a:t>点击添加标题</a:t>
              </a:r>
            </a:p>
          </p:txBody>
        </p:sp>
      </p:grpSp>
      <p:sp>
        <p:nvSpPr>
          <p:cNvPr id="58" name="矩形 57"/>
          <p:cNvSpPr/>
          <p:nvPr/>
        </p:nvSpPr>
        <p:spPr>
          <a:xfrm>
            <a:off x="330480" y="212915"/>
            <a:ext cx="2993127" cy="461665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indent="-342900" marL="342900">
              <a:buFont charset="2" panose="05000000000000000000" pitchFamily="2" typeface="Wingdings"/>
              <a:buChar char="Ø"/>
            </a:pPr>
            <a:r>
              <a:rPr altLang="en-US" dirty="0" lang="zh-CN" smtClean="0" sz="2400">
                <a:gradFill>
                  <a:gsLst>
                    <a:gs pos="0">
                      <a:schemeClr val="bg1"/>
                    </a:gs>
                    <a:gs pos="100000">
                      <a:srgbClr val="2A9995"/>
                    </a:gs>
                  </a:gsLst>
                  <a:lin ang="5400000" scaled="1"/>
                </a:gradFill>
                <a:effectLst>
                  <a:glow rad="88900">
                    <a:srgbClr val="073780">
                      <a:alpha val="58000"/>
                    </a:srgbClr>
                  </a:glow>
                </a:effectLst>
                <a:latin charset="-122" panose="02010609000101010101" pitchFamily="49" typeface="经典综艺体简"/>
                <a:ea charset="-122" panose="02010609000101010101" pitchFamily="49" typeface="经典综艺体简"/>
                <a:cs charset="-122" panose="02010609000101010101" pitchFamily="49" typeface="经典综艺体简"/>
              </a:rPr>
              <a:t>单击此处添加目录</a:t>
            </a:r>
            <a:endParaRPr altLang="en-US" dirty="0" lang="zh-CN" sz="2400">
              <a:gradFill>
                <a:gsLst>
                  <a:gs pos="0">
                    <a:schemeClr val="bg1"/>
                  </a:gs>
                  <a:gs pos="100000">
                    <a:srgbClr val="2A9995"/>
                  </a:gs>
                </a:gsLst>
                <a:lin ang="5400000" scaled="1"/>
              </a:gradFill>
              <a:effectLst>
                <a:glow rad="88900">
                  <a:srgbClr val="073780">
                    <a:alpha val="58000"/>
                  </a:srgbClr>
                </a:glow>
              </a:effectLst>
              <a:latin charset="-122" panose="02010609000101010101" pitchFamily="49" typeface="经典综艺体简"/>
              <a:ea charset="-122" panose="02010609000101010101" pitchFamily="49" typeface="经典综艺体简"/>
              <a:cs charset="-122" panose="02010609000101010101" pitchFamily="49" typeface="经典综艺体简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3279157" y="406302"/>
            <a:ext cx="240039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 lvl="0"/>
            <a:r>
              <a:rPr altLang="zh-CN" dirty="0" i="1" lang="en-US" smtClean="0" sz="1050">
                <a:solidFill>
                  <a:schemeClr val="bg1">
                    <a:alpha val="7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604020202020204" pitchFamily="34" typeface="Arial"/>
                <a:cs charset="0" panose="020B0604020202020204" pitchFamily="34" typeface="Arial"/>
              </a:rPr>
              <a:t>DAN </a:t>
            </a:r>
            <a:r>
              <a:rPr altLang="zh-CN" dirty="0" err="1" i="1" lang="en-US" smtClean="0" sz="1050">
                <a:solidFill>
                  <a:schemeClr val="bg1">
                    <a:alpha val="7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604020202020204" pitchFamily="34" typeface="Arial"/>
                <a:cs charset="0" panose="020B0604020202020204" pitchFamily="34" typeface="Arial"/>
              </a:rPr>
              <a:t>JI</a:t>
            </a:r>
            <a:r>
              <a:rPr altLang="zh-CN" dirty="0" i="1" lang="en-US" smtClean="0" sz="1050">
                <a:solidFill>
                  <a:schemeClr val="bg1">
                    <a:alpha val="7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604020202020204" pitchFamily="34" typeface="Arial"/>
                <a:cs charset="0" panose="020B0604020202020204" pitchFamily="34" typeface="Arial"/>
              </a:rPr>
              <a:t> CI CHU </a:t>
            </a:r>
            <a:r>
              <a:rPr altLang="zh-CN" dirty="0" err="1" i="1" lang="en-US" smtClean="0" sz="1050">
                <a:solidFill>
                  <a:schemeClr val="bg1">
                    <a:alpha val="7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604020202020204" pitchFamily="34" typeface="Arial"/>
                <a:cs charset="0" panose="020B0604020202020204" pitchFamily="34" typeface="Arial"/>
              </a:rPr>
              <a:t>TIAN</a:t>
            </a:r>
            <a:r>
              <a:rPr altLang="zh-CN" dirty="0" i="1" lang="en-US" smtClean="0" sz="1050">
                <a:solidFill>
                  <a:schemeClr val="bg1">
                    <a:alpha val="7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604020202020204" pitchFamily="34" typeface="Arial"/>
                <a:cs charset="0" panose="020B0604020202020204" pitchFamily="34" typeface="Arial"/>
              </a:rPr>
              <a:t> </a:t>
            </a:r>
            <a:r>
              <a:rPr altLang="zh-CN" dirty="0" err="1" i="1" lang="en-US" smtClean="0" sz="1050">
                <a:solidFill>
                  <a:schemeClr val="bg1">
                    <a:alpha val="7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604020202020204" pitchFamily="34" typeface="Arial"/>
                <a:cs charset="0" panose="020B0604020202020204" pitchFamily="34" typeface="Arial"/>
              </a:rPr>
              <a:t>JIA</a:t>
            </a:r>
            <a:r>
              <a:rPr altLang="zh-CN" dirty="0" i="1" lang="en-US" smtClean="0" sz="1050">
                <a:solidFill>
                  <a:schemeClr val="bg1">
                    <a:alpha val="7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604020202020204" pitchFamily="34" typeface="Arial"/>
                <a:cs charset="0" panose="020B0604020202020204" pitchFamily="34" typeface="Arial"/>
              </a:rPr>
              <a:t> YING WEN</a:t>
            </a:r>
            <a:endParaRPr altLang="en-US" dirty="0" i="1" lang="zh-CN" sz="1050">
              <a:solidFill>
                <a:schemeClr val="bg1">
                  <a:alpha val="70000"/>
                </a:schemeClr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charset="0" panose="020B0604020202020204" pitchFamily="34" typeface="Arial"/>
              <a:cs charset="0" panose="020B0604020202020204" pitchFamily="34" typeface="Arial"/>
            </a:endParaRPr>
          </a:p>
        </p:txBody>
      </p:sp>
      <p:cxnSp>
        <p:nvCxnSpPr>
          <p:cNvPr id="65" name="直接连接符 64"/>
          <p:cNvCxnSpPr/>
          <p:nvPr/>
        </p:nvCxnSpPr>
        <p:spPr>
          <a:xfrm>
            <a:off x="0" y="935079"/>
            <a:ext cx="11273869" cy="0"/>
          </a:xfrm>
          <a:prstGeom prst="line">
            <a:avLst/>
          </a:prstGeom>
          <a:ln w="12700">
            <a:gradFill flip="none" rotWithShape="1">
              <a:gsLst>
                <a:gs pos="59000">
                  <a:schemeClr val="bg1">
                    <a:alpha val="21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组合 67"/>
          <p:cNvGrpSpPr/>
          <p:nvPr/>
        </p:nvGrpSpPr>
        <p:grpSpPr>
          <a:xfrm flipH="1">
            <a:off x="0" y="780260"/>
            <a:ext cx="5724000" cy="78378"/>
            <a:chOff x="6911145" y="6507480"/>
            <a:chExt cx="4984946" cy="78378"/>
          </a:xfrm>
        </p:grpSpPr>
        <p:sp>
          <p:nvSpPr>
            <p:cNvPr id="71" name="任意多边形 70"/>
            <p:cNvSpPr/>
            <p:nvPr/>
          </p:nvSpPr>
          <p:spPr>
            <a:xfrm flipH="1" flipV="1">
              <a:off x="10182596" y="6507480"/>
              <a:ext cx="1713495" cy="78378"/>
            </a:xfrm>
            <a:custGeom>
              <a:avLst/>
              <a:gdLst>
                <a:gd fmla="*/ 1585578 w 1713495" name="connsiteX0"/>
                <a:gd fmla="*/ 78378 h 78378" name="connsiteY0"/>
                <a:gd fmla="*/ 0 w 1713495" name="connsiteX1"/>
                <a:gd fmla="*/ 78378 h 78378" name="connsiteY1"/>
                <a:gd fmla="*/ 0 w 1713495" name="connsiteX2"/>
                <a:gd fmla="*/ 0 h 78378" name="connsiteY2"/>
                <a:gd fmla="*/ 1713495 w 1713495" name="connsiteX3"/>
                <a:gd fmla="*/ 0 h 78378" name="connsiteY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78378" w="1713495">
                  <a:moveTo>
                    <a:pt x="1585578" y="78378"/>
                  </a:moveTo>
                  <a:lnTo>
                    <a:pt x="0" y="78378"/>
                  </a:lnTo>
                  <a:lnTo>
                    <a:pt x="0" y="0"/>
                  </a:lnTo>
                  <a:lnTo>
                    <a:pt x="1713495" y="0"/>
                  </a:lnTo>
                  <a:close/>
                </a:path>
              </a:pathLst>
            </a:custGeom>
            <a:solidFill>
              <a:srgbClr val="61D6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2" name="平行四边形 71"/>
            <p:cNvSpPr/>
            <p:nvPr/>
          </p:nvSpPr>
          <p:spPr>
            <a:xfrm flipH="1" flipV="1">
              <a:off x="8909105" y="6507480"/>
              <a:ext cx="1296000" cy="78378"/>
            </a:xfrm>
            <a:prstGeom prst="parallelogram">
              <a:avLst>
                <a:gd fmla="val 163205" name="adj"/>
              </a:avLst>
            </a:prstGeom>
            <a:solidFill>
              <a:srgbClr val="61D6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3" name="平行四边形 72"/>
            <p:cNvSpPr/>
            <p:nvPr/>
          </p:nvSpPr>
          <p:spPr>
            <a:xfrm flipH="1" flipV="1">
              <a:off x="8031615" y="6507480"/>
              <a:ext cx="900000" cy="78378"/>
            </a:xfrm>
            <a:prstGeom prst="parallelogram">
              <a:avLst>
                <a:gd fmla="val 163205" name="adj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4" name="平行四边形 73"/>
            <p:cNvSpPr/>
            <p:nvPr/>
          </p:nvSpPr>
          <p:spPr>
            <a:xfrm flipH="1" flipV="1">
              <a:off x="7658125" y="6507480"/>
              <a:ext cx="396000" cy="78378"/>
            </a:xfrm>
            <a:prstGeom prst="parallelogram">
              <a:avLst>
                <a:gd fmla="val 163205" name="adj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5" name="平行四边形 74"/>
            <p:cNvSpPr/>
            <p:nvPr/>
          </p:nvSpPr>
          <p:spPr>
            <a:xfrm flipH="1" flipV="1">
              <a:off x="7284635" y="6507480"/>
              <a:ext cx="396000" cy="78378"/>
            </a:xfrm>
            <a:prstGeom prst="parallelogram">
              <a:avLst>
                <a:gd fmla="val 163205" name="adj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6" name="平行四边形 75"/>
            <p:cNvSpPr/>
            <p:nvPr/>
          </p:nvSpPr>
          <p:spPr>
            <a:xfrm flipH="1" flipV="1">
              <a:off x="6911145" y="6507480"/>
              <a:ext cx="396000" cy="78378"/>
            </a:xfrm>
            <a:prstGeom prst="parallelogram">
              <a:avLst>
                <a:gd fmla="val 163205" name="adj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</p:spTree>
    <p:extLst>
      <p:ext uri="{BB962C8B-B14F-4D97-AF65-F5344CB8AC3E}">
        <p14:creationId xmlns:p14="http://schemas.microsoft.com/office/powerpoint/2010/main" val="1104931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600" spd="slow">
        <p14:conveyor dir="l"/>
      </p:transition>
    </mc:Choice>
    <mc:Fallback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dur="indefinite" id="1" nodeType="tmRoot" restart="never">
              <p:childTnLst>
                <p:seq concurrent="1" nextAc="seek">
                  <p:cTn dur="indefinite" id="2" nodeType="mainSeq">
                    <p:childTnLst>
                      <p:par>
                        <p:cTn fill="hold" id="3">
                          <p:stCondLst>
                            <p:cond delay="indefinite"/>
                            <p:cond delay="0" evt="onBegin">
                              <p:tn val="2"/>
                            </p:cond>
                          </p:stCondLst>
                          <p:childTnLst>
                            <p:par>
                              <p:cTn fill="hold" id="4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fill="hold" id="5" nodeType="afterEffect" presetClass="entr" presetID="42" presetSubtype="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dur="1" fill="hold" id="6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filter="fade" transition="in">
                                          <p:cBhvr>
                                            <p:cTn dur="1000" id="7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dur="1000" fill="hold" id="8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dur="1000" fill="hold" id="9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fill="hold" id="10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fill="hold" id="11" nodeType="afterEffect" p14:presetBounceEnd="54000" presetClass="entr" presetID="2" presetSubtype="9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dur="1" fill="hold" id="12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p14:bounceEnd="54000" valueType="num">
                                          <p:cBhvr additive="base">
                                            <p:cTn dur="1000" fill="hold" id="13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p14:bounceEnd="54000" valueType="num">
                                          <p:cBhvr additive="base">
                                            <p:cTn dur="1000" fill="hold" id="14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fill="hold" id="15" nodeType="withEffect" p14:presetBounceEnd="54000" presetClass="entr" presetID="2" presetSubtype="8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dur="1" fill="hold" id="16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p14:bounceEnd="54000" valueType="num">
                                          <p:cBhvr additive="base">
                                            <p:cTn dur="1000" fill="hold" id="17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p14:bounceEnd="54000" valueType="num">
                                          <p:cBhvr additive="base">
                                            <p:cTn dur="1000" fill="hold" id="18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fill="hold" id="19" nodeType="withEffect" p14:presetBounceEnd="54000" presetClass="entr" presetID="2" presetSubtype="12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dur="1" fill="hold" id="2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p14:bounceEnd="54000" valueType="num">
                                          <p:cBhvr additive="base">
                                            <p:cTn dur="1000" fill="hold" id="21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p14:bounceEnd="54000" valueType="num">
                                          <p:cBhvr additive="base">
                                            <p:cTn dur="1000" fill="hold" id="22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fill="hold" id="23" nodeType="withEffect" p14:presetBounceEnd="54000" presetClass="entr" presetID="2" presetSubtype="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dur="1" fill="hold" id="24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p14:bounceEnd="54000" valueType="num">
                                          <p:cBhvr additive="base">
                                            <p:cTn dur="1000" fill="hold" id="25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p14:bounceEnd="54000" valueType="num">
                                          <p:cBhvr additive="base">
                                            <p:cTn dur="1000" fill="hold" id="26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fill="hold" id="27" nodeType="withEffect" p14:presetBounceEnd="54000" presetClass="entr" presetID="2" presetSubtype="2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dur="1" fill="hold" id="28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p14:bounceEnd="54000" valueType="num">
                                          <p:cBhvr additive="base">
                                            <p:cTn dur="1000" fill="hold" id="29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p14:bounceEnd="54000" valueType="num">
                                          <p:cBhvr additive="base">
                                            <p:cTn dur="1000" fill="hold" id="3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fill="hold" id="31" nodeType="withEffect" p14:presetBounceEnd="54000" presetClass="entr" presetID="2" presetSubtype="6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dur="1" fill="hold" id="32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p14:bounceEnd="54000" valueType="num">
                                          <p:cBhvr additive="base">
                                            <p:cTn dur="1000" fill="hold" id="33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p14:bounceEnd="54000" valueType="num">
                                          <p:cBhvr additive="base">
                                            <p:cTn dur="1000" fill="hold" id="34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delay="0" evt="onPrev">
                      <p:tgtEl>
                        <p:sldTgt/>
                      </p:tgtEl>
                    </p:cond>
                  </p:prevCondLst>
                  <p:nextCondLst>
                    <p:cond delay="0" evt="onNext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dur="indefinite" id="1" nodeType="tmRoot" restart="never">
              <p:childTnLst>
                <p:seq concurrent="1" nextAc="seek">
                  <p:cTn dur="indefinite" id="2" nodeType="mainSeq">
                    <p:childTnLst>
                      <p:par>
                        <p:cTn fill="hold" id="3">
                          <p:stCondLst>
                            <p:cond delay="indefinite"/>
                            <p:cond delay="0" evt="onBegin">
                              <p:tn val="2"/>
                            </p:cond>
                          </p:stCondLst>
                          <p:childTnLst>
                            <p:par>
                              <p:cTn fill="hold" id="4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fill="hold" id="5" nodeType="afterEffect" presetClass="entr" presetID="42" presetSubtype="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dur="1" fill="hold" id="6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filter="fade" transition="in">
                                          <p:cBhvr>
                                            <p:cTn dur="1000" id="7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dur="1000" fill="hold" id="8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dur="1000" fill="hold" id="9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fill="hold" id="10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fill="hold" id="11" nodeType="afterEffect" presetClass="entr" presetID="2" presetSubtype="9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dur="1" fill="hold" id="12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dur="1000" fill="hold" id="13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dur="1000" fill="hold" id="14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fill="hold" id="15" nodeType="withEffect" presetClass="entr" presetID="2" presetSubtype="8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dur="1" fill="hold" id="16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dur="1000" fill="hold" id="17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dur="1000" fill="hold" id="18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fill="hold" id="19" nodeType="withEffect" presetClass="entr" presetID="2" presetSubtype="12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dur="1" fill="hold" id="2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dur="1000" fill="hold" id="21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dur="1000" fill="hold" id="22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fill="hold" id="23" nodeType="withEffect" presetClass="entr" presetID="2" presetSubtype="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dur="1" fill="hold" id="24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dur="1000" fill="hold" id="25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dur="1000" fill="hold" id="26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fill="hold" id="27" nodeType="withEffect" presetClass="entr" presetID="2" presetSubtype="2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dur="1" fill="hold" id="28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dur="1000" fill="hold" id="29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dur="1000" fill="hold" id="3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fill="hold" id="31" nodeType="withEffect" presetClass="entr" presetID="2" presetSubtype="6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dur="1" fill="hold" id="32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dur="1000" fill="hold" id="33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dur="1000" fill="hold" id="34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delay="0" evt="onPrev">
                      <p:tgtEl>
                        <p:sldTgt/>
                      </p:tgtEl>
                    </p:cond>
                  </p:prevCondLst>
                  <p:nextCondLst>
                    <p:cond delay="0" evt="onNext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组合 38"/>
          <p:cNvGrpSpPr/>
          <p:nvPr/>
        </p:nvGrpSpPr>
        <p:grpSpPr>
          <a:xfrm>
            <a:off x="4781550" y="2385932"/>
            <a:ext cx="2628900" cy="2660812"/>
            <a:chOff x="4781550" y="2385932"/>
            <a:chExt cx="2628900" cy="2660812"/>
          </a:xfrm>
        </p:grpSpPr>
        <p:sp>
          <p:nvSpPr>
            <p:cNvPr id="2" name="Oval 92"/>
            <p:cNvSpPr/>
            <p:nvPr/>
          </p:nvSpPr>
          <p:spPr>
            <a:xfrm>
              <a:off x="4975089" y="2595429"/>
              <a:ext cx="2241822" cy="2241817"/>
            </a:xfrm>
            <a:prstGeom prst="ellipse">
              <a:avLst/>
            </a:prstGeom>
            <a:solidFill>
              <a:srgbClr val="2A9995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ko-KR"/>
            </a:p>
          </p:txBody>
        </p:sp>
        <p:grpSp>
          <p:nvGrpSpPr>
            <p:cNvPr id="3" name="Group 93"/>
            <p:cNvGrpSpPr/>
            <p:nvPr/>
          </p:nvGrpSpPr>
          <p:grpSpPr>
            <a:xfrm>
              <a:off x="4781550" y="2385932"/>
              <a:ext cx="2628900" cy="2660812"/>
              <a:chOff x="4943475" y="2471838"/>
              <a:chExt cx="2305050" cy="2333030"/>
            </a:xfrm>
          </p:grpSpPr>
          <p:sp>
            <p:nvSpPr>
              <p:cNvPr id="4" name="Line 699"/>
              <p:cNvSpPr>
                <a:spLocks noChangeShapeType="1"/>
              </p:cNvSpPr>
              <p:nvPr userDrawn="1"/>
            </p:nvSpPr>
            <p:spPr bwMode="auto">
              <a:xfrm flipH="1" flipV="1">
                <a:off x="6040910" y="2471838"/>
                <a:ext cx="622608" cy="146907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75000"/>
                    <a:alpha val="50000"/>
                  </a:schemeClr>
                </a:solidFill>
                <a:prstDash val="solid"/>
                <a:round/>
                <a:headEnd len="sm" type="oval" w="sm"/>
                <a:tailEnd len="sm" type="oval" w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5" name="Freeform 700"/>
              <p:cNvSpPr>
                <a:spLocks/>
              </p:cNvSpPr>
              <p:nvPr userDrawn="1"/>
            </p:nvSpPr>
            <p:spPr bwMode="auto">
              <a:xfrm>
                <a:off x="6663518" y="2618745"/>
                <a:ext cx="585007" cy="991625"/>
              </a:xfrm>
              <a:custGeom>
                <a:avLst/>
                <a:gdLst>
                  <a:gd fmla="*/ 669 w 669" name="T0"/>
                  <a:gd fmla="*/ 1134 h 1134" name="T1"/>
                  <a:gd fmla="*/ 591 w 669" name="T2"/>
                  <a:gd fmla="*/ 550 h 1134" name="T3"/>
                  <a:gd fmla="*/ 0 w 669" name="T4"/>
                  <a:gd fmla="*/ 0 h 1134" name="T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1134" w="669">
                    <a:moveTo>
                      <a:pt x="669" y="1134"/>
                    </a:moveTo>
                    <a:lnTo>
                      <a:pt x="591" y="55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75000"/>
                    <a:alpha val="50000"/>
                  </a:schemeClr>
                </a:solidFill>
                <a:prstDash val="solid"/>
                <a:round/>
                <a:headEnd len="sm" type="oval" w="sm"/>
                <a:tailEnd len="sm" type="oval" w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6" name="Freeform 701"/>
              <p:cNvSpPr>
                <a:spLocks/>
              </p:cNvSpPr>
              <p:nvPr userDrawn="1"/>
            </p:nvSpPr>
            <p:spPr bwMode="auto">
              <a:xfrm>
                <a:off x="5547720" y="3610371"/>
                <a:ext cx="1700805" cy="1194497"/>
              </a:xfrm>
              <a:custGeom>
                <a:avLst/>
                <a:gdLst>
                  <a:gd fmla="*/ 0 w 1945" name="T0"/>
                  <a:gd fmla="*/ 1276 h 1366" name="T1"/>
                  <a:gd fmla="*/ 830 w 1945" name="T2"/>
                  <a:gd fmla="*/ 1366 h 1366" name="T3"/>
                  <a:gd fmla="*/ 1305 w 1945" name="T4"/>
                  <a:gd fmla="*/ 1162 h 1366" name="T5"/>
                  <a:gd fmla="*/ 1804 w 1945" name="T6"/>
                  <a:gd fmla="*/ 737 h 1366" name="T7"/>
                  <a:gd fmla="*/ 1945 w 1945" name="T8"/>
                  <a:gd fmla="*/ 0 h 1366" name="T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366" w="1945">
                    <a:moveTo>
                      <a:pt x="0" y="1276"/>
                    </a:moveTo>
                    <a:lnTo>
                      <a:pt x="830" y="1366"/>
                    </a:lnTo>
                    <a:lnTo>
                      <a:pt x="1305" y="1162"/>
                    </a:lnTo>
                    <a:lnTo>
                      <a:pt x="1804" y="737"/>
                    </a:lnTo>
                    <a:lnTo>
                      <a:pt x="1945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75000"/>
                    <a:alpha val="50000"/>
                  </a:schemeClr>
                </a:solidFill>
                <a:prstDash val="solid"/>
                <a:round/>
                <a:headEnd len="sm" type="none" w="sm"/>
                <a:tailEnd len="sm" type="none" w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7" name="Line 702"/>
              <p:cNvSpPr>
                <a:spLocks noChangeShapeType="1"/>
              </p:cNvSpPr>
              <p:nvPr userDrawn="1"/>
            </p:nvSpPr>
            <p:spPr bwMode="auto">
              <a:xfrm>
                <a:off x="5035293" y="4072080"/>
                <a:ext cx="512427" cy="654088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75000"/>
                    <a:alpha val="50000"/>
                  </a:schemeClr>
                </a:solidFill>
                <a:prstDash val="solid"/>
                <a:round/>
                <a:headEnd len="sm" type="oval" w="sm"/>
                <a:tailEnd len="sm" type="oval" w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8" name="Freeform 703"/>
              <p:cNvSpPr>
                <a:spLocks/>
              </p:cNvSpPr>
              <p:nvPr userDrawn="1"/>
            </p:nvSpPr>
            <p:spPr bwMode="auto">
              <a:xfrm>
                <a:off x="4943475" y="3120626"/>
                <a:ext cx="91819" cy="951455"/>
              </a:xfrm>
              <a:custGeom>
                <a:avLst/>
                <a:gdLst>
                  <a:gd fmla="*/ 609 w 609" name="T0"/>
                  <a:gd fmla="*/ 0 h 1611" name="T1"/>
                  <a:gd fmla="*/ 592 w 609" name="T2"/>
                  <a:gd fmla="*/ 5 h 1611" name="T3"/>
                  <a:gd fmla="*/ 313 w 609" name="T4"/>
                  <a:gd fmla="*/ 392 h 1611" name="T5"/>
                  <a:gd fmla="*/ 52 w 609" name="T6"/>
                  <a:gd fmla="*/ 523 h 1611" name="T7"/>
                  <a:gd fmla="*/ 0 w 609" name="T8"/>
                  <a:gd fmla="*/ 1132 h 1611" name="T9"/>
                  <a:gd fmla="*/ 105 w 609" name="T10"/>
                  <a:gd fmla="*/ 1611 h 1611" name="T11"/>
                  <a:gd fmla="*/ 10000 w 10018" name="connsiteX0"/>
                  <a:gd fmla="*/ 0 h 10000" name="connsiteY0"/>
                  <a:gd fmla="*/ 10018 w 10018" name="connsiteX1"/>
                  <a:gd fmla="*/ 1358 h 10000" name="connsiteY1"/>
                  <a:gd fmla="*/ 5140 w 10018" name="connsiteX2"/>
                  <a:gd fmla="*/ 2433 h 10000" name="connsiteY2"/>
                  <a:gd fmla="*/ 854 w 10018" name="connsiteX3"/>
                  <a:gd fmla="*/ 3246 h 10000" name="connsiteY3"/>
                  <a:gd fmla="*/ 0 w 10018" name="connsiteX4"/>
                  <a:gd fmla="*/ 7027 h 10000" name="connsiteY4"/>
                  <a:gd fmla="*/ 1724 w 10018" name="connsiteX5"/>
                  <a:gd fmla="*/ 10000 h 10000" name="connsiteY5"/>
                  <a:gd fmla="*/ 12868 w 12868" name="connsiteX0"/>
                  <a:gd fmla="*/ 0 h 9028" name="connsiteY0"/>
                  <a:gd fmla="*/ 10018 w 12868" name="connsiteX1"/>
                  <a:gd fmla="*/ 386 h 9028" name="connsiteY1"/>
                  <a:gd fmla="*/ 5140 w 12868" name="connsiteX2"/>
                  <a:gd fmla="*/ 1461 h 9028" name="connsiteY2"/>
                  <a:gd fmla="*/ 854 w 12868" name="connsiteX3"/>
                  <a:gd fmla="*/ 2274 h 9028" name="connsiteY3"/>
                  <a:gd fmla="*/ 0 w 12868" name="connsiteX4"/>
                  <a:gd fmla="*/ 6055 h 9028" name="connsiteY4"/>
                  <a:gd fmla="*/ 1724 w 12868" name="connsiteX5"/>
                  <a:gd fmla="*/ 9028 h 9028" name="connsiteY5"/>
                  <a:gd fmla="*/ 7785 w 7785" name="connsiteX0"/>
                  <a:gd fmla="*/ 0 h 9572" name="connsiteY0"/>
                  <a:gd fmla="*/ 3994 w 7785" name="connsiteX1"/>
                  <a:gd fmla="*/ 1190 h 9572" name="connsiteY1"/>
                  <a:gd fmla="*/ 664 w 7785" name="connsiteX2"/>
                  <a:gd fmla="*/ 2091 h 9572" name="connsiteY2"/>
                  <a:gd fmla="*/ 0 w 7785" name="connsiteX3"/>
                  <a:gd fmla="*/ 6279 h 9572" name="connsiteY3"/>
                  <a:gd fmla="*/ 1340 w 7785" name="connsiteX4"/>
                  <a:gd fmla="*/ 9572 h 9572" name="connsiteY4"/>
                  <a:gd fmla="*/ 5130 w 5130" name="connsiteX0"/>
                  <a:gd fmla="*/ 0 h 8757" name="connsiteY0"/>
                  <a:gd fmla="*/ 853 w 5130" name="connsiteX1"/>
                  <a:gd fmla="*/ 941 h 8757" name="connsiteY1"/>
                  <a:gd fmla="*/ 0 w 5130" name="connsiteX2"/>
                  <a:gd fmla="*/ 5317 h 8757" name="connsiteY2"/>
                  <a:gd fmla="*/ 1721 w 5130" name="connsiteX3"/>
                  <a:gd fmla="*/ 8757 h 8757" name="connsiteY3"/>
                  <a:gd fmla="*/ 1663 w 3355" name="connsiteX0"/>
                  <a:gd fmla="*/ 0 h 8925" name="connsiteY0"/>
                  <a:gd fmla="*/ 0 w 3355" name="connsiteX1"/>
                  <a:gd fmla="*/ 4997 h 8925" name="connsiteY1"/>
                  <a:gd fmla="*/ 3355 w 3355" name="connsiteX2"/>
                  <a:gd fmla="*/ 8925 h 8925" name="connsiteY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b="b" l="l" r="r" t="t"/>
                <a:pathLst>
                  <a:path h="8925" w="3355">
                    <a:moveTo>
                      <a:pt x="1663" y="0"/>
                    </a:moveTo>
                    <a:lnTo>
                      <a:pt x="0" y="4997"/>
                    </a:lnTo>
                    <a:lnTo>
                      <a:pt x="3355" y="8925"/>
                    </a:lnTo>
                  </a:path>
                </a:pathLst>
              </a:custGeom>
              <a:noFill/>
              <a:ln w="0">
                <a:solidFill>
                  <a:schemeClr val="bg1">
                    <a:lumMod val="75000"/>
                    <a:alpha val="50000"/>
                  </a:schemeClr>
                </a:solidFill>
                <a:prstDash val="solid"/>
                <a:round/>
                <a:headEnd len="sm" type="none" w="sm"/>
                <a:tailEnd len="sm" type="none" w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9" name="Line 704"/>
              <p:cNvSpPr>
                <a:spLocks noChangeShapeType="1"/>
              </p:cNvSpPr>
              <p:nvPr userDrawn="1"/>
            </p:nvSpPr>
            <p:spPr bwMode="auto">
              <a:xfrm flipH="1">
                <a:off x="5476016" y="2471838"/>
                <a:ext cx="564894" cy="191505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75000"/>
                    <a:alpha val="50000"/>
                  </a:schemeClr>
                </a:solidFill>
                <a:prstDash val="solid"/>
                <a:round/>
                <a:headEnd len="sm" type="oval" w="sm"/>
                <a:tailEnd len="sm" type="oval" w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10" name="Freeform 705"/>
              <p:cNvSpPr>
                <a:spLocks/>
              </p:cNvSpPr>
              <p:nvPr userDrawn="1"/>
            </p:nvSpPr>
            <p:spPr bwMode="auto">
              <a:xfrm>
                <a:off x="5476839" y="2602150"/>
                <a:ext cx="1189611" cy="66406"/>
              </a:xfrm>
              <a:custGeom>
                <a:avLst/>
                <a:gdLst>
                  <a:gd fmla="*/ 0 w 1375" name="T0"/>
                  <a:gd fmla="*/ 69 h 119" name="T1"/>
                  <a:gd fmla="*/ 0 w 1375" name="T2"/>
                  <a:gd fmla="*/ 69 h 119" name="T3"/>
                  <a:gd fmla="*/ 681 w 1375" name="T4"/>
                  <a:gd fmla="*/ 0 h 119" name="T5"/>
                  <a:gd fmla="*/ 681 w 1375" name="T6"/>
                  <a:gd fmla="*/ 0 h 119" name="T7"/>
                  <a:gd fmla="*/ 1375 w 1375" name="T8"/>
                  <a:gd fmla="*/ 13 h 119" name="T9"/>
                  <a:gd fmla="*/ 1279 w 1375" name="T10"/>
                  <a:gd fmla="*/ 119 h 119" name="T11"/>
                  <a:gd fmla="*/ 0 w 10000" name="connsiteX0"/>
                  <a:gd fmla="*/ 5798 h 12759" name="connsiteY0"/>
                  <a:gd fmla="*/ 0 w 10000" name="connsiteX1"/>
                  <a:gd fmla="*/ 5798 h 12759" name="connsiteY1"/>
                  <a:gd fmla="*/ 4953 w 10000" name="connsiteX2"/>
                  <a:gd fmla="*/ 0 h 12759" name="connsiteY2"/>
                  <a:gd fmla="*/ 4953 w 10000" name="connsiteX3"/>
                  <a:gd fmla="*/ 0 h 12759" name="connsiteY3"/>
                  <a:gd fmla="*/ 10000 w 10000" name="connsiteX4"/>
                  <a:gd fmla="*/ 1092 h 12759" name="connsiteY4"/>
                  <a:gd fmla="*/ 9413 w 10000" name="connsiteX5"/>
                  <a:gd fmla="*/ 12759 h 12759" name="connsiteY5"/>
                  <a:gd fmla="*/ 0 w 10000" name="connsiteX0"/>
                  <a:gd fmla="*/ 5798 h 5798" name="connsiteY0"/>
                  <a:gd fmla="*/ 0 w 10000" name="connsiteX1"/>
                  <a:gd fmla="*/ 5798 h 5798" name="connsiteY1"/>
                  <a:gd fmla="*/ 4953 w 10000" name="connsiteX2"/>
                  <a:gd fmla="*/ 0 h 5798" name="connsiteY2"/>
                  <a:gd fmla="*/ 4953 w 10000" name="connsiteX3"/>
                  <a:gd fmla="*/ 0 h 5798" name="connsiteY3"/>
                  <a:gd fmla="*/ 10000 w 10000" name="connsiteX4"/>
                  <a:gd fmla="*/ 1092 h 5798" name="connsiteY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5798" w="10000">
                    <a:moveTo>
                      <a:pt x="0" y="5798"/>
                    </a:moveTo>
                    <a:lnTo>
                      <a:pt x="0" y="5798"/>
                    </a:lnTo>
                    <a:lnTo>
                      <a:pt x="4953" y="0"/>
                    </a:lnTo>
                    <a:lnTo>
                      <a:pt x="4953" y="0"/>
                    </a:lnTo>
                    <a:lnTo>
                      <a:pt x="10000" y="109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75000"/>
                    <a:alpha val="50000"/>
                  </a:schemeClr>
                </a:solidFill>
                <a:prstDash val="solid"/>
                <a:round/>
                <a:headEnd len="sm" type="none" w="sm"/>
                <a:tailEnd len="sm" type="none" w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11" name="Freeform 706"/>
              <p:cNvSpPr>
                <a:spLocks/>
              </p:cNvSpPr>
              <p:nvPr userDrawn="1"/>
            </p:nvSpPr>
            <p:spPr bwMode="auto">
              <a:xfrm>
                <a:off x="5392068" y="3704811"/>
                <a:ext cx="155652" cy="1021357"/>
              </a:xfrm>
              <a:custGeom>
                <a:avLst/>
                <a:gdLst>
                  <a:gd fmla="*/ 0 w 178" name="T0"/>
                  <a:gd fmla="*/ 0 h 1168" name="T1"/>
                  <a:gd fmla="*/ 144 w 178" name="T2"/>
                  <a:gd fmla="*/ 792 h 1168" name="T3"/>
                  <a:gd fmla="*/ 178 w 178" name="T4"/>
                  <a:gd fmla="*/ 1168 h 1168" name="T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1168" w="178">
                    <a:moveTo>
                      <a:pt x="0" y="0"/>
                    </a:moveTo>
                    <a:lnTo>
                      <a:pt x="144" y="792"/>
                    </a:lnTo>
                    <a:lnTo>
                      <a:pt x="178" y="1168"/>
                    </a:lnTo>
                  </a:path>
                </a:pathLst>
              </a:custGeom>
              <a:noFill/>
              <a:ln w="0">
                <a:solidFill>
                  <a:schemeClr val="bg1">
                    <a:lumMod val="75000"/>
                    <a:alpha val="50000"/>
                  </a:schemeClr>
                </a:solidFill>
                <a:prstDash val="solid"/>
                <a:round/>
                <a:headEnd len="sm" type="none" w="sm"/>
                <a:tailEnd len="sm" type="none" w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12" name="Freeform 707"/>
              <p:cNvSpPr>
                <a:spLocks/>
              </p:cNvSpPr>
              <p:nvPr userDrawn="1"/>
            </p:nvSpPr>
            <p:spPr bwMode="auto">
              <a:xfrm>
                <a:off x="5392068" y="2667715"/>
                <a:ext cx="115427" cy="1037097"/>
              </a:xfrm>
              <a:custGeom>
                <a:avLst/>
                <a:gdLst>
                  <a:gd fmla="*/ 79 w 132" name="T0"/>
                  <a:gd fmla="*/ 0 h 1186" name="T1"/>
                  <a:gd fmla="*/ 132 w 132" name="T2"/>
                  <a:gd fmla="*/ 368 h 1186" name="T3"/>
                  <a:gd fmla="*/ 0 w 132" name="T4"/>
                  <a:gd fmla="*/ 1186 h 1186" name="T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1186" w="132">
                    <a:moveTo>
                      <a:pt x="79" y="0"/>
                    </a:moveTo>
                    <a:lnTo>
                      <a:pt x="132" y="368"/>
                    </a:lnTo>
                    <a:lnTo>
                      <a:pt x="0" y="1186"/>
                    </a:lnTo>
                  </a:path>
                </a:pathLst>
              </a:custGeom>
              <a:noFill/>
              <a:ln w="0">
                <a:solidFill>
                  <a:schemeClr val="bg1">
                    <a:lumMod val="75000"/>
                    <a:alpha val="50000"/>
                  </a:schemeClr>
                </a:solidFill>
                <a:prstDash val="solid"/>
                <a:round/>
                <a:headEnd len="sm" type="none" w="sm"/>
                <a:tailEnd len="sm" type="oval" w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13" name="Freeform 708"/>
              <p:cNvSpPr>
                <a:spLocks/>
              </p:cNvSpPr>
              <p:nvPr userDrawn="1"/>
            </p:nvSpPr>
            <p:spPr bwMode="auto">
              <a:xfrm>
                <a:off x="6011178" y="4143784"/>
                <a:ext cx="262346" cy="661084"/>
              </a:xfrm>
              <a:custGeom>
                <a:avLst/>
                <a:gdLst>
                  <a:gd fmla="*/ 0 w 398" name="T0"/>
                  <a:gd fmla="*/ 0 h 756" name="T1"/>
                  <a:gd fmla="*/ 219 w 398" name="T2"/>
                  <a:gd fmla="*/ 591 h 756" name="T3"/>
                  <a:gd fmla="*/ 300 w 398" name="T4"/>
                  <a:gd fmla="*/ 756 h 756" name="T5"/>
                  <a:gd fmla="*/ 398 w 398" name="T6"/>
                  <a:gd fmla="*/ 595 h 756" name="T7"/>
                  <a:gd fmla="*/ 0 w 13102" name="connsiteX0"/>
                  <a:gd fmla="*/ 0 h 10000" name="connsiteY0"/>
                  <a:gd fmla="*/ 5503 w 13102" name="connsiteX1"/>
                  <a:gd fmla="*/ 7817 h 10000" name="connsiteY1"/>
                  <a:gd fmla="*/ 7538 w 13102" name="connsiteX2"/>
                  <a:gd fmla="*/ 10000 h 10000" name="connsiteY2"/>
                  <a:gd fmla="*/ 13102 w 13102" name="connsiteX3"/>
                  <a:gd fmla="*/ 9384 h 10000" name="connsiteY3"/>
                  <a:gd fmla="*/ 0 w 7538" name="connsiteX0"/>
                  <a:gd fmla="*/ 0 h 10000" name="connsiteY0"/>
                  <a:gd fmla="*/ 5503 w 7538" name="connsiteX1"/>
                  <a:gd fmla="*/ 7817 h 10000" name="connsiteY1"/>
                  <a:gd fmla="*/ 7538 w 7538" name="connsiteX2"/>
                  <a:gd fmla="*/ 10000 h 10000" name="connsiteY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b="b" l="l" r="r" t="t"/>
                <a:pathLst>
                  <a:path h="10000" w="7538">
                    <a:moveTo>
                      <a:pt x="0" y="0"/>
                    </a:moveTo>
                    <a:lnTo>
                      <a:pt x="5503" y="7817"/>
                    </a:lnTo>
                    <a:lnTo>
                      <a:pt x="7538" y="1000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75000"/>
                    <a:alpha val="50000"/>
                  </a:schemeClr>
                </a:solidFill>
                <a:prstDash val="solid"/>
                <a:round/>
                <a:headEnd len="sm" type="oval" w="sm"/>
                <a:tailEnd len="sm" type="none" w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14" name="Freeform 709"/>
              <p:cNvSpPr>
                <a:spLocks/>
              </p:cNvSpPr>
              <p:nvPr userDrawn="1"/>
            </p:nvSpPr>
            <p:spPr bwMode="auto">
              <a:xfrm>
                <a:off x="6011179" y="2607378"/>
                <a:ext cx="288568" cy="1536408"/>
              </a:xfrm>
              <a:custGeom>
                <a:avLst/>
                <a:gdLst>
                  <a:gd fmla="*/ 52 w 330" name="T0"/>
                  <a:gd fmla="*/ 0 h 1757" name="T1"/>
                  <a:gd fmla="*/ 330 w 330" name="T2"/>
                  <a:gd fmla="*/ 664 h 1757" name="T3"/>
                  <a:gd fmla="*/ 0 w 330" name="T4"/>
                  <a:gd fmla="*/ 1757 h 1757" name="T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1757" w="330">
                    <a:moveTo>
                      <a:pt x="52" y="0"/>
                    </a:moveTo>
                    <a:lnTo>
                      <a:pt x="330" y="664"/>
                    </a:lnTo>
                    <a:lnTo>
                      <a:pt x="0" y="1757"/>
                    </a:lnTo>
                  </a:path>
                </a:pathLst>
              </a:custGeom>
              <a:noFill/>
              <a:ln w="0">
                <a:solidFill>
                  <a:schemeClr val="bg1">
                    <a:lumMod val="75000"/>
                    <a:alpha val="50000"/>
                  </a:schemeClr>
                </a:solidFill>
                <a:prstDash val="solid"/>
                <a:round/>
                <a:headEnd len="sm" type="oval" w="sm"/>
                <a:tailEnd len="sm" type="oval" w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15" name="Line 710"/>
              <p:cNvSpPr>
                <a:spLocks noChangeShapeType="1"/>
              </p:cNvSpPr>
              <p:nvPr userDrawn="1"/>
            </p:nvSpPr>
            <p:spPr bwMode="auto">
              <a:xfrm>
                <a:off x="6040910" y="2471838"/>
                <a:ext cx="15740" cy="135540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75000"/>
                    <a:alpha val="50000"/>
                  </a:schemeClr>
                </a:solidFill>
                <a:prstDash val="solid"/>
                <a:round/>
                <a:headEnd len="sm" type="oval" w="sm"/>
                <a:tailEnd len="sm" type="oval" w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16" name="Line 711"/>
              <p:cNvSpPr>
                <a:spLocks noChangeShapeType="1"/>
              </p:cNvSpPr>
              <p:nvPr userDrawn="1"/>
            </p:nvSpPr>
            <p:spPr bwMode="auto">
              <a:xfrm flipH="1">
                <a:off x="4988947" y="2662397"/>
                <a:ext cx="481831" cy="458282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75000"/>
                    <a:alpha val="50000"/>
                  </a:schemeClr>
                </a:solidFill>
                <a:prstDash val="solid"/>
                <a:round/>
                <a:headEnd len="sm" type="none" w="sm"/>
                <a:tailEnd len="sm" type="none" w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17" name="Line 712"/>
              <p:cNvSpPr>
                <a:spLocks noChangeShapeType="1"/>
              </p:cNvSpPr>
              <p:nvPr userDrawn="1"/>
            </p:nvSpPr>
            <p:spPr bwMode="auto">
              <a:xfrm flipH="1" flipV="1">
                <a:off x="7112111" y="3548285"/>
                <a:ext cx="136414" cy="62086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75000"/>
                    <a:alpha val="50000"/>
                  </a:schemeClr>
                </a:solidFill>
                <a:prstDash val="solid"/>
                <a:round/>
                <a:headEnd len="sm" type="oval" w="sm"/>
                <a:tailEnd len="sm" type="oval" w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18" name="Line 713"/>
              <p:cNvSpPr>
                <a:spLocks noChangeShapeType="1"/>
              </p:cNvSpPr>
              <p:nvPr userDrawn="1"/>
            </p:nvSpPr>
            <p:spPr bwMode="auto">
              <a:xfrm flipH="1" flipV="1">
                <a:off x="6657687" y="2619538"/>
                <a:ext cx="155361" cy="404078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75000"/>
                    <a:alpha val="50000"/>
                  </a:schemeClr>
                </a:solidFill>
                <a:prstDash val="solid"/>
                <a:round/>
                <a:headEnd len="sm" type="oval" w="sm"/>
                <a:tailEnd len="sm" type="oval" w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19" name="Line 714"/>
              <p:cNvSpPr>
                <a:spLocks noChangeShapeType="1"/>
              </p:cNvSpPr>
              <p:nvPr userDrawn="1"/>
            </p:nvSpPr>
            <p:spPr bwMode="auto">
              <a:xfrm flipH="1" flipV="1">
                <a:off x="6813049" y="3023616"/>
                <a:ext cx="299062" cy="524670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75000"/>
                    <a:alpha val="50000"/>
                  </a:schemeClr>
                </a:solidFill>
                <a:prstDash val="solid"/>
                <a:round/>
                <a:headEnd len="sm" type="oval" w="sm"/>
                <a:tailEnd len="sm" type="oval" w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20" name="Line 715"/>
              <p:cNvSpPr>
                <a:spLocks noChangeShapeType="1"/>
              </p:cNvSpPr>
              <p:nvPr userDrawn="1"/>
            </p:nvSpPr>
            <p:spPr bwMode="auto">
              <a:xfrm flipH="1" flipV="1">
                <a:off x="7112111" y="3548285"/>
                <a:ext cx="13116" cy="706554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75000"/>
                    <a:alpha val="50000"/>
                  </a:schemeClr>
                </a:solidFill>
                <a:prstDash val="solid"/>
                <a:round/>
                <a:headEnd len="sm" type="oval" w="sm"/>
                <a:tailEnd len="sm" type="none" w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21" name="Freeform 716"/>
              <p:cNvSpPr>
                <a:spLocks/>
              </p:cNvSpPr>
              <p:nvPr userDrawn="1"/>
            </p:nvSpPr>
            <p:spPr bwMode="auto">
              <a:xfrm>
                <a:off x="6011179" y="4143785"/>
                <a:ext cx="1114049" cy="210743"/>
              </a:xfrm>
              <a:custGeom>
                <a:avLst/>
                <a:gdLst>
                  <a:gd fmla="*/ 0 w 1274" name="T0"/>
                  <a:gd fmla="*/ 0 h 241" name="T1"/>
                  <a:gd fmla="*/ 909 w 1274" name="T2"/>
                  <a:gd fmla="*/ 241 h 241" name="T3"/>
                  <a:gd fmla="*/ 1274 w 1274" name="T4"/>
                  <a:gd fmla="*/ 127 h 241" name="T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41" w="1274">
                    <a:moveTo>
                      <a:pt x="0" y="0"/>
                    </a:moveTo>
                    <a:lnTo>
                      <a:pt x="909" y="241"/>
                    </a:lnTo>
                    <a:lnTo>
                      <a:pt x="1274" y="127"/>
                    </a:lnTo>
                  </a:path>
                </a:pathLst>
              </a:custGeom>
              <a:noFill/>
              <a:ln w="0">
                <a:solidFill>
                  <a:schemeClr val="bg1">
                    <a:lumMod val="75000"/>
                    <a:alpha val="50000"/>
                  </a:schemeClr>
                </a:solidFill>
                <a:prstDash val="solid"/>
                <a:round/>
                <a:headEnd len="sm" type="oval" w="sm"/>
                <a:tailEnd len="sm" type="oval" w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22" name="Line 717"/>
              <p:cNvSpPr>
                <a:spLocks noChangeShapeType="1"/>
              </p:cNvSpPr>
              <p:nvPr userDrawn="1"/>
            </p:nvSpPr>
            <p:spPr bwMode="auto">
              <a:xfrm>
                <a:off x="5392068" y="3704811"/>
                <a:ext cx="619110" cy="438974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75000"/>
                    <a:alpha val="50000"/>
                  </a:schemeClr>
                </a:solidFill>
                <a:prstDash val="solid"/>
                <a:round/>
                <a:headEnd len="sm" type="oval" w="sm"/>
                <a:tailEnd len="sm" type="oval" w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23" name="Line 718"/>
              <p:cNvSpPr>
                <a:spLocks noChangeShapeType="1"/>
              </p:cNvSpPr>
              <p:nvPr userDrawn="1"/>
            </p:nvSpPr>
            <p:spPr bwMode="auto">
              <a:xfrm>
                <a:off x="4988947" y="3120679"/>
                <a:ext cx="403121" cy="584132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75000"/>
                    <a:alpha val="50000"/>
                  </a:schemeClr>
                </a:solidFill>
                <a:prstDash val="solid"/>
                <a:round/>
                <a:headEnd len="sm" type="oval" w="sm"/>
                <a:tailEnd len="sm" type="oval" w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24" name="Line 719"/>
              <p:cNvSpPr>
                <a:spLocks noChangeShapeType="1"/>
              </p:cNvSpPr>
              <p:nvPr userDrawn="1"/>
            </p:nvSpPr>
            <p:spPr bwMode="auto">
              <a:xfrm flipH="1">
                <a:off x="4988947" y="2989512"/>
                <a:ext cx="518549" cy="131167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75000"/>
                    <a:alpha val="50000"/>
                  </a:schemeClr>
                </a:solidFill>
                <a:prstDash val="solid"/>
                <a:round/>
                <a:headEnd len="sm" type="oval" w="sm"/>
                <a:tailEnd len="sm" type="oval" w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25" name="Line 720"/>
              <p:cNvSpPr>
                <a:spLocks noChangeShapeType="1"/>
              </p:cNvSpPr>
              <p:nvPr userDrawn="1"/>
            </p:nvSpPr>
            <p:spPr bwMode="auto">
              <a:xfrm flipH="1">
                <a:off x="5507496" y="2607378"/>
                <a:ext cx="549154" cy="382135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75000"/>
                    <a:alpha val="50000"/>
                  </a:schemeClr>
                </a:solidFill>
                <a:prstDash val="solid"/>
                <a:round/>
                <a:headEnd len="sm" type="oval" w="sm"/>
                <a:tailEnd len="sm" type="oval" w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26" name="Line 721"/>
              <p:cNvSpPr>
                <a:spLocks noChangeShapeType="1"/>
              </p:cNvSpPr>
              <p:nvPr userDrawn="1"/>
            </p:nvSpPr>
            <p:spPr bwMode="auto">
              <a:xfrm flipH="1" flipV="1">
                <a:off x="6056650" y="2607378"/>
                <a:ext cx="756399" cy="416238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75000"/>
                    <a:alpha val="50000"/>
                  </a:schemeClr>
                </a:solidFill>
                <a:prstDash val="solid"/>
                <a:round/>
                <a:headEnd len="sm" type="oval" w="sm"/>
                <a:tailEnd len="sm" type="oval" w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27" name="Freeform 722"/>
              <p:cNvSpPr>
                <a:spLocks/>
              </p:cNvSpPr>
              <p:nvPr userDrawn="1"/>
            </p:nvSpPr>
            <p:spPr bwMode="auto">
              <a:xfrm>
                <a:off x="6813049" y="3023616"/>
                <a:ext cx="367269" cy="511553"/>
              </a:xfrm>
              <a:custGeom>
                <a:avLst/>
                <a:gdLst>
                  <a:gd fmla="*/ 344 w 420" name="T0"/>
                  <a:gd fmla="*/ 585 h 585" name="T1"/>
                  <a:gd fmla="*/ 420 w 420" name="T2"/>
                  <a:gd fmla="*/ 87 h 585" name="T3"/>
                  <a:gd fmla="*/ 0 w 420" name="T4"/>
                  <a:gd fmla="*/ 0 h 585" name="T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585" w="420">
                    <a:moveTo>
                      <a:pt x="344" y="585"/>
                    </a:moveTo>
                    <a:lnTo>
                      <a:pt x="420" y="87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75000"/>
                    <a:alpha val="50000"/>
                  </a:schemeClr>
                </a:solidFill>
                <a:prstDash val="solid"/>
                <a:round/>
                <a:headEnd len="sm" type="none" w="sm"/>
                <a:tailEnd len="sm" type="none" w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28" name="Freeform 723"/>
              <p:cNvSpPr>
                <a:spLocks/>
              </p:cNvSpPr>
              <p:nvPr userDrawn="1"/>
            </p:nvSpPr>
            <p:spPr bwMode="auto">
              <a:xfrm>
                <a:off x="6799058" y="3023616"/>
                <a:ext cx="314802" cy="1330912"/>
              </a:xfrm>
              <a:custGeom>
                <a:avLst/>
                <a:gdLst>
                  <a:gd fmla="*/ 16 w 360" name="T0"/>
                  <a:gd fmla="*/ 0 h 1522" name="T1"/>
                  <a:gd fmla="*/ 0 w 360" name="T2"/>
                  <a:gd fmla="*/ 729 h 1522" name="T3"/>
                  <a:gd fmla="*/ 8 w 360" name="T4"/>
                  <a:gd fmla="*/ 1522 h 1522" name="T5"/>
                  <a:gd fmla="*/ 358 w 360" name="T6"/>
                  <a:gd fmla="*/ 600 h 1522" name="T7"/>
                  <a:gd fmla="*/ 360 w 360" name="T8"/>
                  <a:gd fmla="*/ 585 h 1522" name="T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522" w="360">
                    <a:moveTo>
                      <a:pt x="16" y="0"/>
                    </a:moveTo>
                    <a:lnTo>
                      <a:pt x="0" y="729"/>
                    </a:lnTo>
                    <a:lnTo>
                      <a:pt x="8" y="1522"/>
                    </a:lnTo>
                    <a:lnTo>
                      <a:pt x="358" y="600"/>
                    </a:lnTo>
                    <a:lnTo>
                      <a:pt x="360" y="585"/>
                    </a:lnTo>
                  </a:path>
                </a:pathLst>
              </a:custGeom>
              <a:noFill/>
              <a:ln w="0">
                <a:solidFill>
                  <a:schemeClr val="bg1">
                    <a:lumMod val="75000"/>
                    <a:alpha val="50000"/>
                  </a:schemeClr>
                </a:solidFill>
                <a:prstDash val="solid"/>
                <a:round/>
                <a:headEnd len="sm" type="oval" w="sm"/>
                <a:tailEnd len="sm" type="none" w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29" name="Line 724"/>
              <p:cNvSpPr>
                <a:spLocks noChangeShapeType="1"/>
              </p:cNvSpPr>
              <p:nvPr userDrawn="1"/>
            </p:nvSpPr>
            <p:spPr bwMode="auto">
              <a:xfrm flipV="1">
                <a:off x="6299747" y="3023616"/>
                <a:ext cx="513302" cy="164396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75000"/>
                    <a:alpha val="50000"/>
                  </a:schemeClr>
                </a:solidFill>
                <a:prstDash val="solid"/>
                <a:round/>
                <a:headEnd len="sm" type="oval" w="sm"/>
                <a:tailEnd len="sm" type="oval" w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30" name="Line 725"/>
              <p:cNvSpPr>
                <a:spLocks noChangeShapeType="1"/>
              </p:cNvSpPr>
              <p:nvPr userDrawn="1"/>
            </p:nvSpPr>
            <p:spPr bwMode="auto">
              <a:xfrm flipV="1">
                <a:off x="5392068" y="3188012"/>
                <a:ext cx="907679" cy="523795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75000"/>
                    <a:alpha val="50000"/>
                  </a:schemeClr>
                </a:solidFill>
                <a:prstDash val="solid"/>
                <a:round/>
                <a:headEnd len="sm" type="oval" w="sm"/>
                <a:tailEnd len="sm" type="oval" w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31" name="Freeform 726"/>
              <p:cNvSpPr>
                <a:spLocks/>
              </p:cNvSpPr>
              <p:nvPr userDrawn="1"/>
            </p:nvSpPr>
            <p:spPr bwMode="auto">
              <a:xfrm>
                <a:off x="5035293" y="3711807"/>
                <a:ext cx="482696" cy="685568"/>
              </a:xfrm>
              <a:custGeom>
                <a:avLst/>
                <a:gdLst>
                  <a:gd fmla="*/ 552 w 552" name="T0"/>
                  <a:gd fmla="*/ 784 h 784" name="T1"/>
                  <a:gd fmla="*/ 0 w 552" name="T2"/>
                  <a:gd fmla="*/ 412 h 784" name="T3"/>
                  <a:gd fmla="*/ 408 w 552" name="T4"/>
                  <a:gd fmla="*/ 0 h 784" name="T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784" w="552">
                    <a:moveTo>
                      <a:pt x="552" y="784"/>
                    </a:moveTo>
                    <a:lnTo>
                      <a:pt x="0" y="412"/>
                    </a:lnTo>
                    <a:lnTo>
                      <a:pt x="408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75000"/>
                    <a:alpha val="50000"/>
                  </a:schemeClr>
                </a:solidFill>
                <a:prstDash val="solid"/>
                <a:round/>
                <a:headEnd len="sm" type="oval" w="sm"/>
                <a:tailEnd len="sm" type="oval" w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32" name="Line 728"/>
              <p:cNvSpPr>
                <a:spLocks noChangeShapeType="1"/>
              </p:cNvSpPr>
              <p:nvPr userDrawn="1"/>
            </p:nvSpPr>
            <p:spPr bwMode="auto">
              <a:xfrm flipH="1">
                <a:off x="5517989" y="4143785"/>
                <a:ext cx="493190" cy="253590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75000"/>
                    <a:alpha val="50000"/>
                  </a:schemeClr>
                </a:solidFill>
                <a:prstDash val="solid"/>
                <a:round/>
                <a:headEnd len="sm" type="oval" w="sm"/>
                <a:tailEnd len="sm" type="oval" w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33" name="Freeform 729"/>
              <p:cNvSpPr>
                <a:spLocks/>
              </p:cNvSpPr>
              <p:nvPr userDrawn="1"/>
            </p:nvSpPr>
            <p:spPr bwMode="auto">
              <a:xfrm>
                <a:off x="6011179" y="3548285"/>
                <a:ext cx="1100932" cy="595500"/>
              </a:xfrm>
              <a:custGeom>
                <a:avLst/>
                <a:gdLst>
                  <a:gd fmla="*/ 1259 w 1259" name="T0"/>
                  <a:gd fmla="*/ 0 h 681" name="T1"/>
                  <a:gd fmla="*/ 902 w 1259" name="T2"/>
                  <a:gd fmla="*/ 140 h 681" name="T3"/>
                  <a:gd fmla="*/ 0 w 1259" name="T4"/>
                  <a:gd fmla="*/ 681 h 681" name="T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681" w="1259">
                    <a:moveTo>
                      <a:pt x="1259" y="0"/>
                    </a:moveTo>
                    <a:lnTo>
                      <a:pt x="902" y="140"/>
                    </a:lnTo>
                    <a:lnTo>
                      <a:pt x="0" y="68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75000"/>
                    <a:alpha val="50000"/>
                  </a:schemeClr>
                </a:solidFill>
                <a:prstDash val="solid"/>
                <a:round/>
                <a:headEnd len="sm" type="oval" w="sm"/>
                <a:tailEnd len="sm" type="oval" w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34" name="Freeform 730"/>
              <p:cNvSpPr>
                <a:spLocks/>
              </p:cNvSpPr>
              <p:nvPr userDrawn="1"/>
            </p:nvSpPr>
            <p:spPr bwMode="auto">
              <a:xfrm>
                <a:off x="5556465" y="4627355"/>
                <a:ext cx="1125417" cy="101436"/>
              </a:xfrm>
              <a:custGeom>
                <a:avLst/>
                <a:gdLst>
                  <a:gd fmla="*/ 1287 w 1287" name="T0"/>
                  <a:gd fmla="*/ 0 h 116" name="T1"/>
                  <a:gd fmla="*/ 739 w 1287" name="T2"/>
                  <a:gd fmla="*/ 38 h 116" name="T3"/>
                  <a:gd fmla="*/ 0 w 1287" name="T4"/>
                  <a:gd fmla="*/ 116 h 116" name="T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116" w="1287">
                    <a:moveTo>
                      <a:pt x="1287" y="0"/>
                    </a:moveTo>
                    <a:lnTo>
                      <a:pt x="739" y="38"/>
                    </a:lnTo>
                    <a:lnTo>
                      <a:pt x="0" y="116"/>
                    </a:lnTo>
                  </a:path>
                </a:pathLst>
              </a:custGeom>
              <a:noFill/>
              <a:ln w="0">
                <a:solidFill>
                  <a:schemeClr val="bg1">
                    <a:lumMod val="75000"/>
                    <a:alpha val="50000"/>
                  </a:schemeClr>
                </a:solidFill>
                <a:prstDash val="solid"/>
                <a:round/>
                <a:headEnd len="sm" type="oval" w="sm"/>
                <a:tailEnd len="sm" type="none" w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35" name="Freeform 731"/>
              <p:cNvSpPr>
                <a:spLocks/>
              </p:cNvSpPr>
              <p:nvPr userDrawn="1"/>
            </p:nvSpPr>
            <p:spPr bwMode="auto">
              <a:xfrm>
                <a:off x="5517989" y="4354526"/>
                <a:ext cx="1288064" cy="306057"/>
              </a:xfrm>
              <a:custGeom>
                <a:avLst/>
                <a:gdLst>
                  <a:gd fmla="*/ 0 w 1473" name="T0"/>
                  <a:gd fmla="*/ 49 h 350" name="T1"/>
                  <a:gd fmla="*/ 783 w 1473" name="T2"/>
                  <a:gd fmla="*/ 350 h 350" name="T3"/>
                  <a:gd fmla="*/ 1473 w 1473" name="T4"/>
                  <a:gd fmla="*/ 0 h 350" name="T5"/>
                  <a:gd fmla="*/ 1348 w 1473" name="T6"/>
                  <a:gd fmla="*/ 303 h 350" name="T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350" w="1473">
                    <a:moveTo>
                      <a:pt x="0" y="49"/>
                    </a:moveTo>
                    <a:lnTo>
                      <a:pt x="783" y="350"/>
                    </a:lnTo>
                    <a:lnTo>
                      <a:pt x="1473" y="0"/>
                    </a:lnTo>
                    <a:lnTo>
                      <a:pt x="1348" y="303"/>
                    </a:lnTo>
                  </a:path>
                </a:pathLst>
              </a:custGeom>
              <a:noFill/>
              <a:ln w="0">
                <a:solidFill>
                  <a:schemeClr val="bg1">
                    <a:lumMod val="75000"/>
                    <a:alpha val="50000"/>
                  </a:schemeClr>
                </a:solidFill>
                <a:prstDash val="solid"/>
                <a:round/>
                <a:headEnd len="sm" type="none" w="sm"/>
                <a:tailEnd len="sm" type="none" w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36" name="Line 732"/>
              <p:cNvSpPr>
                <a:spLocks noChangeShapeType="1"/>
              </p:cNvSpPr>
              <p:nvPr userDrawn="1"/>
            </p:nvSpPr>
            <p:spPr bwMode="auto">
              <a:xfrm>
                <a:off x="6299747" y="3188012"/>
                <a:ext cx="500185" cy="482696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75000"/>
                    <a:alpha val="50000"/>
                  </a:schemeClr>
                </a:solidFill>
                <a:prstDash val="solid"/>
                <a:round/>
                <a:headEnd len="sm" type="oval" w="sm"/>
                <a:tailEnd len="sm" type="oval" w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37" name="Line 733"/>
              <p:cNvSpPr>
                <a:spLocks noChangeShapeType="1"/>
              </p:cNvSpPr>
              <p:nvPr userDrawn="1"/>
            </p:nvSpPr>
            <p:spPr bwMode="auto">
              <a:xfrm>
                <a:off x="5507496" y="2989512"/>
                <a:ext cx="792251" cy="198500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75000"/>
                    <a:alpha val="50000"/>
                  </a:schemeClr>
                </a:solidFill>
                <a:prstDash val="solid"/>
                <a:round/>
                <a:headEnd len="sm" type="oval" w="sm"/>
                <a:tailEnd len="sm" type="oval" w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</p:grpSp>
        <p:sp>
          <p:nvSpPr>
            <p:cNvPr id="38" name="TextBox 128"/>
            <p:cNvSpPr txBox="1"/>
            <p:nvPr/>
          </p:nvSpPr>
          <p:spPr>
            <a:xfrm>
              <a:off x="5120640" y="3199151"/>
              <a:ext cx="1950720" cy="1015663"/>
            </a:xfrm>
            <a:prstGeom prst="rect">
              <a:avLst/>
            </a:prstGeom>
          </p:spPr>
          <p:txBody>
            <a:bodyPr rtlCol="0" wrap="square">
              <a:spAutoFit/>
            </a:bodyPr>
            <a:lstStyle/>
            <a:p>
              <a:pPr algn="ctr">
                <a:lnSpc>
                  <a:spcPct val="125000"/>
                </a:lnSpc>
                <a:buClr>
                  <a:schemeClr val="tx1">
                    <a:lumMod val="85000"/>
                    <a:lumOff val="15000"/>
                  </a:schemeClr>
                </a:buClr>
                <a:buSzPct val="105000"/>
              </a:pPr>
              <a:r>
                <a:rPr altLang="en-US" b="1" dirty="0" lang="zh-CN" smtClean="0" sz="2400">
                  <a:solidFill>
                    <a:schemeClr val="bg1"/>
                  </a:solidFill>
                  <a:latin charset="0" panose="020F0502020204030204" pitchFamily="34" typeface="Calibri"/>
                </a:rPr>
                <a:t>点击添加</a:t>
              </a:r>
              <a:endParaRPr altLang="zh-CN" b="1" dirty="0" lang="en-US" smtClean="0" sz="2400">
                <a:solidFill>
                  <a:schemeClr val="bg1"/>
                </a:solidFill>
                <a:latin charset="0" panose="020F0502020204030204" pitchFamily="34" typeface="Calibri"/>
              </a:endParaRPr>
            </a:p>
            <a:p>
              <a:pPr algn="ctr">
                <a:lnSpc>
                  <a:spcPct val="125000"/>
                </a:lnSpc>
                <a:buClr>
                  <a:schemeClr val="tx1">
                    <a:lumMod val="85000"/>
                    <a:lumOff val="15000"/>
                  </a:schemeClr>
                </a:buClr>
                <a:buSzPct val="105000"/>
              </a:pPr>
              <a:r>
                <a:rPr altLang="en-US" b="1" dirty="0" lang="zh-CN" smtClean="0" sz="2400">
                  <a:solidFill>
                    <a:schemeClr val="bg1"/>
                  </a:solidFill>
                  <a:latin charset="0" panose="020F0502020204030204" pitchFamily="34" typeface="Calibri"/>
                </a:rPr>
                <a:t>标题</a:t>
              </a:r>
              <a:endParaRPr altLang="en-US" b="1" dirty="0" lang="zh-CN" sz="2400">
                <a:solidFill>
                  <a:schemeClr val="bg1"/>
                </a:solidFill>
                <a:latin charset="0" panose="020F0502020204030204" pitchFamily="34" typeface="Calibri"/>
              </a:endParaRP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7866490" y="3995965"/>
            <a:ext cx="894896" cy="894896"/>
            <a:chOff x="7866490" y="3995965"/>
            <a:chExt cx="894896" cy="894896"/>
          </a:xfrm>
        </p:grpSpPr>
        <p:sp>
          <p:nvSpPr>
            <p:cNvPr id="40" name="Oval 135"/>
            <p:cNvSpPr/>
            <p:nvPr/>
          </p:nvSpPr>
          <p:spPr>
            <a:xfrm>
              <a:off x="7866490" y="3995965"/>
              <a:ext cx="894896" cy="894896"/>
            </a:xfrm>
            <a:prstGeom prst="ellipse">
              <a:avLst/>
            </a:prstGeom>
            <a:gradFill flip="none" rotWithShape="1">
              <a:gsLst>
                <a:gs pos="87000">
                  <a:srgbClr val="2A9995">
                    <a:alpha val="40000"/>
                  </a:srgbClr>
                </a:gs>
                <a:gs pos="0">
                  <a:srgbClr val="8EE0DC">
                    <a:alpha val="78000"/>
                  </a:srgbClr>
                </a:gs>
              </a:gsLst>
              <a:lin ang="27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ko-KR"/>
            </a:p>
          </p:txBody>
        </p:sp>
        <p:grpSp>
          <p:nvGrpSpPr>
            <p:cNvPr id="41" name="Group 165"/>
            <p:cNvGrpSpPr/>
            <p:nvPr/>
          </p:nvGrpSpPr>
          <p:grpSpPr>
            <a:xfrm>
              <a:off x="8101366" y="4188435"/>
              <a:ext cx="425144" cy="509956"/>
              <a:chOff x="4051300" y="3109913"/>
              <a:chExt cx="628650" cy="754063"/>
            </a:xfrm>
            <a:solidFill>
              <a:schemeClr val="bg1">
                <a:lumMod val="95000"/>
              </a:schemeClr>
            </a:solidFill>
          </p:grpSpPr>
          <p:sp>
            <p:nvSpPr>
              <p:cNvPr id="42" name="Freeform 166"/>
              <p:cNvSpPr>
                <a:spLocks noEditPoints="1"/>
              </p:cNvSpPr>
              <p:nvPr/>
            </p:nvSpPr>
            <p:spPr bwMode="auto">
              <a:xfrm>
                <a:off x="4051300" y="3109913"/>
                <a:ext cx="628650" cy="754063"/>
              </a:xfrm>
              <a:custGeom>
                <a:avLst/>
                <a:gdLst>
                  <a:gd fmla="*/ 376 w 396" name="T0"/>
                  <a:gd fmla="*/ 361 h 475" name="T1"/>
                  <a:gd fmla="*/ 287 w 396" name="T2"/>
                  <a:gd fmla="*/ 265 h 475" name="T3"/>
                  <a:gd fmla="*/ 258 w 396" name="T4"/>
                  <a:gd fmla="*/ 133 h 475" name="T5"/>
                  <a:gd fmla="*/ 244 w 396" name="T6"/>
                  <a:gd fmla="*/ 70 h 475" name="T7"/>
                  <a:gd fmla="*/ 237 w 396" name="T8"/>
                  <a:gd fmla="*/ 52 h 475" name="T9"/>
                  <a:gd fmla="*/ 233 w 396" name="T10"/>
                  <a:gd fmla="*/ 39 h 475" name="T11"/>
                  <a:gd fmla="*/ 226 w 396" name="T12"/>
                  <a:gd fmla="*/ 27 h 475" name="T13"/>
                  <a:gd fmla="*/ 220 w 396" name="T14"/>
                  <a:gd fmla="*/ 17 h 475" name="T15"/>
                  <a:gd fmla="*/ 213 w 396" name="T16"/>
                  <a:gd fmla="*/ 10 h 475" name="T17"/>
                  <a:gd fmla="*/ 189 w 396" name="T18"/>
                  <a:gd fmla="*/ 6 h 475" name="T19"/>
                  <a:gd fmla="*/ 182 w 396" name="T20"/>
                  <a:gd fmla="*/ 11 h 475" name="T21"/>
                  <a:gd fmla="*/ 176 w 396" name="T22"/>
                  <a:gd fmla="*/ 18 h 475" name="T23"/>
                  <a:gd fmla="*/ 169 w 396" name="T24"/>
                  <a:gd fmla="*/ 28 h 475" name="T25"/>
                  <a:gd fmla="*/ 164 w 396" name="T26"/>
                  <a:gd fmla="*/ 41 h 475" name="T27"/>
                  <a:gd fmla="*/ 157 w 396" name="T28"/>
                  <a:gd fmla="*/ 55 h 475" name="T29"/>
                  <a:gd fmla="*/ 152 w 396" name="T30"/>
                  <a:gd fmla="*/ 70 h 475" name="T31"/>
                  <a:gd fmla="*/ 139 w 396" name="T32"/>
                  <a:gd fmla="*/ 144 h 475" name="T33"/>
                  <a:gd fmla="*/ 102 w 396" name="T34"/>
                  <a:gd fmla="*/ 278 h 475" name="T35"/>
                  <a:gd fmla="*/ 19 w 396" name="T36"/>
                  <a:gd fmla="*/ 362 h 475" name="T37"/>
                  <a:gd fmla="*/ 1 w 396" name="T38"/>
                  <a:gd fmla="*/ 438 h 475" name="T39"/>
                  <a:gd fmla="*/ 124 w 396" name="T40"/>
                  <a:gd fmla="*/ 474 h 475" name="T41"/>
                  <a:gd fmla="*/ 258 w 396" name="T42"/>
                  <a:gd fmla="*/ 469 h 475" name="T43"/>
                  <a:gd fmla="*/ 339 w 396" name="T44"/>
                  <a:gd fmla="*/ 461 h 475" name="T45"/>
                  <a:gd fmla="*/ 374 w 396" name="T46"/>
                  <a:gd fmla="*/ 378 h 475" name="T47"/>
                  <a:gd fmla="*/ 328 w 396" name="T48"/>
                  <a:gd fmla="*/ 355 h 475" name="T49"/>
                  <a:gd fmla="*/ 262 w 396" name="T50"/>
                  <a:gd fmla="*/ 259 h 475" name="T51"/>
                  <a:gd fmla="*/ 351 w 396" name="T52"/>
                  <a:gd fmla="*/ 360 h 475" name="T53"/>
                  <a:gd fmla="*/ 168 w 396" name="T54"/>
                  <a:gd fmla="*/ 68 h 475" name="T55"/>
                  <a:gd fmla="*/ 172 w 396" name="T56"/>
                  <a:gd fmla="*/ 55 h 475" name="T57"/>
                  <a:gd fmla="*/ 178 w 396" name="T58"/>
                  <a:gd fmla="*/ 43 h 475" name="T59"/>
                  <a:gd fmla="*/ 182 w 396" name="T60"/>
                  <a:gd fmla="*/ 35 h 475" name="T61"/>
                  <a:gd fmla="*/ 187 w 396" name="T62"/>
                  <a:gd fmla="*/ 26 h 475" name="T63"/>
                  <a:gd fmla="*/ 194 w 396" name="T64"/>
                  <a:gd fmla="*/ 20 h 475" name="T65"/>
                  <a:gd fmla="*/ 203 w 396" name="T66"/>
                  <a:gd fmla="*/ 20 h 475" name="T67"/>
                  <a:gd fmla="*/ 208 w 396" name="T68"/>
                  <a:gd fmla="*/ 25 h 475" name="T69"/>
                  <a:gd fmla="*/ 213 w 396" name="T70"/>
                  <a:gd fmla="*/ 34 h 475" name="T71"/>
                  <a:gd fmla="*/ 218 w 396" name="T72"/>
                  <a:gd fmla="*/ 42 h 475" name="T73"/>
                  <a:gd fmla="*/ 223 w 396" name="T74"/>
                  <a:gd fmla="*/ 55 h 475" name="T75"/>
                  <a:gd fmla="*/ 166 w 396" name="T76"/>
                  <a:gd fmla="*/ 75 h 475" name="T77"/>
                  <a:gd fmla="*/ 243 w 396" name="T78"/>
                  <a:gd fmla="*/ 142 h 475" name="T79"/>
                  <a:gd fmla="*/ 154 w 396" name="T80"/>
                  <a:gd fmla="*/ 132 h 475" name="T81"/>
                  <a:gd fmla="*/ 62 w 396" name="T82"/>
                  <a:gd fmla="*/ 347 h 475" name="T83"/>
                  <a:gd fmla="*/ 129 w 396" name="T84"/>
                  <a:gd fmla="*/ 273 h 475" name="T85"/>
                  <a:gd fmla="*/ 56 w 396" name="T86"/>
                  <a:gd fmla="*/ 364 h 475" name="T87"/>
                  <a:gd fmla="*/ 22 w 396" name="T88"/>
                  <a:gd fmla="*/ 378 h 475" name="T89"/>
                  <a:gd fmla="*/ 27 w 396" name="T90"/>
                  <a:gd fmla="*/ 395 h 475" name="T91"/>
                  <a:gd fmla="*/ 139 w 396" name="T92"/>
                  <a:gd fmla="*/ 436 h 475" name="T93"/>
                  <a:gd fmla="*/ 99 w 396" name="T94"/>
                  <a:gd fmla="*/ 371 h 475" name="T95"/>
                  <a:gd fmla="*/ 62 w 396" name="T96"/>
                  <a:gd fmla="*/ 401 h 475" name="T97"/>
                  <a:gd fmla="*/ 72 w 396" name="T98"/>
                  <a:gd fmla="*/ 436 h 475" name="T99"/>
                  <a:gd fmla="*/ 95 w 396" name="T100"/>
                  <a:gd fmla="*/ 385 h 475" name="T101"/>
                  <a:gd fmla="*/ 72 w 396" name="T102"/>
                  <a:gd fmla="*/ 460 h 475" name="T103"/>
                  <a:gd fmla="*/ 153 w 396" name="T104"/>
                  <a:gd fmla="*/ 448 h 475" name="T105"/>
                  <a:gd fmla="*/ 325 w 396" name="T106"/>
                  <a:gd fmla="*/ 450 h 475" name="T107"/>
                  <a:gd fmla="*/ 294 w 396" name="T108"/>
                  <a:gd fmla="*/ 392 h 475" name="T109"/>
                  <a:gd fmla="*/ 322 w 396" name="T110"/>
                  <a:gd fmla="*/ 416 h 475" name="T111"/>
                  <a:gd fmla="*/ 326 w 396" name="T112"/>
                  <a:gd fmla="*/ 382 h 475" name="T113"/>
                  <a:gd fmla="*/ 290 w 396" name="T114"/>
                  <a:gd fmla="*/ 375 h 475" name="T115"/>
                  <a:gd fmla="*/ 258 w 396" name="T116"/>
                  <a:gd fmla="*/ 292 h 475" name="T117"/>
                  <a:gd fmla="*/ 375 w 396" name="T118"/>
                  <a:gd fmla="*/ 400 h 475" name="T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b="b" l="0" r="r" t="0"/>
                <a:pathLst>
                  <a:path h="475" w="396">
                    <a:moveTo>
                      <a:pt x="396" y="427"/>
                    </a:moveTo>
                    <a:lnTo>
                      <a:pt x="396" y="427"/>
                    </a:lnTo>
                    <a:lnTo>
                      <a:pt x="396" y="411"/>
                    </a:lnTo>
                    <a:lnTo>
                      <a:pt x="395" y="393"/>
                    </a:lnTo>
                    <a:lnTo>
                      <a:pt x="393" y="386"/>
                    </a:lnTo>
                    <a:lnTo>
                      <a:pt x="391" y="378"/>
                    </a:lnTo>
                    <a:lnTo>
                      <a:pt x="387" y="373"/>
                    </a:lnTo>
                    <a:lnTo>
                      <a:pt x="384" y="367"/>
                    </a:lnTo>
                    <a:lnTo>
                      <a:pt x="378" y="362"/>
                    </a:lnTo>
                    <a:lnTo>
                      <a:pt x="376" y="361"/>
                    </a:lnTo>
                    <a:lnTo>
                      <a:pt x="376" y="361"/>
                    </a:lnTo>
                    <a:lnTo>
                      <a:pt x="364" y="353"/>
                    </a:lnTo>
                    <a:lnTo>
                      <a:pt x="352" y="344"/>
                    </a:lnTo>
                    <a:lnTo>
                      <a:pt x="341" y="335"/>
                    </a:lnTo>
                    <a:lnTo>
                      <a:pt x="330" y="324"/>
                    </a:lnTo>
                    <a:lnTo>
                      <a:pt x="320" y="313"/>
                    </a:lnTo>
                    <a:lnTo>
                      <a:pt x="311" y="303"/>
                    </a:lnTo>
                    <a:lnTo>
                      <a:pt x="302" y="290"/>
                    </a:lnTo>
                    <a:lnTo>
                      <a:pt x="294" y="278"/>
                    </a:lnTo>
                    <a:lnTo>
                      <a:pt x="287" y="265"/>
                    </a:lnTo>
                    <a:lnTo>
                      <a:pt x="280" y="251"/>
                    </a:lnTo>
                    <a:lnTo>
                      <a:pt x="274" y="237"/>
                    </a:lnTo>
                    <a:lnTo>
                      <a:pt x="270" y="223"/>
                    </a:lnTo>
                    <a:lnTo>
                      <a:pt x="265" y="207"/>
                    </a:lnTo>
                    <a:lnTo>
                      <a:pt x="262" y="193"/>
                    </a:lnTo>
                    <a:lnTo>
                      <a:pt x="260" y="178"/>
                    </a:lnTo>
                    <a:lnTo>
                      <a:pt x="258" y="162"/>
                    </a:lnTo>
                    <a:lnTo>
                      <a:pt x="258" y="144"/>
                    </a:lnTo>
                    <a:lnTo>
                      <a:pt x="258" y="144"/>
                    </a:lnTo>
                    <a:lnTo>
                      <a:pt x="258" y="133"/>
                    </a:lnTo>
                    <a:lnTo>
                      <a:pt x="256" y="120"/>
                    </a:lnTo>
                    <a:lnTo>
                      <a:pt x="249" y="90"/>
                    </a:lnTo>
                    <a:lnTo>
                      <a:pt x="250" y="90"/>
                    </a:lnTo>
                    <a:lnTo>
                      <a:pt x="245" y="71"/>
                    </a:lnTo>
                    <a:lnTo>
                      <a:pt x="245" y="71"/>
                    </a:lnTo>
                    <a:lnTo>
                      <a:pt x="244" y="70"/>
                    </a:lnTo>
                    <a:lnTo>
                      <a:pt x="244" y="70"/>
                    </a:lnTo>
                    <a:lnTo>
                      <a:pt x="244" y="70"/>
                    </a:lnTo>
                    <a:lnTo>
                      <a:pt x="244" y="70"/>
                    </a:lnTo>
                    <a:lnTo>
                      <a:pt x="244" y="70"/>
                    </a:lnTo>
                    <a:lnTo>
                      <a:pt x="244" y="70"/>
                    </a:lnTo>
                    <a:lnTo>
                      <a:pt x="241" y="64"/>
                    </a:lnTo>
                    <a:lnTo>
                      <a:pt x="241" y="64"/>
                    </a:lnTo>
                    <a:lnTo>
                      <a:pt x="241" y="64"/>
                    </a:lnTo>
                    <a:lnTo>
                      <a:pt x="241" y="64"/>
                    </a:lnTo>
                    <a:lnTo>
                      <a:pt x="239" y="57"/>
                    </a:lnTo>
                    <a:lnTo>
                      <a:pt x="239" y="57"/>
                    </a:lnTo>
                    <a:lnTo>
                      <a:pt x="239" y="57"/>
                    </a:lnTo>
                    <a:lnTo>
                      <a:pt x="239" y="57"/>
                    </a:lnTo>
                    <a:lnTo>
                      <a:pt x="237" y="52"/>
                    </a:lnTo>
                    <a:lnTo>
                      <a:pt x="237" y="52"/>
                    </a:lnTo>
                    <a:lnTo>
                      <a:pt x="237" y="51"/>
                    </a:lnTo>
                    <a:lnTo>
                      <a:pt x="237" y="51"/>
                    </a:lnTo>
                    <a:lnTo>
                      <a:pt x="235" y="47"/>
                    </a:lnTo>
                    <a:lnTo>
                      <a:pt x="235" y="47"/>
                    </a:lnTo>
                    <a:lnTo>
                      <a:pt x="235" y="44"/>
                    </a:lnTo>
                    <a:lnTo>
                      <a:pt x="235" y="44"/>
                    </a:lnTo>
                    <a:lnTo>
                      <a:pt x="233" y="41"/>
                    </a:lnTo>
                    <a:lnTo>
                      <a:pt x="233" y="41"/>
                    </a:lnTo>
                    <a:lnTo>
                      <a:pt x="233" y="39"/>
                    </a:lnTo>
                    <a:lnTo>
                      <a:pt x="233" y="39"/>
                    </a:lnTo>
                    <a:lnTo>
                      <a:pt x="231" y="36"/>
                    </a:lnTo>
                    <a:lnTo>
                      <a:pt x="231" y="36"/>
                    </a:lnTo>
                    <a:lnTo>
                      <a:pt x="230" y="34"/>
                    </a:lnTo>
                    <a:lnTo>
                      <a:pt x="230" y="34"/>
                    </a:lnTo>
                    <a:lnTo>
                      <a:pt x="229" y="31"/>
                    </a:lnTo>
                    <a:lnTo>
                      <a:pt x="229" y="31"/>
                    </a:lnTo>
                    <a:lnTo>
                      <a:pt x="227" y="29"/>
                    </a:lnTo>
                    <a:lnTo>
                      <a:pt x="227" y="29"/>
                    </a:lnTo>
                    <a:lnTo>
                      <a:pt x="226" y="27"/>
                    </a:lnTo>
                    <a:lnTo>
                      <a:pt x="226" y="27"/>
                    </a:lnTo>
                    <a:lnTo>
                      <a:pt x="225" y="25"/>
                    </a:lnTo>
                    <a:lnTo>
                      <a:pt x="225" y="25"/>
                    </a:lnTo>
                    <a:lnTo>
                      <a:pt x="223" y="23"/>
                    </a:lnTo>
                    <a:lnTo>
                      <a:pt x="223" y="23"/>
                    </a:lnTo>
                    <a:lnTo>
                      <a:pt x="222" y="21"/>
                    </a:lnTo>
                    <a:lnTo>
                      <a:pt x="222" y="21"/>
                    </a:lnTo>
                    <a:lnTo>
                      <a:pt x="221" y="18"/>
                    </a:lnTo>
                    <a:lnTo>
                      <a:pt x="221" y="18"/>
                    </a:lnTo>
                    <a:lnTo>
                      <a:pt x="220" y="17"/>
                    </a:lnTo>
                    <a:lnTo>
                      <a:pt x="220" y="17"/>
                    </a:lnTo>
                    <a:lnTo>
                      <a:pt x="219" y="15"/>
                    </a:lnTo>
                    <a:lnTo>
                      <a:pt x="219" y="15"/>
                    </a:lnTo>
                    <a:lnTo>
                      <a:pt x="217" y="14"/>
                    </a:lnTo>
                    <a:lnTo>
                      <a:pt x="217" y="14"/>
                    </a:lnTo>
                    <a:lnTo>
                      <a:pt x="216" y="12"/>
                    </a:lnTo>
                    <a:lnTo>
                      <a:pt x="216" y="12"/>
                    </a:lnTo>
                    <a:lnTo>
                      <a:pt x="214" y="11"/>
                    </a:lnTo>
                    <a:lnTo>
                      <a:pt x="214" y="11"/>
                    </a:lnTo>
                    <a:lnTo>
                      <a:pt x="213" y="10"/>
                    </a:lnTo>
                    <a:lnTo>
                      <a:pt x="213" y="10"/>
                    </a:lnTo>
                    <a:lnTo>
                      <a:pt x="211" y="8"/>
                    </a:lnTo>
                    <a:lnTo>
                      <a:pt x="211" y="8"/>
                    </a:lnTo>
                    <a:lnTo>
                      <a:pt x="210" y="8"/>
                    </a:lnTo>
                    <a:lnTo>
                      <a:pt x="210" y="8"/>
                    </a:lnTo>
                    <a:lnTo>
                      <a:pt x="205" y="3"/>
                    </a:lnTo>
                    <a:lnTo>
                      <a:pt x="198" y="0"/>
                    </a:lnTo>
                    <a:lnTo>
                      <a:pt x="192" y="3"/>
                    </a:lnTo>
                    <a:lnTo>
                      <a:pt x="192" y="3"/>
                    </a:lnTo>
                    <a:lnTo>
                      <a:pt x="189" y="6"/>
                    </a:lnTo>
                    <a:lnTo>
                      <a:pt x="189" y="6"/>
                    </a:lnTo>
                    <a:lnTo>
                      <a:pt x="187" y="7"/>
                    </a:lnTo>
                    <a:lnTo>
                      <a:pt x="187" y="7"/>
                    </a:lnTo>
                    <a:lnTo>
                      <a:pt x="185" y="8"/>
                    </a:lnTo>
                    <a:lnTo>
                      <a:pt x="185" y="8"/>
                    </a:lnTo>
                    <a:lnTo>
                      <a:pt x="184" y="9"/>
                    </a:lnTo>
                    <a:lnTo>
                      <a:pt x="184" y="9"/>
                    </a:lnTo>
                    <a:lnTo>
                      <a:pt x="183" y="10"/>
                    </a:lnTo>
                    <a:lnTo>
                      <a:pt x="183" y="10"/>
                    </a:lnTo>
                    <a:lnTo>
                      <a:pt x="182" y="11"/>
                    </a:lnTo>
                    <a:lnTo>
                      <a:pt x="182" y="11"/>
                    </a:lnTo>
                    <a:lnTo>
                      <a:pt x="181" y="12"/>
                    </a:lnTo>
                    <a:lnTo>
                      <a:pt x="181" y="12"/>
                    </a:lnTo>
                    <a:lnTo>
                      <a:pt x="179" y="14"/>
                    </a:lnTo>
                    <a:lnTo>
                      <a:pt x="179" y="14"/>
                    </a:lnTo>
                    <a:lnTo>
                      <a:pt x="178" y="15"/>
                    </a:lnTo>
                    <a:lnTo>
                      <a:pt x="178" y="15"/>
                    </a:lnTo>
                    <a:lnTo>
                      <a:pt x="177" y="17"/>
                    </a:lnTo>
                    <a:lnTo>
                      <a:pt x="177" y="17"/>
                    </a:lnTo>
                    <a:lnTo>
                      <a:pt x="176" y="18"/>
                    </a:lnTo>
                    <a:lnTo>
                      <a:pt x="176" y="18"/>
                    </a:lnTo>
                    <a:lnTo>
                      <a:pt x="175" y="21"/>
                    </a:lnTo>
                    <a:lnTo>
                      <a:pt x="175" y="21"/>
                    </a:lnTo>
                    <a:lnTo>
                      <a:pt x="172" y="23"/>
                    </a:lnTo>
                    <a:lnTo>
                      <a:pt x="172" y="23"/>
                    </a:lnTo>
                    <a:lnTo>
                      <a:pt x="171" y="25"/>
                    </a:lnTo>
                    <a:lnTo>
                      <a:pt x="171" y="25"/>
                    </a:lnTo>
                    <a:lnTo>
                      <a:pt x="170" y="27"/>
                    </a:lnTo>
                    <a:lnTo>
                      <a:pt x="170" y="27"/>
                    </a:lnTo>
                    <a:lnTo>
                      <a:pt x="169" y="28"/>
                    </a:lnTo>
                    <a:lnTo>
                      <a:pt x="169" y="28"/>
                    </a:lnTo>
                    <a:lnTo>
                      <a:pt x="168" y="31"/>
                    </a:lnTo>
                    <a:lnTo>
                      <a:pt x="168" y="31"/>
                    </a:lnTo>
                    <a:lnTo>
                      <a:pt x="167" y="34"/>
                    </a:lnTo>
                    <a:lnTo>
                      <a:pt x="167" y="34"/>
                    </a:lnTo>
                    <a:lnTo>
                      <a:pt x="166" y="36"/>
                    </a:lnTo>
                    <a:lnTo>
                      <a:pt x="166" y="36"/>
                    </a:lnTo>
                    <a:lnTo>
                      <a:pt x="165" y="38"/>
                    </a:lnTo>
                    <a:lnTo>
                      <a:pt x="165" y="38"/>
                    </a:lnTo>
                    <a:lnTo>
                      <a:pt x="164" y="41"/>
                    </a:lnTo>
                    <a:lnTo>
                      <a:pt x="164" y="41"/>
                    </a:lnTo>
                    <a:lnTo>
                      <a:pt x="163" y="43"/>
                    </a:lnTo>
                    <a:lnTo>
                      <a:pt x="163" y="43"/>
                    </a:lnTo>
                    <a:lnTo>
                      <a:pt x="160" y="47"/>
                    </a:lnTo>
                    <a:lnTo>
                      <a:pt x="160" y="47"/>
                    </a:lnTo>
                    <a:lnTo>
                      <a:pt x="159" y="49"/>
                    </a:lnTo>
                    <a:lnTo>
                      <a:pt x="159" y="49"/>
                    </a:lnTo>
                    <a:lnTo>
                      <a:pt x="158" y="52"/>
                    </a:lnTo>
                    <a:lnTo>
                      <a:pt x="158" y="52"/>
                    </a:lnTo>
                    <a:lnTo>
                      <a:pt x="157" y="55"/>
                    </a:lnTo>
                    <a:lnTo>
                      <a:pt x="157" y="55"/>
                    </a:lnTo>
                    <a:lnTo>
                      <a:pt x="156" y="58"/>
                    </a:lnTo>
                    <a:lnTo>
                      <a:pt x="156" y="58"/>
                    </a:lnTo>
                    <a:lnTo>
                      <a:pt x="155" y="62"/>
                    </a:lnTo>
                    <a:lnTo>
                      <a:pt x="155" y="62"/>
                    </a:lnTo>
                    <a:lnTo>
                      <a:pt x="154" y="64"/>
                    </a:lnTo>
                    <a:lnTo>
                      <a:pt x="154" y="64"/>
                    </a:lnTo>
                    <a:lnTo>
                      <a:pt x="153" y="69"/>
                    </a:lnTo>
                    <a:lnTo>
                      <a:pt x="153" y="69"/>
                    </a:lnTo>
                    <a:lnTo>
                      <a:pt x="152" y="70"/>
                    </a:lnTo>
                    <a:lnTo>
                      <a:pt x="152" y="70"/>
                    </a:lnTo>
                    <a:lnTo>
                      <a:pt x="152" y="71"/>
                    </a:lnTo>
                    <a:lnTo>
                      <a:pt x="152" y="71"/>
                    </a:lnTo>
                    <a:lnTo>
                      <a:pt x="152" y="71"/>
                    </a:lnTo>
                    <a:lnTo>
                      <a:pt x="146" y="90"/>
                    </a:lnTo>
                    <a:lnTo>
                      <a:pt x="148" y="90"/>
                    </a:lnTo>
                    <a:lnTo>
                      <a:pt x="148" y="90"/>
                    </a:lnTo>
                    <a:lnTo>
                      <a:pt x="141" y="120"/>
                    </a:lnTo>
                    <a:lnTo>
                      <a:pt x="139" y="133"/>
                    </a:lnTo>
                    <a:lnTo>
                      <a:pt x="139" y="144"/>
                    </a:lnTo>
                    <a:lnTo>
                      <a:pt x="139" y="162"/>
                    </a:lnTo>
                    <a:lnTo>
                      <a:pt x="139" y="162"/>
                    </a:lnTo>
                    <a:lnTo>
                      <a:pt x="137" y="178"/>
                    </a:lnTo>
                    <a:lnTo>
                      <a:pt x="135" y="193"/>
                    </a:lnTo>
                    <a:lnTo>
                      <a:pt x="131" y="209"/>
                    </a:lnTo>
                    <a:lnTo>
                      <a:pt x="127" y="223"/>
                    </a:lnTo>
                    <a:lnTo>
                      <a:pt x="122" y="237"/>
                    </a:lnTo>
                    <a:lnTo>
                      <a:pt x="116" y="251"/>
                    </a:lnTo>
                    <a:lnTo>
                      <a:pt x="110" y="265"/>
                    </a:lnTo>
                    <a:lnTo>
                      <a:pt x="102" y="278"/>
                    </a:lnTo>
                    <a:lnTo>
                      <a:pt x="95" y="290"/>
                    </a:lnTo>
                    <a:lnTo>
                      <a:pt x="86" y="303"/>
                    </a:lnTo>
                    <a:lnTo>
                      <a:pt x="76" y="313"/>
                    </a:lnTo>
                    <a:lnTo>
                      <a:pt x="67" y="324"/>
                    </a:lnTo>
                    <a:lnTo>
                      <a:pt x="56" y="335"/>
                    </a:lnTo>
                    <a:lnTo>
                      <a:pt x="44" y="344"/>
                    </a:lnTo>
                    <a:lnTo>
                      <a:pt x="32" y="353"/>
                    </a:lnTo>
                    <a:lnTo>
                      <a:pt x="20" y="361"/>
                    </a:lnTo>
                    <a:lnTo>
                      <a:pt x="19" y="362"/>
                    </a:lnTo>
                    <a:lnTo>
                      <a:pt x="19" y="362"/>
                    </a:lnTo>
                    <a:lnTo>
                      <a:pt x="13" y="367"/>
                    </a:lnTo>
                    <a:lnTo>
                      <a:pt x="13" y="367"/>
                    </a:lnTo>
                    <a:lnTo>
                      <a:pt x="8" y="372"/>
                    </a:lnTo>
                    <a:lnTo>
                      <a:pt x="6" y="378"/>
                    </a:lnTo>
                    <a:lnTo>
                      <a:pt x="4" y="386"/>
                    </a:lnTo>
                    <a:lnTo>
                      <a:pt x="2" y="393"/>
                    </a:lnTo>
                    <a:lnTo>
                      <a:pt x="1" y="411"/>
                    </a:lnTo>
                    <a:lnTo>
                      <a:pt x="0" y="426"/>
                    </a:lnTo>
                    <a:lnTo>
                      <a:pt x="0" y="426"/>
                    </a:lnTo>
                    <a:lnTo>
                      <a:pt x="1" y="438"/>
                    </a:lnTo>
                    <a:lnTo>
                      <a:pt x="1" y="444"/>
                    </a:lnTo>
                    <a:lnTo>
                      <a:pt x="2" y="450"/>
                    </a:lnTo>
                    <a:lnTo>
                      <a:pt x="2" y="450"/>
                    </a:lnTo>
                    <a:lnTo>
                      <a:pt x="57" y="450"/>
                    </a:lnTo>
                    <a:lnTo>
                      <a:pt x="57" y="450"/>
                    </a:lnTo>
                    <a:lnTo>
                      <a:pt x="58" y="461"/>
                    </a:lnTo>
                    <a:lnTo>
                      <a:pt x="59" y="474"/>
                    </a:lnTo>
                    <a:lnTo>
                      <a:pt x="72" y="474"/>
                    </a:lnTo>
                    <a:lnTo>
                      <a:pt x="111" y="474"/>
                    </a:lnTo>
                    <a:lnTo>
                      <a:pt x="124" y="474"/>
                    </a:lnTo>
                    <a:lnTo>
                      <a:pt x="125" y="461"/>
                    </a:lnTo>
                    <a:lnTo>
                      <a:pt x="125" y="461"/>
                    </a:lnTo>
                    <a:lnTo>
                      <a:pt x="125" y="450"/>
                    </a:lnTo>
                    <a:lnTo>
                      <a:pt x="138" y="450"/>
                    </a:lnTo>
                    <a:lnTo>
                      <a:pt x="138" y="450"/>
                    </a:lnTo>
                    <a:lnTo>
                      <a:pt x="139" y="469"/>
                    </a:lnTo>
                    <a:lnTo>
                      <a:pt x="140" y="475"/>
                    </a:lnTo>
                    <a:lnTo>
                      <a:pt x="257" y="475"/>
                    </a:lnTo>
                    <a:lnTo>
                      <a:pt x="258" y="469"/>
                    </a:lnTo>
                    <a:lnTo>
                      <a:pt x="258" y="469"/>
                    </a:lnTo>
                    <a:lnTo>
                      <a:pt x="259" y="450"/>
                    </a:lnTo>
                    <a:lnTo>
                      <a:pt x="271" y="450"/>
                    </a:lnTo>
                    <a:lnTo>
                      <a:pt x="271" y="450"/>
                    </a:lnTo>
                    <a:lnTo>
                      <a:pt x="272" y="461"/>
                    </a:lnTo>
                    <a:lnTo>
                      <a:pt x="273" y="474"/>
                    </a:lnTo>
                    <a:lnTo>
                      <a:pt x="286" y="474"/>
                    </a:lnTo>
                    <a:lnTo>
                      <a:pt x="325" y="474"/>
                    </a:lnTo>
                    <a:lnTo>
                      <a:pt x="338" y="474"/>
                    </a:lnTo>
                    <a:lnTo>
                      <a:pt x="339" y="461"/>
                    </a:lnTo>
                    <a:lnTo>
                      <a:pt x="339" y="461"/>
                    </a:lnTo>
                    <a:lnTo>
                      <a:pt x="339" y="450"/>
                    </a:lnTo>
                    <a:lnTo>
                      <a:pt x="395" y="450"/>
                    </a:lnTo>
                    <a:lnTo>
                      <a:pt x="395" y="450"/>
                    </a:lnTo>
                    <a:lnTo>
                      <a:pt x="396" y="444"/>
                    </a:lnTo>
                    <a:lnTo>
                      <a:pt x="396" y="444"/>
                    </a:lnTo>
                    <a:lnTo>
                      <a:pt x="396" y="438"/>
                    </a:lnTo>
                    <a:lnTo>
                      <a:pt x="396" y="427"/>
                    </a:lnTo>
                    <a:lnTo>
                      <a:pt x="396" y="427"/>
                    </a:lnTo>
                    <a:close/>
                    <a:moveTo>
                      <a:pt x="369" y="373"/>
                    </a:moveTo>
                    <a:lnTo>
                      <a:pt x="374" y="378"/>
                    </a:lnTo>
                    <a:lnTo>
                      <a:pt x="374" y="378"/>
                    </a:lnTo>
                    <a:lnTo>
                      <a:pt x="376" y="380"/>
                    </a:lnTo>
                    <a:lnTo>
                      <a:pt x="378" y="384"/>
                    </a:lnTo>
                    <a:lnTo>
                      <a:pt x="376" y="384"/>
                    </a:lnTo>
                    <a:lnTo>
                      <a:pt x="375" y="382"/>
                    </a:lnTo>
                    <a:lnTo>
                      <a:pt x="375" y="382"/>
                    </a:lnTo>
                    <a:lnTo>
                      <a:pt x="362" y="377"/>
                    </a:lnTo>
                    <a:lnTo>
                      <a:pt x="351" y="371"/>
                    </a:lnTo>
                    <a:lnTo>
                      <a:pt x="339" y="363"/>
                    </a:lnTo>
                    <a:lnTo>
                      <a:pt x="328" y="355"/>
                    </a:lnTo>
                    <a:lnTo>
                      <a:pt x="318" y="348"/>
                    </a:lnTo>
                    <a:lnTo>
                      <a:pt x="308" y="339"/>
                    </a:lnTo>
                    <a:lnTo>
                      <a:pt x="300" y="331"/>
                    </a:lnTo>
                    <a:lnTo>
                      <a:pt x="292" y="322"/>
                    </a:lnTo>
                    <a:lnTo>
                      <a:pt x="285" y="312"/>
                    </a:lnTo>
                    <a:lnTo>
                      <a:pt x="279" y="303"/>
                    </a:lnTo>
                    <a:lnTo>
                      <a:pt x="274" y="292"/>
                    </a:lnTo>
                    <a:lnTo>
                      <a:pt x="268" y="281"/>
                    </a:lnTo>
                    <a:lnTo>
                      <a:pt x="265" y="270"/>
                    </a:lnTo>
                    <a:lnTo>
                      <a:pt x="262" y="259"/>
                    </a:lnTo>
                    <a:lnTo>
                      <a:pt x="260" y="249"/>
                    </a:lnTo>
                    <a:lnTo>
                      <a:pt x="259" y="237"/>
                    </a:lnTo>
                    <a:lnTo>
                      <a:pt x="259" y="237"/>
                    </a:lnTo>
                    <a:lnTo>
                      <a:pt x="267" y="257"/>
                    </a:lnTo>
                    <a:lnTo>
                      <a:pt x="278" y="278"/>
                    </a:lnTo>
                    <a:lnTo>
                      <a:pt x="289" y="296"/>
                    </a:lnTo>
                    <a:lnTo>
                      <a:pt x="302" y="314"/>
                    </a:lnTo>
                    <a:lnTo>
                      <a:pt x="317" y="331"/>
                    </a:lnTo>
                    <a:lnTo>
                      <a:pt x="333" y="347"/>
                    </a:lnTo>
                    <a:lnTo>
                      <a:pt x="351" y="360"/>
                    </a:lnTo>
                    <a:lnTo>
                      <a:pt x="369" y="373"/>
                    </a:lnTo>
                    <a:lnTo>
                      <a:pt x="369" y="373"/>
                    </a:lnTo>
                    <a:close/>
                    <a:moveTo>
                      <a:pt x="166" y="75"/>
                    </a:moveTo>
                    <a:lnTo>
                      <a:pt x="166" y="75"/>
                    </a:lnTo>
                    <a:lnTo>
                      <a:pt x="166" y="74"/>
                    </a:lnTo>
                    <a:lnTo>
                      <a:pt x="166" y="74"/>
                    </a:lnTo>
                    <a:lnTo>
                      <a:pt x="167" y="70"/>
                    </a:lnTo>
                    <a:lnTo>
                      <a:pt x="167" y="70"/>
                    </a:lnTo>
                    <a:lnTo>
                      <a:pt x="168" y="68"/>
                    </a:lnTo>
                    <a:lnTo>
                      <a:pt x="168" y="68"/>
                    </a:lnTo>
                    <a:lnTo>
                      <a:pt x="169" y="65"/>
                    </a:lnTo>
                    <a:lnTo>
                      <a:pt x="169" y="65"/>
                    </a:lnTo>
                    <a:lnTo>
                      <a:pt x="170" y="63"/>
                    </a:lnTo>
                    <a:lnTo>
                      <a:pt x="170" y="63"/>
                    </a:lnTo>
                    <a:lnTo>
                      <a:pt x="170" y="61"/>
                    </a:lnTo>
                    <a:lnTo>
                      <a:pt x="170" y="61"/>
                    </a:lnTo>
                    <a:lnTo>
                      <a:pt x="171" y="57"/>
                    </a:lnTo>
                    <a:lnTo>
                      <a:pt x="171" y="57"/>
                    </a:lnTo>
                    <a:lnTo>
                      <a:pt x="172" y="55"/>
                    </a:lnTo>
                    <a:lnTo>
                      <a:pt x="172" y="55"/>
                    </a:lnTo>
                    <a:lnTo>
                      <a:pt x="173" y="53"/>
                    </a:lnTo>
                    <a:lnTo>
                      <a:pt x="173" y="53"/>
                    </a:lnTo>
                    <a:lnTo>
                      <a:pt x="175" y="51"/>
                    </a:lnTo>
                    <a:lnTo>
                      <a:pt x="175" y="51"/>
                    </a:lnTo>
                    <a:lnTo>
                      <a:pt x="176" y="48"/>
                    </a:lnTo>
                    <a:lnTo>
                      <a:pt x="176" y="48"/>
                    </a:lnTo>
                    <a:lnTo>
                      <a:pt x="177" y="47"/>
                    </a:lnTo>
                    <a:lnTo>
                      <a:pt x="177" y="47"/>
                    </a:lnTo>
                    <a:lnTo>
                      <a:pt x="178" y="43"/>
                    </a:lnTo>
                    <a:lnTo>
                      <a:pt x="178" y="43"/>
                    </a:lnTo>
                    <a:lnTo>
                      <a:pt x="178" y="42"/>
                    </a:lnTo>
                    <a:lnTo>
                      <a:pt x="178" y="42"/>
                    </a:lnTo>
                    <a:lnTo>
                      <a:pt x="180" y="39"/>
                    </a:lnTo>
                    <a:lnTo>
                      <a:pt x="180" y="39"/>
                    </a:lnTo>
                    <a:lnTo>
                      <a:pt x="180" y="38"/>
                    </a:lnTo>
                    <a:lnTo>
                      <a:pt x="180" y="38"/>
                    </a:lnTo>
                    <a:lnTo>
                      <a:pt x="182" y="36"/>
                    </a:lnTo>
                    <a:lnTo>
                      <a:pt x="182" y="36"/>
                    </a:lnTo>
                    <a:lnTo>
                      <a:pt x="182" y="35"/>
                    </a:lnTo>
                    <a:lnTo>
                      <a:pt x="182" y="35"/>
                    </a:lnTo>
                    <a:lnTo>
                      <a:pt x="183" y="31"/>
                    </a:lnTo>
                    <a:lnTo>
                      <a:pt x="183" y="31"/>
                    </a:lnTo>
                    <a:lnTo>
                      <a:pt x="184" y="30"/>
                    </a:lnTo>
                    <a:lnTo>
                      <a:pt x="184" y="30"/>
                    </a:lnTo>
                    <a:lnTo>
                      <a:pt x="185" y="28"/>
                    </a:lnTo>
                    <a:lnTo>
                      <a:pt x="185" y="28"/>
                    </a:lnTo>
                    <a:lnTo>
                      <a:pt x="186" y="27"/>
                    </a:lnTo>
                    <a:lnTo>
                      <a:pt x="186" y="27"/>
                    </a:lnTo>
                    <a:lnTo>
                      <a:pt x="187" y="26"/>
                    </a:lnTo>
                    <a:lnTo>
                      <a:pt x="187" y="26"/>
                    </a:lnTo>
                    <a:lnTo>
                      <a:pt x="189" y="25"/>
                    </a:lnTo>
                    <a:lnTo>
                      <a:pt x="189" y="25"/>
                    </a:lnTo>
                    <a:lnTo>
                      <a:pt x="191" y="23"/>
                    </a:lnTo>
                    <a:lnTo>
                      <a:pt x="191" y="23"/>
                    </a:lnTo>
                    <a:lnTo>
                      <a:pt x="191" y="22"/>
                    </a:lnTo>
                    <a:lnTo>
                      <a:pt x="191" y="22"/>
                    </a:lnTo>
                    <a:lnTo>
                      <a:pt x="193" y="21"/>
                    </a:lnTo>
                    <a:lnTo>
                      <a:pt x="193" y="21"/>
                    </a:lnTo>
                    <a:lnTo>
                      <a:pt x="194" y="20"/>
                    </a:lnTo>
                    <a:lnTo>
                      <a:pt x="194" y="20"/>
                    </a:lnTo>
                    <a:lnTo>
                      <a:pt x="195" y="18"/>
                    </a:lnTo>
                    <a:lnTo>
                      <a:pt x="195" y="18"/>
                    </a:lnTo>
                    <a:lnTo>
                      <a:pt x="196" y="17"/>
                    </a:lnTo>
                    <a:lnTo>
                      <a:pt x="196" y="17"/>
                    </a:lnTo>
                    <a:lnTo>
                      <a:pt x="198" y="16"/>
                    </a:lnTo>
                    <a:lnTo>
                      <a:pt x="198" y="16"/>
                    </a:lnTo>
                    <a:lnTo>
                      <a:pt x="200" y="17"/>
                    </a:lnTo>
                    <a:lnTo>
                      <a:pt x="200" y="17"/>
                    </a:lnTo>
                    <a:lnTo>
                      <a:pt x="203" y="20"/>
                    </a:lnTo>
                    <a:lnTo>
                      <a:pt x="203" y="20"/>
                    </a:lnTo>
                    <a:lnTo>
                      <a:pt x="203" y="20"/>
                    </a:lnTo>
                    <a:lnTo>
                      <a:pt x="203" y="20"/>
                    </a:lnTo>
                    <a:lnTo>
                      <a:pt x="205" y="22"/>
                    </a:lnTo>
                    <a:lnTo>
                      <a:pt x="205" y="22"/>
                    </a:lnTo>
                    <a:lnTo>
                      <a:pt x="205" y="22"/>
                    </a:lnTo>
                    <a:lnTo>
                      <a:pt x="205" y="22"/>
                    </a:lnTo>
                    <a:lnTo>
                      <a:pt x="207" y="24"/>
                    </a:lnTo>
                    <a:lnTo>
                      <a:pt x="207" y="24"/>
                    </a:lnTo>
                    <a:lnTo>
                      <a:pt x="208" y="25"/>
                    </a:lnTo>
                    <a:lnTo>
                      <a:pt x="208" y="25"/>
                    </a:lnTo>
                    <a:lnTo>
                      <a:pt x="209" y="27"/>
                    </a:lnTo>
                    <a:lnTo>
                      <a:pt x="209" y="27"/>
                    </a:lnTo>
                    <a:lnTo>
                      <a:pt x="210" y="27"/>
                    </a:lnTo>
                    <a:lnTo>
                      <a:pt x="210" y="27"/>
                    </a:lnTo>
                    <a:lnTo>
                      <a:pt x="211" y="30"/>
                    </a:lnTo>
                    <a:lnTo>
                      <a:pt x="211" y="30"/>
                    </a:lnTo>
                    <a:lnTo>
                      <a:pt x="212" y="30"/>
                    </a:lnTo>
                    <a:lnTo>
                      <a:pt x="212" y="30"/>
                    </a:lnTo>
                    <a:lnTo>
                      <a:pt x="213" y="34"/>
                    </a:lnTo>
                    <a:lnTo>
                      <a:pt x="213" y="34"/>
                    </a:lnTo>
                    <a:lnTo>
                      <a:pt x="214" y="35"/>
                    </a:lnTo>
                    <a:lnTo>
                      <a:pt x="214" y="35"/>
                    </a:lnTo>
                    <a:lnTo>
                      <a:pt x="216" y="37"/>
                    </a:lnTo>
                    <a:lnTo>
                      <a:pt x="216" y="37"/>
                    </a:lnTo>
                    <a:lnTo>
                      <a:pt x="217" y="38"/>
                    </a:lnTo>
                    <a:lnTo>
                      <a:pt x="217" y="38"/>
                    </a:lnTo>
                    <a:lnTo>
                      <a:pt x="218" y="41"/>
                    </a:lnTo>
                    <a:lnTo>
                      <a:pt x="218" y="41"/>
                    </a:lnTo>
                    <a:lnTo>
                      <a:pt x="218" y="42"/>
                    </a:lnTo>
                    <a:lnTo>
                      <a:pt x="218" y="42"/>
                    </a:lnTo>
                    <a:lnTo>
                      <a:pt x="220" y="45"/>
                    </a:lnTo>
                    <a:lnTo>
                      <a:pt x="220" y="45"/>
                    </a:lnTo>
                    <a:lnTo>
                      <a:pt x="220" y="47"/>
                    </a:lnTo>
                    <a:lnTo>
                      <a:pt x="220" y="47"/>
                    </a:lnTo>
                    <a:lnTo>
                      <a:pt x="222" y="50"/>
                    </a:lnTo>
                    <a:lnTo>
                      <a:pt x="222" y="50"/>
                    </a:lnTo>
                    <a:lnTo>
                      <a:pt x="222" y="51"/>
                    </a:lnTo>
                    <a:lnTo>
                      <a:pt x="222" y="51"/>
                    </a:lnTo>
                    <a:lnTo>
                      <a:pt x="223" y="55"/>
                    </a:lnTo>
                    <a:lnTo>
                      <a:pt x="223" y="55"/>
                    </a:lnTo>
                    <a:lnTo>
                      <a:pt x="224" y="55"/>
                    </a:lnTo>
                    <a:lnTo>
                      <a:pt x="224" y="55"/>
                    </a:lnTo>
                    <a:lnTo>
                      <a:pt x="225" y="60"/>
                    </a:lnTo>
                    <a:lnTo>
                      <a:pt x="225" y="60"/>
                    </a:lnTo>
                    <a:lnTo>
                      <a:pt x="225" y="61"/>
                    </a:lnTo>
                    <a:lnTo>
                      <a:pt x="225" y="61"/>
                    </a:lnTo>
                    <a:lnTo>
                      <a:pt x="231" y="76"/>
                    </a:lnTo>
                    <a:lnTo>
                      <a:pt x="166" y="76"/>
                    </a:lnTo>
                    <a:lnTo>
                      <a:pt x="166" y="76"/>
                    </a:lnTo>
                    <a:lnTo>
                      <a:pt x="166" y="75"/>
                    </a:lnTo>
                    <a:lnTo>
                      <a:pt x="166" y="75"/>
                    </a:lnTo>
                    <a:close/>
                    <a:moveTo>
                      <a:pt x="166" y="90"/>
                    </a:moveTo>
                    <a:lnTo>
                      <a:pt x="231" y="90"/>
                    </a:lnTo>
                    <a:lnTo>
                      <a:pt x="235" y="90"/>
                    </a:lnTo>
                    <a:lnTo>
                      <a:pt x="235" y="90"/>
                    </a:lnTo>
                    <a:lnTo>
                      <a:pt x="238" y="105"/>
                    </a:lnTo>
                    <a:lnTo>
                      <a:pt x="241" y="119"/>
                    </a:lnTo>
                    <a:lnTo>
                      <a:pt x="243" y="132"/>
                    </a:lnTo>
                    <a:lnTo>
                      <a:pt x="244" y="142"/>
                    </a:lnTo>
                    <a:lnTo>
                      <a:pt x="243" y="142"/>
                    </a:lnTo>
                    <a:lnTo>
                      <a:pt x="243" y="142"/>
                    </a:lnTo>
                    <a:lnTo>
                      <a:pt x="244" y="163"/>
                    </a:lnTo>
                    <a:lnTo>
                      <a:pt x="244" y="434"/>
                    </a:lnTo>
                    <a:lnTo>
                      <a:pt x="153" y="434"/>
                    </a:lnTo>
                    <a:lnTo>
                      <a:pt x="153" y="163"/>
                    </a:lnTo>
                    <a:lnTo>
                      <a:pt x="153" y="163"/>
                    </a:lnTo>
                    <a:lnTo>
                      <a:pt x="154" y="142"/>
                    </a:lnTo>
                    <a:lnTo>
                      <a:pt x="153" y="142"/>
                    </a:lnTo>
                    <a:lnTo>
                      <a:pt x="153" y="142"/>
                    </a:lnTo>
                    <a:lnTo>
                      <a:pt x="154" y="132"/>
                    </a:lnTo>
                    <a:lnTo>
                      <a:pt x="155" y="119"/>
                    </a:lnTo>
                    <a:lnTo>
                      <a:pt x="158" y="105"/>
                    </a:lnTo>
                    <a:lnTo>
                      <a:pt x="162" y="90"/>
                    </a:lnTo>
                    <a:lnTo>
                      <a:pt x="166" y="90"/>
                    </a:lnTo>
                    <a:close/>
                    <a:moveTo>
                      <a:pt x="22" y="378"/>
                    </a:moveTo>
                    <a:lnTo>
                      <a:pt x="22" y="378"/>
                    </a:lnTo>
                    <a:lnTo>
                      <a:pt x="28" y="373"/>
                    </a:lnTo>
                    <a:lnTo>
                      <a:pt x="28" y="373"/>
                    </a:lnTo>
                    <a:lnTo>
                      <a:pt x="46" y="361"/>
                    </a:lnTo>
                    <a:lnTo>
                      <a:pt x="62" y="347"/>
                    </a:lnTo>
                    <a:lnTo>
                      <a:pt x="78" y="333"/>
                    </a:lnTo>
                    <a:lnTo>
                      <a:pt x="92" y="317"/>
                    </a:lnTo>
                    <a:lnTo>
                      <a:pt x="105" y="298"/>
                    </a:lnTo>
                    <a:lnTo>
                      <a:pt x="117" y="280"/>
                    </a:lnTo>
                    <a:lnTo>
                      <a:pt x="127" y="260"/>
                    </a:lnTo>
                    <a:lnTo>
                      <a:pt x="136" y="241"/>
                    </a:lnTo>
                    <a:lnTo>
                      <a:pt x="136" y="241"/>
                    </a:lnTo>
                    <a:lnTo>
                      <a:pt x="135" y="252"/>
                    </a:lnTo>
                    <a:lnTo>
                      <a:pt x="132" y="263"/>
                    </a:lnTo>
                    <a:lnTo>
                      <a:pt x="129" y="273"/>
                    </a:lnTo>
                    <a:lnTo>
                      <a:pt x="125" y="284"/>
                    </a:lnTo>
                    <a:lnTo>
                      <a:pt x="121" y="295"/>
                    </a:lnTo>
                    <a:lnTo>
                      <a:pt x="115" y="305"/>
                    </a:lnTo>
                    <a:lnTo>
                      <a:pt x="109" y="314"/>
                    </a:lnTo>
                    <a:lnTo>
                      <a:pt x="102" y="323"/>
                    </a:lnTo>
                    <a:lnTo>
                      <a:pt x="95" y="333"/>
                    </a:lnTo>
                    <a:lnTo>
                      <a:pt x="86" y="341"/>
                    </a:lnTo>
                    <a:lnTo>
                      <a:pt x="76" y="349"/>
                    </a:lnTo>
                    <a:lnTo>
                      <a:pt x="67" y="357"/>
                    </a:lnTo>
                    <a:lnTo>
                      <a:pt x="56" y="364"/>
                    </a:lnTo>
                    <a:lnTo>
                      <a:pt x="45" y="371"/>
                    </a:lnTo>
                    <a:lnTo>
                      <a:pt x="33" y="377"/>
                    </a:lnTo>
                    <a:lnTo>
                      <a:pt x="21" y="382"/>
                    </a:lnTo>
                    <a:lnTo>
                      <a:pt x="20" y="384"/>
                    </a:lnTo>
                    <a:lnTo>
                      <a:pt x="20" y="384"/>
                    </a:lnTo>
                    <a:lnTo>
                      <a:pt x="19" y="384"/>
                    </a:lnTo>
                    <a:lnTo>
                      <a:pt x="19" y="384"/>
                    </a:lnTo>
                    <a:lnTo>
                      <a:pt x="20" y="380"/>
                    </a:lnTo>
                    <a:lnTo>
                      <a:pt x="22" y="378"/>
                    </a:lnTo>
                    <a:lnTo>
                      <a:pt x="22" y="378"/>
                    </a:lnTo>
                    <a:close/>
                    <a:moveTo>
                      <a:pt x="15" y="428"/>
                    </a:moveTo>
                    <a:lnTo>
                      <a:pt x="15" y="428"/>
                    </a:lnTo>
                    <a:lnTo>
                      <a:pt x="15" y="418"/>
                    </a:lnTo>
                    <a:lnTo>
                      <a:pt x="16" y="409"/>
                    </a:lnTo>
                    <a:lnTo>
                      <a:pt x="18" y="403"/>
                    </a:lnTo>
                    <a:lnTo>
                      <a:pt x="19" y="401"/>
                    </a:lnTo>
                    <a:lnTo>
                      <a:pt x="21" y="400"/>
                    </a:lnTo>
                    <a:lnTo>
                      <a:pt x="21" y="400"/>
                    </a:lnTo>
                    <a:lnTo>
                      <a:pt x="27" y="395"/>
                    </a:lnTo>
                    <a:lnTo>
                      <a:pt x="27" y="395"/>
                    </a:lnTo>
                    <a:lnTo>
                      <a:pt x="46" y="386"/>
                    </a:lnTo>
                    <a:lnTo>
                      <a:pt x="64" y="375"/>
                    </a:lnTo>
                    <a:lnTo>
                      <a:pt x="82" y="364"/>
                    </a:lnTo>
                    <a:lnTo>
                      <a:pt x="97" y="351"/>
                    </a:lnTo>
                    <a:lnTo>
                      <a:pt x="110" y="337"/>
                    </a:lnTo>
                    <a:lnTo>
                      <a:pt x="121" y="322"/>
                    </a:lnTo>
                    <a:lnTo>
                      <a:pt x="130" y="306"/>
                    </a:lnTo>
                    <a:lnTo>
                      <a:pt x="139" y="290"/>
                    </a:lnTo>
                    <a:lnTo>
                      <a:pt x="139" y="434"/>
                    </a:lnTo>
                    <a:lnTo>
                      <a:pt x="139" y="436"/>
                    </a:lnTo>
                    <a:lnTo>
                      <a:pt x="125" y="436"/>
                    </a:lnTo>
                    <a:lnTo>
                      <a:pt x="125" y="436"/>
                    </a:lnTo>
                    <a:lnTo>
                      <a:pt x="125" y="425"/>
                    </a:lnTo>
                    <a:lnTo>
                      <a:pt x="123" y="413"/>
                    </a:lnTo>
                    <a:lnTo>
                      <a:pt x="121" y="401"/>
                    </a:lnTo>
                    <a:lnTo>
                      <a:pt x="116" y="391"/>
                    </a:lnTo>
                    <a:lnTo>
                      <a:pt x="112" y="382"/>
                    </a:lnTo>
                    <a:lnTo>
                      <a:pt x="106" y="375"/>
                    </a:lnTo>
                    <a:lnTo>
                      <a:pt x="103" y="373"/>
                    </a:lnTo>
                    <a:lnTo>
                      <a:pt x="99" y="371"/>
                    </a:lnTo>
                    <a:lnTo>
                      <a:pt x="96" y="369"/>
                    </a:lnTo>
                    <a:lnTo>
                      <a:pt x="91" y="369"/>
                    </a:lnTo>
                    <a:lnTo>
                      <a:pt x="91" y="369"/>
                    </a:lnTo>
                    <a:lnTo>
                      <a:pt x="87" y="369"/>
                    </a:lnTo>
                    <a:lnTo>
                      <a:pt x="83" y="371"/>
                    </a:lnTo>
                    <a:lnTo>
                      <a:pt x="79" y="373"/>
                    </a:lnTo>
                    <a:lnTo>
                      <a:pt x="76" y="375"/>
                    </a:lnTo>
                    <a:lnTo>
                      <a:pt x="71" y="382"/>
                    </a:lnTo>
                    <a:lnTo>
                      <a:pt x="65" y="391"/>
                    </a:lnTo>
                    <a:lnTo>
                      <a:pt x="62" y="401"/>
                    </a:lnTo>
                    <a:lnTo>
                      <a:pt x="60" y="413"/>
                    </a:lnTo>
                    <a:lnTo>
                      <a:pt x="58" y="425"/>
                    </a:lnTo>
                    <a:lnTo>
                      <a:pt x="57" y="436"/>
                    </a:lnTo>
                    <a:lnTo>
                      <a:pt x="15" y="436"/>
                    </a:lnTo>
                    <a:lnTo>
                      <a:pt x="15" y="436"/>
                    </a:lnTo>
                    <a:lnTo>
                      <a:pt x="15" y="428"/>
                    </a:lnTo>
                    <a:lnTo>
                      <a:pt x="15" y="428"/>
                    </a:lnTo>
                    <a:close/>
                    <a:moveTo>
                      <a:pt x="111" y="436"/>
                    </a:moveTo>
                    <a:lnTo>
                      <a:pt x="72" y="436"/>
                    </a:lnTo>
                    <a:lnTo>
                      <a:pt x="72" y="436"/>
                    </a:lnTo>
                    <a:lnTo>
                      <a:pt x="72" y="426"/>
                    </a:lnTo>
                    <a:lnTo>
                      <a:pt x="74" y="416"/>
                    </a:lnTo>
                    <a:lnTo>
                      <a:pt x="75" y="406"/>
                    </a:lnTo>
                    <a:lnTo>
                      <a:pt x="78" y="399"/>
                    </a:lnTo>
                    <a:lnTo>
                      <a:pt x="81" y="392"/>
                    </a:lnTo>
                    <a:lnTo>
                      <a:pt x="84" y="388"/>
                    </a:lnTo>
                    <a:lnTo>
                      <a:pt x="87" y="385"/>
                    </a:lnTo>
                    <a:lnTo>
                      <a:pt x="91" y="384"/>
                    </a:lnTo>
                    <a:lnTo>
                      <a:pt x="91" y="384"/>
                    </a:lnTo>
                    <a:lnTo>
                      <a:pt x="95" y="385"/>
                    </a:lnTo>
                    <a:lnTo>
                      <a:pt x="99" y="388"/>
                    </a:lnTo>
                    <a:lnTo>
                      <a:pt x="102" y="392"/>
                    </a:lnTo>
                    <a:lnTo>
                      <a:pt x="104" y="399"/>
                    </a:lnTo>
                    <a:lnTo>
                      <a:pt x="108" y="406"/>
                    </a:lnTo>
                    <a:lnTo>
                      <a:pt x="109" y="416"/>
                    </a:lnTo>
                    <a:lnTo>
                      <a:pt x="111" y="426"/>
                    </a:lnTo>
                    <a:lnTo>
                      <a:pt x="111" y="436"/>
                    </a:lnTo>
                    <a:lnTo>
                      <a:pt x="111" y="436"/>
                    </a:lnTo>
                    <a:close/>
                    <a:moveTo>
                      <a:pt x="111" y="460"/>
                    </a:moveTo>
                    <a:lnTo>
                      <a:pt x="72" y="460"/>
                    </a:lnTo>
                    <a:lnTo>
                      <a:pt x="72" y="460"/>
                    </a:lnTo>
                    <a:lnTo>
                      <a:pt x="72" y="450"/>
                    </a:lnTo>
                    <a:lnTo>
                      <a:pt x="111" y="450"/>
                    </a:lnTo>
                    <a:lnTo>
                      <a:pt x="111" y="450"/>
                    </a:lnTo>
                    <a:lnTo>
                      <a:pt x="111" y="460"/>
                    </a:lnTo>
                    <a:lnTo>
                      <a:pt x="111" y="460"/>
                    </a:lnTo>
                    <a:close/>
                    <a:moveTo>
                      <a:pt x="153" y="461"/>
                    </a:moveTo>
                    <a:lnTo>
                      <a:pt x="153" y="461"/>
                    </a:lnTo>
                    <a:lnTo>
                      <a:pt x="152" y="448"/>
                    </a:lnTo>
                    <a:lnTo>
                      <a:pt x="153" y="448"/>
                    </a:lnTo>
                    <a:lnTo>
                      <a:pt x="244" y="448"/>
                    </a:lnTo>
                    <a:lnTo>
                      <a:pt x="245" y="448"/>
                    </a:lnTo>
                    <a:lnTo>
                      <a:pt x="245" y="448"/>
                    </a:lnTo>
                    <a:lnTo>
                      <a:pt x="244" y="461"/>
                    </a:lnTo>
                    <a:lnTo>
                      <a:pt x="153" y="461"/>
                    </a:lnTo>
                    <a:close/>
                    <a:moveTo>
                      <a:pt x="325" y="460"/>
                    </a:moveTo>
                    <a:lnTo>
                      <a:pt x="286" y="460"/>
                    </a:lnTo>
                    <a:lnTo>
                      <a:pt x="286" y="460"/>
                    </a:lnTo>
                    <a:lnTo>
                      <a:pt x="285" y="450"/>
                    </a:lnTo>
                    <a:lnTo>
                      <a:pt x="325" y="450"/>
                    </a:lnTo>
                    <a:lnTo>
                      <a:pt x="325" y="450"/>
                    </a:lnTo>
                    <a:lnTo>
                      <a:pt x="325" y="460"/>
                    </a:lnTo>
                    <a:lnTo>
                      <a:pt x="325" y="460"/>
                    </a:lnTo>
                    <a:close/>
                    <a:moveTo>
                      <a:pt x="286" y="436"/>
                    </a:moveTo>
                    <a:lnTo>
                      <a:pt x="286" y="436"/>
                    </a:lnTo>
                    <a:lnTo>
                      <a:pt x="286" y="426"/>
                    </a:lnTo>
                    <a:lnTo>
                      <a:pt x="288" y="416"/>
                    </a:lnTo>
                    <a:lnTo>
                      <a:pt x="289" y="406"/>
                    </a:lnTo>
                    <a:lnTo>
                      <a:pt x="292" y="399"/>
                    </a:lnTo>
                    <a:lnTo>
                      <a:pt x="294" y="392"/>
                    </a:lnTo>
                    <a:lnTo>
                      <a:pt x="298" y="388"/>
                    </a:lnTo>
                    <a:lnTo>
                      <a:pt x="301" y="385"/>
                    </a:lnTo>
                    <a:lnTo>
                      <a:pt x="305" y="384"/>
                    </a:lnTo>
                    <a:lnTo>
                      <a:pt x="305" y="384"/>
                    </a:lnTo>
                    <a:lnTo>
                      <a:pt x="308" y="385"/>
                    </a:lnTo>
                    <a:lnTo>
                      <a:pt x="313" y="388"/>
                    </a:lnTo>
                    <a:lnTo>
                      <a:pt x="316" y="392"/>
                    </a:lnTo>
                    <a:lnTo>
                      <a:pt x="318" y="399"/>
                    </a:lnTo>
                    <a:lnTo>
                      <a:pt x="320" y="406"/>
                    </a:lnTo>
                    <a:lnTo>
                      <a:pt x="322" y="416"/>
                    </a:lnTo>
                    <a:lnTo>
                      <a:pt x="325" y="426"/>
                    </a:lnTo>
                    <a:lnTo>
                      <a:pt x="325" y="436"/>
                    </a:lnTo>
                    <a:lnTo>
                      <a:pt x="286" y="436"/>
                    </a:lnTo>
                    <a:close/>
                    <a:moveTo>
                      <a:pt x="339" y="436"/>
                    </a:moveTo>
                    <a:lnTo>
                      <a:pt x="339" y="436"/>
                    </a:lnTo>
                    <a:lnTo>
                      <a:pt x="339" y="425"/>
                    </a:lnTo>
                    <a:lnTo>
                      <a:pt x="337" y="413"/>
                    </a:lnTo>
                    <a:lnTo>
                      <a:pt x="334" y="401"/>
                    </a:lnTo>
                    <a:lnTo>
                      <a:pt x="330" y="391"/>
                    </a:lnTo>
                    <a:lnTo>
                      <a:pt x="326" y="382"/>
                    </a:lnTo>
                    <a:lnTo>
                      <a:pt x="320" y="375"/>
                    </a:lnTo>
                    <a:lnTo>
                      <a:pt x="317" y="373"/>
                    </a:lnTo>
                    <a:lnTo>
                      <a:pt x="313" y="371"/>
                    </a:lnTo>
                    <a:lnTo>
                      <a:pt x="310" y="369"/>
                    </a:lnTo>
                    <a:lnTo>
                      <a:pt x="305" y="369"/>
                    </a:lnTo>
                    <a:lnTo>
                      <a:pt x="305" y="369"/>
                    </a:lnTo>
                    <a:lnTo>
                      <a:pt x="301" y="369"/>
                    </a:lnTo>
                    <a:lnTo>
                      <a:pt x="297" y="371"/>
                    </a:lnTo>
                    <a:lnTo>
                      <a:pt x="293" y="373"/>
                    </a:lnTo>
                    <a:lnTo>
                      <a:pt x="290" y="375"/>
                    </a:lnTo>
                    <a:lnTo>
                      <a:pt x="285" y="382"/>
                    </a:lnTo>
                    <a:lnTo>
                      <a:pt x="279" y="391"/>
                    </a:lnTo>
                    <a:lnTo>
                      <a:pt x="276" y="401"/>
                    </a:lnTo>
                    <a:lnTo>
                      <a:pt x="274" y="413"/>
                    </a:lnTo>
                    <a:lnTo>
                      <a:pt x="272" y="425"/>
                    </a:lnTo>
                    <a:lnTo>
                      <a:pt x="271" y="436"/>
                    </a:lnTo>
                    <a:lnTo>
                      <a:pt x="258" y="436"/>
                    </a:lnTo>
                    <a:lnTo>
                      <a:pt x="258" y="434"/>
                    </a:lnTo>
                    <a:lnTo>
                      <a:pt x="258" y="292"/>
                    </a:lnTo>
                    <a:lnTo>
                      <a:pt x="258" y="292"/>
                    </a:lnTo>
                    <a:lnTo>
                      <a:pt x="266" y="308"/>
                    </a:lnTo>
                    <a:lnTo>
                      <a:pt x="276" y="323"/>
                    </a:lnTo>
                    <a:lnTo>
                      <a:pt x="288" y="337"/>
                    </a:lnTo>
                    <a:lnTo>
                      <a:pt x="301" y="351"/>
                    </a:lnTo>
                    <a:lnTo>
                      <a:pt x="316" y="364"/>
                    </a:lnTo>
                    <a:lnTo>
                      <a:pt x="332" y="376"/>
                    </a:lnTo>
                    <a:lnTo>
                      <a:pt x="351" y="386"/>
                    </a:lnTo>
                    <a:lnTo>
                      <a:pt x="370" y="395"/>
                    </a:lnTo>
                    <a:lnTo>
                      <a:pt x="375" y="400"/>
                    </a:lnTo>
                    <a:lnTo>
                      <a:pt x="375" y="400"/>
                    </a:lnTo>
                    <a:lnTo>
                      <a:pt x="379" y="403"/>
                    </a:lnTo>
                    <a:lnTo>
                      <a:pt x="381" y="409"/>
                    </a:lnTo>
                    <a:lnTo>
                      <a:pt x="382" y="418"/>
                    </a:lnTo>
                    <a:lnTo>
                      <a:pt x="382" y="427"/>
                    </a:lnTo>
                    <a:lnTo>
                      <a:pt x="382" y="427"/>
                    </a:lnTo>
                    <a:lnTo>
                      <a:pt x="382" y="436"/>
                    </a:lnTo>
                    <a:lnTo>
                      <a:pt x="339" y="4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43" name="Freeform 167"/>
              <p:cNvSpPr>
                <a:spLocks/>
              </p:cNvSpPr>
              <p:nvPr/>
            </p:nvSpPr>
            <p:spPr bwMode="auto">
              <a:xfrm>
                <a:off x="4313238" y="3270250"/>
                <a:ext cx="106363" cy="34925"/>
              </a:xfrm>
              <a:custGeom>
                <a:avLst/>
                <a:gdLst>
                  <a:gd fmla="*/ 13 w 67" name="T0"/>
                  <a:gd fmla="*/ 20 h 22" name="T1"/>
                  <a:gd fmla="*/ 13 w 67" name="T2"/>
                  <a:gd fmla="*/ 20 h 22" name="T3"/>
                  <a:gd fmla="*/ 15 w 67" name="T4"/>
                  <a:gd fmla="*/ 18 h 22" name="T5"/>
                  <a:gd fmla="*/ 20 w 67" name="T6"/>
                  <a:gd fmla="*/ 16 h 22" name="T7"/>
                  <a:gd fmla="*/ 26 w 67" name="T8"/>
                  <a:gd fmla="*/ 15 h 22" name="T9"/>
                  <a:gd fmla="*/ 33 w 67" name="T10"/>
                  <a:gd fmla="*/ 14 h 22" name="T11"/>
                  <a:gd fmla="*/ 33 w 67" name="T12"/>
                  <a:gd fmla="*/ 14 h 22" name="T13"/>
                  <a:gd fmla="*/ 41 w 67" name="T14"/>
                  <a:gd fmla="*/ 15 h 22" name="T15"/>
                  <a:gd fmla="*/ 46 w 67" name="T16"/>
                  <a:gd fmla="*/ 16 h 22" name="T17"/>
                  <a:gd fmla="*/ 52 w 67" name="T18"/>
                  <a:gd fmla="*/ 18 h 22" name="T19"/>
                  <a:gd fmla="*/ 54 w 67" name="T20"/>
                  <a:gd fmla="*/ 20 h 22" name="T21"/>
                  <a:gd fmla="*/ 54 w 67" name="T22"/>
                  <a:gd fmla="*/ 20 h 22" name="T23"/>
                  <a:gd fmla="*/ 57 w 67" name="T24"/>
                  <a:gd fmla="*/ 22 h 22" name="T25"/>
                  <a:gd fmla="*/ 59 w 67" name="T26"/>
                  <a:gd fmla="*/ 22 h 22" name="T27"/>
                  <a:gd fmla="*/ 59 w 67" name="T28"/>
                  <a:gd fmla="*/ 22 h 22" name="T29"/>
                  <a:gd fmla="*/ 62 w 67" name="T30"/>
                  <a:gd fmla="*/ 22 h 22" name="T31"/>
                  <a:gd fmla="*/ 65 w 67" name="T32"/>
                  <a:gd fmla="*/ 20 h 22" name="T33"/>
                  <a:gd fmla="*/ 65 w 67" name="T34"/>
                  <a:gd fmla="*/ 20 h 22" name="T35"/>
                  <a:gd fmla="*/ 66 w 67" name="T36"/>
                  <a:gd fmla="*/ 18 h 22" name="T37"/>
                  <a:gd fmla="*/ 67 w 67" name="T38"/>
                  <a:gd fmla="*/ 16 h 22" name="T39"/>
                  <a:gd fmla="*/ 66 w 67" name="T40"/>
                  <a:gd fmla="*/ 13 h 22" name="T41"/>
                  <a:gd fmla="*/ 65 w 67" name="T42"/>
                  <a:gd fmla="*/ 10 h 22" name="T43"/>
                  <a:gd fmla="*/ 65 w 67" name="T44"/>
                  <a:gd fmla="*/ 10 h 22" name="T45"/>
                  <a:gd fmla="*/ 59 w 67" name="T46"/>
                  <a:gd fmla="*/ 6 h 22" name="T47"/>
                  <a:gd fmla="*/ 52 w 67" name="T48"/>
                  <a:gd fmla="*/ 3 h 22" name="T49"/>
                  <a:gd fmla="*/ 43 w 67" name="T50"/>
                  <a:gd fmla="*/ 1 h 22" name="T51"/>
                  <a:gd fmla="*/ 33 w 67" name="T52"/>
                  <a:gd fmla="*/ 0 h 22" name="T53"/>
                  <a:gd fmla="*/ 33 w 67" name="T54"/>
                  <a:gd fmla="*/ 0 h 22" name="T55"/>
                  <a:gd fmla="*/ 24 w 67" name="T56"/>
                  <a:gd fmla="*/ 1 h 22" name="T57"/>
                  <a:gd fmla="*/ 15 w 67" name="T58"/>
                  <a:gd fmla="*/ 3 h 22" name="T59"/>
                  <a:gd fmla="*/ 7 w 67" name="T60"/>
                  <a:gd fmla="*/ 6 h 22" name="T61"/>
                  <a:gd fmla="*/ 2 w 67" name="T62"/>
                  <a:gd fmla="*/ 10 h 22" name="T63"/>
                  <a:gd fmla="*/ 2 w 67" name="T64"/>
                  <a:gd fmla="*/ 10 h 22" name="T65"/>
                  <a:gd fmla="*/ 1 w 67" name="T66"/>
                  <a:gd fmla="*/ 13 h 22" name="T67"/>
                  <a:gd fmla="*/ 0 w 67" name="T68"/>
                  <a:gd fmla="*/ 16 h 22" name="T69"/>
                  <a:gd fmla="*/ 1 w 67" name="T70"/>
                  <a:gd fmla="*/ 18 h 22" name="T71"/>
                  <a:gd fmla="*/ 2 w 67" name="T72"/>
                  <a:gd fmla="*/ 20 h 22" name="T73"/>
                  <a:gd fmla="*/ 2 w 67" name="T74"/>
                  <a:gd fmla="*/ 20 h 22" name="T75"/>
                  <a:gd fmla="*/ 5 w 67" name="T76"/>
                  <a:gd fmla="*/ 22 h 22" name="T77"/>
                  <a:gd fmla="*/ 7 w 67" name="T78"/>
                  <a:gd fmla="*/ 22 h 22" name="T79"/>
                  <a:gd fmla="*/ 10 w 67" name="T80"/>
                  <a:gd fmla="*/ 21 h 22" name="T81"/>
                  <a:gd fmla="*/ 13 w 67" name="T82"/>
                  <a:gd fmla="*/ 20 h 22" name="T83"/>
                  <a:gd fmla="*/ 13 w 67" name="T84"/>
                  <a:gd fmla="*/ 20 h 22" name="T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b="b" l="0" r="r" t="0"/>
                <a:pathLst>
                  <a:path h="22" w="67">
                    <a:moveTo>
                      <a:pt x="13" y="20"/>
                    </a:moveTo>
                    <a:lnTo>
                      <a:pt x="13" y="20"/>
                    </a:lnTo>
                    <a:lnTo>
                      <a:pt x="15" y="18"/>
                    </a:lnTo>
                    <a:lnTo>
                      <a:pt x="20" y="16"/>
                    </a:lnTo>
                    <a:lnTo>
                      <a:pt x="26" y="15"/>
                    </a:lnTo>
                    <a:lnTo>
                      <a:pt x="33" y="14"/>
                    </a:lnTo>
                    <a:lnTo>
                      <a:pt x="33" y="14"/>
                    </a:lnTo>
                    <a:lnTo>
                      <a:pt x="41" y="15"/>
                    </a:lnTo>
                    <a:lnTo>
                      <a:pt x="46" y="16"/>
                    </a:lnTo>
                    <a:lnTo>
                      <a:pt x="52" y="18"/>
                    </a:lnTo>
                    <a:lnTo>
                      <a:pt x="54" y="20"/>
                    </a:lnTo>
                    <a:lnTo>
                      <a:pt x="54" y="20"/>
                    </a:lnTo>
                    <a:lnTo>
                      <a:pt x="57" y="22"/>
                    </a:lnTo>
                    <a:lnTo>
                      <a:pt x="59" y="22"/>
                    </a:lnTo>
                    <a:lnTo>
                      <a:pt x="59" y="22"/>
                    </a:lnTo>
                    <a:lnTo>
                      <a:pt x="62" y="22"/>
                    </a:lnTo>
                    <a:lnTo>
                      <a:pt x="65" y="20"/>
                    </a:lnTo>
                    <a:lnTo>
                      <a:pt x="65" y="20"/>
                    </a:lnTo>
                    <a:lnTo>
                      <a:pt x="66" y="18"/>
                    </a:lnTo>
                    <a:lnTo>
                      <a:pt x="67" y="16"/>
                    </a:lnTo>
                    <a:lnTo>
                      <a:pt x="66" y="13"/>
                    </a:lnTo>
                    <a:lnTo>
                      <a:pt x="65" y="10"/>
                    </a:lnTo>
                    <a:lnTo>
                      <a:pt x="65" y="10"/>
                    </a:lnTo>
                    <a:lnTo>
                      <a:pt x="59" y="6"/>
                    </a:lnTo>
                    <a:lnTo>
                      <a:pt x="52" y="3"/>
                    </a:lnTo>
                    <a:lnTo>
                      <a:pt x="43" y="1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24" y="1"/>
                    </a:lnTo>
                    <a:lnTo>
                      <a:pt x="15" y="3"/>
                    </a:lnTo>
                    <a:lnTo>
                      <a:pt x="7" y="6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1" y="13"/>
                    </a:lnTo>
                    <a:lnTo>
                      <a:pt x="0" y="16"/>
                    </a:lnTo>
                    <a:lnTo>
                      <a:pt x="1" y="18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5" y="22"/>
                    </a:lnTo>
                    <a:lnTo>
                      <a:pt x="7" y="22"/>
                    </a:lnTo>
                    <a:lnTo>
                      <a:pt x="10" y="21"/>
                    </a:lnTo>
                    <a:lnTo>
                      <a:pt x="13" y="20"/>
                    </a:lnTo>
                    <a:lnTo>
                      <a:pt x="13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</p:grpSp>
      </p:grpSp>
      <p:grpSp>
        <p:nvGrpSpPr>
          <p:cNvPr id="44" name="组合 43"/>
          <p:cNvGrpSpPr/>
          <p:nvPr/>
        </p:nvGrpSpPr>
        <p:grpSpPr>
          <a:xfrm>
            <a:off x="3456014" y="2606140"/>
            <a:ext cx="894896" cy="894896"/>
            <a:chOff x="3456014" y="2618015"/>
            <a:chExt cx="894896" cy="894896"/>
          </a:xfrm>
        </p:grpSpPr>
        <p:sp>
          <p:nvSpPr>
            <p:cNvPr id="45" name="Oval 156"/>
            <p:cNvSpPr/>
            <p:nvPr/>
          </p:nvSpPr>
          <p:spPr>
            <a:xfrm flipH="1">
              <a:off x="3456014" y="2618015"/>
              <a:ext cx="894896" cy="894896"/>
            </a:xfrm>
            <a:prstGeom prst="ellipse">
              <a:avLst/>
            </a:prstGeom>
            <a:gradFill flip="none" rotWithShape="1">
              <a:gsLst>
                <a:gs pos="87000">
                  <a:srgbClr val="2A9995">
                    <a:alpha val="40000"/>
                  </a:srgbClr>
                </a:gs>
                <a:gs pos="0">
                  <a:srgbClr val="8EE0DC">
                    <a:alpha val="78000"/>
                  </a:srgbClr>
                </a:gs>
              </a:gsLst>
              <a:lin ang="27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ko-KR"/>
            </a:p>
          </p:txBody>
        </p:sp>
        <p:grpSp>
          <p:nvGrpSpPr>
            <p:cNvPr id="46" name="Group 168"/>
            <p:cNvGrpSpPr/>
            <p:nvPr/>
          </p:nvGrpSpPr>
          <p:grpSpPr>
            <a:xfrm>
              <a:off x="3654390" y="2863629"/>
              <a:ext cx="498144" cy="403668"/>
              <a:chOff x="5145088" y="3205163"/>
              <a:chExt cx="736600" cy="596900"/>
            </a:xfrm>
            <a:solidFill>
              <a:schemeClr val="bg1">
                <a:lumMod val="95000"/>
              </a:schemeClr>
            </a:solidFill>
          </p:grpSpPr>
          <p:sp>
            <p:nvSpPr>
              <p:cNvPr id="47" name="Freeform 169"/>
              <p:cNvSpPr>
                <a:spLocks noEditPoints="1"/>
              </p:cNvSpPr>
              <p:nvPr/>
            </p:nvSpPr>
            <p:spPr bwMode="auto">
              <a:xfrm>
                <a:off x="5145088" y="3205163"/>
                <a:ext cx="736600" cy="596900"/>
              </a:xfrm>
              <a:custGeom>
                <a:avLst/>
                <a:gdLst>
                  <a:gd fmla="*/ 464 w 464" name="T0"/>
                  <a:gd fmla="*/ 52 h 376" name="T1"/>
                  <a:gd fmla="*/ 464 w 464" name="T2"/>
                  <a:gd fmla="*/ 0 h 376" name="T3"/>
                  <a:gd fmla="*/ 0 w 464" name="T4"/>
                  <a:gd fmla="*/ 0 h 376" name="T5"/>
                  <a:gd fmla="*/ 0 w 464" name="T6"/>
                  <a:gd fmla="*/ 52 h 376" name="T7"/>
                  <a:gd fmla="*/ 10 w 464" name="T8"/>
                  <a:gd fmla="*/ 52 h 376" name="T9"/>
                  <a:gd fmla="*/ 10 w 464" name="T10"/>
                  <a:gd fmla="*/ 281 h 376" name="T11"/>
                  <a:gd fmla="*/ 0 w 464" name="T12"/>
                  <a:gd fmla="*/ 281 h 376" name="T13"/>
                  <a:gd fmla="*/ 0 w 464" name="T14"/>
                  <a:gd fmla="*/ 320 h 376" name="T15"/>
                  <a:gd fmla="*/ 153 w 464" name="T16"/>
                  <a:gd fmla="*/ 320 h 376" name="T17"/>
                  <a:gd fmla="*/ 115 w 464" name="T18"/>
                  <a:gd fmla="*/ 368 h 376" name="T19"/>
                  <a:gd fmla="*/ 126 w 464" name="T20"/>
                  <a:gd fmla="*/ 376 h 376" name="T21"/>
                  <a:gd fmla="*/ 171 w 464" name="T22"/>
                  <a:gd fmla="*/ 320 h 376" name="T23"/>
                  <a:gd fmla="*/ 224 w 464" name="T24"/>
                  <a:gd fmla="*/ 320 h 376" name="T25"/>
                  <a:gd fmla="*/ 224 w 464" name="T26"/>
                  <a:gd fmla="*/ 372 h 376" name="T27"/>
                  <a:gd fmla="*/ 238 w 464" name="T28"/>
                  <a:gd fmla="*/ 372 h 376" name="T29"/>
                  <a:gd fmla="*/ 238 w 464" name="T30"/>
                  <a:gd fmla="*/ 320 h 376" name="T31"/>
                  <a:gd fmla="*/ 292 w 464" name="T32"/>
                  <a:gd fmla="*/ 320 h 376" name="T33"/>
                  <a:gd fmla="*/ 337 w 464" name="T34"/>
                  <a:gd fmla="*/ 376 h 376" name="T35"/>
                  <a:gd fmla="*/ 348 w 464" name="T36"/>
                  <a:gd fmla="*/ 368 h 376" name="T37"/>
                  <a:gd fmla="*/ 310 w 464" name="T38"/>
                  <a:gd fmla="*/ 320 h 376" name="T39"/>
                  <a:gd fmla="*/ 464 w 464" name="T40"/>
                  <a:gd fmla="*/ 320 h 376" name="T41"/>
                  <a:gd fmla="*/ 464 w 464" name="T42"/>
                  <a:gd fmla="*/ 281 h 376" name="T43"/>
                  <a:gd fmla="*/ 452 w 464" name="T44"/>
                  <a:gd fmla="*/ 281 h 376" name="T45"/>
                  <a:gd fmla="*/ 452 w 464" name="T46"/>
                  <a:gd fmla="*/ 52 h 376" name="T47"/>
                  <a:gd fmla="*/ 464 w 464" name="T48"/>
                  <a:gd fmla="*/ 52 h 376" name="T49"/>
                  <a:gd fmla="*/ 449 w 464" name="T50"/>
                  <a:gd fmla="*/ 306 h 376" name="T51"/>
                  <a:gd fmla="*/ 14 w 464" name="T52"/>
                  <a:gd fmla="*/ 306 h 376" name="T53"/>
                  <a:gd fmla="*/ 14 w 464" name="T54"/>
                  <a:gd fmla="*/ 295 h 376" name="T55"/>
                  <a:gd fmla="*/ 449 w 464" name="T56"/>
                  <a:gd fmla="*/ 295 h 376" name="T57"/>
                  <a:gd fmla="*/ 449 w 464" name="T58"/>
                  <a:gd fmla="*/ 306 h 376" name="T59"/>
                  <a:gd fmla="*/ 14 w 464" name="T60"/>
                  <a:gd fmla="*/ 14 h 376" name="T61"/>
                  <a:gd fmla="*/ 449 w 464" name="T62"/>
                  <a:gd fmla="*/ 14 h 376" name="T63"/>
                  <a:gd fmla="*/ 449 w 464" name="T64"/>
                  <a:gd fmla="*/ 38 h 376" name="T65"/>
                  <a:gd fmla="*/ 14 w 464" name="T66"/>
                  <a:gd fmla="*/ 38 h 376" name="T67"/>
                  <a:gd fmla="*/ 14 w 464" name="T68"/>
                  <a:gd fmla="*/ 14 h 376" name="T69"/>
                  <a:gd fmla="*/ 438 w 464" name="T70"/>
                  <a:gd fmla="*/ 280 h 376" name="T71"/>
                  <a:gd fmla="*/ 26 w 464" name="T72"/>
                  <a:gd fmla="*/ 280 h 376" name="T73"/>
                  <a:gd fmla="*/ 26 w 464" name="T74"/>
                  <a:gd fmla="*/ 52 h 376" name="T75"/>
                  <a:gd fmla="*/ 438 w 464" name="T76"/>
                  <a:gd fmla="*/ 52 h 376" name="T77"/>
                  <a:gd fmla="*/ 438 w 464" name="T78"/>
                  <a:gd fmla="*/ 280 h 376" name="T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b="b" l="0" r="r" t="0"/>
                <a:pathLst>
                  <a:path h="376" w="464">
                    <a:moveTo>
                      <a:pt x="464" y="52"/>
                    </a:moveTo>
                    <a:lnTo>
                      <a:pt x="464" y="0"/>
                    </a:lnTo>
                    <a:lnTo>
                      <a:pt x="0" y="0"/>
                    </a:lnTo>
                    <a:lnTo>
                      <a:pt x="0" y="52"/>
                    </a:lnTo>
                    <a:lnTo>
                      <a:pt x="10" y="52"/>
                    </a:lnTo>
                    <a:lnTo>
                      <a:pt x="10" y="281"/>
                    </a:lnTo>
                    <a:lnTo>
                      <a:pt x="0" y="281"/>
                    </a:lnTo>
                    <a:lnTo>
                      <a:pt x="0" y="320"/>
                    </a:lnTo>
                    <a:lnTo>
                      <a:pt x="153" y="320"/>
                    </a:lnTo>
                    <a:lnTo>
                      <a:pt x="115" y="368"/>
                    </a:lnTo>
                    <a:lnTo>
                      <a:pt x="126" y="376"/>
                    </a:lnTo>
                    <a:lnTo>
                      <a:pt x="171" y="320"/>
                    </a:lnTo>
                    <a:lnTo>
                      <a:pt x="224" y="320"/>
                    </a:lnTo>
                    <a:lnTo>
                      <a:pt x="224" y="372"/>
                    </a:lnTo>
                    <a:lnTo>
                      <a:pt x="238" y="372"/>
                    </a:lnTo>
                    <a:lnTo>
                      <a:pt x="238" y="320"/>
                    </a:lnTo>
                    <a:lnTo>
                      <a:pt x="292" y="320"/>
                    </a:lnTo>
                    <a:lnTo>
                      <a:pt x="337" y="376"/>
                    </a:lnTo>
                    <a:lnTo>
                      <a:pt x="348" y="368"/>
                    </a:lnTo>
                    <a:lnTo>
                      <a:pt x="310" y="320"/>
                    </a:lnTo>
                    <a:lnTo>
                      <a:pt x="464" y="320"/>
                    </a:lnTo>
                    <a:lnTo>
                      <a:pt x="464" y="281"/>
                    </a:lnTo>
                    <a:lnTo>
                      <a:pt x="452" y="281"/>
                    </a:lnTo>
                    <a:lnTo>
                      <a:pt x="452" y="52"/>
                    </a:lnTo>
                    <a:lnTo>
                      <a:pt x="464" y="52"/>
                    </a:lnTo>
                    <a:close/>
                    <a:moveTo>
                      <a:pt x="449" y="306"/>
                    </a:moveTo>
                    <a:lnTo>
                      <a:pt x="14" y="306"/>
                    </a:lnTo>
                    <a:lnTo>
                      <a:pt x="14" y="295"/>
                    </a:lnTo>
                    <a:lnTo>
                      <a:pt x="449" y="295"/>
                    </a:lnTo>
                    <a:lnTo>
                      <a:pt x="449" y="306"/>
                    </a:lnTo>
                    <a:close/>
                    <a:moveTo>
                      <a:pt x="14" y="14"/>
                    </a:moveTo>
                    <a:lnTo>
                      <a:pt x="449" y="14"/>
                    </a:lnTo>
                    <a:lnTo>
                      <a:pt x="449" y="38"/>
                    </a:lnTo>
                    <a:lnTo>
                      <a:pt x="14" y="38"/>
                    </a:lnTo>
                    <a:lnTo>
                      <a:pt x="14" y="14"/>
                    </a:lnTo>
                    <a:close/>
                    <a:moveTo>
                      <a:pt x="438" y="280"/>
                    </a:moveTo>
                    <a:lnTo>
                      <a:pt x="26" y="280"/>
                    </a:lnTo>
                    <a:lnTo>
                      <a:pt x="26" y="52"/>
                    </a:lnTo>
                    <a:lnTo>
                      <a:pt x="438" y="52"/>
                    </a:lnTo>
                    <a:lnTo>
                      <a:pt x="438" y="2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48" name="Freeform 170"/>
              <p:cNvSpPr>
                <a:spLocks noEditPoints="1"/>
              </p:cNvSpPr>
              <p:nvPr/>
            </p:nvSpPr>
            <p:spPr bwMode="auto">
              <a:xfrm>
                <a:off x="5221288" y="3425825"/>
                <a:ext cx="174625" cy="188913"/>
              </a:xfrm>
              <a:custGeom>
                <a:avLst/>
                <a:gdLst>
                  <a:gd fmla="*/ 46 w 110" name="T0"/>
                  <a:gd fmla="*/ 119 h 119" name="T1"/>
                  <a:gd fmla="*/ 65 w 110" name="T2"/>
                  <a:gd fmla="*/ 119 h 119" name="T3"/>
                  <a:gd fmla="*/ 78 w 110" name="T4"/>
                  <a:gd fmla="*/ 119 h 119" name="T5"/>
                  <a:gd fmla="*/ 110 w 110" name="T6"/>
                  <a:gd fmla="*/ 119 h 119" name="T7"/>
                  <a:gd fmla="*/ 110 w 110" name="T8"/>
                  <a:gd fmla="*/ 29 h 119" name="T9"/>
                  <a:gd fmla="*/ 78 w 110" name="T10"/>
                  <a:gd fmla="*/ 29 h 119" name="T11"/>
                  <a:gd fmla="*/ 78 w 110" name="T12"/>
                  <a:gd fmla="*/ 0 h 119" name="T13"/>
                  <a:gd fmla="*/ 33 w 110" name="T14"/>
                  <a:gd fmla="*/ 0 h 119" name="T15"/>
                  <a:gd fmla="*/ 33 w 110" name="T16"/>
                  <a:gd fmla="*/ 53 h 119" name="T17"/>
                  <a:gd fmla="*/ 0 w 110" name="T18"/>
                  <a:gd fmla="*/ 53 h 119" name="T19"/>
                  <a:gd fmla="*/ 0 w 110" name="T20"/>
                  <a:gd fmla="*/ 119 h 119" name="T21"/>
                  <a:gd fmla="*/ 33 w 110" name="T22"/>
                  <a:gd fmla="*/ 119 h 119" name="T23"/>
                  <a:gd fmla="*/ 46 w 110" name="T24"/>
                  <a:gd fmla="*/ 119 h 119" name="T25"/>
                  <a:gd fmla="*/ 80 w 110" name="T26"/>
                  <a:gd fmla="*/ 43 h 119" name="T27"/>
                  <a:gd fmla="*/ 96 w 110" name="T28"/>
                  <a:gd fmla="*/ 43 h 119" name="T29"/>
                  <a:gd fmla="*/ 96 w 110" name="T30"/>
                  <a:gd fmla="*/ 105 h 119" name="T31"/>
                  <a:gd fmla="*/ 80 w 110" name="T32"/>
                  <a:gd fmla="*/ 105 h 119" name="T33"/>
                  <a:gd fmla="*/ 80 w 110" name="T34"/>
                  <a:gd fmla="*/ 43 h 119" name="T35"/>
                  <a:gd fmla="*/ 47 w 110" name="T36"/>
                  <a:gd fmla="*/ 14 h 119" name="T37"/>
                  <a:gd fmla="*/ 64 w 110" name="T38"/>
                  <a:gd fmla="*/ 14 h 119" name="T39"/>
                  <a:gd fmla="*/ 64 w 110" name="T40"/>
                  <a:gd fmla="*/ 105 h 119" name="T41"/>
                  <a:gd fmla="*/ 47 w 110" name="T42"/>
                  <a:gd fmla="*/ 105 h 119" name="T43"/>
                  <a:gd fmla="*/ 47 w 110" name="T44"/>
                  <a:gd fmla="*/ 14 h 119" name="T45"/>
                  <a:gd fmla="*/ 32 w 110" name="T46"/>
                  <a:gd fmla="*/ 105 h 119" name="T47"/>
                  <a:gd fmla="*/ 14 w 110" name="T48"/>
                  <a:gd fmla="*/ 105 h 119" name="T49"/>
                  <a:gd fmla="*/ 14 w 110" name="T50"/>
                  <a:gd fmla="*/ 67 h 119" name="T51"/>
                  <a:gd fmla="*/ 32 w 110" name="T52"/>
                  <a:gd fmla="*/ 67 h 119" name="T53"/>
                  <a:gd fmla="*/ 32 w 110" name="T54"/>
                  <a:gd fmla="*/ 105 h 119" name="T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b="b" l="0" r="r" t="0"/>
                <a:pathLst>
                  <a:path h="119" w="110">
                    <a:moveTo>
                      <a:pt x="46" y="119"/>
                    </a:moveTo>
                    <a:lnTo>
                      <a:pt x="65" y="119"/>
                    </a:lnTo>
                    <a:lnTo>
                      <a:pt x="78" y="119"/>
                    </a:lnTo>
                    <a:lnTo>
                      <a:pt x="110" y="119"/>
                    </a:lnTo>
                    <a:lnTo>
                      <a:pt x="110" y="29"/>
                    </a:lnTo>
                    <a:lnTo>
                      <a:pt x="78" y="29"/>
                    </a:lnTo>
                    <a:lnTo>
                      <a:pt x="78" y="0"/>
                    </a:lnTo>
                    <a:lnTo>
                      <a:pt x="33" y="0"/>
                    </a:lnTo>
                    <a:lnTo>
                      <a:pt x="33" y="53"/>
                    </a:lnTo>
                    <a:lnTo>
                      <a:pt x="0" y="53"/>
                    </a:lnTo>
                    <a:lnTo>
                      <a:pt x="0" y="119"/>
                    </a:lnTo>
                    <a:lnTo>
                      <a:pt x="33" y="119"/>
                    </a:lnTo>
                    <a:lnTo>
                      <a:pt x="46" y="119"/>
                    </a:lnTo>
                    <a:close/>
                    <a:moveTo>
                      <a:pt x="80" y="43"/>
                    </a:moveTo>
                    <a:lnTo>
                      <a:pt x="96" y="43"/>
                    </a:lnTo>
                    <a:lnTo>
                      <a:pt x="96" y="105"/>
                    </a:lnTo>
                    <a:lnTo>
                      <a:pt x="80" y="105"/>
                    </a:lnTo>
                    <a:lnTo>
                      <a:pt x="80" y="43"/>
                    </a:lnTo>
                    <a:close/>
                    <a:moveTo>
                      <a:pt x="47" y="14"/>
                    </a:moveTo>
                    <a:lnTo>
                      <a:pt x="64" y="14"/>
                    </a:lnTo>
                    <a:lnTo>
                      <a:pt x="64" y="105"/>
                    </a:lnTo>
                    <a:lnTo>
                      <a:pt x="47" y="105"/>
                    </a:lnTo>
                    <a:lnTo>
                      <a:pt x="47" y="14"/>
                    </a:lnTo>
                    <a:close/>
                    <a:moveTo>
                      <a:pt x="32" y="105"/>
                    </a:moveTo>
                    <a:lnTo>
                      <a:pt x="14" y="105"/>
                    </a:lnTo>
                    <a:lnTo>
                      <a:pt x="14" y="67"/>
                    </a:lnTo>
                    <a:lnTo>
                      <a:pt x="32" y="67"/>
                    </a:lnTo>
                    <a:lnTo>
                      <a:pt x="32" y="10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49" name="Freeform 171"/>
              <p:cNvSpPr>
                <a:spLocks noEditPoints="1"/>
              </p:cNvSpPr>
              <p:nvPr/>
            </p:nvSpPr>
            <p:spPr bwMode="auto">
              <a:xfrm>
                <a:off x="5424488" y="3427413"/>
                <a:ext cx="174625" cy="187325"/>
              </a:xfrm>
              <a:custGeom>
                <a:avLst/>
                <a:gdLst>
                  <a:gd fmla="*/ 45 w 110" name="T0"/>
                  <a:gd fmla="*/ 118 h 118" name="T1"/>
                  <a:gd fmla="*/ 77 w 110" name="T2"/>
                  <a:gd fmla="*/ 118 h 118" name="T3"/>
                  <a:gd fmla="*/ 77 w 110" name="T4"/>
                  <a:gd fmla="*/ 118 h 118" name="T5"/>
                  <a:gd fmla="*/ 110 w 110" name="T6"/>
                  <a:gd fmla="*/ 118 h 118" name="T7"/>
                  <a:gd fmla="*/ 110 w 110" name="T8"/>
                  <a:gd fmla="*/ 0 h 118" name="T9"/>
                  <a:gd fmla="*/ 64 w 110" name="T10"/>
                  <a:gd fmla="*/ 0 h 118" name="T11"/>
                  <a:gd fmla="*/ 64 w 110" name="T12"/>
                  <a:gd fmla="*/ 39 h 118" name="T13"/>
                  <a:gd fmla="*/ 32 w 110" name="T14"/>
                  <a:gd fmla="*/ 39 h 118" name="T15"/>
                  <a:gd fmla="*/ 32 w 110" name="T16"/>
                  <a:gd fmla="*/ 73 h 118" name="T17"/>
                  <a:gd fmla="*/ 0 w 110" name="T18"/>
                  <a:gd fmla="*/ 73 h 118" name="T19"/>
                  <a:gd fmla="*/ 0 w 110" name="T20"/>
                  <a:gd fmla="*/ 118 h 118" name="T21"/>
                  <a:gd fmla="*/ 32 w 110" name="T22"/>
                  <a:gd fmla="*/ 118 h 118" name="T23"/>
                  <a:gd fmla="*/ 45 w 110" name="T24"/>
                  <a:gd fmla="*/ 118 h 118" name="T25"/>
                  <a:gd fmla="*/ 80 w 110" name="T26"/>
                  <a:gd fmla="*/ 14 h 118" name="T27"/>
                  <a:gd fmla="*/ 96 w 110" name="T28"/>
                  <a:gd fmla="*/ 14 h 118" name="T29"/>
                  <a:gd fmla="*/ 96 w 110" name="T30"/>
                  <a:gd fmla="*/ 104 h 118" name="T31"/>
                  <a:gd fmla="*/ 80 w 110" name="T32"/>
                  <a:gd fmla="*/ 104 h 118" name="T33"/>
                  <a:gd fmla="*/ 80 w 110" name="T34"/>
                  <a:gd fmla="*/ 14 h 118" name="T35"/>
                  <a:gd fmla="*/ 46 w 110" name="T36"/>
                  <a:gd fmla="*/ 53 h 118" name="T37"/>
                  <a:gd fmla="*/ 63 w 110" name="T38"/>
                  <a:gd fmla="*/ 53 h 118" name="T39"/>
                  <a:gd fmla="*/ 63 w 110" name="T40"/>
                  <a:gd fmla="*/ 104 h 118" name="T41"/>
                  <a:gd fmla="*/ 46 w 110" name="T42"/>
                  <a:gd fmla="*/ 104 h 118" name="T43"/>
                  <a:gd fmla="*/ 46 w 110" name="T44"/>
                  <a:gd fmla="*/ 53 h 118" name="T45"/>
                  <a:gd fmla="*/ 31 w 110" name="T46"/>
                  <a:gd fmla="*/ 104 h 118" name="T47"/>
                  <a:gd fmla="*/ 14 w 110" name="T48"/>
                  <a:gd fmla="*/ 104 h 118" name="T49"/>
                  <a:gd fmla="*/ 14 w 110" name="T50"/>
                  <a:gd fmla="*/ 87 h 118" name="T51"/>
                  <a:gd fmla="*/ 31 w 110" name="T52"/>
                  <a:gd fmla="*/ 87 h 118" name="T53"/>
                  <a:gd fmla="*/ 31 w 110" name="T54"/>
                  <a:gd fmla="*/ 104 h 118" name="T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b="b" l="0" r="r" t="0"/>
                <a:pathLst>
                  <a:path h="118" w="110">
                    <a:moveTo>
                      <a:pt x="45" y="118"/>
                    </a:moveTo>
                    <a:lnTo>
                      <a:pt x="77" y="118"/>
                    </a:lnTo>
                    <a:lnTo>
                      <a:pt x="77" y="118"/>
                    </a:lnTo>
                    <a:lnTo>
                      <a:pt x="110" y="118"/>
                    </a:lnTo>
                    <a:lnTo>
                      <a:pt x="110" y="0"/>
                    </a:lnTo>
                    <a:lnTo>
                      <a:pt x="64" y="0"/>
                    </a:lnTo>
                    <a:lnTo>
                      <a:pt x="64" y="39"/>
                    </a:lnTo>
                    <a:lnTo>
                      <a:pt x="32" y="39"/>
                    </a:lnTo>
                    <a:lnTo>
                      <a:pt x="32" y="73"/>
                    </a:lnTo>
                    <a:lnTo>
                      <a:pt x="0" y="73"/>
                    </a:lnTo>
                    <a:lnTo>
                      <a:pt x="0" y="118"/>
                    </a:lnTo>
                    <a:lnTo>
                      <a:pt x="32" y="118"/>
                    </a:lnTo>
                    <a:lnTo>
                      <a:pt x="45" y="118"/>
                    </a:lnTo>
                    <a:close/>
                    <a:moveTo>
                      <a:pt x="80" y="14"/>
                    </a:moveTo>
                    <a:lnTo>
                      <a:pt x="96" y="14"/>
                    </a:lnTo>
                    <a:lnTo>
                      <a:pt x="96" y="104"/>
                    </a:lnTo>
                    <a:lnTo>
                      <a:pt x="80" y="104"/>
                    </a:lnTo>
                    <a:lnTo>
                      <a:pt x="80" y="14"/>
                    </a:lnTo>
                    <a:close/>
                    <a:moveTo>
                      <a:pt x="46" y="53"/>
                    </a:moveTo>
                    <a:lnTo>
                      <a:pt x="63" y="53"/>
                    </a:lnTo>
                    <a:lnTo>
                      <a:pt x="63" y="104"/>
                    </a:lnTo>
                    <a:lnTo>
                      <a:pt x="46" y="104"/>
                    </a:lnTo>
                    <a:lnTo>
                      <a:pt x="46" y="53"/>
                    </a:lnTo>
                    <a:close/>
                    <a:moveTo>
                      <a:pt x="31" y="104"/>
                    </a:moveTo>
                    <a:lnTo>
                      <a:pt x="14" y="104"/>
                    </a:lnTo>
                    <a:lnTo>
                      <a:pt x="14" y="87"/>
                    </a:lnTo>
                    <a:lnTo>
                      <a:pt x="31" y="87"/>
                    </a:lnTo>
                    <a:lnTo>
                      <a:pt x="31" y="10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50" name="Freeform 172"/>
              <p:cNvSpPr>
                <a:spLocks noEditPoints="1"/>
              </p:cNvSpPr>
              <p:nvPr/>
            </p:nvSpPr>
            <p:spPr bwMode="auto">
              <a:xfrm>
                <a:off x="5626100" y="3409950"/>
                <a:ext cx="174625" cy="204788"/>
              </a:xfrm>
              <a:custGeom>
                <a:avLst/>
                <a:gdLst>
                  <a:gd fmla="*/ 45 w 110" name="T0"/>
                  <a:gd fmla="*/ 129 h 129" name="T1"/>
                  <a:gd fmla="*/ 65 w 110" name="T2"/>
                  <a:gd fmla="*/ 129 h 129" name="T3"/>
                  <a:gd fmla="*/ 78 w 110" name="T4"/>
                  <a:gd fmla="*/ 129 h 129" name="T5"/>
                  <a:gd fmla="*/ 110 w 110" name="T6"/>
                  <a:gd fmla="*/ 129 h 129" name="T7"/>
                  <a:gd fmla="*/ 110 w 110" name="T8"/>
                  <a:gd fmla="*/ 0 h 129" name="T9"/>
                  <a:gd fmla="*/ 65 w 110" name="T10"/>
                  <a:gd fmla="*/ 0 h 129" name="T11"/>
                  <a:gd fmla="*/ 65 w 110" name="T12"/>
                  <a:gd fmla="*/ 80 h 129" name="T13"/>
                  <a:gd fmla="*/ 45 w 110" name="T14"/>
                  <a:gd fmla="*/ 80 h 129" name="T15"/>
                  <a:gd fmla="*/ 45 w 110" name="T16"/>
                  <a:gd fmla="*/ 47 h 129" name="T17"/>
                  <a:gd fmla="*/ 0 w 110" name="T18"/>
                  <a:gd fmla="*/ 47 h 129" name="T19"/>
                  <a:gd fmla="*/ 0 w 110" name="T20"/>
                  <a:gd fmla="*/ 129 h 129" name="T21"/>
                  <a:gd fmla="*/ 32 w 110" name="T22"/>
                  <a:gd fmla="*/ 129 h 129" name="T23"/>
                  <a:gd fmla="*/ 45 w 110" name="T24"/>
                  <a:gd fmla="*/ 129 h 129" name="T25"/>
                  <a:gd fmla="*/ 80 w 110" name="T26"/>
                  <a:gd fmla="*/ 14 h 129" name="T27"/>
                  <a:gd fmla="*/ 96 w 110" name="T28"/>
                  <a:gd fmla="*/ 14 h 129" name="T29"/>
                  <a:gd fmla="*/ 96 w 110" name="T30"/>
                  <a:gd fmla="*/ 115 h 129" name="T31"/>
                  <a:gd fmla="*/ 80 w 110" name="T32"/>
                  <a:gd fmla="*/ 115 h 129" name="T33"/>
                  <a:gd fmla="*/ 80 w 110" name="T34"/>
                  <a:gd fmla="*/ 14 h 129" name="T35"/>
                  <a:gd fmla="*/ 47 w 110" name="T36"/>
                  <a:gd fmla="*/ 94 h 129" name="T37"/>
                  <a:gd fmla="*/ 64 w 110" name="T38"/>
                  <a:gd fmla="*/ 94 h 129" name="T39"/>
                  <a:gd fmla="*/ 64 w 110" name="T40"/>
                  <a:gd fmla="*/ 115 h 129" name="T41"/>
                  <a:gd fmla="*/ 47 w 110" name="T42"/>
                  <a:gd fmla="*/ 115 h 129" name="T43"/>
                  <a:gd fmla="*/ 47 w 110" name="T44"/>
                  <a:gd fmla="*/ 94 h 129" name="T45"/>
                  <a:gd fmla="*/ 31 w 110" name="T46"/>
                  <a:gd fmla="*/ 115 h 129" name="T47"/>
                  <a:gd fmla="*/ 14 w 110" name="T48"/>
                  <a:gd fmla="*/ 115 h 129" name="T49"/>
                  <a:gd fmla="*/ 14 w 110" name="T50"/>
                  <a:gd fmla="*/ 61 h 129" name="T51"/>
                  <a:gd fmla="*/ 31 w 110" name="T52"/>
                  <a:gd fmla="*/ 61 h 129" name="T53"/>
                  <a:gd fmla="*/ 31 w 110" name="T54"/>
                  <a:gd fmla="*/ 115 h 129" name="T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b="b" l="0" r="r" t="0"/>
                <a:pathLst>
                  <a:path h="129" w="110">
                    <a:moveTo>
                      <a:pt x="45" y="129"/>
                    </a:moveTo>
                    <a:lnTo>
                      <a:pt x="65" y="129"/>
                    </a:lnTo>
                    <a:lnTo>
                      <a:pt x="78" y="129"/>
                    </a:lnTo>
                    <a:lnTo>
                      <a:pt x="110" y="129"/>
                    </a:lnTo>
                    <a:lnTo>
                      <a:pt x="110" y="0"/>
                    </a:lnTo>
                    <a:lnTo>
                      <a:pt x="65" y="0"/>
                    </a:lnTo>
                    <a:lnTo>
                      <a:pt x="65" y="80"/>
                    </a:lnTo>
                    <a:lnTo>
                      <a:pt x="45" y="80"/>
                    </a:lnTo>
                    <a:lnTo>
                      <a:pt x="45" y="47"/>
                    </a:lnTo>
                    <a:lnTo>
                      <a:pt x="0" y="47"/>
                    </a:lnTo>
                    <a:lnTo>
                      <a:pt x="0" y="129"/>
                    </a:lnTo>
                    <a:lnTo>
                      <a:pt x="32" y="129"/>
                    </a:lnTo>
                    <a:lnTo>
                      <a:pt x="45" y="129"/>
                    </a:lnTo>
                    <a:close/>
                    <a:moveTo>
                      <a:pt x="80" y="14"/>
                    </a:moveTo>
                    <a:lnTo>
                      <a:pt x="96" y="14"/>
                    </a:lnTo>
                    <a:lnTo>
                      <a:pt x="96" y="115"/>
                    </a:lnTo>
                    <a:lnTo>
                      <a:pt x="80" y="115"/>
                    </a:lnTo>
                    <a:lnTo>
                      <a:pt x="80" y="14"/>
                    </a:lnTo>
                    <a:close/>
                    <a:moveTo>
                      <a:pt x="47" y="94"/>
                    </a:moveTo>
                    <a:lnTo>
                      <a:pt x="64" y="94"/>
                    </a:lnTo>
                    <a:lnTo>
                      <a:pt x="64" y="115"/>
                    </a:lnTo>
                    <a:lnTo>
                      <a:pt x="47" y="115"/>
                    </a:lnTo>
                    <a:lnTo>
                      <a:pt x="47" y="94"/>
                    </a:lnTo>
                    <a:close/>
                    <a:moveTo>
                      <a:pt x="31" y="115"/>
                    </a:moveTo>
                    <a:lnTo>
                      <a:pt x="14" y="115"/>
                    </a:lnTo>
                    <a:lnTo>
                      <a:pt x="14" y="61"/>
                    </a:lnTo>
                    <a:lnTo>
                      <a:pt x="31" y="61"/>
                    </a:lnTo>
                    <a:lnTo>
                      <a:pt x="31" y="1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51" name="Rectangle 173"/>
              <p:cNvSpPr>
                <a:spLocks noChangeArrowheads="1"/>
              </p:cNvSpPr>
              <p:nvPr/>
            </p:nvSpPr>
            <p:spPr bwMode="auto">
              <a:xfrm>
                <a:off x="5226050" y="3333750"/>
                <a:ext cx="176213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52" name="Rectangle 174"/>
              <p:cNvSpPr>
                <a:spLocks noChangeArrowheads="1"/>
              </p:cNvSpPr>
              <p:nvPr/>
            </p:nvSpPr>
            <p:spPr bwMode="auto">
              <a:xfrm>
                <a:off x="5226050" y="3373438"/>
                <a:ext cx="71438" cy="254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</p:grpSp>
      </p:grpSp>
      <p:grpSp>
        <p:nvGrpSpPr>
          <p:cNvPr id="56" name="组合 55"/>
          <p:cNvGrpSpPr/>
          <p:nvPr/>
        </p:nvGrpSpPr>
        <p:grpSpPr>
          <a:xfrm>
            <a:off x="7866490" y="2618015"/>
            <a:ext cx="894896" cy="894896"/>
            <a:chOff x="7866490" y="2618015"/>
            <a:chExt cx="894896" cy="894896"/>
          </a:xfrm>
        </p:grpSpPr>
        <p:sp>
          <p:nvSpPr>
            <p:cNvPr id="54" name="Oval 132"/>
            <p:cNvSpPr/>
            <p:nvPr/>
          </p:nvSpPr>
          <p:spPr>
            <a:xfrm>
              <a:off x="7866490" y="2618015"/>
              <a:ext cx="894896" cy="894896"/>
            </a:xfrm>
            <a:prstGeom prst="ellipse">
              <a:avLst/>
            </a:prstGeom>
            <a:gradFill flip="none" rotWithShape="1">
              <a:gsLst>
                <a:gs pos="87000">
                  <a:srgbClr val="2A9995">
                    <a:alpha val="40000"/>
                  </a:srgbClr>
                </a:gs>
                <a:gs pos="0">
                  <a:srgbClr val="8EE0DC">
                    <a:alpha val="78000"/>
                  </a:srgbClr>
                </a:gs>
              </a:gsLst>
              <a:lin ang="27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ko-KR"/>
            </a:p>
          </p:txBody>
        </p:sp>
        <p:sp>
          <p:nvSpPr>
            <p:cNvPr id="55" name="Freeform 175"/>
            <p:cNvSpPr>
              <a:spLocks noEditPoints="1"/>
            </p:cNvSpPr>
            <p:nvPr/>
          </p:nvSpPr>
          <p:spPr bwMode="auto">
            <a:xfrm>
              <a:off x="8028901" y="2814781"/>
              <a:ext cx="570074" cy="501364"/>
            </a:xfrm>
            <a:custGeom>
              <a:avLst/>
              <a:gdLst>
                <a:gd fmla="*/ 448 w 531" name="T0"/>
                <a:gd fmla="*/ 98 h 467" name="T1"/>
                <a:gd fmla="*/ 461 w 531" name="T2"/>
                <a:gd fmla="*/ 75 h 467" name="T3"/>
                <a:gd fmla="*/ 449 w 531" name="T4"/>
                <a:gd fmla="*/ 72 h 467" name="T5"/>
                <a:gd fmla="*/ 442 w 531" name="T6"/>
                <a:gd fmla="*/ 85 h 467" name="T7"/>
                <a:gd fmla="*/ 430 w 531" name="T8"/>
                <a:gd fmla="*/ 78 h 467" name="T9"/>
                <a:gd fmla="*/ 435 w 531" name="T10"/>
                <a:gd fmla="*/ 67 h 467" name="T11"/>
                <a:gd fmla="*/ 429 w 531" name="T12"/>
                <a:gd fmla="*/ 60 h 467" name="T13"/>
                <a:gd fmla="*/ 286 w 531" name="T14"/>
                <a:gd fmla="*/ 36 h 467" name="T15"/>
                <a:gd fmla="*/ 288 w 531" name="T16"/>
                <a:gd fmla="*/ 15 h 467" name="T17"/>
                <a:gd fmla="*/ 266 w 531" name="T18"/>
                <a:gd fmla="*/ 0 h 467" name="T19"/>
                <a:gd fmla="*/ 247 w 531" name="T20"/>
                <a:gd fmla="*/ 11 h 467" name="T21"/>
                <a:gd fmla="*/ 243 w 531" name="T22"/>
                <a:gd fmla="*/ 31 h 467" name="T23"/>
                <a:gd fmla="*/ 135 w 531" name="T24"/>
                <a:gd fmla="*/ 51 h 467" name="T25"/>
                <a:gd fmla="*/ 97 w 531" name="T26"/>
                <a:gd fmla="*/ 65 h 467" name="T27"/>
                <a:gd fmla="*/ 101 w 531" name="T28"/>
                <a:gd fmla="*/ 78 h 467" name="T29"/>
                <a:gd fmla="*/ 92 w 531" name="T30"/>
                <a:gd fmla="*/ 87 h 467" name="T31"/>
                <a:gd fmla="*/ 84 w 531" name="T32"/>
                <a:gd fmla="*/ 75 h 467" name="T33"/>
                <a:gd fmla="*/ 72 w 531" name="T34"/>
                <a:gd fmla="*/ 72 h 467" name="T35"/>
                <a:gd fmla="*/ 78 w 531" name="T36"/>
                <a:gd fmla="*/ 95 h 467" name="T37"/>
                <a:gd fmla="*/ 0 w 531" name="T38"/>
                <a:gd fmla="*/ 304 h 467" name="T39"/>
                <a:gd fmla="*/ 24 w 531" name="T40"/>
                <a:gd fmla="*/ 328 h 467" name="T41"/>
                <a:gd fmla="*/ 138 w 531" name="T42"/>
                <a:gd fmla="*/ 339 h 467" name="T43"/>
                <a:gd fmla="*/ 173 w 531" name="T44"/>
                <a:gd fmla="*/ 320 h 467" name="T45"/>
                <a:gd fmla="*/ 185 w 531" name="T46"/>
                <a:gd fmla="*/ 300 h 467" name="T47"/>
                <a:gd fmla="*/ 114 w 531" name="T48"/>
                <a:gd fmla="*/ 84 h 467" name="T49"/>
                <a:gd fmla="*/ 178 w 531" name="T50"/>
                <a:gd fmla="*/ 58 h 467" name="T51"/>
                <a:gd fmla="*/ 243 w 531" name="T52"/>
                <a:gd fmla="*/ 233 h 467" name="T53"/>
                <a:gd fmla="*/ 249 w 531" name="T54"/>
                <a:gd fmla="*/ 299 h 467" name="T55"/>
                <a:gd fmla="*/ 248 w 531" name="T56"/>
                <a:gd fmla="*/ 352 h 467" name="T57"/>
                <a:gd fmla="*/ 210 w 531" name="T58"/>
                <a:gd fmla="*/ 385 h 467" name="T59"/>
                <a:gd fmla="*/ 186 w 531" name="T60"/>
                <a:gd fmla="*/ 467 h 467" name="T61"/>
                <a:gd fmla="*/ 327 w 531" name="T62"/>
                <a:gd fmla="*/ 386 h 467" name="T63"/>
                <a:gd fmla="*/ 292 w 531" name="T64"/>
                <a:gd fmla="*/ 371 h 467" name="T65"/>
                <a:gd fmla="*/ 282 w 531" name="T66"/>
                <a:gd fmla="*/ 299 h 467" name="T67"/>
                <a:gd fmla="*/ 289 w 531" name="T68"/>
                <a:gd fmla="*/ 233 h 467" name="T69"/>
                <a:gd fmla="*/ 354 w 531" name="T70"/>
                <a:gd fmla="*/ 58 h 467" name="T71"/>
                <a:gd fmla="*/ 417 w 531" name="T72"/>
                <a:gd fmla="*/ 84 h 467" name="T73"/>
                <a:gd fmla="*/ 346 w 531" name="T74"/>
                <a:gd fmla="*/ 300 h 467" name="T75"/>
                <a:gd fmla="*/ 358 w 531" name="T76"/>
                <a:gd fmla="*/ 320 h 467" name="T77"/>
                <a:gd fmla="*/ 396 w 531" name="T78"/>
                <a:gd fmla="*/ 339 h 467" name="T79"/>
                <a:gd fmla="*/ 507 w 531" name="T80"/>
                <a:gd fmla="*/ 328 h 467" name="T81"/>
                <a:gd fmla="*/ 531 w 531" name="T82"/>
                <a:gd fmla="*/ 303 h 467" name="T83"/>
                <a:gd fmla="*/ 275 w 531" name="T84"/>
                <a:gd fmla="*/ 24 h 467" name="T85"/>
                <a:gd fmla="*/ 266 w 531" name="T86"/>
                <a:gd fmla="*/ 34 h 467" name="T87"/>
                <a:gd fmla="*/ 257 w 531" name="T88"/>
                <a:gd fmla="*/ 21 h 467" name="T89"/>
                <a:gd fmla="*/ 51 w 531" name="T90"/>
                <a:gd fmla="*/ 325 h 467" name="T91"/>
                <a:gd fmla="*/ 166 w 531" name="T92"/>
                <a:gd fmla="*/ 308 h 467" name="T93"/>
                <a:gd fmla="*/ 134 w 531" name="T94"/>
                <a:gd fmla="*/ 325 h 467" name="T95"/>
                <a:gd fmla="*/ 270 w 531" name="T96"/>
                <a:gd fmla="*/ 217 h 467" name="T97"/>
                <a:gd fmla="*/ 275 w 531" name="T98"/>
                <a:gd fmla="*/ 274 h 467" name="T99"/>
                <a:gd fmla="*/ 256 w 531" name="T100"/>
                <a:gd fmla="*/ 274 h 467" name="T101"/>
                <a:gd fmla="*/ 262 w 531" name="T102"/>
                <a:gd fmla="*/ 217 h 467" name="T103"/>
                <a:gd fmla="*/ 331 w 531" name="T104"/>
                <a:gd fmla="*/ 453 h 467" name="T105"/>
                <a:gd fmla="*/ 296 w 531" name="T106"/>
                <a:gd fmla="*/ 391 h 467" name="T107"/>
                <a:gd fmla="*/ 256 w 531" name="T108"/>
                <a:gd fmla="*/ 368 h 467" name="T109"/>
                <a:gd fmla="*/ 268 w 531" name="T110"/>
                <a:gd fmla="*/ 307 h 467" name="T111"/>
                <a:gd fmla="*/ 274 w 531" name="T112"/>
                <a:gd fmla="*/ 368 h 467" name="T113"/>
                <a:gd fmla="*/ 268 w 531" name="T114"/>
                <a:gd fmla="*/ 203 h 467" name="T115"/>
                <a:gd fmla="*/ 268 w 531" name="T116"/>
                <a:gd fmla="*/ 53 h 467" name="T117"/>
                <a:gd fmla="*/ 480 w 531" name="T118"/>
                <a:gd fmla="*/ 325 h 467" name="T119"/>
                <a:gd fmla="*/ 367 w 531" name="T120"/>
                <a:gd fmla="*/ 308 h 467" name="T121"/>
                <a:gd fmla="*/ 480 w 531" name="T122"/>
                <a:gd fmla="*/ 325 h 467" name="T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b="b" l="0" r="r" t="0"/>
              <a:pathLst>
                <a:path h="467" w="531">
                  <a:moveTo>
                    <a:pt x="531" y="303"/>
                  </a:moveTo>
                  <a:lnTo>
                    <a:pt x="531" y="303"/>
                  </a:lnTo>
                  <a:lnTo>
                    <a:pt x="531" y="300"/>
                  </a:lnTo>
                  <a:lnTo>
                    <a:pt x="530" y="298"/>
                  </a:lnTo>
                  <a:lnTo>
                    <a:pt x="448" y="98"/>
                  </a:lnTo>
                  <a:lnTo>
                    <a:pt x="448" y="98"/>
                  </a:lnTo>
                  <a:lnTo>
                    <a:pt x="453" y="95"/>
                  </a:lnTo>
                  <a:lnTo>
                    <a:pt x="457" y="91"/>
                  </a:lnTo>
                  <a:lnTo>
                    <a:pt x="461" y="84"/>
                  </a:lnTo>
                  <a:lnTo>
                    <a:pt x="462" y="78"/>
                  </a:lnTo>
                  <a:lnTo>
                    <a:pt x="462" y="78"/>
                  </a:lnTo>
                  <a:lnTo>
                    <a:pt x="461" y="75"/>
                  </a:lnTo>
                  <a:lnTo>
                    <a:pt x="459" y="72"/>
                  </a:lnTo>
                  <a:lnTo>
                    <a:pt x="457" y="71"/>
                  </a:lnTo>
                  <a:lnTo>
                    <a:pt x="454" y="70"/>
                  </a:lnTo>
                  <a:lnTo>
                    <a:pt x="454" y="70"/>
                  </a:lnTo>
                  <a:lnTo>
                    <a:pt x="452" y="71"/>
                  </a:lnTo>
                  <a:lnTo>
                    <a:pt x="449" y="72"/>
                  </a:lnTo>
                  <a:lnTo>
                    <a:pt x="448" y="75"/>
                  </a:lnTo>
                  <a:lnTo>
                    <a:pt x="448" y="78"/>
                  </a:lnTo>
                  <a:lnTo>
                    <a:pt x="448" y="78"/>
                  </a:lnTo>
                  <a:lnTo>
                    <a:pt x="446" y="81"/>
                  </a:lnTo>
                  <a:lnTo>
                    <a:pt x="444" y="83"/>
                  </a:lnTo>
                  <a:lnTo>
                    <a:pt x="442" y="85"/>
                  </a:lnTo>
                  <a:lnTo>
                    <a:pt x="439" y="87"/>
                  </a:lnTo>
                  <a:lnTo>
                    <a:pt x="439" y="87"/>
                  </a:lnTo>
                  <a:lnTo>
                    <a:pt x="436" y="85"/>
                  </a:lnTo>
                  <a:lnTo>
                    <a:pt x="434" y="83"/>
                  </a:lnTo>
                  <a:lnTo>
                    <a:pt x="431" y="81"/>
                  </a:lnTo>
                  <a:lnTo>
                    <a:pt x="430" y="78"/>
                  </a:lnTo>
                  <a:lnTo>
                    <a:pt x="430" y="78"/>
                  </a:lnTo>
                  <a:lnTo>
                    <a:pt x="431" y="75"/>
                  </a:lnTo>
                  <a:lnTo>
                    <a:pt x="434" y="72"/>
                  </a:lnTo>
                  <a:lnTo>
                    <a:pt x="434" y="72"/>
                  </a:lnTo>
                  <a:lnTo>
                    <a:pt x="435" y="70"/>
                  </a:lnTo>
                  <a:lnTo>
                    <a:pt x="435" y="67"/>
                  </a:lnTo>
                  <a:lnTo>
                    <a:pt x="435" y="65"/>
                  </a:lnTo>
                  <a:lnTo>
                    <a:pt x="434" y="63"/>
                  </a:lnTo>
                  <a:lnTo>
                    <a:pt x="434" y="63"/>
                  </a:lnTo>
                  <a:lnTo>
                    <a:pt x="431" y="61"/>
                  </a:lnTo>
                  <a:lnTo>
                    <a:pt x="429" y="60"/>
                  </a:lnTo>
                  <a:lnTo>
                    <a:pt x="429" y="60"/>
                  </a:lnTo>
                  <a:lnTo>
                    <a:pt x="396" y="51"/>
                  </a:lnTo>
                  <a:lnTo>
                    <a:pt x="360" y="44"/>
                  </a:lnTo>
                  <a:lnTo>
                    <a:pt x="323" y="41"/>
                  </a:lnTo>
                  <a:lnTo>
                    <a:pt x="283" y="39"/>
                  </a:lnTo>
                  <a:lnTo>
                    <a:pt x="283" y="39"/>
                  </a:lnTo>
                  <a:lnTo>
                    <a:pt x="286" y="36"/>
                  </a:lnTo>
                  <a:lnTo>
                    <a:pt x="288" y="31"/>
                  </a:lnTo>
                  <a:lnTo>
                    <a:pt x="289" y="28"/>
                  </a:lnTo>
                  <a:lnTo>
                    <a:pt x="289" y="24"/>
                  </a:lnTo>
                  <a:lnTo>
                    <a:pt x="289" y="24"/>
                  </a:lnTo>
                  <a:lnTo>
                    <a:pt x="289" y="20"/>
                  </a:lnTo>
                  <a:lnTo>
                    <a:pt x="288" y="15"/>
                  </a:lnTo>
                  <a:lnTo>
                    <a:pt x="286" y="11"/>
                  </a:lnTo>
                  <a:lnTo>
                    <a:pt x="282" y="8"/>
                  </a:lnTo>
                  <a:lnTo>
                    <a:pt x="279" y="4"/>
                  </a:lnTo>
                  <a:lnTo>
                    <a:pt x="275" y="2"/>
                  </a:lnTo>
                  <a:lnTo>
                    <a:pt x="270" y="1"/>
                  </a:lnTo>
                  <a:lnTo>
                    <a:pt x="266" y="0"/>
                  </a:lnTo>
                  <a:lnTo>
                    <a:pt x="266" y="0"/>
                  </a:lnTo>
                  <a:lnTo>
                    <a:pt x="261" y="1"/>
                  </a:lnTo>
                  <a:lnTo>
                    <a:pt x="256" y="2"/>
                  </a:lnTo>
                  <a:lnTo>
                    <a:pt x="253" y="4"/>
                  </a:lnTo>
                  <a:lnTo>
                    <a:pt x="249" y="8"/>
                  </a:lnTo>
                  <a:lnTo>
                    <a:pt x="247" y="11"/>
                  </a:lnTo>
                  <a:lnTo>
                    <a:pt x="245" y="15"/>
                  </a:lnTo>
                  <a:lnTo>
                    <a:pt x="242" y="20"/>
                  </a:lnTo>
                  <a:lnTo>
                    <a:pt x="242" y="24"/>
                  </a:lnTo>
                  <a:lnTo>
                    <a:pt x="242" y="24"/>
                  </a:lnTo>
                  <a:lnTo>
                    <a:pt x="242" y="28"/>
                  </a:lnTo>
                  <a:lnTo>
                    <a:pt x="243" y="31"/>
                  </a:lnTo>
                  <a:lnTo>
                    <a:pt x="246" y="36"/>
                  </a:lnTo>
                  <a:lnTo>
                    <a:pt x="248" y="39"/>
                  </a:lnTo>
                  <a:lnTo>
                    <a:pt x="248" y="39"/>
                  </a:lnTo>
                  <a:lnTo>
                    <a:pt x="209" y="41"/>
                  </a:lnTo>
                  <a:lnTo>
                    <a:pt x="171" y="44"/>
                  </a:lnTo>
                  <a:lnTo>
                    <a:pt x="135" y="51"/>
                  </a:lnTo>
                  <a:lnTo>
                    <a:pt x="102" y="60"/>
                  </a:lnTo>
                  <a:lnTo>
                    <a:pt x="102" y="60"/>
                  </a:lnTo>
                  <a:lnTo>
                    <a:pt x="100" y="61"/>
                  </a:lnTo>
                  <a:lnTo>
                    <a:pt x="98" y="63"/>
                  </a:lnTo>
                  <a:lnTo>
                    <a:pt x="98" y="63"/>
                  </a:lnTo>
                  <a:lnTo>
                    <a:pt x="97" y="65"/>
                  </a:lnTo>
                  <a:lnTo>
                    <a:pt x="97" y="67"/>
                  </a:lnTo>
                  <a:lnTo>
                    <a:pt x="97" y="70"/>
                  </a:lnTo>
                  <a:lnTo>
                    <a:pt x="99" y="72"/>
                  </a:lnTo>
                  <a:lnTo>
                    <a:pt x="99" y="72"/>
                  </a:lnTo>
                  <a:lnTo>
                    <a:pt x="100" y="75"/>
                  </a:lnTo>
                  <a:lnTo>
                    <a:pt x="101" y="78"/>
                  </a:lnTo>
                  <a:lnTo>
                    <a:pt x="101" y="78"/>
                  </a:lnTo>
                  <a:lnTo>
                    <a:pt x="100" y="81"/>
                  </a:lnTo>
                  <a:lnTo>
                    <a:pt x="99" y="83"/>
                  </a:lnTo>
                  <a:lnTo>
                    <a:pt x="95" y="85"/>
                  </a:lnTo>
                  <a:lnTo>
                    <a:pt x="92" y="87"/>
                  </a:lnTo>
                  <a:lnTo>
                    <a:pt x="92" y="87"/>
                  </a:lnTo>
                  <a:lnTo>
                    <a:pt x="89" y="85"/>
                  </a:lnTo>
                  <a:lnTo>
                    <a:pt x="87" y="83"/>
                  </a:lnTo>
                  <a:lnTo>
                    <a:pt x="85" y="81"/>
                  </a:lnTo>
                  <a:lnTo>
                    <a:pt x="85" y="78"/>
                  </a:lnTo>
                  <a:lnTo>
                    <a:pt x="85" y="78"/>
                  </a:lnTo>
                  <a:lnTo>
                    <a:pt x="84" y="75"/>
                  </a:lnTo>
                  <a:lnTo>
                    <a:pt x="83" y="72"/>
                  </a:lnTo>
                  <a:lnTo>
                    <a:pt x="80" y="71"/>
                  </a:lnTo>
                  <a:lnTo>
                    <a:pt x="77" y="70"/>
                  </a:lnTo>
                  <a:lnTo>
                    <a:pt x="77" y="70"/>
                  </a:lnTo>
                  <a:lnTo>
                    <a:pt x="75" y="71"/>
                  </a:lnTo>
                  <a:lnTo>
                    <a:pt x="72" y="72"/>
                  </a:lnTo>
                  <a:lnTo>
                    <a:pt x="71" y="75"/>
                  </a:lnTo>
                  <a:lnTo>
                    <a:pt x="71" y="78"/>
                  </a:lnTo>
                  <a:lnTo>
                    <a:pt x="71" y="78"/>
                  </a:lnTo>
                  <a:lnTo>
                    <a:pt x="71" y="84"/>
                  </a:lnTo>
                  <a:lnTo>
                    <a:pt x="74" y="91"/>
                  </a:lnTo>
                  <a:lnTo>
                    <a:pt x="78" y="95"/>
                  </a:lnTo>
                  <a:lnTo>
                    <a:pt x="84" y="98"/>
                  </a:lnTo>
                  <a:lnTo>
                    <a:pt x="2" y="298"/>
                  </a:lnTo>
                  <a:lnTo>
                    <a:pt x="2" y="298"/>
                  </a:lnTo>
                  <a:lnTo>
                    <a:pt x="2" y="300"/>
                  </a:lnTo>
                  <a:lnTo>
                    <a:pt x="2" y="303"/>
                  </a:lnTo>
                  <a:lnTo>
                    <a:pt x="0" y="304"/>
                  </a:lnTo>
                  <a:lnTo>
                    <a:pt x="0" y="304"/>
                  </a:lnTo>
                  <a:lnTo>
                    <a:pt x="4" y="310"/>
                  </a:lnTo>
                  <a:lnTo>
                    <a:pt x="8" y="314"/>
                  </a:lnTo>
                  <a:lnTo>
                    <a:pt x="12" y="320"/>
                  </a:lnTo>
                  <a:lnTo>
                    <a:pt x="18" y="324"/>
                  </a:lnTo>
                  <a:lnTo>
                    <a:pt x="24" y="328"/>
                  </a:lnTo>
                  <a:lnTo>
                    <a:pt x="32" y="333"/>
                  </a:lnTo>
                  <a:lnTo>
                    <a:pt x="39" y="336"/>
                  </a:lnTo>
                  <a:lnTo>
                    <a:pt x="48" y="339"/>
                  </a:lnTo>
                  <a:lnTo>
                    <a:pt x="50" y="339"/>
                  </a:lnTo>
                  <a:lnTo>
                    <a:pt x="135" y="339"/>
                  </a:lnTo>
                  <a:lnTo>
                    <a:pt x="138" y="339"/>
                  </a:lnTo>
                  <a:lnTo>
                    <a:pt x="138" y="339"/>
                  </a:lnTo>
                  <a:lnTo>
                    <a:pt x="146" y="336"/>
                  </a:lnTo>
                  <a:lnTo>
                    <a:pt x="154" y="333"/>
                  </a:lnTo>
                  <a:lnTo>
                    <a:pt x="161" y="328"/>
                  </a:lnTo>
                  <a:lnTo>
                    <a:pt x="168" y="324"/>
                  </a:lnTo>
                  <a:lnTo>
                    <a:pt x="173" y="320"/>
                  </a:lnTo>
                  <a:lnTo>
                    <a:pt x="179" y="314"/>
                  </a:lnTo>
                  <a:lnTo>
                    <a:pt x="183" y="310"/>
                  </a:lnTo>
                  <a:lnTo>
                    <a:pt x="186" y="304"/>
                  </a:lnTo>
                  <a:lnTo>
                    <a:pt x="185" y="303"/>
                  </a:lnTo>
                  <a:lnTo>
                    <a:pt x="185" y="303"/>
                  </a:lnTo>
                  <a:lnTo>
                    <a:pt x="185" y="300"/>
                  </a:lnTo>
                  <a:lnTo>
                    <a:pt x="184" y="298"/>
                  </a:lnTo>
                  <a:lnTo>
                    <a:pt x="102" y="98"/>
                  </a:lnTo>
                  <a:lnTo>
                    <a:pt x="102" y="98"/>
                  </a:lnTo>
                  <a:lnTo>
                    <a:pt x="107" y="95"/>
                  </a:lnTo>
                  <a:lnTo>
                    <a:pt x="112" y="90"/>
                  </a:lnTo>
                  <a:lnTo>
                    <a:pt x="114" y="84"/>
                  </a:lnTo>
                  <a:lnTo>
                    <a:pt x="115" y="78"/>
                  </a:lnTo>
                  <a:lnTo>
                    <a:pt x="115" y="78"/>
                  </a:lnTo>
                  <a:lnTo>
                    <a:pt x="114" y="70"/>
                  </a:lnTo>
                  <a:lnTo>
                    <a:pt x="114" y="70"/>
                  </a:lnTo>
                  <a:lnTo>
                    <a:pt x="145" y="64"/>
                  </a:lnTo>
                  <a:lnTo>
                    <a:pt x="178" y="58"/>
                  </a:lnTo>
                  <a:lnTo>
                    <a:pt x="212" y="54"/>
                  </a:lnTo>
                  <a:lnTo>
                    <a:pt x="249" y="53"/>
                  </a:lnTo>
                  <a:lnTo>
                    <a:pt x="249" y="211"/>
                  </a:lnTo>
                  <a:lnTo>
                    <a:pt x="249" y="211"/>
                  </a:lnTo>
                  <a:lnTo>
                    <a:pt x="246" y="222"/>
                  </a:lnTo>
                  <a:lnTo>
                    <a:pt x="243" y="233"/>
                  </a:lnTo>
                  <a:lnTo>
                    <a:pt x="241" y="244"/>
                  </a:lnTo>
                  <a:lnTo>
                    <a:pt x="241" y="255"/>
                  </a:lnTo>
                  <a:lnTo>
                    <a:pt x="241" y="267"/>
                  </a:lnTo>
                  <a:lnTo>
                    <a:pt x="243" y="278"/>
                  </a:lnTo>
                  <a:lnTo>
                    <a:pt x="246" y="288"/>
                  </a:lnTo>
                  <a:lnTo>
                    <a:pt x="249" y="299"/>
                  </a:lnTo>
                  <a:lnTo>
                    <a:pt x="249" y="299"/>
                  </a:lnTo>
                  <a:lnTo>
                    <a:pt x="249" y="300"/>
                  </a:lnTo>
                  <a:lnTo>
                    <a:pt x="249" y="341"/>
                  </a:lnTo>
                  <a:lnTo>
                    <a:pt x="249" y="341"/>
                  </a:lnTo>
                  <a:lnTo>
                    <a:pt x="249" y="346"/>
                  </a:lnTo>
                  <a:lnTo>
                    <a:pt x="248" y="352"/>
                  </a:lnTo>
                  <a:lnTo>
                    <a:pt x="246" y="358"/>
                  </a:lnTo>
                  <a:lnTo>
                    <a:pt x="242" y="364"/>
                  </a:lnTo>
                  <a:lnTo>
                    <a:pt x="238" y="371"/>
                  </a:lnTo>
                  <a:lnTo>
                    <a:pt x="230" y="376"/>
                  </a:lnTo>
                  <a:lnTo>
                    <a:pt x="222" y="381"/>
                  </a:lnTo>
                  <a:lnTo>
                    <a:pt x="210" y="385"/>
                  </a:lnTo>
                  <a:lnTo>
                    <a:pt x="206" y="386"/>
                  </a:lnTo>
                  <a:lnTo>
                    <a:pt x="205" y="391"/>
                  </a:lnTo>
                  <a:lnTo>
                    <a:pt x="192" y="391"/>
                  </a:lnTo>
                  <a:lnTo>
                    <a:pt x="192" y="429"/>
                  </a:lnTo>
                  <a:lnTo>
                    <a:pt x="186" y="429"/>
                  </a:lnTo>
                  <a:lnTo>
                    <a:pt x="186" y="467"/>
                  </a:lnTo>
                  <a:lnTo>
                    <a:pt x="345" y="467"/>
                  </a:lnTo>
                  <a:lnTo>
                    <a:pt x="345" y="429"/>
                  </a:lnTo>
                  <a:lnTo>
                    <a:pt x="340" y="429"/>
                  </a:lnTo>
                  <a:lnTo>
                    <a:pt x="340" y="391"/>
                  </a:lnTo>
                  <a:lnTo>
                    <a:pt x="327" y="391"/>
                  </a:lnTo>
                  <a:lnTo>
                    <a:pt x="327" y="386"/>
                  </a:lnTo>
                  <a:lnTo>
                    <a:pt x="321" y="385"/>
                  </a:lnTo>
                  <a:lnTo>
                    <a:pt x="321" y="385"/>
                  </a:lnTo>
                  <a:lnTo>
                    <a:pt x="311" y="382"/>
                  </a:lnTo>
                  <a:lnTo>
                    <a:pt x="304" y="379"/>
                  </a:lnTo>
                  <a:lnTo>
                    <a:pt x="297" y="375"/>
                  </a:lnTo>
                  <a:lnTo>
                    <a:pt x="292" y="371"/>
                  </a:lnTo>
                  <a:lnTo>
                    <a:pt x="288" y="364"/>
                  </a:lnTo>
                  <a:lnTo>
                    <a:pt x="286" y="358"/>
                  </a:lnTo>
                  <a:lnTo>
                    <a:pt x="283" y="350"/>
                  </a:lnTo>
                  <a:lnTo>
                    <a:pt x="282" y="341"/>
                  </a:lnTo>
                  <a:lnTo>
                    <a:pt x="282" y="299"/>
                  </a:lnTo>
                  <a:lnTo>
                    <a:pt x="282" y="299"/>
                  </a:lnTo>
                  <a:lnTo>
                    <a:pt x="286" y="288"/>
                  </a:lnTo>
                  <a:lnTo>
                    <a:pt x="289" y="278"/>
                  </a:lnTo>
                  <a:lnTo>
                    <a:pt x="290" y="266"/>
                  </a:lnTo>
                  <a:lnTo>
                    <a:pt x="290" y="255"/>
                  </a:lnTo>
                  <a:lnTo>
                    <a:pt x="290" y="244"/>
                  </a:lnTo>
                  <a:lnTo>
                    <a:pt x="289" y="233"/>
                  </a:lnTo>
                  <a:lnTo>
                    <a:pt x="286" y="222"/>
                  </a:lnTo>
                  <a:lnTo>
                    <a:pt x="282" y="211"/>
                  </a:lnTo>
                  <a:lnTo>
                    <a:pt x="282" y="53"/>
                  </a:lnTo>
                  <a:lnTo>
                    <a:pt x="282" y="53"/>
                  </a:lnTo>
                  <a:lnTo>
                    <a:pt x="319" y="54"/>
                  </a:lnTo>
                  <a:lnTo>
                    <a:pt x="354" y="58"/>
                  </a:lnTo>
                  <a:lnTo>
                    <a:pt x="387" y="64"/>
                  </a:lnTo>
                  <a:lnTo>
                    <a:pt x="417" y="70"/>
                  </a:lnTo>
                  <a:lnTo>
                    <a:pt x="417" y="70"/>
                  </a:lnTo>
                  <a:lnTo>
                    <a:pt x="416" y="78"/>
                  </a:lnTo>
                  <a:lnTo>
                    <a:pt x="416" y="78"/>
                  </a:lnTo>
                  <a:lnTo>
                    <a:pt x="417" y="84"/>
                  </a:lnTo>
                  <a:lnTo>
                    <a:pt x="421" y="90"/>
                  </a:lnTo>
                  <a:lnTo>
                    <a:pt x="424" y="95"/>
                  </a:lnTo>
                  <a:lnTo>
                    <a:pt x="429" y="98"/>
                  </a:lnTo>
                  <a:lnTo>
                    <a:pt x="347" y="298"/>
                  </a:lnTo>
                  <a:lnTo>
                    <a:pt x="347" y="298"/>
                  </a:lnTo>
                  <a:lnTo>
                    <a:pt x="346" y="300"/>
                  </a:lnTo>
                  <a:lnTo>
                    <a:pt x="347" y="303"/>
                  </a:lnTo>
                  <a:lnTo>
                    <a:pt x="346" y="304"/>
                  </a:lnTo>
                  <a:lnTo>
                    <a:pt x="346" y="304"/>
                  </a:lnTo>
                  <a:lnTo>
                    <a:pt x="349" y="310"/>
                  </a:lnTo>
                  <a:lnTo>
                    <a:pt x="354" y="314"/>
                  </a:lnTo>
                  <a:lnTo>
                    <a:pt x="358" y="320"/>
                  </a:lnTo>
                  <a:lnTo>
                    <a:pt x="363" y="324"/>
                  </a:lnTo>
                  <a:lnTo>
                    <a:pt x="370" y="328"/>
                  </a:lnTo>
                  <a:lnTo>
                    <a:pt x="377" y="333"/>
                  </a:lnTo>
                  <a:lnTo>
                    <a:pt x="385" y="336"/>
                  </a:lnTo>
                  <a:lnTo>
                    <a:pt x="394" y="339"/>
                  </a:lnTo>
                  <a:lnTo>
                    <a:pt x="396" y="339"/>
                  </a:lnTo>
                  <a:lnTo>
                    <a:pt x="481" y="339"/>
                  </a:lnTo>
                  <a:lnTo>
                    <a:pt x="483" y="339"/>
                  </a:lnTo>
                  <a:lnTo>
                    <a:pt x="483" y="339"/>
                  </a:lnTo>
                  <a:lnTo>
                    <a:pt x="492" y="336"/>
                  </a:lnTo>
                  <a:lnTo>
                    <a:pt x="499" y="333"/>
                  </a:lnTo>
                  <a:lnTo>
                    <a:pt x="507" y="328"/>
                  </a:lnTo>
                  <a:lnTo>
                    <a:pt x="513" y="324"/>
                  </a:lnTo>
                  <a:lnTo>
                    <a:pt x="519" y="320"/>
                  </a:lnTo>
                  <a:lnTo>
                    <a:pt x="524" y="314"/>
                  </a:lnTo>
                  <a:lnTo>
                    <a:pt x="527" y="310"/>
                  </a:lnTo>
                  <a:lnTo>
                    <a:pt x="531" y="304"/>
                  </a:lnTo>
                  <a:lnTo>
                    <a:pt x="531" y="303"/>
                  </a:lnTo>
                  <a:close/>
                  <a:moveTo>
                    <a:pt x="266" y="15"/>
                  </a:moveTo>
                  <a:lnTo>
                    <a:pt x="266" y="15"/>
                  </a:lnTo>
                  <a:lnTo>
                    <a:pt x="269" y="15"/>
                  </a:lnTo>
                  <a:lnTo>
                    <a:pt x="273" y="17"/>
                  </a:lnTo>
                  <a:lnTo>
                    <a:pt x="275" y="21"/>
                  </a:lnTo>
                  <a:lnTo>
                    <a:pt x="275" y="24"/>
                  </a:lnTo>
                  <a:lnTo>
                    <a:pt x="275" y="24"/>
                  </a:lnTo>
                  <a:lnTo>
                    <a:pt x="275" y="27"/>
                  </a:lnTo>
                  <a:lnTo>
                    <a:pt x="273" y="30"/>
                  </a:lnTo>
                  <a:lnTo>
                    <a:pt x="269" y="33"/>
                  </a:lnTo>
                  <a:lnTo>
                    <a:pt x="266" y="34"/>
                  </a:lnTo>
                  <a:lnTo>
                    <a:pt x="266" y="34"/>
                  </a:lnTo>
                  <a:lnTo>
                    <a:pt x="262" y="33"/>
                  </a:lnTo>
                  <a:lnTo>
                    <a:pt x="260" y="30"/>
                  </a:lnTo>
                  <a:lnTo>
                    <a:pt x="257" y="27"/>
                  </a:lnTo>
                  <a:lnTo>
                    <a:pt x="256" y="24"/>
                  </a:lnTo>
                  <a:lnTo>
                    <a:pt x="256" y="24"/>
                  </a:lnTo>
                  <a:lnTo>
                    <a:pt x="257" y="21"/>
                  </a:lnTo>
                  <a:lnTo>
                    <a:pt x="260" y="17"/>
                  </a:lnTo>
                  <a:lnTo>
                    <a:pt x="262" y="15"/>
                  </a:lnTo>
                  <a:lnTo>
                    <a:pt x="266" y="15"/>
                  </a:lnTo>
                  <a:lnTo>
                    <a:pt x="266" y="15"/>
                  </a:lnTo>
                  <a:close/>
                  <a:moveTo>
                    <a:pt x="134" y="325"/>
                  </a:moveTo>
                  <a:lnTo>
                    <a:pt x="51" y="325"/>
                  </a:lnTo>
                  <a:lnTo>
                    <a:pt x="51" y="325"/>
                  </a:lnTo>
                  <a:lnTo>
                    <a:pt x="41" y="322"/>
                  </a:lnTo>
                  <a:lnTo>
                    <a:pt x="34" y="318"/>
                  </a:lnTo>
                  <a:lnTo>
                    <a:pt x="26" y="313"/>
                  </a:lnTo>
                  <a:lnTo>
                    <a:pt x="21" y="308"/>
                  </a:lnTo>
                  <a:lnTo>
                    <a:pt x="166" y="308"/>
                  </a:lnTo>
                  <a:lnTo>
                    <a:pt x="166" y="308"/>
                  </a:lnTo>
                  <a:lnTo>
                    <a:pt x="159" y="313"/>
                  </a:lnTo>
                  <a:lnTo>
                    <a:pt x="152" y="318"/>
                  </a:lnTo>
                  <a:lnTo>
                    <a:pt x="144" y="322"/>
                  </a:lnTo>
                  <a:lnTo>
                    <a:pt x="134" y="325"/>
                  </a:lnTo>
                  <a:lnTo>
                    <a:pt x="134" y="325"/>
                  </a:lnTo>
                  <a:close/>
                  <a:moveTo>
                    <a:pt x="19" y="294"/>
                  </a:moveTo>
                  <a:lnTo>
                    <a:pt x="93" y="114"/>
                  </a:lnTo>
                  <a:lnTo>
                    <a:pt x="167" y="294"/>
                  </a:lnTo>
                  <a:lnTo>
                    <a:pt x="19" y="294"/>
                  </a:lnTo>
                  <a:close/>
                  <a:moveTo>
                    <a:pt x="270" y="217"/>
                  </a:moveTo>
                  <a:lnTo>
                    <a:pt x="270" y="217"/>
                  </a:lnTo>
                  <a:lnTo>
                    <a:pt x="273" y="227"/>
                  </a:lnTo>
                  <a:lnTo>
                    <a:pt x="275" y="237"/>
                  </a:lnTo>
                  <a:lnTo>
                    <a:pt x="276" y="245"/>
                  </a:lnTo>
                  <a:lnTo>
                    <a:pt x="276" y="255"/>
                  </a:lnTo>
                  <a:lnTo>
                    <a:pt x="276" y="265"/>
                  </a:lnTo>
                  <a:lnTo>
                    <a:pt x="275" y="274"/>
                  </a:lnTo>
                  <a:lnTo>
                    <a:pt x="273" y="283"/>
                  </a:lnTo>
                  <a:lnTo>
                    <a:pt x="270" y="293"/>
                  </a:lnTo>
                  <a:lnTo>
                    <a:pt x="262" y="293"/>
                  </a:lnTo>
                  <a:lnTo>
                    <a:pt x="262" y="293"/>
                  </a:lnTo>
                  <a:lnTo>
                    <a:pt x="259" y="283"/>
                  </a:lnTo>
                  <a:lnTo>
                    <a:pt x="256" y="274"/>
                  </a:lnTo>
                  <a:lnTo>
                    <a:pt x="255" y="265"/>
                  </a:lnTo>
                  <a:lnTo>
                    <a:pt x="255" y="255"/>
                  </a:lnTo>
                  <a:lnTo>
                    <a:pt x="255" y="245"/>
                  </a:lnTo>
                  <a:lnTo>
                    <a:pt x="256" y="237"/>
                  </a:lnTo>
                  <a:lnTo>
                    <a:pt x="259" y="227"/>
                  </a:lnTo>
                  <a:lnTo>
                    <a:pt x="262" y="217"/>
                  </a:lnTo>
                  <a:lnTo>
                    <a:pt x="270" y="217"/>
                  </a:lnTo>
                  <a:close/>
                  <a:moveTo>
                    <a:pt x="331" y="453"/>
                  </a:moveTo>
                  <a:lnTo>
                    <a:pt x="200" y="453"/>
                  </a:lnTo>
                  <a:lnTo>
                    <a:pt x="200" y="443"/>
                  </a:lnTo>
                  <a:lnTo>
                    <a:pt x="331" y="443"/>
                  </a:lnTo>
                  <a:lnTo>
                    <a:pt x="331" y="453"/>
                  </a:lnTo>
                  <a:close/>
                  <a:moveTo>
                    <a:pt x="207" y="429"/>
                  </a:moveTo>
                  <a:lnTo>
                    <a:pt x="207" y="406"/>
                  </a:lnTo>
                  <a:lnTo>
                    <a:pt x="326" y="406"/>
                  </a:lnTo>
                  <a:lnTo>
                    <a:pt x="326" y="429"/>
                  </a:lnTo>
                  <a:lnTo>
                    <a:pt x="207" y="429"/>
                  </a:lnTo>
                  <a:close/>
                  <a:moveTo>
                    <a:pt x="296" y="391"/>
                  </a:moveTo>
                  <a:lnTo>
                    <a:pt x="235" y="391"/>
                  </a:lnTo>
                  <a:lnTo>
                    <a:pt x="235" y="391"/>
                  </a:lnTo>
                  <a:lnTo>
                    <a:pt x="241" y="386"/>
                  </a:lnTo>
                  <a:lnTo>
                    <a:pt x="248" y="380"/>
                  </a:lnTo>
                  <a:lnTo>
                    <a:pt x="252" y="375"/>
                  </a:lnTo>
                  <a:lnTo>
                    <a:pt x="256" y="368"/>
                  </a:lnTo>
                  <a:lnTo>
                    <a:pt x="260" y="362"/>
                  </a:lnTo>
                  <a:lnTo>
                    <a:pt x="262" y="355"/>
                  </a:lnTo>
                  <a:lnTo>
                    <a:pt x="263" y="348"/>
                  </a:lnTo>
                  <a:lnTo>
                    <a:pt x="263" y="341"/>
                  </a:lnTo>
                  <a:lnTo>
                    <a:pt x="263" y="307"/>
                  </a:lnTo>
                  <a:lnTo>
                    <a:pt x="268" y="307"/>
                  </a:lnTo>
                  <a:lnTo>
                    <a:pt x="268" y="341"/>
                  </a:lnTo>
                  <a:lnTo>
                    <a:pt x="268" y="341"/>
                  </a:lnTo>
                  <a:lnTo>
                    <a:pt x="269" y="348"/>
                  </a:lnTo>
                  <a:lnTo>
                    <a:pt x="269" y="354"/>
                  </a:lnTo>
                  <a:lnTo>
                    <a:pt x="272" y="362"/>
                  </a:lnTo>
                  <a:lnTo>
                    <a:pt x="274" y="368"/>
                  </a:lnTo>
                  <a:lnTo>
                    <a:pt x="278" y="375"/>
                  </a:lnTo>
                  <a:lnTo>
                    <a:pt x="282" y="380"/>
                  </a:lnTo>
                  <a:lnTo>
                    <a:pt x="289" y="386"/>
                  </a:lnTo>
                  <a:lnTo>
                    <a:pt x="296" y="391"/>
                  </a:lnTo>
                  <a:lnTo>
                    <a:pt x="296" y="391"/>
                  </a:lnTo>
                  <a:close/>
                  <a:moveTo>
                    <a:pt x="268" y="203"/>
                  </a:moveTo>
                  <a:lnTo>
                    <a:pt x="263" y="203"/>
                  </a:lnTo>
                  <a:lnTo>
                    <a:pt x="263" y="53"/>
                  </a:lnTo>
                  <a:lnTo>
                    <a:pt x="263" y="53"/>
                  </a:lnTo>
                  <a:lnTo>
                    <a:pt x="266" y="53"/>
                  </a:lnTo>
                  <a:lnTo>
                    <a:pt x="266" y="53"/>
                  </a:lnTo>
                  <a:lnTo>
                    <a:pt x="268" y="53"/>
                  </a:lnTo>
                  <a:lnTo>
                    <a:pt x="268" y="203"/>
                  </a:lnTo>
                  <a:close/>
                  <a:moveTo>
                    <a:pt x="512" y="294"/>
                  </a:moveTo>
                  <a:lnTo>
                    <a:pt x="364" y="294"/>
                  </a:lnTo>
                  <a:lnTo>
                    <a:pt x="439" y="114"/>
                  </a:lnTo>
                  <a:lnTo>
                    <a:pt x="512" y="294"/>
                  </a:lnTo>
                  <a:close/>
                  <a:moveTo>
                    <a:pt x="480" y="325"/>
                  </a:moveTo>
                  <a:lnTo>
                    <a:pt x="397" y="325"/>
                  </a:lnTo>
                  <a:lnTo>
                    <a:pt x="397" y="325"/>
                  </a:lnTo>
                  <a:lnTo>
                    <a:pt x="387" y="322"/>
                  </a:lnTo>
                  <a:lnTo>
                    <a:pt x="380" y="318"/>
                  </a:lnTo>
                  <a:lnTo>
                    <a:pt x="372" y="313"/>
                  </a:lnTo>
                  <a:lnTo>
                    <a:pt x="367" y="308"/>
                  </a:lnTo>
                  <a:lnTo>
                    <a:pt x="511" y="308"/>
                  </a:lnTo>
                  <a:lnTo>
                    <a:pt x="511" y="308"/>
                  </a:lnTo>
                  <a:lnTo>
                    <a:pt x="505" y="313"/>
                  </a:lnTo>
                  <a:lnTo>
                    <a:pt x="497" y="318"/>
                  </a:lnTo>
                  <a:lnTo>
                    <a:pt x="490" y="322"/>
                  </a:lnTo>
                  <a:lnTo>
                    <a:pt x="480" y="325"/>
                  </a:lnTo>
                  <a:lnTo>
                    <a:pt x="480" y="325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ko-KR"/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3456014" y="3995965"/>
            <a:ext cx="894896" cy="894896"/>
            <a:chOff x="3456014" y="3995965"/>
            <a:chExt cx="894896" cy="894896"/>
          </a:xfrm>
        </p:grpSpPr>
        <p:sp>
          <p:nvSpPr>
            <p:cNvPr id="57" name="Oval 142"/>
            <p:cNvSpPr/>
            <p:nvPr/>
          </p:nvSpPr>
          <p:spPr>
            <a:xfrm flipH="1">
              <a:off x="3456014" y="3995965"/>
              <a:ext cx="894896" cy="894896"/>
            </a:xfrm>
            <a:prstGeom prst="ellipse">
              <a:avLst/>
            </a:prstGeom>
            <a:gradFill flip="none" rotWithShape="1">
              <a:gsLst>
                <a:gs pos="87000">
                  <a:srgbClr val="2A9995">
                    <a:alpha val="40000"/>
                  </a:srgbClr>
                </a:gs>
                <a:gs pos="0">
                  <a:srgbClr val="8EE0DC">
                    <a:alpha val="78000"/>
                  </a:srgbClr>
                </a:gs>
              </a:gsLst>
              <a:lin ang="27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ko-KR"/>
            </a:p>
          </p:txBody>
        </p:sp>
        <p:grpSp>
          <p:nvGrpSpPr>
            <p:cNvPr id="58" name="Group 176"/>
            <p:cNvGrpSpPr/>
            <p:nvPr/>
          </p:nvGrpSpPr>
          <p:grpSpPr>
            <a:xfrm>
              <a:off x="3647948" y="4188435"/>
              <a:ext cx="511028" cy="509956"/>
              <a:chOff x="5138738" y="4373563"/>
              <a:chExt cx="755650" cy="754063"/>
            </a:xfrm>
            <a:solidFill>
              <a:schemeClr val="bg1">
                <a:lumMod val="95000"/>
              </a:schemeClr>
            </a:solidFill>
          </p:grpSpPr>
          <p:sp>
            <p:nvSpPr>
              <p:cNvPr id="59" name="Freeform 177"/>
              <p:cNvSpPr>
                <a:spLocks noEditPoints="1"/>
              </p:cNvSpPr>
              <p:nvPr/>
            </p:nvSpPr>
            <p:spPr bwMode="auto">
              <a:xfrm>
                <a:off x="5138738" y="4373563"/>
                <a:ext cx="755650" cy="754063"/>
              </a:xfrm>
              <a:custGeom>
                <a:avLst/>
                <a:gdLst>
                  <a:gd fmla="*/ 214 w 476" name="T0"/>
                  <a:gd fmla="*/ 1 h 475" name="T1"/>
                  <a:gd fmla="*/ 146 w 476" name="T2"/>
                  <a:gd fmla="*/ 20 h 475" name="T3"/>
                  <a:gd fmla="*/ 87 w 476" name="T4"/>
                  <a:gd fmla="*/ 55 h 475" name="T5"/>
                  <a:gd fmla="*/ 41 w 476" name="T6"/>
                  <a:gd fmla="*/ 105 h 475" name="T7"/>
                  <a:gd fmla="*/ 11 w 476" name="T8"/>
                  <a:gd fmla="*/ 167 h 475" name="T9"/>
                  <a:gd fmla="*/ 0 w 476" name="T10"/>
                  <a:gd fmla="*/ 238 h 475" name="T11"/>
                  <a:gd fmla="*/ 6 w 476" name="T12"/>
                  <a:gd fmla="*/ 286 h 475" name="T13"/>
                  <a:gd fmla="*/ 30 w 476" name="T14"/>
                  <a:gd fmla="*/ 351 h 475" name="T15"/>
                  <a:gd fmla="*/ 71 w 476" name="T16"/>
                  <a:gd fmla="*/ 406 h 475" name="T17"/>
                  <a:gd fmla="*/ 125 w 476" name="T18"/>
                  <a:gd fmla="*/ 447 h 475" name="T19"/>
                  <a:gd fmla="*/ 190 w 476" name="T20"/>
                  <a:gd fmla="*/ 471 h 475" name="T21"/>
                  <a:gd fmla="*/ 238 w 476" name="T22"/>
                  <a:gd fmla="*/ 475 h 475" name="T23"/>
                  <a:gd fmla="*/ 309 w 476" name="T24"/>
                  <a:gd fmla="*/ 464 h 475" name="T25"/>
                  <a:gd fmla="*/ 371 w 476" name="T26"/>
                  <a:gd fmla="*/ 435 h 475" name="T27"/>
                  <a:gd fmla="*/ 422 w 476" name="T28"/>
                  <a:gd fmla="*/ 389 h 475" name="T29"/>
                  <a:gd fmla="*/ 457 w 476" name="T30"/>
                  <a:gd fmla="*/ 331 h 475" name="T31"/>
                  <a:gd fmla="*/ 474 w 476" name="T32"/>
                  <a:gd fmla="*/ 263 h 475" name="T33"/>
                  <a:gd fmla="*/ 474 w 476" name="T34"/>
                  <a:gd fmla="*/ 214 h 475" name="T35"/>
                  <a:gd fmla="*/ 457 w 476" name="T36"/>
                  <a:gd fmla="*/ 146 h 475" name="T37"/>
                  <a:gd fmla="*/ 422 w 476" name="T38"/>
                  <a:gd fmla="*/ 86 h 475" name="T39"/>
                  <a:gd fmla="*/ 371 w 476" name="T40"/>
                  <a:gd fmla="*/ 41 h 475" name="T41"/>
                  <a:gd fmla="*/ 309 w 476" name="T42"/>
                  <a:gd fmla="*/ 11 h 475" name="T43"/>
                  <a:gd fmla="*/ 238 w 476" name="T44"/>
                  <a:gd fmla="*/ 0 h 475" name="T45"/>
                  <a:gd fmla="*/ 238 w 476" name="T46"/>
                  <a:gd fmla="*/ 461 h 475" name="T47"/>
                  <a:gd fmla="*/ 172 w 476" name="T48"/>
                  <a:gd fmla="*/ 452 h 475" name="T49"/>
                  <a:gd fmla="*/ 114 w 476" name="T50"/>
                  <a:gd fmla="*/ 423 h 475" name="T51"/>
                  <a:gd fmla="*/ 66 w 476" name="T52"/>
                  <a:gd fmla="*/ 380 h 475" name="T53"/>
                  <a:gd fmla="*/ 33 w 476" name="T54"/>
                  <a:gd fmla="*/ 325 h 475" name="T55"/>
                  <a:gd fmla="*/ 15 w 476" name="T56"/>
                  <a:gd fmla="*/ 260 h 475" name="T57"/>
                  <a:gd fmla="*/ 15 w 476" name="T58"/>
                  <a:gd fmla="*/ 215 h 475" name="T59"/>
                  <a:gd fmla="*/ 33 w 476" name="T60"/>
                  <a:gd fmla="*/ 151 h 475" name="T61"/>
                  <a:gd fmla="*/ 66 w 476" name="T62"/>
                  <a:gd fmla="*/ 96 h 475" name="T63"/>
                  <a:gd fmla="*/ 114 w 476" name="T64"/>
                  <a:gd fmla="*/ 53 h 475" name="T65"/>
                  <a:gd fmla="*/ 172 w 476" name="T66"/>
                  <a:gd fmla="*/ 25 h 475" name="T67"/>
                  <a:gd fmla="*/ 238 w 476" name="T68"/>
                  <a:gd fmla="*/ 14 h 475" name="T69"/>
                  <a:gd fmla="*/ 283 w 476" name="T70"/>
                  <a:gd fmla="*/ 20 h 475" name="T71"/>
                  <a:gd fmla="*/ 345 w 476" name="T72"/>
                  <a:gd fmla="*/ 41 h 475" name="T73"/>
                  <a:gd fmla="*/ 396 w 476" name="T74"/>
                  <a:gd fmla="*/ 80 h 475" name="T75"/>
                  <a:gd fmla="*/ 435 w 476" name="T76"/>
                  <a:gd fmla="*/ 132 h 475" name="T77"/>
                  <a:gd fmla="*/ 457 w 476" name="T78"/>
                  <a:gd fmla="*/ 193 h 475" name="T79"/>
                  <a:gd fmla="*/ 462 w 476" name="T80"/>
                  <a:gd fmla="*/ 238 h 475" name="T81"/>
                  <a:gd fmla="*/ 452 w 476" name="T82"/>
                  <a:gd fmla="*/ 305 h 475" name="T83"/>
                  <a:gd fmla="*/ 424 w 476" name="T84"/>
                  <a:gd fmla="*/ 363 h 475" name="T85"/>
                  <a:gd fmla="*/ 381 w 476" name="T86"/>
                  <a:gd fmla="*/ 410 h 475" name="T87"/>
                  <a:gd fmla="*/ 325 w 476" name="T88"/>
                  <a:gd fmla="*/ 444 h 475" name="T89"/>
                  <a:gd fmla="*/ 261 w 476" name="T90"/>
                  <a:gd fmla="*/ 460 h 475" name="T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b="b" l="0" r="r" t="0"/>
                <a:pathLst>
                  <a:path h="475" w="476">
                    <a:moveTo>
                      <a:pt x="238" y="0"/>
                    </a:moveTo>
                    <a:lnTo>
                      <a:pt x="238" y="0"/>
                    </a:lnTo>
                    <a:lnTo>
                      <a:pt x="214" y="1"/>
                    </a:lnTo>
                    <a:lnTo>
                      <a:pt x="190" y="5"/>
                    </a:lnTo>
                    <a:lnTo>
                      <a:pt x="168" y="11"/>
                    </a:lnTo>
                    <a:lnTo>
                      <a:pt x="146" y="20"/>
                    </a:lnTo>
                    <a:lnTo>
                      <a:pt x="125" y="29"/>
                    </a:lnTo>
                    <a:lnTo>
                      <a:pt x="105" y="41"/>
                    </a:lnTo>
                    <a:lnTo>
                      <a:pt x="87" y="55"/>
                    </a:lnTo>
                    <a:lnTo>
                      <a:pt x="71" y="70"/>
                    </a:lnTo>
                    <a:lnTo>
                      <a:pt x="54" y="86"/>
                    </a:lnTo>
                    <a:lnTo>
                      <a:pt x="41" y="105"/>
                    </a:lnTo>
                    <a:lnTo>
                      <a:pt x="30" y="125"/>
                    </a:lnTo>
                    <a:lnTo>
                      <a:pt x="19" y="146"/>
                    </a:lnTo>
                    <a:lnTo>
                      <a:pt x="11" y="167"/>
                    </a:lnTo>
                    <a:lnTo>
                      <a:pt x="6" y="190"/>
                    </a:lnTo>
                    <a:lnTo>
                      <a:pt x="1" y="214"/>
                    </a:lnTo>
                    <a:lnTo>
                      <a:pt x="0" y="238"/>
                    </a:lnTo>
                    <a:lnTo>
                      <a:pt x="0" y="238"/>
                    </a:lnTo>
                    <a:lnTo>
                      <a:pt x="1" y="263"/>
                    </a:lnTo>
                    <a:lnTo>
                      <a:pt x="6" y="286"/>
                    </a:lnTo>
                    <a:lnTo>
                      <a:pt x="11" y="309"/>
                    </a:lnTo>
                    <a:lnTo>
                      <a:pt x="19" y="331"/>
                    </a:lnTo>
                    <a:lnTo>
                      <a:pt x="30" y="351"/>
                    </a:lnTo>
                    <a:lnTo>
                      <a:pt x="41" y="371"/>
                    </a:lnTo>
                    <a:lnTo>
                      <a:pt x="54" y="389"/>
                    </a:lnTo>
                    <a:lnTo>
                      <a:pt x="71" y="406"/>
                    </a:lnTo>
                    <a:lnTo>
                      <a:pt x="87" y="421"/>
                    </a:lnTo>
                    <a:lnTo>
                      <a:pt x="105" y="435"/>
                    </a:lnTo>
                    <a:lnTo>
                      <a:pt x="125" y="447"/>
                    </a:lnTo>
                    <a:lnTo>
                      <a:pt x="146" y="457"/>
                    </a:lnTo>
                    <a:lnTo>
                      <a:pt x="168" y="464"/>
                    </a:lnTo>
                    <a:lnTo>
                      <a:pt x="190" y="471"/>
                    </a:lnTo>
                    <a:lnTo>
                      <a:pt x="214" y="474"/>
                    </a:lnTo>
                    <a:lnTo>
                      <a:pt x="238" y="475"/>
                    </a:lnTo>
                    <a:lnTo>
                      <a:pt x="238" y="475"/>
                    </a:lnTo>
                    <a:lnTo>
                      <a:pt x="263" y="474"/>
                    </a:lnTo>
                    <a:lnTo>
                      <a:pt x="285" y="471"/>
                    </a:lnTo>
                    <a:lnTo>
                      <a:pt x="309" y="464"/>
                    </a:lnTo>
                    <a:lnTo>
                      <a:pt x="331" y="457"/>
                    </a:lnTo>
                    <a:lnTo>
                      <a:pt x="351" y="447"/>
                    </a:lnTo>
                    <a:lnTo>
                      <a:pt x="371" y="435"/>
                    </a:lnTo>
                    <a:lnTo>
                      <a:pt x="389" y="421"/>
                    </a:lnTo>
                    <a:lnTo>
                      <a:pt x="406" y="406"/>
                    </a:lnTo>
                    <a:lnTo>
                      <a:pt x="422" y="389"/>
                    </a:lnTo>
                    <a:lnTo>
                      <a:pt x="436" y="371"/>
                    </a:lnTo>
                    <a:lnTo>
                      <a:pt x="447" y="351"/>
                    </a:lnTo>
                    <a:lnTo>
                      <a:pt x="457" y="331"/>
                    </a:lnTo>
                    <a:lnTo>
                      <a:pt x="465" y="309"/>
                    </a:lnTo>
                    <a:lnTo>
                      <a:pt x="471" y="286"/>
                    </a:lnTo>
                    <a:lnTo>
                      <a:pt x="474" y="263"/>
                    </a:lnTo>
                    <a:lnTo>
                      <a:pt x="476" y="238"/>
                    </a:lnTo>
                    <a:lnTo>
                      <a:pt x="476" y="238"/>
                    </a:lnTo>
                    <a:lnTo>
                      <a:pt x="474" y="214"/>
                    </a:lnTo>
                    <a:lnTo>
                      <a:pt x="471" y="190"/>
                    </a:lnTo>
                    <a:lnTo>
                      <a:pt x="465" y="167"/>
                    </a:lnTo>
                    <a:lnTo>
                      <a:pt x="457" y="146"/>
                    </a:lnTo>
                    <a:lnTo>
                      <a:pt x="447" y="125"/>
                    </a:lnTo>
                    <a:lnTo>
                      <a:pt x="436" y="105"/>
                    </a:lnTo>
                    <a:lnTo>
                      <a:pt x="422" y="86"/>
                    </a:lnTo>
                    <a:lnTo>
                      <a:pt x="406" y="70"/>
                    </a:lnTo>
                    <a:lnTo>
                      <a:pt x="389" y="55"/>
                    </a:lnTo>
                    <a:lnTo>
                      <a:pt x="371" y="41"/>
                    </a:lnTo>
                    <a:lnTo>
                      <a:pt x="351" y="29"/>
                    </a:lnTo>
                    <a:lnTo>
                      <a:pt x="331" y="20"/>
                    </a:lnTo>
                    <a:lnTo>
                      <a:pt x="309" y="11"/>
                    </a:lnTo>
                    <a:lnTo>
                      <a:pt x="285" y="5"/>
                    </a:lnTo>
                    <a:lnTo>
                      <a:pt x="263" y="1"/>
                    </a:lnTo>
                    <a:lnTo>
                      <a:pt x="238" y="0"/>
                    </a:lnTo>
                    <a:lnTo>
                      <a:pt x="238" y="0"/>
                    </a:lnTo>
                    <a:close/>
                    <a:moveTo>
                      <a:pt x="238" y="461"/>
                    </a:moveTo>
                    <a:lnTo>
                      <a:pt x="238" y="461"/>
                    </a:lnTo>
                    <a:lnTo>
                      <a:pt x="215" y="460"/>
                    </a:lnTo>
                    <a:lnTo>
                      <a:pt x="194" y="457"/>
                    </a:lnTo>
                    <a:lnTo>
                      <a:pt x="172" y="452"/>
                    </a:lnTo>
                    <a:lnTo>
                      <a:pt x="152" y="444"/>
                    </a:lnTo>
                    <a:lnTo>
                      <a:pt x="132" y="434"/>
                    </a:lnTo>
                    <a:lnTo>
                      <a:pt x="114" y="423"/>
                    </a:lnTo>
                    <a:lnTo>
                      <a:pt x="96" y="410"/>
                    </a:lnTo>
                    <a:lnTo>
                      <a:pt x="80" y="396"/>
                    </a:lnTo>
                    <a:lnTo>
                      <a:pt x="66" y="380"/>
                    </a:lnTo>
                    <a:lnTo>
                      <a:pt x="53" y="363"/>
                    </a:lnTo>
                    <a:lnTo>
                      <a:pt x="41" y="345"/>
                    </a:lnTo>
                    <a:lnTo>
                      <a:pt x="33" y="325"/>
                    </a:lnTo>
                    <a:lnTo>
                      <a:pt x="25" y="305"/>
                    </a:lnTo>
                    <a:lnTo>
                      <a:pt x="19" y="283"/>
                    </a:lnTo>
                    <a:lnTo>
                      <a:pt x="15" y="260"/>
                    </a:lnTo>
                    <a:lnTo>
                      <a:pt x="14" y="238"/>
                    </a:lnTo>
                    <a:lnTo>
                      <a:pt x="14" y="238"/>
                    </a:lnTo>
                    <a:lnTo>
                      <a:pt x="15" y="215"/>
                    </a:lnTo>
                    <a:lnTo>
                      <a:pt x="19" y="193"/>
                    </a:lnTo>
                    <a:lnTo>
                      <a:pt x="25" y="172"/>
                    </a:lnTo>
                    <a:lnTo>
                      <a:pt x="33" y="151"/>
                    </a:lnTo>
                    <a:lnTo>
                      <a:pt x="41" y="132"/>
                    </a:lnTo>
                    <a:lnTo>
                      <a:pt x="53" y="113"/>
                    </a:lnTo>
                    <a:lnTo>
                      <a:pt x="66" y="96"/>
                    </a:lnTo>
                    <a:lnTo>
                      <a:pt x="80" y="80"/>
                    </a:lnTo>
                    <a:lnTo>
                      <a:pt x="96" y="66"/>
                    </a:lnTo>
                    <a:lnTo>
                      <a:pt x="114" y="53"/>
                    </a:lnTo>
                    <a:lnTo>
                      <a:pt x="132" y="41"/>
                    </a:lnTo>
                    <a:lnTo>
                      <a:pt x="152" y="32"/>
                    </a:lnTo>
                    <a:lnTo>
                      <a:pt x="172" y="25"/>
                    </a:lnTo>
                    <a:lnTo>
                      <a:pt x="194" y="20"/>
                    </a:lnTo>
                    <a:lnTo>
                      <a:pt x="215" y="15"/>
                    </a:lnTo>
                    <a:lnTo>
                      <a:pt x="238" y="14"/>
                    </a:lnTo>
                    <a:lnTo>
                      <a:pt x="238" y="14"/>
                    </a:lnTo>
                    <a:lnTo>
                      <a:pt x="261" y="15"/>
                    </a:lnTo>
                    <a:lnTo>
                      <a:pt x="283" y="20"/>
                    </a:lnTo>
                    <a:lnTo>
                      <a:pt x="305" y="25"/>
                    </a:lnTo>
                    <a:lnTo>
                      <a:pt x="325" y="32"/>
                    </a:lnTo>
                    <a:lnTo>
                      <a:pt x="345" y="41"/>
                    </a:lnTo>
                    <a:lnTo>
                      <a:pt x="363" y="53"/>
                    </a:lnTo>
                    <a:lnTo>
                      <a:pt x="381" y="66"/>
                    </a:lnTo>
                    <a:lnTo>
                      <a:pt x="396" y="80"/>
                    </a:lnTo>
                    <a:lnTo>
                      <a:pt x="411" y="96"/>
                    </a:lnTo>
                    <a:lnTo>
                      <a:pt x="424" y="113"/>
                    </a:lnTo>
                    <a:lnTo>
                      <a:pt x="435" y="132"/>
                    </a:lnTo>
                    <a:lnTo>
                      <a:pt x="444" y="151"/>
                    </a:lnTo>
                    <a:lnTo>
                      <a:pt x="452" y="172"/>
                    </a:lnTo>
                    <a:lnTo>
                      <a:pt x="457" y="193"/>
                    </a:lnTo>
                    <a:lnTo>
                      <a:pt x="460" y="215"/>
                    </a:lnTo>
                    <a:lnTo>
                      <a:pt x="462" y="238"/>
                    </a:lnTo>
                    <a:lnTo>
                      <a:pt x="462" y="238"/>
                    </a:lnTo>
                    <a:lnTo>
                      <a:pt x="460" y="260"/>
                    </a:lnTo>
                    <a:lnTo>
                      <a:pt x="457" y="283"/>
                    </a:lnTo>
                    <a:lnTo>
                      <a:pt x="452" y="305"/>
                    </a:lnTo>
                    <a:lnTo>
                      <a:pt x="444" y="325"/>
                    </a:lnTo>
                    <a:lnTo>
                      <a:pt x="435" y="345"/>
                    </a:lnTo>
                    <a:lnTo>
                      <a:pt x="424" y="363"/>
                    </a:lnTo>
                    <a:lnTo>
                      <a:pt x="411" y="380"/>
                    </a:lnTo>
                    <a:lnTo>
                      <a:pt x="396" y="396"/>
                    </a:lnTo>
                    <a:lnTo>
                      <a:pt x="381" y="410"/>
                    </a:lnTo>
                    <a:lnTo>
                      <a:pt x="363" y="423"/>
                    </a:lnTo>
                    <a:lnTo>
                      <a:pt x="345" y="434"/>
                    </a:lnTo>
                    <a:lnTo>
                      <a:pt x="325" y="444"/>
                    </a:lnTo>
                    <a:lnTo>
                      <a:pt x="305" y="452"/>
                    </a:lnTo>
                    <a:lnTo>
                      <a:pt x="283" y="457"/>
                    </a:lnTo>
                    <a:lnTo>
                      <a:pt x="261" y="460"/>
                    </a:lnTo>
                    <a:lnTo>
                      <a:pt x="238" y="461"/>
                    </a:lnTo>
                    <a:lnTo>
                      <a:pt x="238" y="4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60" name="Freeform 178"/>
              <p:cNvSpPr>
                <a:spLocks noEditPoints="1"/>
              </p:cNvSpPr>
              <p:nvPr/>
            </p:nvSpPr>
            <p:spPr bwMode="auto">
              <a:xfrm>
                <a:off x="5189538" y="4422775"/>
                <a:ext cx="654050" cy="655638"/>
              </a:xfrm>
              <a:custGeom>
                <a:avLst/>
                <a:gdLst>
                  <a:gd fmla="*/ 185 w 412" name="T0"/>
                  <a:gd fmla="*/ 1 h 413" name="T1"/>
                  <a:gd fmla="*/ 126 w 412" name="T2"/>
                  <a:gd fmla="*/ 17 h 413" name="T3"/>
                  <a:gd fmla="*/ 75 w 412" name="T4"/>
                  <a:gd fmla="*/ 48 h 413" name="T5"/>
                  <a:gd fmla="*/ 35 w 412" name="T6"/>
                  <a:gd fmla="*/ 92 h 413" name="T7"/>
                  <a:gd fmla="*/ 9 w 412" name="T8"/>
                  <a:gd fmla="*/ 146 h 413" name="T9"/>
                  <a:gd fmla="*/ 0 w 412" name="T10"/>
                  <a:gd fmla="*/ 207 h 413" name="T11"/>
                  <a:gd fmla="*/ 4 w 412" name="T12"/>
                  <a:gd fmla="*/ 249 h 413" name="T13"/>
                  <a:gd fmla="*/ 25 w 412" name="T14"/>
                  <a:gd fmla="*/ 305 h 413" name="T15"/>
                  <a:gd fmla="*/ 60 w 412" name="T16"/>
                  <a:gd fmla="*/ 352 h 413" name="T17"/>
                  <a:gd fmla="*/ 108 w 412" name="T18"/>
                  <a:gd fmla="*/ 388 h 413" name="T19"/>
                  <a:gd fmla="*/ 165 w 412" name="T20"/>
                  <a:gd fmla="*/ 409 h 413" name="T21"/>
                  <a:gd fmla="*/ 206 w 412" name="T22"/>
                  <a:gd fmla="*/ 413 h 413" name="T23"/>
                  <a:gd fmla="*/ 268 w 412" name="T24"/>
                  <a:gd fmla="*/ 404 h 413" name="T25"/>
                  <a:gd fmla="*/ 322 w 412" name="T26"/>
                  <a:gd fmla="*/ 378 h 413" name="T27"/>
                  <a:gd fmla="*/ 365 w 412" name="T28"/>
                  <a:gd fmla="*/ 338 h 413" name="T29"/>
                  <a:gd fmla="*/ 396 w 412" name="T30"/>
                  <a:gd fmla="*/ 288 h 413" name="T31"/>
                  <a:gd fmla="*/ 411 w 412" name="T32"/>
                  <a:gd fmla="*/ 228 h 413" name="T33"/>
                  <a:gd fmla="*/ 411 w 412" name="T34"/>
                  <a:gd fmla="*/ 186 h 413" name="T35"/>
                  <a:gd fmla="*/ 396 w 412" name="T36"/>
                  <a:gd fmla="*/ 127 h 413" name="T37"/>
                  <a:gd fmla="*/ 365 w 412" name="T38"/>
                  <a:gd fmla="*/ 76 h 413" name="T39"/>
                  <a:gd fmla="*/ 322 w 412" name="T40"/>
                  <a:gd fmla="*/ 36 h 413" name="T41"/>
                  <a:gd fmla="*/ 268 w 412" name="T42"/>
                  <a:gd fmla="*/ 10 h 413" name="T43"/>
                  <a:gd fmla="*/ 206 w 412" name="T44"/>
                  <a:gd fmla="*/ 0 h 413" name="T45"/>
                  <a:gd fmla="*/ 206 w 412" name="T46"/>
                  <a:gd fmla="*/ 399 h 413" name="T47"/>
                  <a:gd fmla="*/ 149 w 412" name="T48"/>
                  <a:gd fmla="*/ 390 h 413" name="T49"/>
                  <a:gd fmla="*/ 99 w 412" name="T50"/>
                  <a:gd fmla="*/ 367 h 413" name="T51"/>
                  <a:gd fmla="*/ 58 w 412" name="T52"/>
                  <a:gd fmla="*/ 329 h 413" name="T53"/>
                  <a:gd fmla="*/ 29 w 412" name="T54"/>
                  <a:gd fmla="*/ 281 h 413" name="T55"/>
                  <a:gd fmla="*/ 15 w 412" name="T56"/>
                  <a:gd fmla="*/ 226 h 413" name="T57"/>
                  <a:gd fmla="*/ 15 w 412" name="T58"/>
                  <a:gd fmla="*/ 187 h 413" name="T59"/>
                  <a:gd fmla="*/ 29 w 412" name="T60"/>
                  <a:gd fmla="*/ 132 h 413" name="T61"/>
                  <a:gd fmla="*/ 58 w 412" name="T62"/>
                  <a:gd fmla="*/ 85 h 413" name="T63"/>
                  <a:gd fmla="*/ 99 w 412" name="T64"/>
                  <a:gd fmla="*/ 48 h 413" name="T65"/>
                  <a:gd fmla="*/ 149 w 412" name="T66"/>
                  <a:gd fmla="*/ 24 h 413" name="T67"/>
                  <a:gd fmla="*/ 206 w 412" name="T68"/>
                  <a:gd fmla="*/ 16 h 413" name="T69"/>
                  <a:gd fmla="*/ 245 w 412" name="T70"/>
                  <a:gd fmla="*/ 19 h 413" name="T71"/>
                  <a:gd fmla="*/ 298 w 412" name="T72"/>
                  <a:gd fmla="*/ 38 h 413" name="T73"/>
                  <a:gd fmla="*/ 342 w 412" name="T74"/>
                  <a:gd fmla="*/ 72 h 413" name="T75"/>
                  <a:gd fmla="*/ 374 w 412" name="T76"/>
                  <a:gd fmla="*/ 116 h 413" name="T77"/>
                  <a:gd fmla="*/ 394 w 412" name="T78"/>
                  <a:gd fmla="*/ 169 h 413" name="T79"/>
                  <a:gd fmla="*/ 398 w 412" name="T80"/>
                  <a:gd fmla="*/ 207 h 413" name="T81"/>
                  <a:gd fmla="*/ 390 w 412" name="T82"/>
                  <a:gd fmla="*/ 264 h 413" name="T83"/>
                  <a:gd fmla="*/ 366 w 412" name="T84"/>
                  <a:gd fmla="*/ 315 h 413" name="T85"/>
                  <a:gd fmla="*/ 328 w 412" name="T86"/>
                  <a:gd fmla="*/ 355 h 413" name="T87"/>
                  <a:gd fmla="*/ 280 w 412" name="T88"/>
                  <a:gd fmla="*/ 384 h 413" name="T89"/>
                  <a:gd fmla="*/ 225 w 412" name="T90"/>
                  <a:gd fmla="*/ 398 h 413" name="T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b="b" l="0" r="r" t="0"/>
                <a:pathLst>
                  <a:path h="413" w="412">
                    <a:moveTo>
                      <a:pt x="206" y="0"/>
                    </a:moveTo>
                    <a:lnTo>
                      <a:pt x="206" y="0"/>
                    </a:lnTo>
                    <a:lnTo>
                      <a:pt x="185" y="1"/>
                    </a:lnTo>
                    <a:lnTo>
                      <a:pt x="165" y="5"/>
                    </a:lnTo>
                    <a:lnTo>
                      <a:pt x="144" y="10"/>
                    </a:lnTo>
                    <a:lnTo>
                      <a:pt x="126" y="17"/>
                    </a:lnTo>
                    <a:lnTo>
                      <a:pt x="108" y="26"/>
                    </a:lnTo>
                    <a:lnTo>
                      <a:pt x="91" y="36"/>
                    </a:lnTo>
                    <a:lnTo>
                      <a:pt x="75" y="48"/>
                    </a:lnTo>
                    <a:lnTo>
                      <a:pt x="60" y="61"/>
                    </a:lnTo>
                    <a:lnTo>
                      <a:pt x="47" y="76"/>
                    </a:lnTo>
                    <a:lnTo>
                      <a:pt x="35" y="92"/>
                    </a:lnTo>
                    <a:lnTo>
                      <a:pt x="25" y="108"/>
                    </a:lnTo>
                    <a:lnTo>
                      <a:pt x="16" y="127"/>
                    </a:lnTo>
                    <a:lnTo>
                      <a:pt x="9" y="146"/>
                    </a:lnTo>
                    <a:lnTo>
                      <a:pt x="4" y="166"/>
                    </a:lnTo>
                    <a:lnTo>
                      <a:pt x="1" y="186"/>
                    </a:lnTo>
                    <a:lnTo>
                      <a:pt x="0" y="207"/>
                    </a:lnTo>
                    <a:lnTo>
                      <a:pt x="0" y="207"/>
                    </a:lnTo>
                    <a:lnTo>
                      <a:pt x="1" y="228"/>
                    </a:lnTo>
                    <a:lnTo>
                      <a:pt x="4" y="249"/>
                    </a:lnTo>
                    <a:lnTo>
                      <a:pt x="9" y="268"/>
                    </a:lnTo>
                    <a:lnTo>
                      <a:pt x="16" y="288"/>
                    </a:lnTo>
                    <a:lnTo>
                      <a:pt x="25" y="305"/>
                    </a:lnTo>
                    <a:lnTo>
                      <a:pt x="35" y="322"/>
                    </a:lnTo>
                    <a:lnTo>
                      <a:pt x="47" y="338"/>
                    </a:lnTo>
                    <a:lnTo>
                      <a:pt x="60" y="352"/>
                    </a:lnTo>
                    <a:lnTo>
                      <a:pt x="75" y="367"/>
                    </a:lnTo>
                    <a:lnTo>
                      <a:pt x="91" y="378"/>
                    </a:lnTo>
                    <a:lnTo>
                      <a:pt x="108" y="388"/>
                    </a:lnTo>
                    <a:lnTo>
                      <a:pt x="126" y="397"/>
                    </a:lnTo>
                    <a:lnTo>
                      <a:pt x="144" y="404"/>
                    </a:lnTo>
                    <a:lnTo>
                      <a:pt x="165" y="409"/>
                    </a:lnTo>
                    <a:lnTo>
                      <a:pt x="185" y="412"/>
                    </a:lnTo>
                    <a:lnTo>
                      <a:pt x="206" y="413"/>
                    </a:lnTo>
                    <a:lnTo>
                      <a:pt x="206" y="413"/>
                    </a:lnTo>
                    <a:lnTo>
                      <a:pt x="228" y="412"/>
                    </a:lnTo>
                    <a:lnTo>
                      <a:pt x="248" y="409"/>
                    </a:lnTo>
                    <a:lnTo>
                      <a:pt x="268" y="404"/>
                    </a:lnTo>
                    <a:lnTo>
                      <a:pt x="286" y="397"/>
                    </a:lnTo>
                    <a:lnTo>
                      <a:pt x="304" y="388"/>
                    </a:lnTo>
                    <a:lnTo>
                      <a:pt x="322" y="378"/>
                    </a:lnTo>
                    <a:lnTo>
                      <a:pt x="337" y="367"/>
                    </a:lnTo>
                    <a:lnTo>
                      <a:pt x="352" y="352"/>
                    </a:lnTo>
                    <a:lnTo>
                      <a:pt x="365" y="338"/>
                    </a:lnTo>
                    <a:lnTo>
                      <a:pt x="377" y="322"/>
                    </a:lnTo>
                    <a:lnTo>
                      <a:pt x="387" y="305"/>
                    </a:lnTo>
                    <a:lnTo>
                      <a:pt x="396" y="288"/>
                    </a:lnTo>
                    <a:lnTo>
                      <a:pt x="403" y="268"/>
                    </a:lnTo>
                    <a:lnTo>
                      <a:pt x="408" y="249"/>
                    </a:lnTo>
                    <a:lnTo>
                      <a:pt x="411" y="228"/>
                    </a:lnTo>
                    <a:lnTo>
                      <a:pt x="412" y="207"/>
                    </a:lnTo>
                    <a:lnTo>
                      <a:pt x="412" y="207"/>
                    </a:lnTo>
                    <a:lnTo>
                      <a:pt x="411" y="186"/>
                    </a:lnTo>
                    <a:lnTo>
                      <a:pt x="408" y="166"/>
                    </a:lnTo>
                    <a:lnTo>
                      <a:pt x="403" y="146"/>
                    </a:lnTo>
                    <a:lnTo>
                      <a:pt x="396" y="127"/>
                    </a:lnTo>
                    <a:lnTo>
                      <a:pt x="387" y="108"/>
                    </a:lnTo>
                    <a:lnTo>
                      <a:pt x="377" y="92"/>
                    </a:lnTo>
                    <a:lnTo>
                      <a:pt x="365" y="76"/>
                    </a:lnTo>
                    <a:lnTo>
                      <a:pt x="352" y="61"/>
                    </a:lnTo>
                    <a:lnTo>
                      <a:pt x="337" y="48"/>
                    </a:lnTo>
                    <a:lnTo>
                      <a:pt x="322" y="36"/>
                    </a:lnTo>
                    <a:lnTo>
                      <a:pt x="304" y="26"/>
                    </a:lnTo>
                    <a:lnTo>
                      <a:pt x="286" y="17"/>
                    </a:lnTo>
                    <a:lnTo>
                      <a:pt x="268" y="10"/>
                    </a:lnTo>
                    <a:lnTo>
                      <a:pt x="248" y="5"/>
                    </a:lnTo>
                    <a:lnTo>
                      <a:pt x="228" y="1"/>
                    </a:lnTo>
                    <a:lnTo>
                      <a:pt x="206" y="0"/>
                    </a:lnTo>
                    <a:lnTo>
                      <a:pt x="206" y="0"/>
                    </a:lnTo>
                    <a:close/>
                    <a:moveTo>
                      <a:pt x="206" y="399"/>
                    </a:moveTo>
                    <a:lnTo>
                      <a:pt x="206" y="399"/>
                    </a:lnTo>
                    <a:lnTo>
                      <a:pt x="187" y="398"/>
                    </a:lnTo>
                    <a:lnTo>
                      <a:pt x="167" y="395"/>
                    </a:lnTo>
                    <a:lnTo>
                      <a:pt x="149" y="390"/>
                    </a:lnTo>
                    <a:lnTo>
                      <a:pt x="131" y="384"/>
                    </a:lnTo>
                    <a:lnTo>
                      <a:pt x="114" y="376"/>
                    </a:lnTo>
                    <a:lnTo>
                      <a:pt x="99" y="367"/>
                    </a:lnTo>
                    <a:lnTo>
                      <a:pt x="84" y="355"/>
                    </a:lnTo>
                    <a:lnTo>
                      <a:pt x="71" y="343"/>
                    </a:lnTo>
                    <a:lnTo>
                      <a:pt x="58" y="329"/>
                    </a:lnTo>
                    <a:lnTo>
                      <a:pt x="47" y="315"/>
                    </a:lnTo>
                    <a:lnTo>
                      <a:pt x="37" y="298"/>
                    </a:lnTo>
                    <a:lnTo>
                      <a:pt x="29" y="281"/>
                    </a:lnTo>
                    <a:lnTo>
                      <a:pt x="22" y="264"/>
                    </a:lnTo>
                    <a:lnTo>
                      <a:pt x="18" y="246"/>
                    </a:lnTo>
                    <a:lnTo>
                      <a:pt x="15" y="226"/>
                    </a:lnTo>
                    <a:lnTo>
                      <a:pt x="14" y="207"/>
                    </a:lnTo>
                    <a:lnTo>
                      <a:pt x="14" y="207"/>
                    </a:lnTo>
                    <a:lnTo>
                      <a:pt x="15" y="187"/>
                    </a:lnTo>
                    <a:lnTo>
                      <a:pt x="18" y="169"/>
                    </a:lnTo>
                    <a:lnTo>
                      <a:pt x="22" y="151"/>
                    </a:lnTo>
                    <a:lnTo>
                      <a:pt x="29" y="132"/>
                    </a:lnTo>
                    <a:lnTo>
                      <a:pt x="37" y="116"/>
                    </a:lnTo>
                    <a:lnTo>
                      <a:pt x="47" y="100"/>
                    </a:lnTo>
                    <a:lnTo>
                      <a:pt x="58" y="85"/>
                    </a:lnTo>
                    <a:lnTo>
                      <a:pt x="71" y="72"/>
                    </a:lnTo>
                    <a:lnTo>
                      <a:pt x="84" y="59"/>
                    </a:lnTo>
                    <a:lnTo>
                      <a:pt x="99" y="48"/>
                    </a:lnTo>
                    <a:lnTo>
                      <a:pt x="114" y="38"/>
                    </a:lnTo>
                    <a:lnTo>
                      <a:pt x="131" y="31"/>
                    </a:lnTo>
                    <a:lnTo>
                      <a:pt x="149" y="24"/>
                    </a:lnTo>
                    <a:lnTo>
                      <a:pt x="167" y="19"/>
                    </a:lnTo>
                    <a:lnTo>
                      <a:pt x="187" y="16"/>
                    </a:lnTo>
                    <a:lnTo>
                      <a:pt x="206" y="16"/>
                    </a:lnTo>
                    <a:lnTo>
                      <a:pt x="206" y="16"/>
                    </a:lnTo>
                    <a:lnTo>
                      <a:pt x="225" y="16"/>
                    </a:lnTo>
                    <a:lnTo>
                      <a:pt x="245" y="19"/>
                    </a:lnTo>
                    <a:lnTo>
                      <a:pt x="263" y="24"/>
                    </a:lnTo>
                    <a:lnTo>
                      <a:pt x="280" y="31"/>
                    </a:lnTo>
                    <a:lnTo>
                      <a:pt x="298" y="38"/>
                    </a:lnTo>
                    <a:lnTo>
                      <a:pt x="313" y="48"/>
                    </a:lnTo>
                    <a:lnTo>
                      <a:pt x="328" y="59"/>
                    </a:lnTo>
                    <a:lnTo>
                      <a:pt x="342" y="72"/>
                    </a:lnTo>
                    <a:lnTo>
                      <a:pt x="354" y="85"/>
                    </a:lnTo>
                    <a:lnTo>
                      <a:pt x="366" y="100"/>
                    </a:lnTo>
                    <a:lnTo>
                      <a:pt x="374" y="116"/>
                    </a:lnTo>
                    <a:lnTo>
                      <a:pt x="383" y="132"/>
                    </a:lnTo>
                    <a:lnTo>
                      <a:pt x="390" y="151"/>
                    </a:lnTo>
                    <a:lnTo>
                      <a:pt x="394" y="169"/>
                    </a:lnTo>
                    <a:lnTo>
                      <a:pt x="397" y="187"/>
                    </a:lnTo>
                    <a:lnTo>
                      <a:pt x="398" y="207"/>
                    </a:lnTo>
                    <a:lnTo>
                      <a:pt x="398" y="207"/>
                    </a:lnTo>
                    <a:lnTo>
                      <a:pt x="397" y="226"/>
                    </a:lnTo>
                    <a:lnTo>
                      <a:pt x="394" y="246"/>
                    </a:lnTo>
                    <a:lnTo>
                      <a:pt x="390" y="264"/>
                    </a:lnTo>
                    <a:lnTo>
                      <a:pt x="383" y="281"/>
                    </a:lnTo>
                    <a:lnTo>
                      <a:pt x="374" y="298"/>
                    </a:lnTo>
                    <a:lnTo>
                      <a:pt x="366" y="315"/>
                    </a:lnTo>
                    <a:lnTo>
                      <a:pt x="354" y="329"/>
                    </a:lnTo>
                    <a:lnTo>
                      <a:pt x="342" y="343"/>
                    </a:lnTo>
                    <a:lnTo>
                      <a:pt x="328" y="355"/>
                    </a:lnTo>
                    <a:lnTo>
                      <a:pt x="313" y="367"/>
                    </a:lnTo>
                    <a:lnTo>
                      <a:pt x="298" y="376"/>
                    </a:lnTo>
                    <a:lnTo>
                      <a:pt x="280" y="384"/>
                    </a:lnTo>
                    <a:lnTo>
                      <a:pt x="263" y="390"/>
                    </a:lnTo>
                    <a:lnTo>
                      <a:pt x="245" y="395"/>
                    </a:lnTo>
                    <a:lnTo>
                      <a:pt x="225" y="398"/>
                    </a:lnTo>
                    <a:lnTo>
                      <a:pt x="206" y="399"/>
                    </a:lnTo>
                    <a:lnTo>
                      <a:pt x="206" y="39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61" name="Rectangle 179"/>
              <p:cNvSpPr>
                <a:spLocks noChangeArrowheads="1"/>
              </p:cNvSpPr>
              <p:nvPr/>
            </p:nvSpPr>
            <p:spPr bwMode="auto">
              <a:xfrm>
                <a:off x="5505450" y="4470400"/>
                <a:ext cx="23813" cy="571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62" name="Freeform 180"/>
              <p:cNvSpPr>
                <a:spLocks/>
              </p:cNvSpPr>
              <p:nvPr/>
            </p:nvSpPr>
            <p:spPr bwMode="auto">
              <a:xfrm>
                <a:off x="5365750" y="4502150"/>
                <a:ext cx="49213" cy="61913"/>
              </a:xfrm>
              <a:custGeom>
                <a:avLst/>
                <a:gdLst>
                  <a:gd fmla="*/ 31 w 31" name="T0"/>
                  <a:gd fmla="*/ 31 h 39" name="T1"/>
                  <a:gd fmla="*/ 13 w 31" name="T2"/>
                  <a:gd fmla="*/ 0 h 39" name="T3"/>
                  <a:gd fmla="*/ 0 w 31" name="T4"/>
                  <a:gd fmla="*/ 7 h 39" name="T5"/>
                  <a:gd fmla="*/ 18 w 31" name="T6"/>
                  <a:gd fmla="*/ 39 h 39" name="T7"/>
                  <a:gd fmla="*/ 31 w 31" name="T8"/>
                  <a:gd fmla="*/ 31 h 39" name="T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9" w="31">
                    <a:moveTo>
                      <a:pt x="31" y="31"/>
                    </a:moveTo>
                    <a:lnTo>
                      <a:pt x="13" y="0"/>
                    </a:lnTo>
                    <a:lnTo>
                      <a:pt x="0" y="7"/>
                    </a:lnTo>
                    <a:lnTo>
                      <a:pt x="18" y="39"/>
                    </a:lnTo>
                    <a:lnTo>
                      <a:pt x="31" y="3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63" name="Freeform 181"/>
              <p:cNvSpPr>
                <a:spLocks/>
              </p:cNvSpPr>
              <p:nvPr/>
            </p:nvSpPr>
            <p:spPr bwMode="auto">
              <a:xfrm>
                <a:off x="5265738" y="4600575"/>
                <a:ext cx="63500" cy="49213"/>
              </a:xfrm>
              <a:custGeom>
                <a:avLst/>
                <a:gdLst>
                  <a:gd fmla="*/ 0 w 40" name="T0"/>
                  <a:gd fmla="*/ 13 h 31" name="T1"/>
                  <a:gd fmla="*/ 33 w 40" name="T2"/>
                  <a:gd fmla="*/ 31 h 31" name="T3"/>
                  <a:gd fmla="*/ 40 w 40" name="T4"/>
                  <a:gd fmla="*/ 19 h 31" name="T5"/>
                  <a:gd fmla="*/ 8 w 40" name="T6"/>
                  <a:gd fmla="*/ 0 h 31" name="T7"/>
                  <a:gd fmla="*/ 0 w 40" name="T8"/>
                  <a:gd fmla="*/ 13 h 31" name="T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1" w="40">
                    <a:moveTo>
                      <a:pt x="0" y="13"/>
                    </a:moveTo>
                    <a:lnTo>
                      <a:pt x="33" y="31"/>
                    </a:lnTo>
                    <a:lnTo>
                      <a:pt x="40" y="19"/>
                    </a:lnTo>
                    <a:lnTo>
                      <a:pt x="8" y="0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64" name="Rectangle 182"/>
              <p:cNvSpPr>
                <a:spLocks noChangeArrowheads="1"/>
              </p:cNvSpPr>
              <p:nvPr/>
            </p:nvSpPr>
            <p:spPr bwMode="auto">
              <a:xfrm>
                <a:off x="5235575" y="4740275"/>
                <a:ext cx="58738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65" name="Freeform 183"/>
              <p:cNvSpPr>
                <a:spLocks/>
              </p:cNvSpPr>
              <p:nvPr/>
            </p:nvSpPr>
            <p:spPr bwMode="auto">
              <a:xfrm>
                <a:off x="5265738" y="4852988"/>
                <a:ext cx="63500" cy="49213"/>
              </a:xfrm>
              <a:custGeom>
                <a:avLst/>
                <a:gdLst>
                  <a:gd fmla="*/ 0 w 40" name="T0"/>
                  <a:gd fmla="*/ 19 h 31" name="T1"/>
                  <a:gd fmla="*/ 8 w 40" name="T2"/>
                  <a:gd fmla="*/ 31 h 31" name="T3"/>
                  <a:gd fmla="*/ 40 w 40" name="T4"/>
                  <a:gd fmla="*/ 12 h 31" name="T5"/>
                  <a:gd fmla="*/ 33 w 40" name="T6"/>
                  <a:gd fmla="*/ 0 h 31" name="T7"/>
                  <a:gd fmla="*/ 0 w 40" name="T8"/>
                  <a:gd fmla="*/ 19 h 31" name="T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1" w="40">
                    <a:moveTo>
                      <a:pt x="0" y="19"/>
                    </a:moveTo>
                    <a:lnTo>
                      <a:pt x="8" y="31"/>
                    </a:lnTo>
                    <a:lnTo>
                      <a:pt x="40" y="12"/>
                    </a:lnTo>
                    <a:lnTo>
                      <a:pt x="33" y="0"/>
                    </a:lnTo>
                    <a:lnTo>
                      <a:pt x="0" y="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66" name="Freeform 184"/>
              <p:cNvSpPr>
                <a:spLocks/>
              </p:cNvSpPr>
              <p:nvPr/>
            </p:nvSpPr>
            <p:spPr bwMode="auto">
              <a:xfrm>
                <a:off x="5365750" y="4938713"/>
                <a:ext cx="49213" cy="61913"/>
              </a:xfrm>
              <a:custGeom>
                <a:avLst/>
                <a:gdLst>
                  <a:gd fmla="*/ 0 w 31" name="T0"/>
                  <a:gd fmla="*/ 32 h 39" name="T1"/>
                  <a:gd fmla="*/ 13 w 31" name="T2"/>
                  <a:gd fmla="*/ 39 h 39" name="T3"/>
                  <a:gd fmla="*/ 31 w 31" name="T4"/>
                  <a:gd fmla="*/ 7 h 39" name="T5"/>
                  <a:gd fmla="*/ 18 w 31" name="T6"/>
                  <a:gd fmla="*/ 0 h 39" name="T7"/>
                  <a:gd fmla="*/ 0 w 31" name="T8"/>
                  <a:gd fmla="*/ 32 h 39" name="T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9" w="31">
                    <a:moveTo>
                      <a:pt x="0" y="32"/>
                    </a:moveTo>
                    <a:lnTo>
                      <a:pt x="13" y="39"/>
                    </a:lnTo>
                    <a:lnTo>
                      <a:pt x="31" y="7"/>
                    </a:lnTo>
                    <a:lnTo>
                      <a:pt x="18" y="0"/>
                    </a:lnTo>
                    <a:lnTo>
                      <a:pt x="0" y="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67" name="Rectangle 185"/>
              <p:cNvSpPr>
                <a:spLocks noChangeArrowheads="1"/>
              </p:cNvSpPr>
              <p:nvPr/>
            </p:nvSpPr>
            <p:spPr bwMode="auto">
              <a:xfrm>
                <a:off x="5505450" y="4975225"/>
                <a:ext cx="23813" cy="58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68" name="Freeform 186"/>
              <p:cNvSpPr>
                <a:spLocks/>
              </p:cNvSpPr>
              <p:nvPr/>
            </p:nvSpPr>
            <p:spPr bwMode="auto">
              <a:xfrm>
                <a:off x="5619750" y="4938713"/>
                <a:ext cx="47625" cy="61913"/>
              </a:xfrm>
              <a:custGeom>
                <a:avLst/>
                <a:gdLst>
                  <a:gd fmla="*/ 0 w 30" name="T0"/>
                  <a:gd fmla="*/ 7 h 39" name="T1"/>
                  <a:gd fmla="*/ 18 w 30" name="T2"/>
                  <a:gd fmla="*/ 39 h 39" name="T3"/>
                  <a:gd fmla="*/ 30 w 30" name="T4"/>
                  <a:gd fmla="*/ 32 h 39" name="T5"/>
                  <a:gd fmla="*/ 12 w 30" name="T6"/>
                  <a:gd fmla="*/ 0 h 39" name="T7"/>
                  <a:gd fmla="*/ 0 w 30" name="T8"/>
                  <a:gd fmla="*/ 7 h 39" name="T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9" w="30">
                    <a:moveTo>
                      <a:pt x="0" y="7"/>
                    </a:moveTo>
                    <a:lnTo>
                      <a:pt x="18" y="39"/>
                    </a:lnTo>
                    <a:lnTo>
                      <a:pt x="30" y="32"/>
                    </a:lnTo>
                    <a:lnTo>
                      <a:pt x="12" y="0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69" name="Freeform 187"/>
              <p:cNvSpPr>
                <a:spLocks/>
              </p:cNvSpPr>
              <p:nvPr/>
            </p:nvSpPr>
            <p:spPr bwMode="auto">
              <a:xfrm>
                <a:off x="5705475" y="4852988"/>
                <a:ext cx="61913" cy="49213"/>
              </a:xfrm>
              <a:custGeom>
                <a:avLst/>
                <a:gdLst>
                  <a:gd fmla="*/ 0 w 39" name="T0"/>
                  <a:gd fmla="*/ 12 h 31" name="T1"/>
                  <a:gd fmla="*/ 31 w 39" name="T2"/>
                  <a:gd fmla="*/ 31 h 31" name="T3"/>
                  <a:gd fmla="*/ 39 w 39" name="T4"/>
                  <a:gd fmla="*/ 19 h 31" name="T5"/>
                  <a:gd fmla="*/ 6 w 39" name="T6"/>
                  <a:gd fmla="*/ 0 h 31" name="T7"/>
                  <a:gd fmla="*/ 0 w 39" name="T8"/>
                  <a:gd fmla="*/ 12 h 31" name="T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1" w="39">
                    <a:moveTo>
                      <a:pt x="0" y="12"/>
                    </a:moveTo>
                    <a:lnTo>
                      <a:pt x="31" y="31"/>
                    </a:lnTo>
                    <a:lnTo>
                      <a:pt x="39" y="19"/>
                    </a:lnTo>
                    <a:lnTo>
                      <a:pt x="6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70" name="Rectangle 188"/>
              <p:cNvSpPr>
                <a:spLocks noChangeArrowheads="1"/>
              </p:cNvSpPr>
              <p:nvPr/>
            </p:nvSpPr>
            <p:spPr bwMode="auto">
              <a:xfrm>
                <a:off x="5738813" y="4740275"/>
                <a:ext cx="60325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71" name="Freeform 189"/>
              <p:cNvSpPr>
                <a:spLocks/>
              </p:cNvSpPr>
              <p:nvPr/>
            </p:nvSpPr>
            <p:spPr bwMode="auto">
              <a:xfrm>
                <a:off x="5705475" y="4600575"/>
                <a:ext cx="61913" cy="49213"/>
              </a:xfrm>
              <a:custGeom>
                <a:avLst/>
                <a:gdLst>
                  <a:gd fmla="*/ 39 w 39" name="T0"/>
                  <a:gd fmla="*/ 13 h 31" name="T1"/>
                  <a:gd fmla="*/ 31 w 39" name="T2"/>
                  <a:gd fmla="*/ 0 h 31" name="T3"/>
                  <a:gd fmla="*/ 0 w 39" name="T4"/>
                  <a:gd fmla="*/ 19 h 31" name="T5"/>
                  <a:gd fmla="*/ 6 w 39" name="T6"/>
                  <a:gd fmla="*/ 31 h 31" name="T7"/>
                  <a:gd fmla="*/ 39 w 39" name="T8"/>
                  <a:gd fmla="*/ 13 h 31" name="T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1" w="39">
                    <a:moveTo>
                      <a:pt x="39" y="13"/>
                    </a:moveTo>
                    <a:lnTo>
                      <a:pt x="31" y="0"/>
                    </a:lnTo>
                    <a:lnTo>
                      <a:pt x="0" y="19"/>
                    </a:lnTo>
                    <a:lnTo>
                      <a:pt x="6" y="31"/>
                    </a:lnTo>
                    <a:lnTo>
                      <a:pt x="39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72" name="Freeform 190"/>
              <p:cNvSpPr>
                <a:spLocks/>
              </p:cNvSpPr>
              <p:nvPr/>
            </p:nvSpPr>
            <p:spPr bwMode="auto">
              <a:xfrm>
                <a:off x="5619750" y="4502150"/>
                <a:ext cx="47625" cy="61913"/>
              </a:xfrm>
              <a:custGeom>
                <a:avLst/>
                <a:gdLst>
                  <a:gd fmla="*/ 30 w 30" name="T0"/>
                  <a:gd fmla="*/ 7 h 39" name="T1"/>
                  <a:gd fmla="*/ 18 w 30" name="T2"/>
                  <a:gd fmla="*/ 0 h 39" name="T3"/>
                  <a:gd fmla="*/ 0 w 30" name="T4"/>
                  <a:gd fmla="*/ 31 h 39" name="T5"/>
                  <a:gd fmla="*/ 12 w 30" name="T6"/>
                  <a:gd fmla="*/ 39 h 39" name="T7"/>
                  <a:gd fmla="*/ 30 w 30" name="T8"/>
                  <a:gd fmla="*/ 7 h 39" name="T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9" w="30">
                    <a:moveTo>
                      <a:pt x="30" y="7"/>
                    </a:moveTo>
                    <a:lnTo>
                      <a:pt x="18" y="0"/>
                    </a:lnTo>
                    <a:lnTo>
                      <a:pt x="0" y="31"/>
                    </a:lnTo>
                    <a:lnTo>
                      <a:pt x="12" y="39"/>
                    </a:lnTo>
                    <a:lnTo>
                      <a:pt x="30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  <p:sp>
            <p:nvSpPr>
              <p:cNvPr id="73" name="Freeform 191"/>
              <p:cNvSpPr>
                <a:spLocks noEditPoints="1"/>
              </p:cNvSpPr>
              <p:nvPr/>
            </p:nvSpPr>
            <p:spPr bwMode="auto">
              <a:xfrm>
                <a:off x="5373688" y="4592638"/>
                <a:ext cx="277813" cy="187325"/>
              </a:xfrm>
              <a:custGeom>
                <a:avLst/>
                <a:gdLst>
                  <a:gd fmla="*/ 175 w 175" name="T0"/>
                  <a:gd fmla="*/ 33 h 118" name="T1"/>
                  <a:gd fmla="*/ 167 w 175" name="T2"/>
                  <a:gd fmla="*/ 22 h 118" name="T3"/>
                  <a:gd fmla="*/ 98 w 175" name="T4"/>
                  <a:gd fmla="*/ 83 h 118" name="T5"/>
                  <a:gd fmla="*/ 98 w 175" name="T6"/>
                  <a:gd fmla="*/ 83 h 118" name="T7"/>
                  <a:gd fmla="*/ 94 w 175" name="T8"/>
                  <a:gd fmla="*/ 82 h 118" name="T9"/>
                  <a:gd fmla="*/ 90 w 175" name="T10"/>
                  <a:gd fmla="*/ 81 h 118" name="T11"/>
                  <a:gd fmla="*/ 90 w 175" name="T12"/>
                  <a:gd fmla="*/ 81 h 118" name="T13"/>
                  <a:gd fmla="*/ 85 w 175" name="T14"/>
                  <a:gd fmla="*/ 82 h 118" name="T15"/>
                  <a:gd fmla="*/ 11 w 175" name="T16"/>
                  <a:gd fmla="*/ 0 h 118" name="T17"/>
                  <a:gd fmla="*/ 0 w 175" name="T18"/>
                  <a:gd fmla="*/ 10 h 118" name="T19"/>
                  <a:gd fmla="*/ 74 w 175" name="T20"/>
                  <a:gd fmla="*/ 92 h 118" name="T21"/>
                  <a:gd fmla="*/ 74 w 175" name="T22"/>
                  <a:gd fmla="*/ 92 h 118" name="T23"/>
                  <a:gd fmla="*/ 73 w 175" name="T24"/>
                  <a:gd fmla="*/ 95 h 118" name="T25"/>
                  <a:gd fmla="*/ 72 w 175" name="T26"/>
                  <a:gd fmla="*/ 99 h 118" name="T27"/>
                  <a:gd fmla="*/ 72 w 175" name="T28"/>
                  <a:gd fmla="*/ 99 h 118" name="T29"/>
                  <a:gd fmla="*/ 72 w 175" name="T30"/>
                  <a:gd fmla="*/ 103 h 118" name="T31"/>
                  <a:gd fmla="*/ 73 w 175" name="T32"/>
                  <a:gd fmla="*/ 106 h 118" name="T33"/>
                  <a:gd fmla="*/ 75 w 175" name="T34"/>
                  <a:gd fmla="*/ 109 h 118" name="T35"/>
                  <a:gd fmla="*/ 77 w 175" name="T36"/>
                  <a:gd fmla="*/ 113 h 118" name="T37"/>
                  <a:gd fmla="*/ 77 w 175" name="T38"/>
                  <a:gd fmla="*/ 113 h 118" name="T39"/>
                  <a:gd fmla="*/ 79 w 175" name="T40"/>
                  <a:gd fmla="*/ 115 h 118" name="T41"/>
                  <a:gd fmla="*/ 82 w 175" name="T42"/>
                  <a:gd fmla="*/ 117 h 118" name="T43"/>
                  <a:gd fmla="*/ 87 w 175" name="T44"/>
                  <a:gd fmla="*/ 118 h 118" name="T45"/>
                  <a:gd fmla="*/ 90 w 175" name="T46"/>
                  <a:gd fmla="*/ 118 h 118" name="T47"/>
                  <a:gd fmla="*/ 90 w 175" name="T48"/>
                  <a:gd fmla="*/ 118 h 118" name="T49"/>
                  <a:gd fmla="*/ 96 w 175" name="T50"/>
                  <a:gd fmla="*/ 117 h 118" name="T51"/>
                  <a:gd fmla="*/ 102 w 175" name="T52"/>
                  <a:gd fmla="*/ 114 h 118" name="T53"/>
                  <a:gd fmla="*/ 102 w 175" name="T54"/>
                  <a:gd fmla="*/ 114 h 118" name="T55"/>
                  <a:gd fmla="*/ 106 w 175" name="T56"/>
                  <a:gd fmla="*/ 109 h 118" name="T57"/>
                  <a:gd fmla="*/ 107 w 175" name="T58"/>
                  <a:gd fmla="*/ 104 h 118" name="T59"/>
                  <a:gd fmla="*/ 108 w 175" name="T60"/>
                  <a:gd fmla="*/ 100 h 118" name="T61"/>
                  <a:gd fmla="*/ 107 w 175" name="T62"/>
                  <a:gd fmla="*/ 94 h 118" name="T63"/>
                  <a:gd fmla="*/ 175 w 175" name="T64"/>
                  <a:gd fmla="*/ 33 h 118" name="T65"/>
                  <a:gd fmla="*/ 93 w 175" name="T66"/>
                  <a:gd fmla="*/ 103 h 118" name="T67"/>
                  <a:gd fmla="*/ 93 w 175" name="T68"/>
                  <a:gd fmla="*/ 103 h 118" name="T69"/>
                  <a:gd fmla="*/ 91 w 175" name="T70"/>
                  <a:gd fmla="*/ 104 h 118" name="T71"/>
                  <a:gd fmla="*/ 90 w 175" name="T72"/>
                  <a:gd fmla="*/ 104 h 118" name="T73"/>
                  <a:gd fmla="*/ 90 w 175" name="T74"/>
                  <a:gd fmla="*/ 104 h 118" name="T75"/>
                  <a:gd fmla="*/ 89 w 175" name="T76"/>
                  <a:gd fmla="*/ 104 h 118" name="T77"/>
                  <a:gd fmla="*/ 87 w 175" name="T78"/>
                  <a:gd fmla="*/ 103 h 118" name="T79"/>
                  <a:gd fmla="*/ 87 w 175" name="T80"/>
                  <a:gd fmla="*/ 103 h 118" name="T81"/>
                  <a:gd fmla="*/ 86 w 175" name="T82"/>
                  <a:gd fmla="*/ 100 h 118" name="T83"/>
                  <a:gd fmla="*/ 86 w 175" name="T84"/>
                  <a:gd fmla="*/ 100 h 118" name="T85"/>
                  <a:gd fmla="*/ 88 w 175" name="T86"/>
                  <a:gd fmla="*/ 98 h 118" name="T87"/>
                  <a:gd fmla="*/ 88 w 175" name="T88"/>
                  <a:gd fmla="*/ 98 h 118" name="T89"/>
                  <a:gd fmla="*/ 89 w 175" name="T90"/>
                  <a:gd fmla="*/ 96 h 118" name="T91"/>
                  <a:gd fmla="*/ 90 w 175" name="T92"/>
                  <a:gd fmla="*/ 96 h 118" name="T93"/>
                  <a:gd fmla="*/ 90 w 175" name="T94"/>
                  <a:gd fmla="*/ 96 h 118" name="T95"/>
                  <a:gd fmla="*/ 91 w 175" name="T96"/>
                  <a:gd fmla="*/ 96 h 118" name="T97"/>
                  <a:gd fmla="*/ 93 w 175" name="T98"/>
                  <a:gd fmla="*/ 98 h 118" name="T99"/>
                  <a:gd fmla="*/ 93 w 175" name="T100"/>
                  <a:gd fmla="*/ 98 h 118" name="T101"/>
                  <a:gd fmla="*/ 94 w 175" name="T102"/>
                  <a:gd fmla="*/ 101 h 118" name="T103"/>
                  <a:gd fmla="*/ 93 w 175" name="T104"/>
                  <a:gd fmla="*/ 103 h 118" name="T105"/>
                  <a:gd fmla="*/ 93 w 175" name="T106"/>
                  <a:gd fmla="*/ 103 h 118" name="T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b="b" l="0" r="r" t="0"/>
                <a:pathLst>
                  <a:path h="118" w="175">
                    <a:moveTo>
                      <a:pt x="175" y="33"/>
                    </a:moveTo>
                    <a:lnTo>
                      <a:pt x="167" y="22"/>
                    </a:lnTo>
                    <a:lnTo>
                      <a:pt x="98" y="83"/>
                    </a:lnTo>
                    <a:lnTo>
                      <a:pt x="98" y="83"/>
                    </a:lnTo>
                    <a:lnTo>
                      <a:pt x="94" y="82"/>
                    </a:lnTo>
                    <a:lnTo>
                      <a:pt x="90" y="81"/>
                    </a:lnTo>
                    <a:lnTo>
                      <a:pt x="90" y="81"/>
                    </a:lnTo>
                    <a:lnTo>
                      <a:pt x="85" y="82"/>
                    </a:lnTo>
                    <a:lnTo>
                      <a:pt x="11" y="0"/>
                    </a:lnTo>
                    <a:lnTo>
                      <a:pt x="0" y="10"/>
                    </a:lnTo>
                    <a:lnTo>
                      <a:pt x="74" y="92"/>
                    </a:lnTo>
                    <a:lnTo>
                      <a:pt x="74" y="92"/>
                    </a:lnTo>
                    <a:lnTo>
                      <a:pt x="73" y="95"/>
                    </a:lnTo>
                    <a:lnTo>
                      <a:pt x="72" y="99"/>
                    </a:lnTo>
                    <a:lnTo>
                      <a:pt x="72" y="99"/>
                    </a:lnTo>
                    <a:lnTo>
                      <a:pt x="72" y="103"/>
                    </a:lnTo>
                    <a:lnTo>
                      <a:pt x="73" y="106"/>
                    </a:lnTo>
                    <a:lnTo>
                      <a:pt x="75" y="109"/>
                    </a:lnTo>
                    <a:lnTo>
                      <a:pt x="77" y="113"/>
                    </a:lnTo>
                    <a:lnTo>
                      <a:pt x="77" y="113"/>
                    </a:lnTo>
                    <a:lnTo>
                      <a:pt x="79" y="115"/>
                    </a:lnTo>
                    <a:lnTo>
                      <a:pt x="82" y="117"/>
                    </a:lnTo>
                    <a:lnTo>
                      <a:pt x="87" y="118"/>
                    </a:lnTo>
                    <a:lnTo>
                      <a:pt x="90" y="118"/>
                    </a:lnTo>
                    <a:lnTo>
                      <a:pt x="90" y="118"/>
                    </a:lnTo>
                    <a:lnTo>
                      <a:pt x="96" y="117"/>
                    </a:lnTo>
                    <a:lnTo>
                      <a:pt x="102" y="114"/>
                    </a:lnTo>
                    <a:lnTo>
                      <a:pt x="102" y="114"/>
                    </a:lnTo>
                    <a:lnTo>
                      <a:pt x="106" y="109"/>
                    </a:lnTo>
                    <a:lnTo>
                      <a:pt x="107" y="104"/>
                    </a:lnTo>
                    <a:lnTo>
                      <a:pt x="108" y="100"/>
                    </a:lnTo>
                    <a:lnTo>
                      <a:pt x="107" y="94"/>
                    </a:lnTo>
                    <a:lnTo>
                      <a:pt x="175" y="33"/>
                    </a:lnTo>
                    <a:close/>
                    <a:moveTo>
                      <a:pt x="93" y="103"/>
                    </a:moveTo>
                    <a:lnTo>
                      <a:pt x="93" y="103"/>
                    </a:lnTo>
                    <a:lnTo>
                      <a:pt x="91" y="104"/>
                    </a:lnTo>
                    <a:lnTo>
                      <a:pt x="90" y="104"/>
                    </a:lnTo>
                    <a:lnTo>
                      <a:pt x="90" y="104"/>
                    </a:lnTo>
                    <a:lnTo>
                      <a:pt x="89" y="104"/>
                    </a:lnTo>
                    <a:lnTo>
                      <a:pt x="87" y="103"/>
                    </a:lnTo>
                    <a:lnTo>
                      <a:pt x="87" y="103"/>
                    </a:lnTo>
                    <a:lnTo>
                      <a:pt x="86" y="100"/>
                    </a:lnTo>
                    <a:lnTo>
                      <a:pt x="86" y="100"/>
                    </a:lnTo>
                    <a:lnTo>
                      <a:pt x="88" y="98"/>
                    </a:lnTo>
                    <a:lnTo>
                      <a:pt x="88" y="98"/>
                    </a:lnTo>
                    <a:lnTo>
                      <a:pt x="89" y="96"/>
                    </a:lnTo>
                    <a:lnTo>
                      <a:pt x="90" y="96"/>
                    </a:lnTo>
                    <a:lnTo>
                      <a:pt x="90" y="96"/>
                    </a:lnTo>
                    <a:lnTo>
                      <a:pt x="91" y="96"/>
                    </a:lnTo>
                    <a:lnTo>
                      <a:pt x="93" y="98"/>
                    </a:lnTo>
                    <a:lnTo>
                      <a:pt x="93" y="98"/>
                    </a:lnTo>
                    <a:lnTo>
                      <a:pt x="94" y="101"/>
                    </a:lnTo>
                    <a:lnTo>
                      <a:pt x="93" y="103"/>
                    </a:lnTo>
                    <a:lnTo>
                      <a:pt x="93" y="1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ko-KR"/>
              </a:p>
            </p:txBody>
          </p:sp>
        </p:grpSp>
      </p:grpSp>
      <p:grpSp>
        <p:nvGrpSpPr>
          <p:cNvPr id="77" name="组合 76"/>
          <p:cNvGrpSpPr/>
          <p:nvPr/>
        </p:nvGrpSpPr>
        <p:grpSpPr>
          <a:xfrm>
            <a:off x="966229" y="2697953"/>
            <a:ext cx="2413252" cy="855951"/>
            <a:chOff x="966229" y="2697953"/>
            <a:chExt cx="2413252" cy="855951"/>
          </a:xfrm>
        </p:grpSpPr>
        <p:sp>
          <p:nvSpPr>
            <p:cNvPr id="75" name="Rectangle 3"/>
            <p:cNvSpPr txBox="1">
              <a:spLocks noChangeArrowheads="1"/>
            </p:cNvSpPr>
            <p:nvPr/>
          </p:nvSpPr>
          <p:spPr bwMode="auto">
            <a:xfrm flipH="1">
              <a:off x="966229" y="2999906"/>
              <a:ext cx="2413252" cy="553998"/>
            </a:xfrm>
            <a:prstGeom prst="rect">
              <a:avLst/>
            </a:prstGeom>
            <a:noFill/>
            <a:extLst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just">
                <a:lnSpc>
                  <a:spcPts val="1800"/>
                </a:lnSpc>
                <a:defRPr sz="1000">
                  <a:solidFill>
                    <a:schemeClr val="bg1">
                      <a:lumMod val="8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Lato Light"/>
                </a:defRPr>
              </a:lvl1pPr>
            </a:lstStyle>
            <a:p>
              <a:pPr algn="r"/>
              <a:r>
                <a:rPr altLang="en-US" dirty="0" lang="zh-CN"/>
                <a:t>您的内容打在这里，或者通过复制您的文本后，在此框中选择粘贴</a:t>
              </a:r>
            </a:p>
          </p:txBody>
        </p:sp>
        <p:sp>
          <p:nvSpPr>
            <p:cNvPr id="76" name="TextBox 192"/>
            <p:cNvSpPr txBox="1"/>
            <p:nvPr/>
          </p:nvSpPr>
          <p:spPr>
            <a:xfrm>
              <a:off x="1231546" y="2697953"/>
              <a:ext cx="2147935" cy="338554"/>
            </a:xfrm>
            <a:prstGeom prst="rect">
              <a:avLst/>
            </a:prstGeom>
          </p:spPr>
          <p:txBody>
            <a:bodyPr rtlCol="0" wrap="square">
              <a:spAutoFit/>
            </a:bodyPr>
            <a:lstStyle/>
            <a:p>
              <a:pPr algn="r">
                <a:buClr>
                  <a:schemeClr val="tx1">
                    <a:lumMod val="85000"/>
                    <a:lumOff val="15000"/>
                  </a:schemeClr>
                </a:buClr>
                <a:buSzPct val="105000"/>
              </a:pPr>
              <a:r>
                <a:rPr altLang="en-US" b="1" dirty="0" lang="zh-CN" smtClean="0" sz="1600">
                  <a:solidFill>
                    <a:srgbClr val="54D0CA"/>
                  </a:solidFill>
                  <a:latin charset="0" panose="020F0502020204030204" pitchFamily="34" typeface="Calibri"/>
                </a:rPr>
                <a:t>点击添加标题</a:t>
              </a:r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966229" y="4075903"/>
            <a:ext cx="2413252" cy="828764"/>
            <a:chOff x="966229" y="4075903"/>
            <a:chExt cx="2413252" cy="828764"/>
          </a:xfrm>
        </p:grpSpPr>
        <p:sp>
          <p:nvSpPr>
            <p:cNvPr id="78" name="Rectangle 3"/>
            <p:cNvSpPr txBox="1">
              <a:spLocks noChangeArrowheads="1"/>
            </p:cNvSpPr>
            <p:nvPr/>
          </p:nvSpPr>
          <p:spPr bwMode="auto">
            <a:xfrm flipH="1">
              <a:off x="966229" y="4377856"/>
              <a:ext cx="2413252" cy="526811"/>
            </a:xfrm>
            <a:prstGeom prst="rect">
              <a:avLst/>
            </a:prstGeom>
            <a:noFill/>
            <a:extLst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just">
                <a:lnSpc>
                  <a:spcPts val="1800"/>
                </a:lnSpc>
                <a:defRPr sz="1000">
                  <a:solidFill>
                    <a:schemeClr val="bg1">
                      <a:lumMod val="8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Lato Light"/>
                </a:defRPr>
              </a:lvl1pPr>
            </a:lstStyle>
            <a:p>
              <a:pPr algn="r"/>
              <a:r>
                <a:rPr altLang="en-US" dirty="0" lang="zh-CN"/>
                <a:t>您的内容打在这里，或者通过复制您的文本后，在此框中选择粘贴</a:t>
              </a:r>
            </a:p>
          </p:txBody>
        </p:sp>
        <p:sp>
          <p:nvSpPr>
            <p:cNvPr id="79" name="TextBox 195"/>
            <p:cNvSpPr txBox="1"/>
            <p:nvPr/>
          </p:nvSpPr>
          <p:spPr>
            <a:xfrm>
              <a:off x="1231546" y="4075903"/>
              <a:ext cx="2147935" cy="338554"/>
            </a:xfrm>
            <a:prstGeom prst="rect">
              <a:avLst/>
            </a:prstGeom>
          </p:spPr>
          <p:txBody>
            <a:bodyPr rtlCol="0" wrap="square">
              <a:spAutoFit/>
            </a:bodyPr>
            <a:lstStyle/>
            <a:p>
              <a:pPr algn="r">
                <a:buClr>
                  <a:schemeClr val="tx1">
                    <a:lumMod val="85000"/>
                    <a:lumOff val="15000"/>
                  </a:schemeClr>
                </a:buClr>
                <a:buSzPct val="105000"/>
              </a:pPr>
              <a:r>
                <a:rPr altLang="en-US" b="1" dirty="0" lang="zh-CN" smtClean="0" sz="1600">
                  <a:solidFill>
                    <a:srgbClr val="54D0CA"/>
                  </a:solidFill>
                  <a:latin charset="0" panose="020F0502020204030204" pitchFamily="34" typeface="Calibri"/>
                </a:rPr>
                <a:t>点击添加标题</a:t>
              </a:r>
            </a:p>
          </p:txBody>
        </p:sp>
      </p:grpSp>
      <p:grpSp>
        <p:nvGrpSpPr>
          <p:cNvPr id="83" name="组合 82"/>
          <p:cNvGrpSpPr/>
          <p:nvPr/>
        </p:nvGrpSpPr>
        <p:grpSpPr>
          <a:xfrm>
            <a:off x="8837919" y="2697953"/>
            <a:ext cx="2413252" cy="828764"/>
            <a:chOff x="8837919" y="2697953"/>
            <a:chExt cx="2413252" cy="828764"/>
          </a:xfrm>
        </p:grpSpPr>
        <p:sp>
          <p:nvSpPr>
            <p:cNvPr id="81" name="Rectangle 3"/>
            <p:cNvSpPr txBox="1">
              <a:spLocks noChangeArrowheads="1"/>
            </p:cNvSpPr>
            <p:nvPr/>
          </p:nvSpPr>
          <p:spPr bwMode="auto">
            <a:xfrm flipH="1">
              <a:off x="8837919" y="2999906"/>
              <a:ext cx="2413252" cy="526811"/>
            </a:xfrm>
            <a:prstGeom prst="rect">
              <a:avLst/>
            </a:prstGeom>
            <a:noFill/>
            <a:extLst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just">
                <a:lnSpc>
                  <a:spcPts val="1800"/>
                </a:lnSpc>
                <a:defRPr sz="1000">
                  <a:solidFill>
                    <a:schemeClr val="bg1">
                      <a:lumMod val="8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Lato Light"/>
                </a:defRPr>
              </a:lvl1pPr>
            </a:lstStyle>
            <a:p>
              <a:pPr algn="l"/>
              <a:r>
                <a:rPr altLang="en-US" dirty="0" lang="zh-CN"/>
                <a:t>您的内容打在这里，或者通过复制您的文本后，在此框中选择粘贴</a:t>
              </a:r>
            </a:p>
          </p:txBody>
        </p:sp>
        <p:sp>
          <p:nvSpPr>
            <p:cNvPr id="82" name="TextBox 198"/>
            <p:cNvSpPr txBox="1"/>
            <p:nvPr/>
          </p:nvSpPr>
          <p:spPr>
            <a:xfrm>
              <a:off x="8837919" y="2697953"/>
              <a:ext cx="2147935" cy="338554"/>
            </a:xfrm>
            <a:prstGeom prst="rect">
              <a:avLst/>
            </a:prstGeom>
          </p:spPr>
          <p:txBody>
            <a:bodyPr rtlCol="0" wrap="square">
              <a:spAutoFit/>
            </a:bodyPr>
            <a:lstStyle/>
            <a:p>
              <a:pPr>
                <a:buClr>
                  <a:schemeClr val="tx1">
                    <a:lumMod val="85000"/>
                    <a:lumOff val="15000"/>
                  </a:schemeClr>
                </a:buClr>
                <a:buSzPct val="105000"/>
              </a:pPr>
              <a:r>
                <a:rPr altLang="en-US" b="1" dirty="0" lang="zh-CN" smtClean="0" sz="1600">
                  <a:solidFill>
                    <a:srgbClr val="54D0CA"/>
                  </a:solidFill>
                  <a:latin charset="0" panose="020F0502020204030204" pitchFamily="34" typeface="Calibri"/>
                </a:rPr>
                <a:t>点击添加标题</a:t>
              </a:r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8837919" y="4075903"/>
            <a:ext cx="2413252" cy="828764"/>
            <a:chOff x="8837919" y="4075903"/>
            <a:chExt cx="2413252" cy="828764"/>
          </a:xfrm>
        </p:grpSpPr>
        <p:sp>
          <p:nvSpPr>
            <p:cNvPr id="84" name="Rectangle 3"/>
            <p:cNvSpPr txBox="1">
              <a:spLocks noChangeArrowheads="1"/>
            </p:cNvSpPr>
            <p:nvPr/>
          </p:nvSpPr>
          <p:spPr bwMode="auto">
            <a:xfrm flipH="1">
              <a:off x="8837919" y="4377856"/>
              <a:ext cx="2413252" cy="526811"/>
            </a:xfrm>
            <a:prstGeom prst="rect">
              <a:avLst/>
            </a:prstGeom>
            <a:noFill/>
            <a:extLst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just">
                <a:lnSpc>
                  <a:spcPts val="1800"/>
                </a:lnSpc>
                <a:defRPr sz="1000">
                  <a:solidFill>
                    <a:schemeClr val="bg1">
                      <a:lumMod val="8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Lato Light"/>
                </a:defRPr>
              </a:lvl1pPr>
            </a:lstStyle>
            <a:p>
              <a:pPr algn="l"/>
              <a:r>
                <a:rPr altLang="en-US" dirty="0" lang="zh-CN"/>
                <a:t>您的内容打在这里，或者通过复制您的文本后，在此框中选择粘贴</a:t>
              </a:r>
            </a:p>
          </p:txBody>
        </p:sp>
        <p:sp>
          <p:nvSpPr>
            <p:cNvPr id="85" name="TextBox 201"/>
            <p:cNvSpPr txBox="1"/>
            <p:nvPr/>
          </p:nvSpPr>
          <p:spPr>
            <a:xfrm>
              <a:off x="8837919" y="4075903"/>
              <a:ext cx="2147935" cy="338554"/>
            </a:xfrm>
            <a:prstGeom prst="rect">
              <a:avLst/>
            </a:prstGeom>
          </p:spPr>
          <p:txBody>
            <a:bodyPr rtlCol="0" wrap="square">
              <a:spAutoFit/>
            </a:bodyPr>
            <a:lstStyle/>
            <a:p>
              <a:pPr>
                <a:buClr>
                  <a:schemeClr val="tx1">
                    <a:lumMod val="85000"/>
                    <a:lumOff val="15000"/>
                  </a:schemeClr>
                </a:buClr>
                <a:buSzPct val="105000"/>
              </a:pPr>
              <a:r>
                <a:rPr altLang="en-US" b="1" dirty="0" lang="zh-CN" smtClean="0" sz="1600">
                  <a:solidFill>
                    <a:srgbClr val="54D0CA"/>
                  </a:solidFill>
                  <a:latin charset="0" panose="020F0502020204030204" pitchFamily="34" typeface="Calibri"/>
                </a:rPr>
                <a:t>点击添加标题</a:t>
              </a:r>
            </a:p>
          </p:txBody>
        </p:sp>
      </p:grpSp>
      <p:sp>
        <p:nvSpPr>
          <p:cNvPr id="92" name="矩形 91"/>
          <p:cNvSpPr/>
          <p:nvPr/>
        </p:nvSpPr>
        <p:spPr>
          <a:xfrm>
            <a:off x="330480" y="212915"/>
            <a:ext cx="2993127" cy="461665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indent="-342900" marL="342900">
              <a:buFont charset="2" panose="05000000000000000000" pitchFamily="2" typeface="Wingdings"/>
              <a:buChar char="Ø"/>
            </a:pPr>
            <a:r>
              <a:rPr altLang="en-US" dirty="0" lang="zh-CN" smtClean="0" sz="2400">
                <a:gradFill>
                  <a:gsLst>
                    <a:gs pos="0">
                      <a:schemeClr val="bg1"/>
                    </a:gs>
                    <a:gs pos="100000">
                      <a:srgbClr val="2A9995"/>
                    </a:gs>
                  </a:gsLst>
                  <a:lin ang="5400000" scaled="1"/>
                </a:gradFill>
                <a:effectLst>
                  <a:glow rad="88900">
                    <a:srgbClr val="073780">
                      <a:alpha val="58000"/>
                    </a:srgbClr>
                  </a:glow>
                </a:effectLst>
                <a:latin charset="-122" panose="02010609000101010101" pitchFamily="49" typeface="经典综艺体简"/>
                <a:ea charset="-122" panose="02010609000101010101" pitchFamily="49" typeface="经典综艺体简"/>
                <a:cs charset="-122" panose="02010609000101010101" pitchFamily="49" typeface="经典综艺体简"/>
              </a:rPr>
              <a:t>单击此处添加目录</a:t>
            </a:r>
            <a:endParaRPr altLang="en-US" dirty="0" lang="zh-CN" sz="2400">
              <a:gradFill>
                <a:gsLst>
                  <a:gs pos="0">
                    <a:schemeClr val="bg1"/>
                  </a:gs>
                  <a:gs pos="100000">
                    <a:srgbClr val="2A9995"/>
                  </a:gs>
                </a:gsLst>
                <a:lin ang="5400000" scaled="1"/>
              </a:gradFill>
              <a:effectLst>
                <a:glow rad="88900">
                  <a:srgbClr val="073780">
                    <a:alpha val="58000"/>
                  </a:srgbClr>
                </a:glow>
              </a:effectLst>
              <a:latin charset="-122" panose="02010609000101010101" pitchFamily="49" typeface="经典综艺体简"/>
              <a:ea charset="-122" panose="02010609000101010101" pitchFamily="49" typeface="经典综艺体简"/>
              <a:cs charset="-122" panose="02010609000101010101" pitchFamily="49" typeface="经典综艺体简"/>
            </a:endParaRPr>
          </a:p>
        </p:txBody>
      </p:sp>
      <p:sp>
        <p:nvSpPr>
          <p:cNvPr id="93" name="矩形 92"/>
          <p:cNvSpPr/>
          <p:nvPr/>
        </p:nvSpPr>
        <p:spPr>
          <a:xfrm>
            <a:off x="3279157" y="406302"/>
            <a:ext cx="240039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 lvl="0"/>
            <a:r>
              <a:rPr altLang="zh-CN" dirty="0" i="1" lang="en-US" smtClean="0" sz="1050">
                <a:solidFill>
                  <a:schemeClr val="bg1">
                    <a:alpha val="7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604020202020204" pitchFamily="34" typeface="Arial"/>
                <a:cs charset="0" panose="020B0604020202020204" pitchFamily="34" typeface="Arial"/>
              </a:rPr>
              <a:t>DAN </a:t>
            </a:r>
            <a:r>
              <a:rPr altLang="zh-CN" dirty="0" err="1" i="1" lang="en-US" smtClean="0" sz="1050">
                <a:solidFill>
                  <a:schemeClr val="bg1">
                    <a:alpha val="7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604020202020204" pitchFamily="34" typeface="Arial"/>
                <a:cs charset="0" panose="020B0604020202020204" pitchFamily="34" typeface="Arial"/>
              </a:rPr>
              <a:t>JI</a:t>
            </a:r>
            <a:r>
              <a:rPr altLang="zh-CN" dirty="0" i="1" lang="en-US" smtClean="0" sz="1050">
                <a:solidFill>
                  <a:schemeClr val="bg1">
                    <a:alpha val="7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604020202020204" pitchFamily="34" typeface="Arial"/>
                <a:cs charset="0" panose="020B0604020202020204" pitchFamily="34" typeface="Arial"/>
              </a:rPr>
              <a:t> CI CHU </a:t>
            </a:r>
            <a:r>
              <a:rPr altLang="zh-CN" dirty="0" err="1" i="1" lang="en-US" smtClean="0" sz="1050">
                <a:solidFill>
                  <a:schemeClr val="bg1">
                    <a:alpha val="7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604020202020204" pitchFamily="34" typeface="Arial"/>
                <a:cs charset="0" panose="020B0604020202020204" pitchFamily="34" typeface="Arial"/>
              </a:rPr>
              <a:t>TIAN</a:t>
            </a:r>
            <a:r>
              <a:rPr altLang="zh-CN" dirty="0" i="1" lang="en-US" smtClean="0" sz="1050">
                <a:solidFill>
                  <a:schemeClr val="bg1">
                    <a:alpha val="7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604020202020204" pitchFamily="34" typeface="Arial"/>
                <a:cs charset="0" panose="020B0604020202020204" pitchFamily="34" typeface="Arial"/>
              </a:rPr>
              <a:t> </a:t>
            </a:r>
            <a:r>
              <a:rPr altLang="zh-CN" dirty="0" err="1" i="1" lang="en-US" smtClean="0" sz="1050">
                <a:solidFill>
                  <a:schemeClr val="bg1">
                    <a:alpha val="7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604020202020204" pitchFamily="34" typeface="Arial"/>
                <a:cs charset="0" panose="020B0604020202020204" pitchFamily="34" typeface="Arial"/>
              </a:rPr>
              <a:t>JIA</a:t>
            </a:r>
            <a:r>
              <a:rPr altLang="zh-CN" dirty="0" i="1" lang="en-US" smtClean="0" sz="1050">
                <a:solidFill>
                  <a:schemeClr val="bg1">
                    <a:alpha val="7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604020202020204" pitchFamily="34" typeface="Arial"/>
                <a:cs charset="0" panose="020B0604020202020204" pitchFamily="34" typeface="Arial"/>
              </a:rPr>
              <a:t> YING WEN</a:t>
            </a:r>
            <a:endParaRPr altLang="en-US" dirty="0" i="1" lang="zh-CN" sz="1050">
              <a:solidFill>
                <a:schemeClr val="bg1">
                  <a:alpha val="70000"/>
                </a:schemeClr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charset="0" panose="020B0604020202020204" pitchFamily="34" typeface="Arial"/>
              <a:cs charset="0" panose="020B0604020202020204" pitchFamily="34" typeface="Arial"/>
            </a:endParaRPr>
          </a:p>
        </p:txBody>
      </p:sp>
      <p:cxnSp>
        <p:nvCxnSpPr>
          <p:cNvPr id="94" name="直接连接符 93"/>
          <p:cNvCxnSpPr/>
          <p:nvPr/>
        </p:nvCxnSpPr>
        <p:spPr>
          <a:xfrm>
            <a:off x="0" y="935079"/>
            <a:ext cx="11273869" cy="0"/>
          </a:xfrm>
          <a:prstGeom prst="line">
            <a:avLst/>
          </a:prstGeom>
          <a:ln w="12700">
            <a:gradFill flip="none" rotWithShape="1">
              <a:gsLst>
                <a:gs pos="59000">
                  <a:schemeClr val="bg1">
                    <a:alpha val="21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5" name="组合 94"/>
          <p:cNvGrpSpPr/>
          <p:nvPr/>
        </p:nvGrpSpPr>
        <p:grpSpPr>
          <a:xfrm flipH="1">
            <a:off x="0" y="780260"/>
            <a:ext cx="5724000" cy="78378"/>
            <a:chOff x="6911145" y="6507480"/>
            <a:chExt cx="4984946" cy="78378"/>
          </a:xfrm>
        </p:grpSpPr>
        <p:sp>
          <p:nvSpPr>
            <p:cNvPr id="96" name="任意多边形 95"/>
            <p:cNvSpPr/>
            <p:nvPr/>
          </p:nvSpPr>
          <p:spPr>
            <a:xfrm flipH="1" flipV="1">
              <a:off x="10182596" y="6507480"/>
              <a:ext cx="1713495" cy="78378"/>
            </a:xfrm>
            <a:custGeom>
              <a:avLst/>
              <a:gdLst>
                <a:gd fmla="*/ 1585578 w 1713495" name="connsiteX0"/>
                <a:gd fmla="*/ 78378 h 78378" name="connsiteY0"/>
                <a:gd fmla="*/ 0 w 1713495" name="connsiteX1"/>
                <a:gd fmla="*/ 78378 h 78378" name="connsiteY1"/>
                <a:gd fmla="*/ 0 w 1713495" name="connsiteX2"/>
                <a:gd fmla="*/ 0 h 78378" name="connsiteY2"/>
                <a:gd fmla="*/ 1713495 w 1713495" name="connsiteX3"/>
                <a:gd fmla="*/ 0 h 78378" name="connsiteY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78378" w="1713495">
                  <a:moveTo>
                    <a:pt x="1585578" y="78378"/>
                  </a:moveTo>
                  <a:lnTo>
                    <a:pt x="0" y="78378"/>
                  </a:lnTo>
                  <a:lnTo>
                    <a:pt x="0" y="0"/>
                  </a:lnTo>
                  <a:lnTo>
                    <a:pt x="1713495" y="0"/>
                  </a:lnTo>
                  <a:close/>
                </a:path>
              </a:pathLst>
            </a:custGeom>
            <a:solidFill>
              <a:srgbClr val="61D6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7" name="平行四边形 96"/>
            <p:cNvSpPr/>
            <p:nvPr/>
          </p:nvSpPr>
          <p:spPr>
            <a:xfrm flipH="1" flipV="1">
              <a:off x="8909105" y="6507480"/>
              <a:ext cx="1296000" cy="78378"/>
            </a:xfrm>
            <a:prstGeom prst="parallelogram">
              <a:avLst>
                <a:gd fmla="val 163205" name="adj"/>
              </a:avLst>
            </a:prstGeom>
            <a:solidFill>
              <a:srgbClr val="61D6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8" name="平行四边形 97"/>
            <p:cNvSpPr/>
            <p:nvPr/>
          </p:nvSpPr>
          <p:spPr>
            <a:xfrm flipH="1" flipV="1">
              <a:off x="8031615" y="6507480"/>
              <a:ext cx="900000" cy="78378"/>
            </a:xfrm>
            <a:prstGeom prst="parallelogram">
              <a:avLst>
                <a:gd fmla="val 163205" name="adj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9" name="平行四边形 98"/>
            <p:cNvSpPr/>
            <p:nvPr/>
          </p:nvSpPr>
          <p:spPr>
            <a:xfrm flipH="1" flipV="1">
              <a:off x="7658125" y="6507480"/>
              <a:ext cx="396000" cy="78378"/>
            </a:xfrm>
            <a:prstGeom prst="parallelogram">
              <a:avLst>
                <a:gd fmla="val 163205" name="adj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00" name="平行四边形 99"/>
            <p:cNvSpPr/>
            <p:nvPr/>
          </p:nvSpPr>
          <p:spPr>
            <a:xfrm flipH="1" flipV="1">
              <a:off x="7284635" y="6507480"/>
              <a:ext cx="396000" cy="78378"/>
            </a:xfrm>
            <a:prstGeom prst="parallelogram">
              <a:avLst>
                <a:gd fmla="val 163205" name="adj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01" name="平行四边形 100"/>
            <p:cNvSpPr/>
            <p:nvPr/>
          </p:nvSpPr>
          <p:spPr>
            <a:xfrm flipH="1" flipV="1">
              <a:off x="6911145" y="6507480"/>
              <a:ext cx="396000" cy="78378"/>
            </a:xfrm>
            <a:prstGeom prst="parallelogram">
              <a:avLst>
                <a:gd fmla="val 163205" name="adj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</p:spTree>
    <p:extLst>
      <p:ext uri="{BB962C8B-B14F-4D97-AF65-F5344CB8AC3E}">
        <p14:creationId xmlns:p14="http://schemas.microsoft.com/office/powerpoint/2010/main" val="1666355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600" spd="slow">
        <p14:conveyor dir="l"/>
      </p:transition>
    </mc:Choice>
    <mc:Fallback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dur="indefinite" id="1" nodeType="tmRoot" restart="never">
              <p:childTnLst>
                <p:seq concurrent="1" nextAc="seek">
                  <p:cTn dur="indefinite" id="2" nodeType="mainSeq">
                    <p:childTnLst>
                      <p:par>
                        <p:cTn fill="hold" id="3">
                          <p:stCondLst>
                            <p:cond delay="indefinite"/>
                            <p:cond delay="0" evt="onBegin">
                              <p:tn val="2"/>
                            </p:cond>
                          </p:stCondLst>
                          <p:childTnLst>
                            <p:par>
                              <p:cTn fill="hold" id="4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fill="hold" id="5" nodeType="withEffect" presetClass="entr" presetID="23" presetSubtype="36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dur="1" fill="hold" id="6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dur="500" fill="hold" id="7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dur="500" fill="hold" id="8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dur="500" fill="hold" id="9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dur="500" fill="hold" id="10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fill="hold" id="11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fill="hold" id="12" nodeType="afterEffect" presetClass="entr" presetID="53" presetSubtype="16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dur="1" fill="hold" id="13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dur="500" fill="hold" id="14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dur="500" fill="hold" id="15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filter="fade" transition="in">
                                          <p:cBhvr>
                                            <p:cTn dur="500" id="16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fill="hold" id="17" nodeType="withEffect" presetClass="entr" presetID="53" presetSubtype="16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dur="1" fill="hold" id="18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dur="500" fill="hold" id="19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dur="500" fill="hold" id="20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filter="fade" transition="in">
                                          <p:cBhvr>
                                            <p:cTn dur="500" id="21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fill="hold" id="22" nodeType="withEffect" presetClass="entr" presetID="53" presetSubtype="16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dur="1" fill="hold" id="23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dur="500" fill="hold" id="24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dur="500" fill="hold" id="25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filter="fade" transition="in">
                                          <p:cBhvr>
                                            <p:cTn dur="500" id="26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fill="hold" id="27" nodeType="withEffect" presetClass="entr" presetID="53" presetSubtype="16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dur="1" fill="hold" id="28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dur="500" fill="hold" id="29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dur="500" fill="hold" id="30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filter="fade" transition="in">
                                          <p:cBhvr>
                                            <p:cTn dur="500" id="31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fill="hold" id="32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fill="hold" id="33" nodeType="afterEffect" p14:presetBounceEnd="54000" presetClass="entr" presetID="2" presetSubtype="8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dur="1" fill="hold" id="34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p14:bounceEnd="54000" valueType="num">
                                          <p:cBhvr additive="base">
                                            <p:cTn dur="1000" fill="hold" id="35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p14:bounceEnd="54000" valueType="num">
                                          <p:cBhvr additive="base">
                                            <p:cTn dur="1000" fill="hold" id="36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fill="hold" id="37" nodeType="withEffect" p14:presetBounceEnd="54000" presetClass="entr" presetID="2" presetSubtype="2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dur="1" fill="hold" id="38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p14:bounceEnd="54000" valueType="num">
                                          <p:cBhvr additive="base">
                                            <p:cTn dur="1000" fill="hold" id="39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p14:bounceEnd="54000" valueType="num">
                                          <p:cBhvr additive="base">
                                            <p:cTn dur="1000" fill="hold" id="40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fill="hold" id="41" nodeType="withEffect" p14:presetBounceEnd="54000" presetClass="entr" presetID="2" presetSubtype="2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dur="1" fill="hold" id="42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p14:bounceEnd="54000" valueType="num">
                                          <p:cBhvr additive="base">
                                            <p:cTn dur="1000" fill="hold" id="43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p14:bounceEnd="54000" valueType="num">
                                          <p:cBhvr additive="base">
                                            <p:cTn dur="1000" fill="hold" id="44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fill="hold" id="45" nodeType="withEffect" p14:presetBounceEnd="54000" presetClass="entr" presetID="2" presetSubtype="8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dur="1" fill="hold" id="46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p14:bounceEnd="54000" valueType="num">
                                          <p:cBhvr additive="base">
                                            <p:cTn dur="1000" fill="hold" id="47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p14:bounceEnd="54000" valueType="num">
                                          <p:cBhvr additive="base">
                                            <p:cTn dur="1000" fill="hold" id="48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delay="0" evt="onPrev">
                      <p:tgtEl>
                        <p:sldTgt/>
                      </p:tgtEl>
                    </p:cond>
                  </p:prevCondLst>
                  <p:nextCondLst>
                    <p:cond delay="0" evt="onNext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dur="indefinite" id="1" nodeType="tmRoot" restart="never">
              <p:childTnLst>
                <p:seq concurrent="1" nextAc="seek">
                  <p:cTn dur="indefinite" id="2" nodeType="mainSeq">
                    <p:childTnLst>
                      <p:par>
                        <p:cTn fill="hold" id="3">
                          <p:stCondLst>
                            <p:cond delay="indefinite"/>
                            <p:cond delay="0" evt="onBegin">
                              <p:tn val="2"/>
                            </p:cond>
                          </p:stCondLst>
                          <p:childTnLst>
                            <p:par>
                              <p:cTn fill="hold" id="4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fill="hold" id="5" nodeType="withEffect" presetClass="entr" presetID="23" presetSubtype="36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dur="1" fill="hold" id="6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dur="500" fill="hold" id="7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dur="500" fill="hold" id="8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dur="500" fill="hold" id="9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dur="500" fill="hold" id="10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fill="hold" id="11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fill="hold" id="12" nodeType="afterEffect" presetClass="entr" presetID="53" presetSubtype="16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dur="1" fill="hold" id="13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dur="500" fill="hold" id="14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dur="500" fill="hold" id="15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filter="fade" transition="in">
                                          <p:cBhvr>
                                            <p:cTn dur="500" id="16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fill="hold" id="17" nodeType="withEffect" presetClass="entr" presetID="53" presetSubtype="16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dur="1" fill="hold" id="18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dur="500" fill="hold" id="19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dur="500" fill="hold" id="20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filter="fade" transition="in">
                                          <p:cBhvr>
                                            <p:cTn dur="500" id="21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fill="hold" id="22" nodeType="withEffect" presetClass="entr" presetID="53" presetSubtype="16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dur="1" fill="hold" id="23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dur="500" fill="hold" id="24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dur="500" fill="hold" id="25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filter="fade" transition="in">
                                          <p:cBhvr>
                                            <p:cTn dur="500" id="26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fill="hold" id="27" nodeType="withEffect" presetClass="entr" presetID="53" presetSubtype="16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dur="1" fill="hold" id="28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dur="500" fill="hold" id="29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dur="500" fill="hold" id="30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filter="fade" transition="in">
                                          <p:cBhvr>
                                            <p:cTn dur="500" id="31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fill="hold" id="32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fill="hold" id="33" nodeType="afterEffect" presetClass="entr" presetID="2" presetSubtype="8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dur="1" fill="hold" id="34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dur="1000" fill="hold" id="35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dur="1000" fill="hold" id="36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fill="hold" id="37" nodeType="withEffect" presetClass="entr" presetID="2" presetSubtype="2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dur="1" fill="hold" id="38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dur="1000" fill="hold" id="39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dur="1000" fill="hold" id="40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fill="hold" id="41" nodeType="withEffect" presetClass="entr" presetID="2" presetSubtype="2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dur="1" fill="hold" id="42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dur="1000" fill="hold" id="43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dur="1000" fill="hold" id="44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fill="hold" id="45" nodeType="withEffect" presetClass="entr" presetID="2" presetSubtype="8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dur="1" fill="hold" id="46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dur="1000" fill="hold" id="47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dur="1000" fill="hold" id="48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delay="0" evt="onPrev">
                      <p:tgtEl>
                        <p:sldTgt/>
                      </p:tgtEl>
                    </p:cond>
                  </p:prevCondLst>
                  <p:nextCondLst>
                    <p:cond delay="0" evt="onNext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21"/>
          <p:cNvSpPr/>
          <p:nvPr/>
        </p:nvSpPr>
        <p:spPr>
          <a:xfrm>
            <a:off x="2206337" y="1964748"/>
            <a:ext cx="2233280" cy="2233280"/>
          </a:xfrm>
          <a:prstGeom prst="ellipse">
            <a:avLst/>
          </a:prstGeom>
          <a:noFill/>
          <a:ln w="25400">
            <a:gradFill>
              <a:gsLst>
                <a:gs pos="0">
                  <a:srgbClr val="54D0CA"/>
                </a:gs>
                <a:gs pos="100000">
                  <a:srgbClr val="2A9995"/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lang="bg-BG">
              <a:solidFill>
                <a:schemeClr val="lt1"/>
              </a:solidFill>
            </a:endParaRPr>
          </a:p>
        </p:txBody>
      </p:sp>
      <p:sp>
        <p:nvSpPr>
          <p:cNvPr id="3" name="Oval 33"/>
          <p:cNvSpPr/>
          <p:nvPr/>
        </p:nvSpPr>
        <p:spPr>
          <a:xfrm>
            <a:off x="4979361" y="1964748"/>
            <a:ext cx="2233280" cy="223328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cap="flat" w="19050">
            <a:noFill/>
            <a:miter lim="800000"/>
          </a:ln>
          <a:effectLst/>
          <a:scene3d>
            <a:camera prst="orthographicFront"/>
            <a:lightRig dir="t" rig="chilly">
              <a:rot lat="0" lon="0" rev="0"/>
            </a:lightRig>
          </a:scene3d>
          <a:sp3d/>
        </p:spPr>
        <p:txBody>
          <a:bodyPr anchor="ctr" bIns="182880" lIns="365760" rIns="182880" rtlCol="0" tIns="182880" wrap="square">
            <a:noAutofit/>
          </a:bodyPr>
          <a:lstStyle/>
          <a:p>
            <a:pPr>
              <a:lnSpc>
                <a:spcPct val="130000"/>
              </a:lnSpc>
            </a:pPr>
            <a:endParaRPr lang="bg-BG" sz="140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4" name="Oval 47"/>
          <p:cNvSpPr/>
          <p:nvPr/>
        </p:nvSpPr>
        <p:spPr>
          <a:xfrm>
            <a:off x="7752385" y="1964748"/>
            <a:ext cx="2233280" cy="2233280"/>
          </a:xfrm>
          <a:prstGeom prst="ellipse">
            <a:avLst/>
          </a:prstGeom>
          <a:noFill/>
          <a:ln w="25400">
            <a:gradFill>
              <a:gsLst>
                <a:gs pos="0">
                  <a:srgbClr val="54D0CA"/>
                </a:gs>
                <a:gs pos="100000">
                  <a:srgbClr val="2A9995"/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lang="bg-BG">
              <a:solidFill>
                <a:schemeClr val="lt1"/>
              </a:solidFill>
            </a:endParaRPr>
          </a:p>
        </p:txBody>
      </p:sp>
      <p:sp>
        <p:nvSpPr>
          <p:cNvPr id="5" name="Arc 26"/>
          <p:cNvSpPr/>
          <p:nvPr/>
        </p:nvSpPr>
        <p:spPr>
          <a:xfrm rot="8095012">
            <a:off x="4000739" y="2738495"/>
            <a:ext cx="1369649" cy="1408521"/>
          </a:xfrm>
          <a:prstGeom prst="arc">
            <a:avLst/>
          </a:prstGeom>
          <a:ln w="19050">
            <a:solidFill>
              <a:srgbClr val="54D0CA"/>
            </a:solidFill>
            <a:prstDash val="sysDot"/>
            <a:headEnd len="med" type="arrow" w="med"/>
            <a:tailEnd len="med" type="non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lang="bg-BG"/>
          </a:p>
        </p:txBody>
      </p:sp>
      <p:sp>
        <p:nvSpPr>
          <p:cNvPr id="6" name="Arc 57"/>
          <p:cNvSpPr/>
          <p:nvPr/>
        </p:nvSpPr>
        <p:spPr>
          <a:xfrm rot="8095012">
            <a:off x="6773033" y="2738495"/>
            <a:ext cx="1369649" cy="1408521"/>
          </a:xfrm>
          <a:prstGeom prst="arc">
            <a:avLst/>
          </a:prstGeom>
          <a:ln w="19050">
            <a:solidFill>
              <a:srgbClr val="54D0CA"/>
            </a:solidFill>
            <a:prstDash val="sysDot"/>
            <a:headEnd len="med" type="arrow" w="med"/>
            <a:tailEnd len="med" type="non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lang="bg-BG"/>
          </a:p>
        </p:txBody>
      </p:sp>
      <p:sp>
        <p:nvSpPr>
          <p:cNvPr id="7" name="Arc 58"/>
          <p:cNvSpPr/>
          <p:nvPr/>
        </p:nvSpPr>
        <p:spPr>
          <a:xfrm rot="18636742">
            <a:off x="6823882" y="1986333"/>
            <a:ext cx="1369649" cy="1408521"/>
          </a:xfrm>
          <a:prstGeom prst="arc">
            <a:avLst>
              <a:gd fmla="val 16200000" name="adj1"/>
              <a:gd fmla="val 406277" name="adj2"/>
            </a:avLst>
          </a:prstGeom>
          <a:ln w="19050">
            <a:solidFill>
              <a:srgbClr val="54D0CA"/>
            </a:solidFill>
            <a:prstDash val="sysDot"/>
            <a:headEnd len="med" type="arrow" w="med"/>
            <a:tailEnd len="med" type="non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lang="bg-BG"/>
          </a:p>
        </p:txBody>
      </p:sp>
      <p:sp>
        <p:nvSpPr>
          <p:cNvPr id="8" name="Arc 59"/>
          <p:cNvSpPr/>
          <p:nvPr/>
        </p:nvSpPr>
        <p:spPr>
          <a:xfrm rot="18636742">
            <a:off x="4030936" y="1986333"/>
            <a:ext cx="1369649" cy="1408521"/>
          </a:xfrm>
          <a:prstGeom prst="arc">
            <a:avLst>
              <a:gd fmla="val 16200000" name="adj1"/>
              <a:gd fmla="val 406277" name="adj2"/>
            </a:avLst>
          </a:prstGeom>
          <a:ln w="19050">
            <a:solidFill>
              <a:srgbClr val="54D0CA"/>
            </a:solidFill>
            <a:prstDash val="sysDot"/>
            <a:headEnd len="med" type="arrow" w="med"/>
            <a:tailEnd len="med" type="non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lang="bg-BG"/>
          </a:p>
        </p:txBody>
      </p:sp>
      <p:sp>
        <p:nvSpPr>
          <p:cNvPr id="9" name="TextBox 17"/>
          <p:cNvSpPr txBox="1"/>
          <p:nvPr/>
        </p:nvSpPr>
        <p:spPr>
          <a:xfrm>
            <a:off x="2615091" y="2397615"/>
            <a:ext cx="1415772" cy="338554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dirty="0" lang="zh-CN" smtClean="0" sz="1600">
                <a:solidFill>
                  <a:schemeClr val="bg1"/>
                </a:solidFill>
                <a:effectLst>
                  <a:outerShdw algn="t" blurRad="50800" dir="5400000" dist="38100" rotWithShape="0">
                    <a:prstClr val="black">
                      <a:alpha val="40000"/>
                    </a:prstClr>
                  </a:outerShdw>
                </a:effectLst>
                <a:latin charset="-122" panose="020B0503020204020204" pitchFamily="34" typeface="微软雅黑"/>
                <a:ea charset="-122" panose="020B0503020204020204" pitchFamily="34" typeface="微软雅黑"/>
                <a:cs typeface="Lato Regular"/>
              </a:rPr>
              <a:t>点击添加标</a:t>
            </a:r>
            <a:r>
              <a:rPr altLang="en-US" b="1" dirty="0" lang="zh-CN" sz="1600">
                <a:solidFill>
                  <a:schemeClr val="bg1"/>
                </a:solidFill>
                <a:effectLst>
                  <a:outerShdw algn="t" blurRad="50800" dir="5400000" dist="38100" rotWithShape="0">
                    <a:prstClr val="black">
                      <a:alpha val="40000"/>
                    </a:prstClr>
                  </a:outerShdw>
                </a:effectLst>
                <a:latin charset="-122" panose="020B0503020204020204" pitchFamily="34" typeface="微软雅黑"/>
                <a:ea charset="-122" panose="020B0503020204020204" pitchFamily="34" typeface="微软雅黑"/>
                <a:cs typeface="Lato Regular"/>
              </a:rPr>
              <a:t>题</a:t>
            </a:r>
          </a:p>
        </p:txBody>
      </p:sp>
      <p:sp>
        <p:nvSpPr>
          <p:cNvPr id="10" name="TextBox 18"/>
          <p:cNvSpPr txBox="1"/>
          <p:nvPr/>
        </p:nvSpPr>
        <p:spPr>
          <a:xfrm>
            <a:off x="2507213" y="2720700"/>
            <a:ext cx="1631528" cy="1015663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ts val="1800"/>
              </a:lnSpc>
            </a:pPr>
            <a:r>
              <a:rPr altLang="en-US" dirty="0" lang="zh-CN" sz="1000">
                <a:solidFill>
                  <a:schemeClr val="bg1">
                    <a:lumMod val="8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Lato Light"/>
              </a:rPr>
              <a:t>您的内容打在这里，或者通过复制您的文本后，在此框中选择粘贴，并选择只保留</a:t>
            </a:r>
            <a:r>
              <a:rPr altLang="en-US" dirty="0" lang="zh-CN" smtClean="0" sz="1000">
                <a:solidFill>
                  <a:schemeClr val="bg1">
                    <a:lumMod val="8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Lato Light"/>
              </a:rPr>
              <a:t>文字</a:t>
            </a:r>
            <a:endParaRPr altLang="en-US" dirty="0" lang="zh-CN" sz="1000">
              <a:solidFill>
                <a:schemeClr val="bg1">
                  <a:lumMod val="85000"/>
                </a:schemeClr>
              </a:solidFill>
              <a:latin charset="-122" panose="020B0503020204020204" pitchFamily="34" typeface="微软雅黑"/>
              <a:ea charset="-122" panose="020B0503020204020204" pitchFamily="34" typeface="微软雅黑"/>
              <a:cs typeface="Lato Light"/>
            </a:endParaRPr>
          </a:p>
        </p:txBody>
      </p:sp>
      <p:sp>
        <p:nvSpPr>
          <p:cNvPr id="11" name="TextBox 17"/>
          <p:cNvSpPr txBox="1"/>
          <p:nvPr/>
        </p:nvSpPr>
        <p:spPr>
          <a:xfrm>
            <a:off x="8161139" y="2397615"/>
            <a:ext cx="1415772" cy="338554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dirty="0" lang="zh-CN" smtClean="0" sz="1600">
                <a:solidFill>
                  <a:schemeClr val="bg1"/>
                </a:solidFill>
                <a:effectLst>
                  <a:outerShdw algn="t" blurRad="50800" dir="5400000" dist="38100" rotWithShape="0">
                    <a:prstClr val="black">
                      <a:alpha val="40000"/>
                    </a:prstClr>
                  </a:outerShdw>
                </a:effectLst>
                <a:latin charset="-122" panose="020B0503020204020204" pitchFamily="34" typeface="微软雅黑"/>
                <a:ea charset="-122" panose="020B0503020204020204" pitchFamily="34" typeface="微软雅黑"/>
                <a:cs typeface="Lato Regular"/>
              </a:rPr>
              <a:t>点击添加标</a:t>
            </a:r>
            <a:r>
              <a:rPr altLang="en-US" b="1" dirty="0" lang="zh-CN" sz="1600">
                <a:solidFill>
                  <a:schemeClr val="bg1"/>
                </a:solidFill>
                <a:effectLst>
                  <a:outerShdw algn="t" blurRad="50800" dir="5400000" dist="38100" rotWithShape="0">
                    <a:prstClr val="black">
                      <a:alpha val="40000"/>
                    </a:prstClr>
                  </a:outerShdw>
                </a:effectLst>
                <a:latin charset="-122" panose="020B0503020204020204" pitchFamily="34" typeface="微软雅黑"/>
                <a:ea charset="-122" panose="020B0503020204020204" pitchFamily="34" typeface="微软雅黑"/>
                <a:cs typeface="Lato Regular"/>
              </a:rPr>
              <a:t>题</a:t>
            </a:r>
          </a:p>
        </p:txBody>
      </p:sp>
      <p:sp>
        <p:nvSpPr>
          <p:cNvPr id="12" name="TextBox 18"/>
          <p:cNvSpPr txBox="1"/>
          <p:nvPr/>
        </p:nvSpPr>
        <p:spPr>
          <a:xfrm>
            <a:off x="8053261" y="2720700"/>
            <a:ext cx="1631528" cy="1015663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ts val="1800"/>
              </a:lnSpc>
            </a:pPr>
            <a:r>
              <a:rPr altLang="en-US" dirty="0" lang="zh-CN" sz="1000">
                <a:solidFill>
                  <a:schemeClr val="bg1">
                    <a:lumMod val="8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Lato Light"/>
              </a:rPr>
              <a:t>您的内容打在这里，或者通过复制您的文本后，在此框中选择粘贴，并选择只保留</a:t>
            </a:r>
            <a:r>
              <a:rPr altLang="en-US" dirty="0" lang="zh-CN" smtClean="0" sz="1000">
                <a:solidFill>
                  <a:schemeClr val="bg1">
                    <a:lumMod val="8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Lato Light"/>
              </a:rPr>
              <a:t>文字</a:t>
            </a:r>
            <a:endParaRPr altLang="en-US" dirty="0" lang="zh-CN" sz="1000">
              <a:solidFill>
                <a:schemeClr val="bg1">
                  <a:lumMod val="85000"/>
                </a:schemeClr>
              </a:solidFill>
              <a:latin charset="-122" panose="020B0503020204020204" pitchFamily="34" typeface="微软雅黑"/>
              <a:ea charset="-122" panose="020B0503020204020204" pitchFamily="34" typeface="微软雅黑"/>
              <a:cs typeface="Lato Ligh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676400" y="4959479"/>
            <a:ext cx="9549938" cy="606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25000"/>
              </a:lnSpc>
            </a:pPr>
            <a:r>
              <a:rPr altLang="en-US" dirty="0" lang="zh-CN" sz="1400">
                <a:solidFill>
                  <a:schemeClr val="bg1">
                    <a:lumMod val="8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Lato Light"/>
              </a:rPr>
              <a:t>您的内容打在这里，或者通过复制您的文本后，在此框中选择粘贴，并选择只保留文字。您的内容打在这里，或者通过复制您的文本后，在此框中选择粘贴，并选择只保留</a:t>
            </a:r>
            <a:r>
              <a:rPr altLang="en-US" dirty="0" lang="zh-CN" smtClean="0" sz="1400">
                <a:solidFill>
                  <a:schemeClr val="bg1">
                    <a:lumMod val="8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Lato Light"/>
              </a:rPr>
              <a:t>文字您的内容打在这里，或者通过复制您的文本后</a:t>
            </a:r>
          </a:p>
        </p:txBody>
      </p:sp>
      <p:sp>
        <p:nvSpPr>
          <p:cNvPr id="19" name="Freeform 9"/>
          <p:cNvSpPr>
            <a:spLocks noEditPoints="1"/>
          </p:cNvSpPr>
          <p:nvPr/>
        </p:nvSpPr>
        <p:spPr bwMode="auto">
          <a:xfrm>
            <a:off x="1092200" y="5096981"/>
            <a:ext cx="380594" cy="380594"/>
          </a:xfrm>
          <a:custGeom>
            <a:avLst/>
            <a:gdLst>
              <a:gd fmla="*/ 43 w 128" name="T0"/>
              <a:gd fmla="*/ 59 h 128" name="T1"/>
              <a:gd fmla="*/ 52 w 128" name="T2"/>
              <a:gd fmla="*/ 50 h 128" name="T3"/>
              <a:gd fmla="*/ 65 w 128" name="T4"/>
              <a:gd fmla="*/ 63 h 128" name="T5"/>
              <a:gd fmla="*/ 68 w 128" name="T6"/>
              <a:gd fmla="*/ 64 h 128" name="T7"/>
              <a:gd fmla="*/ 71 w 128" name="T8"/>
              <a:gd fmla="*/ 63 h 128" name="T9"/>
              <a:gd fmla="*/ 91 w 128" name="T10"/>
              <a:gd fmla="*/ 43 h 128" name="T11"/>
              <a:gd fmla="*/ 91 w 128" name="T12"/>
              <a:gd fmla="*/ 37 h 128" name="T13"/>
              <a:gd fmla="*/ 85 w 128" name="T14"/>
              <a:gd fmla="*/ 37 h 128" name="T15"/>
              <a:gd fmla="*/ 68 w 128" name="T16"/>
              <a:gd fmla="*/ 54 h 128" name="T17"/>
              <a:gd fmla="*/ 55 w 128" name="T18"/>
              <a:gd fmla="*/ 41 h 128" name="T19"/>
              <a:gd fmla="*/ 54 w 128" name="T20"/>
              <a:gd fmla="*/ 40 h 128" name="T21"/>
              <a:gd fmla="*/ 49 w 128" name="T22"/>
              <a:gd fmla="*/ 41 h 128" name="T23"/>
              <a:gd fmla="*/ 37 w 128" name="T24"/>
              <a:gd fmla="*/ 53 h 128" name="T25"/>
              <a:gd fmla="*/ 37 w 128" name="T26"/>
              <a:gd fmla="*/ 59 h 128" name="T27"/>
              <a:gd fmla="*/ 43 w 128" name="T28"/>
              <a:gd fmla="*/ 59 h 128" name="T29"/>
              <a:gd fmla="*/ 124 w 128" name="T30"/>
              <a:gd fmla="*/ 92 h 128" name="T31"/>
              <a:gd fmla="*/ 120 w 128" name="T32"/>
              <a:gd fmla="*/ 92 h 128" name="T33"/>
              <a:gd fmla="*/ 120 w 128" name="T34"/>
              <a:gd fmla="*/ 8 h 128" name="T35"/>
              <a:gd fmla="*/ 124 w 128" name="T36"/>
              <a:gd fmla="*/ 8 h 128" name="T37"/>
              <a:gd fmla="*/ 128 w 128" name="T38"/>
              <a:gd fmla="*/ 4 h 128" name="T39"/>
              <a:gd fmla="*/ 124 w 128" name="T40"/>
              <a:gd fmla="*/ 0 h 128" name="T41"/>
              <a:gd fmla="*/ 4 w 128" name="T42"/>
              <a:gd fmla="*/ 0 h 128" name="T43"/>
              <a:gd fmla="*/ 0 w 128" name="T44"/>
              <a:gd fmla="*/ 4 h 128" name="T45"/>
              <a:gd fmla="*/ 4 w 128" name="T46"/>
              <a:gd fmla="*/ 8 h 128" name="T47"/>
              <a:gd fmla="*/ 8 w 128" name="T48"/>
              <a:gd fmla="*/ 8 h 128" name="T49"/>
              <a:gd fmla="*/ 8 w 128" name="T50"/>
              <a:gd fmla="*/ 92 h 128" name="T51"/>
              <a:gd fmla="*/ 4 w 128" name="T52"/>
              <a:gd fmla="*/ 92 h 128" name="T53"/>
              <a:gd fmla="*/ 0 w 128" name="T54"/>
              <a:gd fmla="*/ 96 h 128" name="T55"/>
              <a:gd fmla="*/ 4 w 128" name="T56"/>
              <a:gd fmla="*/ 100 h 128" name="T57"/>
              <a:gd fmla="*/ 42 w 128" name="T58"/>
              <a:gd fmla="*/ 100 h 128" name="T59"/>
              <a:gd fmla="*/ 21 w 128" name="T60"/>
              <a:gd fmla="*/ 121 h 128" name="T61"/>
              <a:gd fmla="*/ 21 w 128" name="T62"/>
              <a:gd fmla="*/ 126 h 128" name="T63"/>
              <a:gd fmla="*/ 27 w 128" name="T64"/>
              <a:gd fmla="*/ 126 h 128" name="T65"/>
              <a:gd fmla="*/ 54 w 128" name="T66"/>
              <a:gd fmla="*/ 100 h 128" name="T67"/>
              <a:gd fmla="*/ 60 w 128" name="T68"/>
              <a:gd fmla="*/ 100 h 128" name="T69"/>
              <a:gd fmla="*/ 60 w 128" name="T70"/>
              <a:gd fmla="*/ 116 h 128" name="T71"/>
              <a:gd fmla="*/ 64 w 128" name="T72"/>
              <a:gd fmla="*/ 120 h 128" name="T73"/>
              <a:gd fmla="*/ 68 w 128" name="T74"/>
              <a:gd fmla="*/ 116 h 128" name="T75"/>
              <a:gd fmla="*/ 68 w 128" name="T76"/>
              <a:gd fmla="*/ 100 h 128" name="T77"/>
              <a:gd fmla="*/ 74 w 128" name="T78"/>
              <a:gd fmla="*/ 100 h 128" name="T79"/>
              <a:gd fmla="*/ 101 w 128" name="T80"/>
              <a:gd fmla="*/ 126 h 128" name="T81"/>
              <a:gd fmla="*/ 107 w 128" name="T82"/>
              <a:gd fmla="*/ 126 h 128" name="T83"/>
              <a:gd fmla="*/ 107 w 128" name="T84"/>
              <a:gd fmla="*/ 121 h 128" name="T85"/>
              <a:gd fmla="*/ 86 w 128" name="T86"/>
              <a:gd fmla="*/ 100 h 128" name="T87"/>
              <a:gd fmla="*/ 124 w 128" name="T88"/>
              <a:gd fmla="*/ 100 h 128" name="T89"/>
              <a:gd fmla="*/ 128 w 128" name="T90"/>
              <a:gd fmla="*/ 96 h 128" name="T91"/>
              <a:gd fmla="*/ 124 w 128" name="T92"/>
              <a:gd fmla="*/ 92 h 128" name="T93"/>
              <a:gd fmla="*/ 112 w 128" name="T94"/>
              <a:gd fmla="*/ 92 h 128" name="T95"/>
              <a:gd fmla="*/ 76 w 128" name="T96"/>
              <a:gd fmla="*/ 92 h 128" name="T97"/>
              <a:gd fmla="*/ 76 w 128" name="T98"/>
              <a:gd fmla="*/ 92 h 128" name="T99"/>
              <a:gd fmla="*/ 52 w 128" name="T100"/>
              <a:gd fmla="*/ 92 h 128" name="T101"/>
              <a:gd fmla="*/ 52 w 128" name="T102"/>
              <a:gd fmla="*/ 92 h 128" name="T103"/>
              <a:gd fmla="*/ 16 w 128" name="T104"/>
              <a:gd fmla="*/ 92 h 128" name="T105"/>
              <a:gd fmla="*/ 16 w 128" name="T106"/>
              <a:gd fmla="*/ 8 h 128" name="T107"/>
              <a:gd fmla="*/ 112 w 128" name="T108"/>
              <a:gd fmla="*/ 8 h 128" name="T109"/>
              <a:gd fmla="*/ 112 w 128" name="T110"/>
              <a:gd fmla="*/ 92 h 128" name="T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b="b" l="0" r="r" t="0"/>
            <a:pathLst>
              <a:path h="128" w="128">
                <a:moveTo>
                  <a:pt x="43" y="59"/>
                </a:moveTo>
                <a:cubicBezTo>
                  <a:pt x="52" y="50"/>
                  <a:pt x="52" y="50"/>
                  <a:pt x="52" y="50"/>
                </a:cubicBezTo>
                <a:cubicBezTo>
                  <a:pt x="65" y="63"/>
                  <a:pt x="65" y="63"/>
                  <a:pt x="65" y="63"/>
                </a:cubicBezTo>
                <a:cubicBezTo>
                  <a:pt x="66" y="63"/>
                  <a:pt x="67" y="64"/>
                  <a:pt x="68" y="64"/>
                </a:cubicBezTo>
                <a:cubicBezTo>
                  <a:pt x="69" y="64"/>
                  <a:pt x="70" y="63"/>
                  <a:pt x="71" y="63"/>
                </a:cubicBezTo>
                <a:cubicBezTo>
                  <a:pt x="91" y="43"/>
                  <a:pt x="91" y="43"/>
                  <a:pt x="91" y="43"/>
                </a:cubicBezTo>
                <a:cubicBezTo>
                  <a:pt x="92" y="41"/>
                  <a:pt x="92" y="39"/>
                  <a:pt x="91" y="37"/>
                </a:cubicBezTo>
                <a:cubicBezTo>
                  <a:pt x="89" y="35"/>
                  <a:pt x="87" y="35"/>
                  <a:pt x="85" y="37"/>
                </a:cubicBezTo>
                <a:cubicBezTo>
                  <a:pt x="68" y="54"/>
                  <a:pt x="68" y="54"/>
                  <a:pt x="68" y="54"/>
                </a:cubicBezTo>
                <a:cubicBezTo>
                  <a:pt x="55" y="41"/>
                  <a:pt x="55" y="41"/>
                  <a:pt x="55" y="41"/>
                </a:cubicBezTo>
                <a:cubicBezTo>
                  <a:pt x="55" y="41"/>
                  <a:pt x="54" y="40"/>
                  <a:pt x="54" y="40"/>
                </a:cubicBezTo>
                <a:cubicBezTo>
                  <a:pt x="52" y="40"/>
                  <a:pt x="50" y="40"/>
                  <a:pt x="49" y="41"/>
                </a:cubicBezTo>
                <a:cubicBezTo>
                  <a:pt x="37" y="53"/>
                  <a:pt x="37" y="53"/>
                  <a:pt x="37" y="53"/>
                </a:cubicBezTo>
                <a:cubicBezTo>
                  <a:pt x="36" y="54"/>
                  <a:pt x="36" y="57"/>
                  <a:pt x="37" y="59"/>
                </a:cubicBezTo>
                <a:cubicBezTo>
                  <a:pt x="39" y="60"/>
                  <a:pt x="41" y="60"/>
                  <a:pt x="43" y="59"/>
                </a:cubicBezTo>
                <a:close/>
                <a:moveTo>
                  <a:pt x="124" y="92"/>
                </a:moveTo>
                <a:cubicBezTo>
                  <a:pt x="120" y="92"/>
                  <a:pt x="120" y="92"/>
                  <a:pt x="120" y="92"/>
                </a:cubicBezTo>
                <a:cubicBezTo>
                  <a:pt x="120" y="8"/>
                  <a:pt x="120" y="8"/>
                  <a:pt x="120" y="8"/>
                </a:cubicBezTo>
                <a:cubicBezTo>
                  <a:pt x="124" y="8"/>
                  <a:pt x="124" y="8"/>
                  <a:pt x="124" y="8"/>
                </a:cubicBezTo>
                <a:cubicBezTo>
                  <a:pt x="126" y="8"/>
                  <a:pt x="128" y="6"/>
                  <a:pt x="128" y="4"/>
                </a:cubicBezTo>
                <a:cubicBezTo>
                  <a:pt x="128" y="2"/>
                  <a:pt x="126" y="0"/>
                  <a:pt x="124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6"/>
                  <a:pt x="2" y="8"/>
                  <a:pt x="4" y="8"/>
                </a:cubicBezTo>
                <a:cubicBezTo>
                  <a:pt x="8" y="8"/>
                  <a:pt x="8" y="8"/>
                  <a:pt x="8" y="8"/>
                </a:cubicBezTo>
                <a:cubicBezTo>
                  <a:pt x="8" y="92"/>
                  <a:pt x="8" y="92"/>
                  <a:pt x="8" y="92"/>
                </a:cubicBezTo>
                <a:cubicBezTo>
                  <a:pt x="4" y="92"/>
                  <a:pt x="4" y="92"/>
                  <a:pt x="4" y="92"/>
                </a:cubicBezTo>
                <a:cubicBezTo>
                  <a:pt x="2" y="92"/>
                  <a:pt x="0" y="93"/>
                  <a:pt x="0" y="96"/>
                </a:cubicBezTo>
                <a:cubicBezTo>
                  <a:pt x="0" y="98"/>
                  <a:pt x="2" y="100"/>
                  <a:pt x="4" y="100"/>
                </a:cubicBezTo>
                <a:cubicBezTo>
                  <a:pt x="42" y="100"/>
                  <a:pt x="42" y="100"/>
                  <a:pt x="42" y="100"/>
                </a:cubicBezTo>
                <a:cubicBezTo>
                  <a:pt x="21" y="121"/>
                  <a:pt x="21" y="121"/>
                  <a:pt x="21" y="121"/>
                </a:cubicBezTo>
                <a:cubicBezTo>
                  <a:pt x="20" y="122"/>
                  <a:pt x="20" y="125"/>
                  <a:pt x="21" y="126"/>
                </a:cubicBezTo>
                <a:cubicBezTo>
                  <a:pt x="23" y="128"/>
                  <a:pt x="25" y="128"/>
                  <a:pt x="27" y="126"/>
                </a:cubicBezTo>
                <a:cubicBezTo>
                  <a:pt x="54" y="100"/>
                  <a:pt x="54" y="100"/>
                  <a:pt x="54" y="100"/>
                </a:cubicBezTo>
                <a:cubicBezTo>
                  <a:pt x="60" y="100"/>
                  <a:pt x="60" y="100"/>
                  <a:pt x="60" y="100"/>
                </a:cubicBezTo>
                <a:cubicBezTo>
                  <a:pt x="60" y="116"/>
                  <a:pt x="60" y="116"/>
                  <a:pt x="60" y="116"/>
                </a:cubicBezTo>
                <a:cubicBezTo>
                  <a:pt x="60" y="118"/>
                  <a:pt x="62" y="120"/>
                  <a:pt x="64" y="120"/>
                </a:cubicBezTo>
                <a:cubicBezTo>
                  <a:pt x="66" y="120"/>
                  <a:pt x="68" y="118"/>
                  <a:pt x="68" y="116"/>
                </a:cubicBezTo>
                <a:cubicBezTo>
                  <a:pt x="68" y="100"/>
                  <a:pt x="68" y="100"/>
                  <a:pt x="68" y="100"/>
                </a:cubicBezTo>
                <a:cubicBezTo>
                  <a:pt x="74" y="100"/>
                  <a:pt x="74" y="100"/>
                  <a:pt x="74" y="100"/>
                </a:cubicBezTo>
                <a:cubicBezTo>
                  <a:pt x="101" y="126"/>
                  <a:pt x="101" y="126"/>
                  <a:pt x="101" y="126"/>
                </a:cubicBezTo>
                <a:cubicBezTo>
                  <a:pt x="103" y="128"/>
                  <a:pt x="105" y="128"/>
                  <a:pt x="107" y="126"/>
                </a:cubicBezTo>
                <a:cubicBezTo>
                  <a:pt x="108" y="125"/>
                  <a:pt x="108" y="122"/>
                  <a:pt x="107" y="121"/>
                </a:cubicBezTo>
                <a:cubicBezTo>
                  <a:pt x="86" y="100"/>
                  <a:pt x="86" y="100"/>
                  <a:pt x="86" y="100"/>
                </a:cubicBezTo>
                <a:cubicBezTo>
                  <a:pt x="124" y="100"/>
                  <a:pt x="124" y="100"/>
                  <a:pt x="124" y="100"/>
                </a:cubicBezTo>
                <a:cubicBezTo>
                  <a:pt x="126" y="100"/>
                  <a:pt x="128" y="98"/>
                  <a:pt x="128" y="96"/>
                </a:cubicBezTo>
                <a:cubicBezTo>
                  <a:pt x="128" y="93"/>
                  <a:pt x="126" y="92"/>
                  <a:pt x="124" y="92"/>
                </a:cubicBezTo>
                <a:close/>
                <a:moveTo>
                  <a:pt x="112" y="92"/>
                </a:moveTo>
                <a:cubicBezTo>
                  <a:pt x="76" y="92"/>
                  <a:pt x="76" y="92"/>
                  <a:pt x="76" y="92"/>
                </a:cubicBezTo>
                <a:cubicBezTo>
                  <a:pt x="76" y="92"/>
                  <a:pt x="76" y="92"/>
                  <a:pt x="76" y="92"/>
                </a:cubicBezTo>
                <a:cubicBezTo>
                  <a:pt x="52" y="92"/>
                  <a:pt x="52" y="92"/>
                  <a:pt x="52" y="92"/>
                </a:cubicBezTo>
                <a:cubicBezTo>
                  <a:pt x="52" y="92"/>
                  <a:pt x="52" y="92"/>
                  <a:pt x="52" y="92"/>
                </a:cubicBezTo>
                <a:cubicBezTo>
                  <a:pt x="16" y="92"/>
                  <a:pt x="16" y="92"/>
                  <a:pt x="16" y="92"/>
                </a:cubicBezTo>
                <a:cubicBezTo>
                  <a:pt x="16" y="8"/>
                  <a:pt x="16" y="8"/>
                  <a:pt x="16" y="8"/>
                </a:cubicBezTo>
                <a:cubicBezTo>
                  <a:pt x="112" y="8"/>
                  <a:pt x="112" y="8"/>
                  <a:pt x="112" y="8"/>
                </a:cubicBezTo>
                <a:lnTo>
                  <a:pt x="112" y="92"/>
                </a:lnTo>
                <a:close/>
              </a:path>
            </a:pathLst>
          </a:custGeom>
          <a:gradFill flip="none" rotWithShape="1">
            <a:gsLst>
              <a:gs pos="0">
                <a:srgbClr val="9096AE"/>
              </a:gs>
              <a:gs pos="100000">
                <a:srgbClr val="F1F1F5"/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>
              <a:solidFill>
                <a:schemeClr val="lt1"/>
              </a:solidFill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1638300" y="5096981"/>
            <a:ext cx="0" cy="380594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/>
        </p:nvSpPr>
        <p:spPr>
          <a:xfrm>
            <a:off x="330480" y="212915"/>
            <a:ext cx="2993127" cy="461665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indent="-342900" marL="342900">
              <a:buFont charset="2" panose="05000000000000000000" pitchFamily="2" typeface="Wingdings"/>
              <a:buChar char="Ø"/>
            </a:pPr>
            <a:r>
              <a:rPr altLang="en-US" dirty="0" lang="zh-CN" smtClean="0" sz="2400">
                <a:gradFill>
                  <a:gsLst>
                    <a:gs pos="0">
                      <a:schemeClr val="bg1"/>
                    </a:gs>
                    <a:gs pos="100000">
                      <a:srgbClr val="2A9995"/>
                    </a:gs>
                  </a:gsLst>
                  <a:lin ang="5400000" scaled="1"/>
                </a:gradFill>
                <a:effectLst>
                  <a:glow rad="88900">
                    <a:srgbClr val="073780">
                      <a:alpha val="58000"/>
                    </a:srgbClr>
                  </a:glow>
                </a:effectLst>
                <a:latin charset="-122" panose="02010609000101010101" pitchFamily="49" typeface="经典综艺体简"/>
                <a:ea charset="-122" panose="02010609000101010101" pitchFamily="49" typeface="经典综艺体简"/>
                <a:cs charset="-122" panose="02010609000101010101" pitchFamily="49" typeface="经典综艺体简"/>
              </a:rPr>
              <a:t>单击此处添加目录</a:t>
            </a:r>
            <a:endParaRPr altLang="en-US" dirty="0" lang="zh-CN" sz="2400">
              <a:gradFill>
                <a:gsLst>
                  <a:gs pos="0">
                    <a:schemeClr val="bg1"/>
                  </a:gs>
                  <a:gs pos="100000">
                    <a:srgbClr val="2A9995"/>
                  </a:gs>
                </a:gsLst>
                <a:lin ang="5400000" scaled="1"/>
              </a:gradFill>
              <a:effectLst>
                <a:glow rad="88900">
                  <a:srgbClr val="073780">
                    <a:alpha val="58000"/>
                  </a:srgbClr>
                </a:glow>
              </a:effectLst>
              <a:latin charset="-122" panose="02010609000101010101" pitchFamily="49" typeface="经典综艺体简"/>
              <a:ea charset="-122" panose="02010609000101010101" pitchFamily="49" typeface="经典综艺体简"/>
              <a:cs charset="-122" panose="02010609000101010101" pitchFamily="49" typeface="经典综艺体简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279157" y="406302"/>
            <a:ext cx="240039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 lvl="0"/>
            <a:r>
              <a:rPr altLang="zh-CN" dirty="0" i="1" lang="en-US" smtClean="0" sz="1050">
                <a:solidFill>
                  <a:schemeClr val="bg1">
                    <a:alpha val="7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604020202020204" pitchFamily="34" typeface="Arial"/>
                <a:cs charset="0" panose="020B0604020202020204" pitchFamily="34" typeface="Arial"/>
              </a:rPr>
              <a:t>DAN </a:t>
            </a:r>
            <a:r>
              <a:rPr altLang="zh-CN" dirty="0" err="1" i="1" lang="en-US" smtClean="0" sz="1050">
                <a:solidFill>
                  <a:schemeClr val="bg1">
                    <a:alpha val="7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604020202020204" pitchFamily="34" typeface="Arial"/>
                <a:cs charset="0" panose="020B0604020202020204" pitchFamily="34" typeface="Arial"/>
              </a:rPr>
              <a:t>JI</a:t>
            </a:r>
            <a:r>
              <a:rPr altLang="zh-CN" dirty="0" i="1" lang="en-US" smtClean="0" sz="1050">
                <a:solidFill>
                  <a:schemeClr val="bg1">
                    <a:alpha val="7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604020202020204" pitchFamily="34" typeface="Arial"/>
                <a:cs charset="0" panose="020B0604020202020204" pitchFamily="34" typeface="Arial"/>
              </a:rPr>
              <a:t> CI CHU </a:t>
            </a:r>
            <a:r>
              <a:rPr altLang="zh-CN" dirty="0" err="1" i="1" lang="en-US" smtClean="0" sz="1050">
                <a:solidFill>
                  <a:schemeClr val="bg1">
                    <a:alpha val="7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604020202020204" pitchFamily="34" typeface="Arial"/>
                <a:cs charset="0" panose="020B0604020202020204" pitchFamily="34" typeface="Arial"/>
              </a:rPr>
              <a:t>TIAN</a:t>
            </a:r>
            <a:r>
              <a:rPr altLang="zh-CN" dirty="0" i="1" lang="en-US" smtClean="0" sz="1050">
                <a:solidFill>
                  <a:schemeClr val="bg1">
                    <a:alpha val="7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604020202020204" pitchFamily="34" typeface="Arial"/>
                <a:cs charset="0" panose="020B0604020202020204" pitchFamily="34" typeface="Arial"/>
              </a:rPr>
              <a:t> </a:t>
            </a:r>
            <a:r>
              <a:rPr altLang="zh-CN" dirty="0" err="1" i="1" lang="en-US" smtClean="0" sz="1050">
                <a:solidFill>
                  <a:schemeClr val="bg1">
                    <a:alpha val="7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604020202020204" pitchFamily="34" typeface="Arial"/>
                <a:cs charset="0" panose="020B0604020202020204" pitchFamily="34" typeface="Arial"/>
              </a:rPr>
              <a:t>JIA</a:t>
            </a:r>
            <a:r>
              <a:rPr altLang="zh-CN" dirty="0" i="1" lang="en-US" smtClean="0" sz="1050">
                <a:solidFill>
                  <a:schemeClr val="bg1">
                    <a:alpha val="7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604020202020204" pitchFamily="34" typeface="Arial"/>
                <a:cs charset="0" panose="020B0604020202020204" pitchFamily="34" typeface="Arial"/>
              </a:rPr>
              <a:t> YING WEN</a:t>
            </a:r>
            <a:endParaRPr altLang="en-US" dirty="0" i="1" lang="zh-CN" sz="1050">
              <a:solidFill>
                <a:schemeClr val="bg1">
                  <a:alpha val="70000"/>
                </a:schemeClr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charset="0" panose="020B0604020202020204" pitchFamily="34" typeface="Arial"/>
              <a:cs charset="0" panose="020B0604020202020204" pitchFamily="34" typeface="Arial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0" y="935079"/>
            <a:ext cx="11273869" cy="0"/>
          </a:xfrm>
          <a:prstGeom prst="line">
            <a:avLst/>
          </a:prstGeom>
          <a:ln w="12700">
            <a:gradFill flip="none" rotWithShape="1">
              <a:gsLst>
                <a:gs pos="59000">
                  <a:schemeClr val="bg1">
                    <a:alpha val="21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组合 24"/>
          <p:cNvGrpSpPr/>
          <p:nvPr/>
        </p:nvGrpSpPr>
        <p:grpSpPr>
          <a:xfrm flipH="1">
            <a:off x="0" y="780260"/>
            <a:ext cx="5724000" cy="78378"/>
            <a:chOff x="6911145" y="6507480"/>
            <a:chExt cx="4984946" cy="78378"/>
          </a:xfrm>
        </p:grpSpPr>
        <p:sp>
          <p:nvSpPr>
            <p:cNvPr id="26" name="任意多边形 25"/>
            <p:cNvSpPr/>
            <p:nvPr/>
          </p:nvSpPr>
          <p:spPr>
            <a:xfrm flipH="1" flipV="1">
              <a:off x="10182596" y="6507480"/>
              <a:ext cx="1713495" cy="78378"/>
            </a:xfrm>
            <a:custGeom>
              <a:avLst/>
              <a:gdLst>
                <a:gd fmla="*/ 1585578 w 1713495" name="connsiteX0"/>
                <a:gd fmla="*/ 78378 h 78378" name="connsiteY0"/>
                <a:gd fmla="*/ 0 w 1713495" name="connsiteX1"/>
                <a:gd fmla="*/ 78378 h 78378" name="connsiteY1"/>
                <a:gd fmla="*/ 0 w 1713495" name="connsiteX2"/>
                <a:gd fmla="*/ 0 h 78378" name="connsiteY2"/>
                <a:gd fmla="*/ 1713495 w 1713495" name="connsiteX3"/>
                <a:gd fmla="*/ 0 h 78378" name="connsiteY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78378" w="1713495">
                  <a:moveTo>
                    <a:pt x="1585578" y="78378"/>
                  </a:moveTo>
                  <a:lnTo>
                    <a:pt x="0" y="78378"/>
                  </a:lnTo>
                  <a:lnTo>
                    <a:pt x="0" y="0"/>
                  </a:lnTo>
                  <a:lnTo>
                    <a:pt x="1713495" y="0"/>
                  </a:lnTo>
                  <a:close/>
                </a:path>
              </a:pathLst>
            </a:custGeom>
            <a:solidFill>
              <a:srgbClr val="61D6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7" name="平行四边形 26"/>
            <p:cNvSpPr/>
            <p:nvPr/>
          </p:nvSpPr>
          <p:spPr>
            <a:xfrm flipH="1" flipV="1">
              <a:off x="8909105" y="6507480"/>
              <a:ext cx="1296000" cy="78378"/>
            </a:xfrm>
            <a:prstGeom prst="parallelogram">
              <a:avLst>
                <a:gd fmla="val 163205" name="adj"/>
              </a:avLst>
            </a:prstGeom>
            <a:solidFill>
              <a:srgbClr val="61D6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8" name="平行四边形 27"/>
            <p:cNvSpPr/>
            <p:nvPr/>
          </p:nvSpPr>
          <p:spPr>
            <a:xfrm flipH="1" flipV="1">
              <a:off x="8031615" y="6507480"/>
              <a:ext cx="900000" cy="78378"/>
            </a:xfrm>
            <a:prstGeom prst="parallelogram">
              <a:avLst>
                <a:gd fmla="val 163205" name="adj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9" name="平行四边形 28"/>
            <p:cNvSpPr/>
            <p:nvPr/>
          </p:nvSpPr>
          <p:spPr>
            <a:xfrm flipH="1" flipV="1">
              <a:off x="7658125" y="6507480"/>
              <a:ext cx="396000" cy="78378"/>
            </a:xfrm>
            <a:prstGeom prst="parallelogram">
              <a:avLst>
                <a:gd fmla="val 163205" name="adj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0" name="平行四边形 29"/>
            <p:cNvSpPr/>
            <p:nvPr/>
          </p:nvSpPr>
          <p:spPr>
            <a:xfrm flipH="1" flipV="1">
              <a:off x="7284635" y="6507480"/>
              <a:ext cx="396000" cy="78378"/>
            </a:xfrm>
            <a:prstGeom prst="parallelogram">
              <a:avLst>
                <a:gd fmla="val 163205" name="adj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1" name="平行四边形 30"/>
            <p:cNvSpPr/>
            <p:nvPr/>
          </p:nvSpPr>
          <p:spPr>
            <a:xfrm flipH="1" flipV="1">
              <a:off x="6911145" y="6507480"/>
              <a:ext cx="396000" cy="78378"/>
            </a:xfrm>
            <a:prstGeom prst="parallelogram">
              <a:avLst>
                <a:gd fmla="val 163205" name="adj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</p:spTree>
    <p:extLst>
      <p:ext uri="{BB962C8B-B14F-4D97-AF65-F5344CB8AC3E}">
        <p14:creationId xmlns:p14="http://schemas.microsoft.com/office/powerpoint/2010/main" val="947648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600" spd="slow">
        <p14:conveyor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grpId="0" id="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>
                            <p:stCondLst>
                              <p:cond delay="1000"/>
                            </p:stCondLst>
                            <p:childTnLst>
                              <p:par>
                                <p:cTn decel="100000" fill="hold" grpId="0" id="10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3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14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6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19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2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4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2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2" nodeType="after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6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53" presetSubtype="16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6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53" presetSubtype="16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>
                            <p:stCondLst>
                              <p:cond delay="4850"/>
                            </p:stCondLst>
                            <p:childTnLst>
                              <p:par>
                                <p:cTn decel="100000" fill="hold" grpId="0" id="53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55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56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>
                            <p:stCondLst>
                              <p:cond delay="5850"/>
                            </p:stCondLst>
                            <p:childTnLst>
                              <p:par>
                                <p:cTn fill="hold" id="58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6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1">
                            <p:stCondLst>
                              <p:cond delay="6350"/>
                            </p:stCondLst>
                            <p:childTnLst>
                              <p:par>
                                <p:cTn fill="hold" grpId="0" id="6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4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nimBg="1" grpId="0" spid="2"/>
      <p:bldP animBg="1" grpId="0" spid="3"/>
      <p:bldP animBg="1" grpId="0" spid="4"/>
      <p:bldP animBg="1" grpId="0" spid="5"/>
      <p:bldP animBg="1" grpId="0" spid="6"/>
      <p:bldP animBg="1" grpId="0" spid="7"/>
      <p:bldP animBg="1" grpId="0" spid="8"/>
      <p:bldP grpId="0" spid="9"/>
      <p:bldP grpId="0" spid="10"/>
      <p:bldP grpId="0" spid="11"/>
      <p:bldP grpId="0" spid="12"/>
      <p:bldP grpId="0" spid="18"/>
      <p:bldP animBg="1" grpId="0" spid="19"/>
    </p:bld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组合 60"/>
          <p:cNvGrpSpPr/>
          <p:nvPr/>
        </p:nvGrpSpPr>
        <p:grpSpPr>
          <a:xfrm>
            <a:off x="3139125" y="2419759"/>
            <a:ext cx="1709886" cy="1709885"/>
            <a:chOff x="1413324" y="1664562"/>
            <a:chExt cx="1381545" cy="1381544"/>
          </a:xfrm>
        </p:grpSpPr>
        <p:sp>
          <p:nvSpPr>
            <p:cNvPr id="2" name="椭圆 1"/>
            <p:cNvSpPr/>
            <p:nvPr/>
          </p:nvSpPr>
          <p:spPr>
            <a:xfrm>
              <a:off x="1413324" y="1664562"/>
              <a:ext cx="1381545" cy="1381544"/>
            </a:xfrm>
            <a:prstGeom prst="ellipse">
              <a:avLst/>
            </a:prstGeom>
            <a:gradFill flip="none" rotWithShape="1">
              <a:gsLst>
                <a:gs pos="65000">
                  <a:srgbClr val="01E2BC">
                    <a:alpha val="0"/>
                  </a:srgbClr>
                </a:gs>
                <a:gs pos="100000">
                  <a:srgbClr val="01E2BC"/>
                </a:gs>
              </a:gsLst>
              <a:path path="circle">
                <a:fillToRect b="50000" l="50000" r="50000" t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 sz="2800">
                <a:solidFill>
                  <a:prstClr val="white"/>
                </a:solidFill>
              </a:endParaRPr>
            </a:p>
          </p:txBody>
        </p:sp>
        <p:sp>
          <p:nvSpPr>
            <p:cNvPr id="3" name="椭圆 2"/>
            <p:cNvSpPr/>
            <p:nvPr/>
          </p:nvSpPr>
          <p:spPr>
            <a:xfrm>
              <a:off x="1516201" y="1767441"/>
              <a:ext cx="1175791" cy="1175790"/>
            </a:xfrm>
            <a:prstGeom prst="ellipse">
              <a:avLst/>
            </a:prstGeom>
            <a:noFill/>
            <a:ln>
              <a:solidFill>
                <a:srgbClr val="2A9995"/>
              </a:solidFill>
            </a:ln>
            <a:effectLst>
              <a:glow rad="38100">
                <a:srgbClr val="01E2BC">
                  <a:alpha val="1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 sz="2800">
                <a:solidFill>
                  <a:prstClr val="white"/>
                </a:solidFill>
              </a:endParaRPr>
            </a:p>
          </p:txBody>
        </p:sp>
        <p:grpSp>
          <p:nvGrpSpPr>
            <p:cNvPr id="56" name="组合 55"/>
            <p:cNvGrpSpPr/>
            <p:nvPr/>
          </p:nvGrpSpPr>
          <p:grpSpPr>
            <a:xfrm>
              <a:off x="1600082" y="1814734"/>
              <a:ext cx="1008029" cy="1081197"/>
              <a:chOff x="4981968" y="4909761"/>
              <a:chExt cx="561350" cy="602097"/>
            </a:xfrm>
            <a:solidFill>
              <a:schemeClr val="bg1"/>
            </a:solidFill>
            <a:effectLst>
              <a:glow rad="50800">
                <a:schemeClr val="bg1">
                  <a:alpha val="10000"/>
                </a:schemeClr>
              </a:glow>
            </a:effectLst>
          </p:grpSpPr>
          <p:sp>
            <p:nvSpPr>
              <p:cNvPr id="57" name="任意多边形 56"/>
              <p:cNvSpPr/>
              <p:nvPr/>
            </p:nvSpPr>
            <p:spPr>
              <a:xfrm>
                <a:off x="4981968" y="4909761"/>
                <a:ext cx="561350" cy="194436"/>
              </a:xfrm>
              <a:custGeom>
                <a:avLst/>
                <a:gdLst>
                  <a:gd fmla="*/ 280675 w 561350" name="connsiteX0"/>
                  <a:gd fmla="*/ 0 h 194436" name="connsiteY0"/>
                  <a:gd fmla="*/ 558070 w 561350" name="connsiteX1"/>
                  <a:gd fmla="*/ 183869 h 194436" name="connsiteY1"/>
                  <a:gd fmla="*/ 561350 w 561350" name="connsiteX2"/>
                  <a:gd fmla="*/ 194436 h 194436" name="connsiteY2"/>
                  <a:gd fmla="*/ 528660 w 561350" name="connsiteX3"/>
                  <a:gd fmla="*/ 194436 h 194436" name="connsiteY3"/>
                  <a:gd fmla="*/ 504584 w 561350" name="connsiteX4"/>
                  <a:gd fmla="*/ 150079 h 194436" name="connsiteY4"/>
                  <a:gd fmla="*/ 280675 w 561350" name="connsiteX5"/>
                  <a:gd fmla="*/ 31028 h 194436" name="connsiteY5"/>
                  <a:gd fmla="*/ 56766 w 561350" name="connsiteX6"/>
                  <a:gd fmla="*/ 150079 h 194436" name="connsiteY6"/>
                  <a:gd fmla="*/ 32690 w 561350" name="connsiteX7"/>
                  <a:gd fmla="*/ 194436 h 194436" name="connsiteY7"/>
                  <a:gd fmla="*/ 0 w 561350" name="connsiteX8"/>
                  <a:gd fmla="*/ 194436 h 194436" name="connsiteY8"/>
                  <a:gd fmla="*/ 3280 w 561350" name="connsiteX9"/>
                  <a:gd fmla="*/ 183869 h 194436" name="connsiteY9"/>
                  <a:gd fmla="*/ 280675 w 561350" name="connsiteX10"/>
                  <a:gd fmla="*/ 0 h 194436" name="connsiteY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b="b" l="l" r="r" t="t"/>
                <a:pathLst>
                  <a:path h="194436" w="561350">
                    <a:moveTo>
                      <a:pt x="280675" y="0"/>
                    </a:moveTo>
                    <a:cubicBezTo>
                      <a:pt x="405375" y="0"/>
                      <a:pt x="512368" y="75817"/>
                      <a:pt x="558070" y="183869"/>
                    </a:cubicBezTo>
                    <a:lnTo>
                      <a:pt x="561350" y="194436"/>
                    </a:lnTo>
                    <a:lnTo>
                      <a:pt x="528660" y="194436"/>
                    </a:lnTo>
                    <a:lnTo>
                      <a:pt x="504584" y="150079"/>
                    </a:lnTo>
                    <a:cubicBezTo>
                      <a:pt x="456059" y="78252"/>
                      <a:pt x="373882" y="31028"/>
                      <a:pt x="280675" y="31028"/>
                    </a:cubicBezTo>
                    <a:cubicBezTo>
                      <a:pt x="187468" y="31028"/>
                      <a:pt x="105292" y="78252"/>
                      <a:pt x="56766" y="150079"/>
                    </a:cubicBezTo>
                    <a:lnTo>
                      <a:pt x="32690" y="194436"/>
                    </a:lnTo>
                    <a:lnTo>
                      <a:pt x="0" y="194436"/>
                    </a:lnTo>
                    <a:lnTo>
                      <a:pt x="3280" y="183869"/>
                    </a:lnTo>
                    <a:cubicBezTo>
                      <a:pt x="48983" y="75817"/>
                      <a:pt x="155975" y="0"/>
                      <a:pt x="28067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b="1" lang="zh-CN" sz="2800">
                  <a:solidFill>
                    <a:prstClr val="white"/>
                  </a:solidFill>
                </a:endParaRPr>
              </a:p>
            </p:txBody>
          </p:sp>
          <p:sp>
            <p:nvSpPr>
              <p:cNvPr id="58" name="任意多边形 57"/>
              <p:cNvSpPr/>
              <p:nvPr/>
            </p:nvSpPr>
            <p:spPr>
              <a:xfrm>
                <a:off x="5028091" y="5397417"/>
                <a:ext cx="132191" cy="92909"/>
              </a:xfrm>
              <a:custGeom>
                <a:avLst/>
                <a:gdLst>
                  <a:gd fmla="*/ 0 w 132191" name="connsiteX0"/>
                  <a:gd fmla="*/ 0 h 92909" name="connsiteY0"/>
                  <a:gd fmla="*/ 40042 w 132191" name="connsiteX1"/>
                  <a:gd fmla="*/ 0 h 92909" name="connsiteY1"/>
                  <a:gd fmla="*/ 43618 w 132191" name="connsiteX2"/>
                  <a:gd fmla="*/ 4334 h 92909" name="connsiteY2"/>
                  <a:gd fmla="*/ 129449 w 132191" name="connsiteX3"/>
                  <a:gd fmla="*/ 62202 h 92909" name="connsiteY3"/>
                  <a:gd fmla="*/ 132191 w 132191" name="connsiteX4"/>
                  <a:gd fmla="*/ 63053 h 92909" name="connsiteY4"/>
                  <a:gd fmla="*/ 124191 w 132191" name="connsiteX5"/>
                  <a:gd fmla="*/ 92909 h 92909" name="connsiteY5"/>
                  <a:gd fmla="*/ 117372 w 132191" name="connsiteX6"/>
                  <a:gd fmla="*/ 90792 h 92909" name="connsiteY6"/>
                  <a:gd fmla="*/ 21678 w 132191" name="connsiteX7"/>
                  <a:gd fmla="*/ 26274 h 92909" name="connsiteY7"/>
                  <a:gd fmla="*/ 0 w 132191" name="connsiteX8"/>
                  <a:gd fmla="*/ 0 h 92909" name="connsiteY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b="b" l="l" r="r" t="t"/>
                <a:pathLst>
                  <a:path h="92909" w="132191">
                    <a:moveTo>
                      <a:pt x="0" y="0"/>
                    </a:moveTo>
                    <a:lnTo>
                      <a:pt x="40042" y="0"/>
                    </a:lnTo>
                    <a:lnTo>
                      <a:pt x="43618" y="4334"/>
                    </a:lnTo>
                    <a:cubicBezTo>
                      <a:pt x="68051" y="28767"/>
                      <a:pt x="97144" y="48539"/>
                      <a:pt x="129449" y="62202"/>
                    </a:cubicBezTo>
                    <a:lnTo>
                      <a:pt x="132191" y="63053"/>
                    </a:lnTo>
                    <a:lnTo>
                      <a:pt x="124191" y="92909"/>
                    </a:lnTo>
                    <a:lnTo>
                      <a:pt x="117372" y="90792"/>
                    </a:lnTo>
                    <a:cubicBezTo>
                      <a:pt x="81354" y="75558"/>
                      <a:pt x="48918" y="53514"/>
                      <a:pt x="21678" y="26274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b="1" lang="zh-CN" sz="2800">
                  <a:solidFill>
                    <a:prstClr val="white"/>
                  </a:solidFill>
                </a:endParaRPr>
              </a:p>
            </p:txBody>
          </p:sp>
          <p:sp>
            <p:nvSpPr>
              <p:cNvPr id="59" name="任意多边形 58"/>
              <p:cNvSpPr/>
              <p:nvPr/>
            </p:nvSpPr>
            <p:spPr>
              <a:xfrm>
                <a:off x="5195981" y="5397408"/>
                <a:ext cx="301221" cy="114450"/>
              </a:xfrm>
              <a:custGeom>
                <a:avLst/>
                <a:gdLst>
                  <a:gd fmla="*/ 261179 w 301221" name="connsiteX0"/>
                  <a:gd fmla="*/ 0 h 114450" name="connsiteY0"/>
                  <a:gd fmla="*/ 301221 w 301221" name="connsiteX1"/>
                  <a:gd fmla="*/ 0 h 114450" name="connsiteY1"/>
                  <a:gd fmla="*/ 279543 w 301221" name="connsiteX2"/>
                  <a:gd fmla="*/ 26274 h 114450" name="connsiteY2"/>
                  <a:gd fmla="*/ 66666 w 301221" name="connsiteX3"/>
                  <a:gd fmla="*/ 114450 h 114450" name="connsiteY3"/>
                  <a:gd fmla="*/ 5993 w 301221" name="connsiteX4"/>
                  <a:gd fmla="*/ 108334 h 114450" name="connsiteY4"/>
                  <a:gd fmla="*/ 0 w 301221" name="connsiteX5"/>
                  <a:gd fmla="*/ 106474 h 114450" name="connsiteY5"/>
                  <a:gd fmla="*/ 8000 w 301221" name="connsiteX6"/>
                  <a:gd fmla="*/ 76618 h 114450" name="connsiteY6"/>
                  <a:gd fmla="*/ 12247 w 301221" name="connsiteX7"/>
                  <a:gd fmla="*/ 77936 h 114450" name="connsiteY7"/>
                  <a:gd fmla="*/ 66666 w 301221" name="connsiteX8"/>
                  <a:gd fmla="*/ 83422 h 114450" name="connsiteY8"/>
                  <a:gd fmla="*/ 257603 w 301221" name="connsiteX9"/>
                  <a:gd fmla="*/ 4334 h 114450" name="connsiteY9"/>
                  <a:gd fmla="*/ 261179 w 301221" name="connsiteX10"/>
                  <a:gd fmla="*/ 0 h 114450" name="connsiteY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b="b" l="l" r="r" t="t"/>
                <a:pathLst>
                  <a:path h="114450" w="301221">
                    <a:moveTo>
                      <a:pt x="261179" y="0"/>
                    </a:moveTo>
                    <a:lnTo>
                      <a:pt x="301221" y="0"/>
                    </a:lnTo>
                    <a:lnTo>
                      <a:pt x="279543" y="26274"/>
                    </a:lnTo>
                    <a:cubicBezTo>
                      <a:pt x="225063" y="80754"/>
                      <a:pt x="149800" y="114450"/>
                      <a:pt x="66666" y="114450"/>
                    </a:cubicBezTo>
                    <a:cubicBezTo>
                      <a:pt x="45883" y="114450"/>
                      <a:pt x="25592" y="112344"/>
                      <a:pt x="5993" y="108334"/>
                    </a:cubicBezTo>
                    <a:lnTo>
                      <a:pt x="0" y="106474"/>
                    </a:lnTo>
                    <a:lnTo>
                      <a:pt x="8000" y="76618"/>
                    </a:lnTo>
                    <a:lnTo>
                      <a:pt x="12247" y="77936"/>
                    </a:lnTo>
                    <a:cubicBezTo>
                      <a:pt x="29825" y="81533"/>
                      <a:pt x="48025" y="83422"/>
                      <a:pt x="66666" y="83422"/>
                    </a:cubicBezTo>
                    <a:cubicBezTo>
                      <a:pt x="141232" y="83422"/>
                      <a:pt x="208738" y="53199"/>
                      <a:pt x="257603" y="4334"/>
                    </a:cubicBezTo>
                    <a:lnTo>
                      <a:pt x="261179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b="1" lang="zh-CN" sz="28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60" name="文本框 59"/>
            <p:cNvSpPr txBox="1"/>
            <p:nvPr/>
          </p:nvSpPr>
          <p:spPr>
            <a:xfrm>
              <a:off x="1754599" y="2018538"/>
              <a:ext cx="703545" cy="671425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b="1" dirty="0" lang="en-US" smtClean="0" sz="4800">
                  <a:solidFill>
                    <a:prstClr val="white"/>
                  </a:solidFill>
                  <a:latin charset="0" panose="020B0604020202020204" pitchFamily="34" typeface="Arial"/>
                  <a:ea charset="-122" panose="02010604000000000000" pitchFamily="2" typeface="锐字锐线俏皮简1.0"/>
                  <a:cs charset="0" panose="020B0604020202020204" pitchFamily="34" typeface="Arial"/>
                </a:rPr>
                <a:t>02</a:t>
              </a:r>
              <a:endParaRPr altLang="en-US" b="1" dirty="0" lang="zh-CN" sz="4800">
                <a:solidFill>
                  <a:srgbClr val="01E2BC"/>
                </a:solidFill>
                <a:latin charset="0" panose="020B0604020202020204" pitchFamily="34" typeface="Arial"/>
                <a:ea charset="-122" panose="02010604000000000000" pitchFamily="2" typeface="锐字锐线俏皮简1.0"/>
                <a:cs charset="0" panose="020B0604020202020204" pitchFamily="34" typeface="Arial"/>
              </a:endParaRPr>
            </a:p>
          </p:txBody>
        </p:sp>
      </p:grpSp>
      <p:sp>
        <p:nvSpPr>
          <p:cNvPr id="62" name="Rectangle 3"/>
          <p:cNvSpPr txBox="1">
            <a:spLocks noChangeArrowheads="1"/>
          </p:cNvSpPr>
          <p:nvPr/>
        </p:nvSpPr>
        <p:spPr bwMode="auto">
          <a:xfrm>
            <a:off x="5016740" y="2789121"/>
            <a:ext cx="3688606" cy="584775"/>
          </a:xfrm>
          <a:prstGeom prst="rect">
            <a:avLst/>
          </a:prstGeom>
          <a:noFill/>
          <a:extLst/>
        </p:spPr>
        <p:txBody>
          <a:bodyPr rtlCol="0" wrap="square">
            <a:spAutoFit/>
          </a:bodyPr>
          <a:lstStyle>
            <a:defPPr>
              <a:defRPr lang="zh-CN"/>
            </a:defPPr>
            <a:lvl1pPr indent="-342900" marL="342900">
              <a:buFont charset="2" panose="05000000000000000000" pitchFamily="2" typeface="Wingdings"/>
              <a:buChar char="Ø"/>
              <a:defRPr sz="2400">
                <a:gradFill>
                  <a:gsLst>
                    <a:gs pos="0">
                      <a:schemeClr val="bg1"/>
                    </a:gs>
                    <a:gs pos="100000">
                      <a:srgbClr val="2A9995"/>
                    </a:gs>
                  </a:gsLst>
                  <a:lin ang="5400000" scaled="1"/>
                </a:gradFill>
                <a:effectLst>
                  <a:glow rad="88900">
                    <a:srgbClr val="073780">
                      <a:alpha val="58000"/>
                    </a:srgbClr>
                  </a:glow>
                </a:effectLst>
                <a:latin charset="-122" panose="02010609000101010101" pitchFamily="49" typeface="经典综艺体简"/>
                <a:ea charset="-122" panose="02010609000101010101" pitchFamily="49" typeface="经典综艺体简"/>
                <a:cs charset="-122" panose="02010609000101010101" pitchFamily="49" typeface="经典综艺体简"/>
              </a:defRPr>
            </a:lvl1pPr>
          </a:lstStyle>
          <a:p>
            <a:pPr algn="dist"/>
            <a:r>
              <a:rPr altLang="en-US" dirty="0" lang="zh-CN" sz="3200">
                <a:gradFill>
                  <a:gsLst>
                    <a:gs pos="0">
                      <a:prstClr val="white"/>
                    </a:gs>
                    <a:gs pos="100000">
                      <a:srgbClr val="2A9995"/>
                    </a:gs>
                  </a:gsLst>
                  <a:lin ang="5400000" scaled="1"/>
                </a:gradFill>
              </a:rPr>
              <a:t>工作完成情况</a:t>
            </a:r>
          </a:p>
        </p:txBody>
      </p:sp>
      <p:cxnSp>
        <p:nvCxnSpPr>
          <p:cNvPr id="63" name="Straight Connector 4"/>
          <p:cNvCxnSpPr/>
          <p:nvPr/>
        </p:nvCxnSpPr>
        <p:spPr>
          <a:xfrm>
            <a:off x="5092940" y="3457923"/>
            <a:ext cx="3612406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3"/>
          <p:cNvSpPr txBox="1">
            <a:spLocks noChangeArrowheads="1"/>
          </p:cNvSpPr>
          <p:nvPr/>
        </p:nvSpPr>
        <p:spPr bwMode="auto">
          <a:xfrm>
            <a:off x="5428470" y="3625977"/>
            <a:ext cx="3927476" cy="309958"/>
          </a:xfrm>
          <a:prstGeom prst="rect">
            <a:avLst/>
          </a:prstGeom>
          <a:noFill/>
          <a:extLst/>
        </p:spPr>
        <p:txBody>
          <a:bodyPr bIns="46800" lIns="90000" rIns="90000" tIns="46800" wrap="square">
            <a:spAutoFit/>
          </a:bodyPr>
          <a:lstStyle>
            <a:lvl1pPr algn="ctr">
              <a:spcBef>
                <a:spcPct val="0"/>
              </a:spcBef>
              <a:buNone/>
              <a:defRPr altLang="en-US" b="1" baseline="0" dirty="0" lang="ko-KR" sz="4400">
                <a:solidFill>
                  <a:schemeClr val="bg1"/>
                </a:solidFill>
                <a:effectLst>
                  <a:outerShdw algn="t" blurRad="12700" dir="5400000" dist="25400" rotWithShape="0">
                    <a:prstClr val="black">
                      <a:alpha val="50000"/>
                    </a:prstClr>
                  </a:outerShdw>
                </a:effectLst>
                <a:latin charset="0" pitchFamily="34" typeface="Tahoma"/>
                <a:ea charset="0" pitchFamily="34" typeface="Tahoma"/>
                <a:cs charset="0" pitchFamily="34" typeface="Tahoma"/>
              </a:defRPr>
            </a:lvl1pPr>
          </a:lstStyle>
          <a:p>
            <a:pPr algn="l"/>
            <a:r>
              <a:rPr altLang="ko-KR" b="0" lang="en-US" sz="1400">
                <a:solidFill>
                  <a:prstClr val="white">
                    <a:lumMod val="95000"/>
                  </a:prstClr>
                </a:solidFill>
                <a:effectLst/>
                <a:latin charset="0" panose="020F0502020204030204" pitchFamily="34" typeface="Calibri"/>
              </a:rPr>
              <a:t>01-1. </a:t>
            </a:r>
            <a:r>
              <a:rPr b="0" lang="zh-CN" sz="1400">
                <a:solidFill>
                  <a:prstClr val="white">
                    <a:lumMod val="95000"/>
                  </a:prstClr>
                </a:solidFill>
                <a:effectLst/>
                <a:latin charset="0" panose="020F0502020204030204" pitchFamily="34" typeface="Calibri"/>
              </a:rPr>
              <a:t>您的内容打在这里</a:t>
            </a:r>
            <a:endParaRPr altLang="ko-KR" b="0" lang="en-US" sz="1400">
              <a:solidFill>
                <a:prstClr val="white">
                  <a:lumMod val="95000"/>
                </a:prstClr>
              </a:solidFill>
              <a:effectLst/>
              <a:latin charset="0" panose="020F0502020204030204" pitchFamily="34" typeface="Calibri"/>
            </a:endParaRPr>
          </a:p>
        </p:txBody>
      </p:sp>
      <p:sp>
        <p:nvSpPr>
          <p:cNvPr id="65" name="Rectangle 3"/>
          <p:cNvSpPr txBox="1">
            <a:spLocks noChangeArrowheads="1"/>
          </p:cNvSpPr>
          <p:nvPr/>
        </p:nvSpPr>
        <p:spPr bwMode="auto">
          <a:xfrm>
            <a:off x="5428470" y="3993741"/>
            <a:ext cx="3927476" cy="309958"/>
          </a:xfrm>
          <a:prstGeom prst="rect">
            <a:avLst/>
          </a:prstGeom>
          <a:noFill/>
          <a:extLst/>
        </p:spPr>
        <p:txBody>
          <a:bodyPr bIns="46800" lIns="90000" rIns="90000" tIns="46800" wrap="square">
            <a:spAutoFit/>
          </a:bodyPr>
          <a:lstStyle>
            <a:lvl1pPr algn="ctr">
              <a:spcBef>
                <a:spcPct val="0"/>
              </a:spcBef>
              <a:buNone/>
              <a:defRPr altLang="en-US" b="1" baseline="0" dirty="0" lang="ko-KR" sz="4400">
                <a:solidFill>
                  <a:schemeClr val="bg1"/>
                </a:solidFill>
                <a:effectLst>
                  <a:outerShdw algn="t" blurRad="12700" dir="5400000" dist="25400" rotWithShape="0">
                    <a:prstClr val="black">
                      <a:alpha val="50000"/>
                    </a:prstClr>
                  </a:outerShdw>
                </a:effectLst>
                <a:latin charset="0" pitchFamily="34" typeface="Tahoma"/>
                <a:ea charset="0" pitchFamily="34" typeface="Tahoma"/>
                <a:cs charset="0" pitchFamily="34" typeface="Tahoma"/>
              </a:defRPr>
            </a:lvl1pPr>
          </a:lstStyle>
          <a:p>
            <a:pPr algn="l"/>
            <a:r>
              <a:rPr altLang="ko-KR" b="0" lang="en-US" sz="1400">
                <a:solidFill>
                  <a:prstClr val="white">
                    <a:lumMod val="95000"/>
                  </a:prstClr>
                </a:solidFill>
                <a:effectLst/>
                <a:latin charset="0" panose="020F0502020204030204" pitchFamily="34" typeface="Calibri"/>
              </a:rPr>
              <a:t>01-2. </a:t>
            </a:r>
            <a:r>
              <a:rPr b="0" lang="zh-CN" sz="1400">
                <a:solidFill>
                  <a:prstClr val="white">
                    <a:lumMod val="95000"/>
                  </a:prstClr>
                </a:solidFill>
                <a:effectLst/>
                <a:latin charset="0" panose="020F0502020204030204" pitchFamily="34" typeface="Calibri"/>
              </a:rPr>
              <a:t>您的内容打在这里</a:t>
            </a:r>
            <a:endParaRPr altLang="ko-KR" b="0" lang="en-US" sz="1400">
              <a:solidFill>
                <a:prstClr val="white">
                  <a:lumMod val="95000"/>
                </a:prstClr>
              </a:solidFill>
              <a:effectLst/>
              <a:latin charset="0" panose="020F0502020204030204" pitchFamily="34" typeface="Calibri"/>
            </a:endParaRPr>
          </a:p>
        </p:txBody>
      </p:sp>
      <p:sp>
        <p:nvSpPr>
          <p:cNvPr id="66" name="Rectangle 3"/>
          <p:cNvSpPr txBox="1">
            <a:spLocks noChangeArrowheads="1"/>
          </p:cNvSpPr>
          <p:nvPr/>
        </p:nvSpPr>
        <p:spPr bwMode="auto">
          <a:xfrm>
            <a:off x="5428470" y="4361505"/>
            <a:ext cx="3927476" cy="309958"/>
          </a:xfrm>
          <a:prstGeom prst="rect">
            <a:avLst/>
          </a:prstGeom>
          <a:noFill/>
          <a:extLst/>
        </p:spPr>
        <p:txBody>
          <a:bodyPr bIns="46800" lIns="90000" rIns="90000" tIns="46800" wrap="square">
            <a:spAutoFit/>
          </a:bodyPr>
          <a:lstStyle>
            <a:lvl1pPr algn="ctr">
              <a:spcBef>
                <a:spcPct val="0"/>
              </a:spcBef>
              <a:buNone/>
              <a:defRPr altLang="en-US" b="1" baseline="0" dirty="0" lang="ko-KR" sz="4400">
                <a:solidFill>
                  <a:schemeClr val="bg1"/>
                </a:solidFill>
                <a:effectLst>
                  <a:outerShdw algn="t" blurRad="12700" dir="5400000" dist="25400" rotWithShape="0">
                    <a:prstClr val="black">
                      <a:alpha val="50000"/>
                    </a:prstClr>
                  </a:outerShdw>
                </a:effectLst>
                <a:latin charset="0" pitchFamily="34" typeface="Tahoma"/>
                <a:ea charset="0" pitchFamily="34" typeface="Tahoma"/>
                <a:cs charset="0" pitchFamily="34" typeface="Tahoma"/>
              </a:defRPr>
            </a:lvl1pPr>
          </a:lstStyle>
          <a:p>
            <a:pPr algn="l"/>
            <a:r>
              <a:rPr altLang="ko-KR" b="0" lang="en-US" sz="1400">
                <a:solidFill>
                  <a:prstClr val="white">
                    <a:lumMod val="95000"/>
                  </a:prstClr>
                </a:solidFill>
                <a:effectLst/>
                <a:latin charset="0" panose="020F0502020204030204" pitchFamily="34" typeface="Calibri"/>
              </a:rPr>
              <a:t>01-3. </a:t>
            </a:r>
            <a:r>
              <a:rPr b="0" lang="zh-CN" sz="1400">
                <a:solidFill>
                  <a:prstClr val="white">
                    <a:lumMod val="95000"/>
                  </a:prstClr>
                </a:solidFill>
                <a:effectLst/>
                <a:latin charset="0" panose="020F0502020204030204" pitchFamily="34" typeface="Calibri"/>
              </a:rPr>
              <a:t>您的内容打在这里</a:t>
            </a:r>
            <a:endParaRPr altLang="ko-KR" b="0" lang="en-US" sz="1400">
              <a:solidFill>
                <a:prstClr val="white">
                  <a:lumMod val="95000"/>
                </a:prstClr>
              </a:solidFill>
              <a:effectLst/>
              <a:latin charset="0" panose="020F0502020204030204" pitchFamily="34" typeface="Calibri"/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330480" y="212915"/>
            <a:ext cx="2993127" cy="461665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indent="-342900" marL="342900">
              <a:buFont charset="2" panose="05000000000000000000" pitchFamily="2" typeface="Wingdings"/>
              <a:buChar char="Ø"/>
            </a:pPr>
            <a:r>
              <a:rPr altLang="en-US" dirty="0" lang="zh-CN" smtClean="0" sz="2400">
                <a:gradFill>
                  <a:gsLst>
                    <a:gs pos="0">
                      <a:prstClr val="white"/>
                    </a:gs>
                    <a:gs pos="100000">
                      <a:srgbClr val="2A9995"/>
                    </a:gs>
                  </a:gsLst>
                  <a:lin ang="5400000" scaled="1"/>
                </a:gradFill>
                <a:effectLst>
                  <a:glow rad="88900">
                    <a:srgbClr val="073780">
                      <a:alpha val="58000"/>
                    </a:srgbClr>
                  </a:glow>
                </a:effectLst>
                <a:latin charset="-122" panose="02010609000101010101" pitchFamily="49" typeface="经典综艺体简"/>
                <a:ea charset="-122" panose="02010609000101010101" pitchFamily="49" typeface="经典综艺体简"/>
                <a:cs charset="-122" panose="02010609000101010101" pitchFamily="49" typeface="经典综艺体简"/>
              </a:rPr>
              <a:t>单击此处添加目录</a:t>
            </a:r>
            <a:endParaRPr altLang="en-US" dirty="0" lang="zh-CN" sz="2400">
              <a:gradFill>
                <a:gsLst>
                  <a:gs pos="0">
                    <a:prstClr val="white"/>
                  </a:gs>
                  <a:gs pos="100000">
                    <a:srgbClr val="2A9995"/>
                  </a:gs>
                </a:gsLst>
                <a:lin ang="5400000" scaled="1"/>
              </a:gradFill>
              <a:effectLst>
                <a:glow rad="88900">
                  <a:srgbClr val="073780">
                    <a:alpha val="58000"/>
                  </a:srgbClr>
                </a:glow>
              </a:effectLst>
              <a:latin charset="-122" panose="02010609000101010101" pitchFamily="49" typeface="经典综艺体简"/>
              <a:ea charset="-122" panose="02010609000101010101" pitchFamily="49" typeface="经典综艺体简"/>
              <a:cs charset="-122" panose="02010609000101010101" pitchFamily="49" typeface="经典综艺体简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3279157" y="406302"/>
            <a:ext cx="240039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altLang="zh-CN" dirty="0" i="1" lang="en-US" smtClean="0" sz="1050">
                <a:solidFill>
                  <a:prstClr val="white">
                    <a:alpha val="70000"/>
                  </a:prst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604020202020204" pitchFamily="34" typeface="Arial"/>
                <a:cs charset="0" panose="020B0604020202020204" pitchFamily="34" typeface="Arial"/>
              </a:rPr>
              <a:t>DAN </a:t>
            </a:r>
            <a:r>
              <a:rPr altLang="zh-CN" dirty="0" err="1" i="1" lang="en-US" smtClean="0" sz="1050">
                <a:solidFill>
                  <a:prstClr val="white">
                    <a:alpha val="70000"/>
                  </a:prst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604020202020204" pitchFamily="34" typeface="Arial"/>
                <a:cs charset="0" panose="020B0604020202020204" pitchFamily="34" typeface="Arial"/>
              </a:rPr>
              <a:t>JI</a:t>
            </a:r>
            <a:r>
              <a:rPr altLang="zh-CN" dirty="0" i="1" lang="en-US" smtClean="0" sz="1050">
                <a:solidFill>
                  <a:prstClr val="white">
                    <a:alpha val="70000"/>
                  </a:prst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604020202020204" pitchFamily="34" typeface="Arial"/>
                <a:cs charset="0" panose="020B0604020202020204" pitchFamily="34" typeface="Arial"/>
              </a:rPr>
              <a:t> CI CHU </a:t>
            </a:r>
            <a:r>
              <a:rPr altLang="zh-CN" dirty="0" err="1" i="1" lang="en-US" smtClean="0" sz="1050">
                <a:solidFill>
                  <a:prstClr val="white">
                    <a:alpha val="70000"/>
                  </a:prst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604020202020204" pitchFamily="34" typeface="Arial"/>
                <a:cs charset="0" panose="020B0604020202020204" pitchFamily="34" typeface="Arial"/>
              </a:rPr>
              <a:t>TIAN</a:t>
            </a:r>
            <a:r>
              <a:rPr altLang="zh-CN" dirty="0" i="1" lang="en-US" smtClean="0" sz="1050">
                <a:solidFill>
                  <a:prstClr val="white">
                    <a:alpha val="70000"/>
                  </a:prst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604020202020204" pitchFamily="34" typeface="Arial"/>
                <a:cs charset="0" panose="020B0604020202020204" pitchFamily="34" typeface="Arial"/>
              </a:rPr>
              <a:t> </a:t>
            </a:r>
            <a:r>
              <a:rPr altLang="zh-CN" dirty="0" err="1" i="1" lang="en-US" smtClean="0" sz="1050">
                <a:solidFill>
                  <a:prstClr val="white">
                    <a:alpha val="70000"/>
                  </a:prst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604020202020204" pitchFamily="34" typeface="Arial"/>
                <a:cs charset="0" panose="020B0604020202020204" pitchFamily="34" typeface="Arial"/>
              </a:rPr>
              <a:t>JIA</a:t>
            </a:r>
            <a:r>
              <a:rPr altLang="zh-CN" dirty="0" i="1" lang="en-US" smtClean="0" sz="1050">
                <a:solidFill>
                  <a:prstClr val="white">
                    <a:alpha val="70000"/>
                  </a:prst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604020202020204" pitchFamily="34" typeface="Arial"/>
                <a:cs charset="0" panose="020B0604020202020204" pitchFamily="34" typeface="Arial"/>
              </a:rPr>
              <a:t> YING WEN</a:t>
            </a:r>
            <a:endParaRPr altLang="en-US" dirty="0" i="1" lang="zh-CN" sz="1050">
              <a:solidFill>
                <a:prstClr val="white">
                  <a:alpha val="70000"/>
                </a:prstClr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charset="0" panose="020B0604020202020204" pitchFamily="34" typeface="Arial"/>
              <a:cs charset="0" panose="020B0604020202020204" pitchFamily="34" typeface="Arial"/>
            </a:endParaRPr>
          </a:p>
        </p:txBody>
      </p:sp>
      <p:cxnSp>
        <p:nvCxnSpPr>
          <p:cNvPr id="69" name="直接连接符 68"/>
          <p:cNvCxnSpPr/>
          <p:nvPr/>
        </p:nvCxnSpPr>
        <p:spPr>
          <a:xfrm>
            <a:off x="0" y="935079"/>
            <a:ext cx="11273869" cy="0"/>
          </a:xfrm>
          <a:prstGeom prst="line">
            <a:avLst/>
          </a:prstGeom>
          <a:ln w="12700">
            <a:gradFill flip="none" rotWithShape="1">
              <a:gsLst>
                <a:gs pos="59000">
                  <a:schemeClr val="bg1">
                    <a:alpha val="21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组合 69"/>
          <p:cNvGrpSpPr/>
          <p:nvPr/>
        </p:nvGrpSpPr>
        <p:grpSpPr>
          <a:xfrm flipH="1">
            <a:off x="0" y="780260"/>
            <a:ext cx="5724000" cy="78378"/>
            <a:chOff x="6911145" y="6507480"/>
            <a:chExt cx="4984946" cy="78378"/>
          </a:xfrm>
        </p:grpSpPr>
        <p:sp>
          <p:nvSpPr>
            <p:cNvPr id="71" name="任意多边形 70"/>
            <p:cNvSpPr/>
            <p:nvPr/>
          </p:nvSpPr>
          <p:spPr>
            <a:xfrm flipH="1" flipV="1">
              <a:off x="10182596" y="6507480"/>
              <a:ext cx="1713495" cy="78378"/>
            </a:xfrm>
            <a:custGeom>
              <a:avLst/>
              <a:gdLst>
                <a:gd fmla="*/ 1585578 w 1713495" name="connsiteX0"/>
                <a:gd fmla="*/ 78378 h 78378" name="connsiteY0"/>
                <a:gd fmla="*/ 0 w 1713495" name="connsiteX1"/>
                <a:gd fmla="*/ 78378 h 78378" name="connsiteY1"/>
                <a:gd fmla="*/ 0 w 1713495" name="connsiteX2"/>
                <a:gd fmla="*/ 0 h 78378" name="connsiteY2"/>
                <a:gd fmla="*/ 1713495 w 1713495" name="connsiteX3"/>
                <a:gd fmla="*/ 0 h 78378" name="connsiteY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78378" w="1713495">
                  <a:moveTo>
                    <a:pt x="1585578" y="78378"/>
                  </a:moveTo>
                  <a:lnTo>
                    <a:pt x="0" y="78378"/>
                  </a:lnTo>
                  <a:lnTo>
                    <a:pt x="0" y="0"/>
                  </a:lnTo>
                  <a:lnTo>
                    <a:pt x="1713495" y="0"/>
                  </a:lnTo>
                  <a:close/>
                </a:path>
              </a:pathLst>
            </a:custGeom>
            <a:solidFill>
              <a:srgbClr val="61D6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72" name="平行四边形 71"/>
            <p:cNvSpPr/>
            <p:nvPr/>
          </p:nvSpPr>
          <p:spPr>
            <a:xfrm flipH="1" flipV="1">
              <a:off x="8909105" y="6507480"/>
              <a:ext cx="1296000" cy="78378"/>
            </a:xfrm>
            <a:prstGeom prst="parallelogram">
              <a:avLst>
                <a:gd fmla="val 163205" name="adj"/>
              </a:avLst>
            </a:prstGeom>
            <a:solidFill>
              <a:srgbClr val="61D6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73" name="平行四边形 72"/>
            <p:cNvSpPr/>
            <p:nvPr/>
          </p:nvSpPr>
          <p:spPr>
            <a:xfrm flipH="1" flipV="1">
              <a:off x="8031615" y="6507480"/>
              <a:ext cx="900000" cy="78378"/>
            </a:xfrm>
            <a:prstGeom prst="parallelogram">
              <a:avLst>
                <a:gd fmla="val 163205" name="adj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74" name="平行四边形 73"/>
            <p:cNvSpPr/>
            <p:nvPr/>
          </p:nvSpPr>
          <p:spPr>
            <a:xfrm flipH="1" flipV="1">
              <a:off x="7658125" y="6507480"/>
              <a:ext cx="396000" cy="78378"/>
            </a:xfrm>
            <a:prstGeom prst="parallelogram">
              <a:avLst>
                <a:gd fmla="val 163205" name="adj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75" name="平行四边形 74"/>
            <p:cNvSpPr/>
            <p:nvPr/>
          </p:nvSpPr>
          <p:spPr>
            <a:xfrm flipH="1" flipV="1">
              <a:off x="7284635" y="6507480"/>
              <a:ext cx="396000" cy="78378"/>
            </a:xfrm>
            <a:prstGeom prst="parallelogram">
              <a:avLst>
                <a:gd fmla="val 163205" name="adj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76" name="平行四边形 75"/>
            <p:cNvSpPr/>
            <p:nvPr/>
          </p:nvSpPr>
          <p:spPr>
            <a:xfrm flipH="1" flipV="1">
              <a:off x="6911145" y="6507480"/>
              <a:ext cx="396000" cy="78378"/>
            </a:xfrm>
            <a:prstGeom prst="parallelogram">
              <a:avLst>
                <a:gd fmla="val 163205" name="adj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7666332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2" nodeType="afterEffect" presetClass="entr" presetID="12" presetSubtype="1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4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15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>
                            <p:stCondLst>
                              <p:cond delay="1750"/>
                            </p:stCondLst>
                            <p:childTnLst>
                              <p:par>
                                <p:cTn fill="hold" id="1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9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21" nodeType="afterEffect" presetClass="entr" presetID="53" presetSubtype="16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53" presetSubtype="16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53" presetSubtype="16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2"/>
      <p:bldP grpId="0" spid="64"/>
      <p:bldP grpId="0" spid="65"/>
      <p:bldP grpId="0" spid="66"/>
    </p:bld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 id="2" name="Group 3"/>
          <p:cNvGrpSpPr/>
          <p:nvPr/>
        </p:nvGrpSpPr>
        <p:grpSpPr>
          <a:xfrm>
            <a:off x="7722624" y="4692343"/>
            <a:ext cx="2209646" cy="2358283"/>
            <a:chOff x="2162516" y="4840784"/>
            <a:chExt cx="2209646" cy="2358283"/>
          </a:xfrm>
        </p:grpSpPr>
        <p:sp>
          <p:nvSpPr>
            <p:cNvPr id="3" name="Freeform 5"/>
            <p:cNvSpPr>
              <a:spLocks/>
            </p:cNvSpPr>
            <p:nvPr/>
          </p:nvSpPr>
          <p:spPr bwMode="auto">
            <a:xfrm>
              <a:off x="2597703" y="5574012"/>
              <a:ext cx="1774459" cy="1299431"/>
            </a:xfrm>
            <a:custGeom>
              <a:avLst/>
              <a:gdLst>
                <a:gd fmla="*/ 572 w 979" name="T0"/>
                <a:gd fmla="*/ 258 h 717" name="T1"/>
                <a:gd fmla="*/ 518 w 979" name="T2"/>
                <a:gd fmla="*/ 230 h 717" name="T3"/>
                <a:gd fmla="*/ 412 w 979" name="T4"/>
                <a:gd fmla="*/ 271 h 717" name="T5"/>
                <a:gd fmla="*/ 337 w 979" name="T6"/>
                <a:gd fmla="*/ 214 h 717" name="T7"/>
                <a:gd fmla="*/ 416 w 979" name="T8"/>
                <a:gd fmla="*/ 163 h 717" name="T9"/>
                <a:gd fmla="*/ 533 w 979" name="T10"/>
                <a:gd fmla="*/ 101 h 717" name="T11"/>
                <a:gd fmla="*/ 574 w 979" name="T12"/>
                <a:gd fmla="*/ 113 h 717" name="T13"/>
                <a:gd fmla="*/ 733 w 979" name="T14"/>
                <a:gd fmla="*/ 207 h 717" name="T15"/>
                <a:gd fmla="*/ 776 w 979" name="T16"/>
                <a:gd fmla="*/ 396 h 717" name="T17"/>
                <a:gd fmla="*/ 790 w 979" name="T18"/>
                <a:gd fmla="*/ 498 h 717" name="T19"/>
                <a:gd fmla="*/ 979 w 979" name="T20"/>
                <a:gd fmla="*/ 717 h 717" name="T21"/>
                <a:gd fmla="*/ 597 w 979" name="T22"/>
                <a:gd fmla="*/ 717 h 717" name="T23"/>
                <a:gd fmla="*/ 540 w 979" name="T24"/>
                <a:gd fmla="*/ 662 h 717" name="T25"/>
                <a:gd fmla="*/ 277 w 979" name="T26"/>
                <a:gd fmla="*/ 520 h 717" name="T27"/>
                <a:gd fmla="*/ 113 w 979" name="T28"/>
                <a:gd fmla="*/ 426 h 717" name="T29"/>
                <a:gd fmla="*/ 81 w 979" name="T30"/>
                <a:gd fmla="*/ 329 h 717" name="T31"/>
                <a:gd fmla="*/ 84 w 979" name="T32"/>
                <a:gd fmla="*/ 232 h 717" name="T33"/>
                <a:gd fmla="*/ 1 w 979" name="T34"/>
                <a:gd fmla="*/ 160 h 717" name="T35"/>
                <a:gd fmla="*/ 118 w 979" name="T36"/>
                <a:gd fmla="*/ 120 h 717" name="T37"/>
                <a:gd fmla="*/ 28 w 979" name="T38"/>
                <a:gd fmla="*/ 56 h 717" name="T39"/>
                <a:gd fmla="*/ 127 w 979" name="T40"/>
                <a:gd fmla="*/ 14 h 717" name="T41"/>
                <a:gd fmla="*/ 572 w 979" name="T42"/>
                <a:gd fmla="*/ 258 h 717" name="T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717" w="979">
                  <a:moveTo>
                    <a:pt x="572" y="258"/>
                  </a:moveTo>
                  <a:cubicBezTo>
                    <a:pt x="572" y="258"/>
                    <a:pt x="532" y="246"/>
                    <a:pt x="518" y="230"/>
                  </a:cubicBezTo>
                  <a:cubicBezTo>
                    <a:pt x="518" y="230"/>
                    <a:pt x="472" y="270"/>
                    <a:pt x="412" y="271"/>
                  </a:cubicBezTo>
                  <a:cubicBezTo>
                    <a:pt x="353" y="272"/>
                    <a:pt x="326" y="234"/>
                    <a:pt x="337" y="214"/>
                  </a:cubicBezTo>
                  <a:cubicBezTo>
                    <a:pt x="348" y="194"/>
                    <a:pt x="387" y="199"/>
                    <a:pt x="416" y="163"/>
                  </a:cubicBezTo>
                  <a:cubicBezTo>
                    <a:pt x="446" y="127"/>
                    <a:pt x="463" y="77"/>
                    <a:pt x="533" y="101"/>
                  </a:cubicBezTo>
                  <a:cubicBezTo>
                    <a:pt x="546" y="105"/>
                    <a:pt x="560" y="109"/>
                    <a:pt x="574" y="113"/>
                  </a:cubicBezTo>
                  <a:cubicBezTo>
                    <a:pt x="641" y="133"/>
                    <a:pt x="721" y="156"/>
                    <a:pt x="733" y="207"/>
                  </a:cubicBezTo>
                  <a:cubicBezTo>
                    <a:pt x="749" y="269"/>
                    <a:pt x="749" y="344"/>
                    <a:pt x="776" y="396"/>
                  </a:cubicBezTo>
                  <a:cubicBezTo>
                    <a:pt x="803" y="448"/>
                    <a:pt x="790" y="498"/>
                    <a:pt x="790" y="498"/>
                  </a:cubicBezTo>
                  <a:cubicBezTo>
                    <a:pt x="790" y="498"/>
                    <a:pt x="934" y="705"/>
                    <a:pt x="979" y="717"/>
                  </a:cubicBezTo>
                  <a:cubicBezTo>
                    <a:pt x="597" y="717"/>
                    <a:pt x="597" y="717"/>
                    <a:pt x="597" y="717"/>
                  </a:cubicBezTo>
                  <a:cubicBezTo>
                    <a:pt x="597" y="717"/>
                    <a:pt x="555" y="690"/>
                    <a:pt x="540" y="662"/>
                  </a:cubicBezTo>
                  <a:cubicBezTo>
                    <a:pt x="540" y="662"/>
                    <a:pt x="350" y="635"/>
                    <a:pt x="277" y="520"/>
                  </a:cubicBezTo>
                  <a:cubicBezTo>
                    <a:pt x="277" y="520"/>
                    <a:pt x="169" y="453"/>
                    <a:pt x="113" y="426"/>
                  </a:cubicBezTo>
                  <a:cubicBezTo>
                    <a:pt x="57" y="399"/>
                    <a:pt x="48" y="360"/>
                    <a:pt x="81" y="329"/>
                  </a:cubicBezTo>
                  <a:cubicBezTo>
                    <a:pt x="81" y="329"/>
                    <a:pt x="36" y="270"/>
                    <a:pt x="84" y="232"/>
                  </a:cubicBezTo>
                  <a:cubicBezTo>
                    <a:pt x="84" y="232"/>
                    <a:pt x="0" y="207"/>
                    <a:pt x="1" y="160"/>
                  </a:cubicBezTo>
                  <a:cubicBezTo>
                    <a:pt x="3" y="113"/>
                    <a:pt x="48" y="104"/>
                    <a:pt x="118" y="120"/>
                  </a:cubicBezTo>
                  <a:cubicBezTo>
                    <a:pt x="118" y="120"/>
                    <a:pt x="19" y="102"/>
                    <a:pt x="28" y="56"/>
                  </a:cubicBezTo>
                  <a:cubicBezTo>
                    <a:pt x="37" y="9"/>
                    <a:pt x="90" y="0"/>
                    <a:pt x="127" y="14"/>
                  </a:cubicBezTo>
                  <a:cubicBezTo>
                    <a:pt x="165" y="29"/>
                    <a:pt x="572" y="258"/>
                    <a:pt x="572" y="258"/>
                  </a:cubicBezTo>
                </a:path>
              </a:pathLst>
            </a:custGeom>
            <a:solidFill>
              <a:srgbClr val="FDCF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Freeform 6"/>
            <p:cNvSpPr>
              <a:spLocks noEditPoints="1"/>
            </p:cNvSpPr>
            <p:nvPr/>
          </p:nvSpPr>
          <p:spPr bwMode="auto">
            <a:xfrm>
              <a:off x="2832919" y="4847679"/>
              <a:ext cx="799886" cy="1672558"/>
            </a:xfrm>
            <a:custGeom>
              <a:avLst/>
              <a:gdLst>
                <a:gd fmla="*/ 0 w 441" name="T0"/>
                <a:gd fmla="*/ 836 h 923" name="T1"/>
                <a:gd fmla="*/ 0 w 441" name="T2"/>
                <a:gd fmla="*/ 878 h 923" name="T3"/>
                <a:gd fmla="*/ 45 w 441" name="T4"/>
                <a:gd fmla="*/ 923 h 923" name="T5"/>
                <a:gd fmla="*/ 148 w 441" name="T6"/>
                <a:gd fmla="*/ 923 h 923" name="T7"/>
                <a:gd fmla="*/ 147 w 441" name="T8"/>
                <a:gd fmla="*/ 921 h 923" name="T9"/>
                <a:gd fmla="*/ 141 w 441" name="T10"/>
                <a:gd fmla="*/ 917 h 923" name="T11"/>
                <a:gd fmla="*/ 48 w 441" name="T12"/>
                <a:gd fmla="*/ 917 h 923" name="T13"/>
                <a:gd fmla="*/ 4 w 441" name="T14"/>
                <a:gd fmla="*/ 873 h 923" name="T15"/>
                <a:gd fmla="*/ 4 w 441" name="T16"/>
                <a:gd fmla="*/ 838 h 923" name="T17"/>
                <a:gd fmla="*/ 0 w 441" name="T18"/>
                <a:gd fmla="*/ 836 h 923" name="T19"/>
                <a:gd fmla="*/ 338 w 441" name="T20"/>
                <a:gd fmla="*/ 0 h 923" name="T21"/>
                <a:gd fmla="*/ 45 w 441" name="T22"/>
                <a:gd fmla="*/ 0 h 923" name="T23"/>
                <a:gd fmla="*/ 0 w 441" name="T24"/>
                <a:gd fmla="*/ 44 h 923" name="T25"/>
                <a:gd fmla="*/ 0 w 441" name="T26"/>
                <a:gd fmla="*/ 416 h 923" name="T27"/>
                <a:gd fmla="*/ 4 w 441" name="T28"/>
                <a:gd fmla="*/ 418 h 923" name="T29"/>
                <a:gd fmla="*/ 4 w 441" name="T30"/>
                <a:gd fmla="*/ 49 h 923" name="T31"/>
                <a:gd fmla="*/ 48 w 441" name="T32"/>
                <a:gd fmla="*/ 5 h 923" name="T33"/>
                <a:gd fmla="*/ 48 w 441" name="T34"/>
                <a:gd fmla="*/ 5 h 923" name="T35"/>
                <a:gd fmla="*/ 338 w 441" name="T36"/>
                <a:gd fmla="*/ 5 h 923" name="T37"/>
                <a:gd fmla="*/ 338 w 441" name="T38"/>
                <a:gd fmla="*/ 0 h 923" name="T39"/>
                <a:gd fmla="*/ 396 w 441" name="T40"/>
                <a:gd fmla="*/ 0 h 923" name="T41"/>
                <a:gd fmla="*/ 385 w 441" name="T42"/>
                <a:gd fmla="*/ 0 h 923" name="T43"/>
                <a:gd fmla="*/ 385 w 441" name="T44"/>
                <a:gd fmla="*/ 5 h 923" name="T45"/>
                <a:gd fmla="*/ 393 w 441" name="T46"/>
                <a:gd fmla="*/ 5 h 923" name="T47"/>
                <a:gd fmla="*/ 437 w 441" name="T48"/>
                <a:gd fmla="*/ 49 h 923" name="T49"/>
                <a:gd fmla="*/ 437 w 441" name="T50"/>
                <a:gd fmla="*/ 512 h 923" name="T51"/>
                <a:gd fmla="*/ 441 w 441" name="T52"/>
                <a:gd fmla="*/ 513 h 923" name="T53"/>
                <a:gd fmla="*/ 441 w 441" name="T54"/>
                <a:gd fmla="*/ 44 h 923" name="T55"/>
                <a:gd fmla="*/ 396 w 441" name="T56"/>
                <a:gd fmla="*/ 0 h 923" name="T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b="b" l="0" r="r" t="0"/>
              <a:pathLst>
                <a:path h="923" w="441">
                  <a:moveTo>
                    <a:pt x="0" y="836"/>
                  </a:moveTo>
                  <a:cubicBezTo>
                    <a:pt x="0" y="878"/>
                    <a:pt x="0" y="878"/>
                    <a:pt x="0" y="878"/>
                  </a:cubicBezTo>
                  <a:cubicBezTo>
                    <a:pt x="0" y="903"/>
                    <a:pt x="20" y="923"/>
                    <a:pt x="45" y="923"/>
                  </a:cubicBezTo>
                  <a:cubicBezTo>
                    <a:pt x="148" y="923"/>
                    <a:pt x="148" y="923"/>
                    <a:pt x="148" y="923"/>
                  </a:cubicBezTo>
                  <a:cubicBezTo>
                    <a:pt x="148" y="922"/>
                    <a:pt x="147" y="921"/>
                    <a:pt x="147" y="921"/>
                  </a:cubicBezTo>
                  <a:cubicBezTo>
                    <a:pt x="147" y="921"/>
                    <a:pt x="145" y="920"/>
                    <a:pt x="141" y="917"/>
                  </a:cubicBezTo>
                  <a:cubicBezTo>
                    <a:pt x="48" y="917"/>
                    <a:pt x="48" y="917"/>
                    <a:pt x="48" y="917"/>
                  </a:cubicBezTo>
                  <a:cubicBezTo>
                    <a:pt x="23" y="917"/>
                    <a:pt x="4" y="897"/>
                    <a:pt x="4" y="873"/>
                  </a:cubicBezTo>
                  <a:cubicBezTo>
                    <a:pt x="4" y="838"/>
                    <a:pt x="4" y="838"/>
                    <a:pt x="4" y="838"/>
                  </a:cubicBezTo>
                  <a:cubicBezTo>
                    <a:pt x="2" y="837"/>
                    <a:pt x="1" y="836"/>
                    <a:pt x="0" y="836"/>
                  </a:cubicBezTo>
                  <a:moveTo>
                    <a:pt x="338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4"/>
                  </a:cubicBezTo>
                  <a:cubicBezTo>
                    <a:pt x="0" y="416"/>
                    <a:pt x="0" y="416"/>
                    <a:pt x="0" y="416"/>
                  </a:cubicBezTo>
                  <a:cubicBezTo>
                    <a:pt x="1" y="417"/>
                    <a:pt x="2" y="417"/>
                    <a:pt x="4" y="418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25"/>
                    <a:pt x="23" y="5"/>
                    <a:pt x="48" y="5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338" y="5"/>
                    <a:pt x="338" y="5"/>
                    <a:pt x="338" y="5"/>
                  </a:cubicBezTo>
                  <a:cubicBezTo>
                    <a:pt x="338" y="0"/>
                    <a:pt x="338" y="0"/>
                    <a:pt x="338" y="0"/>
                  </a:cubicBezTo>
                  <a:moveTo>
                    <a:pt x="396" y="0"/>
                  </a:moveTo>
                  <a:cubicBezTo>
                    <a:pt x="385" y="0"/>
                    <a:pt x="385" y="0"/>
                    <a:pt x="385" y="0"/>
                  </a:cubicBezTo>
                  <a:cubicBezTo>
                    <a:pt x="385" y="5"/>
                    <a:pt x="385" y="5"/>
                    <a:pt x="385" y="5"/>
                  </a:cubicBezTo>
                  <a:cubicBezTo>
                    <a:pt x="393" y="5"/>
                    <a:pt x="393" y="5"/>
                    <a:pt x="393" y="5"/>
                  </a:cubicBezTo>
                  <a:cubicBezTo>
                    <a:pt x="417" y="5"/>
                    <a:pt x="437" y="25"/>
                    <a:pt x="437" y="49"/>
                  </a:cubicBezTo>
                  <a:cubicBezTo>
                    <a:pt x="437" y="512"/>
                    <a:pt x="437" y="512"/>
                    <a:pt x="437" y="512"/>
                  </a:cubicBezTo>
                  <a:cubicBezTo>
                    <a:pt x="438" y="512"/>
                    <a:pt x="440" y="513"/>
                    <a:pt x="441" y="513"/>
                  </a:cubicBezTo>
                  <a:cubicBezTo>
                    <a:pt x="441" y="44"/>
                    <a:pt x="441" y="44"/>
                    <a:pt x="441" y="44"/>
                  </a:cubicBezTo>
                  <a:cubicBezTo>
                    <a:pt x="441" y="20"/>
                    <a:pt x="421" y="0"/>
                    <a:pt x="39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7"/>
            <p:cNvSpPr>
              <a:spLocks noEditPoints="1"/>
            </p:cNvSpPr>
            <p:nvPr/>
          </p:nvSpPr>
          <p:spPr bwMode="auto">
            <a:xfrm>
              <a:off x="2832919" y="5601594"/>
              <a:ext cx="799886" cy="918643"/>
            </a:xfrm>
            <a:custGeom>
              <a:avLst/>
              <a:gdLst>
                <a:gd fmla="*/ 437 w 441" name="T0"/>
                <a:gd fmla="*/ 96 h 507" name="T1"/>
                <a:gd fmla="*/ 437 w 441" name="T2"/>
                <a:gd fmla="*/ 457 h 507" name="T3"/>
                <a:gd fmla="*/ 393 w 441" name="T4"/>
                <a:gd fmla="*/ 501 h 507" name="T5"/>
                <a:gd fmla="*/ 141 w 441" name="T6"/>
                <a:gd fmla="*/ 501 h 507" name="T7"/>
                <a:gd fmla="*/ 147 w 441" name="T8"/>
                <a:gd fmla="*/ 505 h 507" name="T9"/>
                <a:gd fmla="*/ 148 w 441" name="T10"/>
                <a:gd fmla="*/ 507 h 507" name="T11"/>
                <a:gd fmla="*/ 396 w 441" name="T12"/>
                <a:gd fmla="*/ 507 h 507" name="T13"/>
                <a:gd fmla="*/ 441 w 441" name="T14"/>
                <a:gd fmla="*/ 462 h 507" name="T15"/>
                <a:gd fmla="*/ 441 w 441" name="T16"/>
                <a:gd fmla="*/ 97 h 507" name="T17"/>
                <a:gd fmla="*/ 437 w 441" name="T18"/>
                <a:gd fmla="*/ 96 h 507" name="T19"/>
                <a:gd fmla="*/ 0 w 441" name="T20"/>
                <a:gd fmla="*/ 0 h 507" name="T21"/>
                <a:gd fmla="*/ 0 w 441" name="T22"/>
                <a:gd fmla="*/ 420 h 507" name="T23"/>
                <a:gd fmla="*/ 4 w 441" name="T24"/>
                <a:gd fmla="*/ 422 h 507" name="T25"/>
                <a:gd fmla="*/ 4 w 441" name="T26"/>
                <a:gd fmla="*/ 2 h 507" name="T27"/>
                <a:gd fmla="*/ 0 w 441" name="T28"/>
                <a:gd fmla="*/ 0 h 507" name="T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507" w="441">
                  <a:moveTo>
                    <a:pt x="437" y="96"/>
                  </a:moveTo>
                  <a:cubicBezTo>
                    <a:pt x="437" y="457"/>
                    <a:pt x="437" y="457"/>
                    <a:pt x="437" y="457"/>
                  </a:cubicBezTo>
                  <a:cubicBezTo>
                    <a:pt x="437" y="481"/>
                    <a:pt x="417" y="501"/>
                    <a:pt x="393" y="501"/>
                  </a:cubicBezTo>
                  <a:cubicBezTo>
                    <a:pt x="141" y="501"/>
                    <a:pt x="141" y="501"/>
                    <a:pt x="141" y="501"/>
                  </a:cubicBezTo>
                  <a:cubicBezTo>
                    <a:pt x="145" y="504"/>
                    <a:pt x="147" y="505"/>
                    <a:pt x="147" y="505"/>
                  </a:cubicBezTo>
                  <a:cubicBezTo>
                    <a:pt x="147" y="505"/>
                    <a:pt x="148" y="506"/>
                    <a:pt x="148" y="507"/>
                  </a:cubicBezTo>
                  <a:cubicBezTo>
                    <a:pt x="396" y="507"/>
                    <a:pt x="396" y="507"/>
                    <a:pt x="396" y="507"/>
                  </a:cubicBezTo>
                  <a:cubicBezTo>
                    <a:pt x="421" y="507"/>
                    <a:pt x="441" y="487"/>
                    <a:pt x="441" y="462"/>
                  </a:cubicBezTo>
                  <a:cubicBezTo>
                    <a:pt x="441" y="97"/>
                    <a:pt x="441" y="97"/>
                    <a:pt x="441" y="97"/>
                  </a:cubicBezTo>
                  <a:cubicBezTo>
                    <a:pt x="440" y="97"/>
                    <a:pt x="438" y="96"/>
                    <a:pt x="437" y="96"/>
                  </a:cubicBezTo>
                  <a:moveTo>
                    <a:pt x="0" y="0"/>
                  </a:moveTo>
                  <a:cubicBezTo>
                    <a:pt x="0" y="420"/>
                    <a:pt x="0" y="420"/>
                    <a:pt x="0" y="420"/>
                  </a:cubicBezTo>
                  <a:cubicBezTo>
                    <a:pt x="1" y="420"/>
                    <a:pt x="2" y="421"/>
                    <a:pt x="4" y="42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2" y="1"/>
                    <a:pt x="1" y="1"/>
                    <a:pt x="0" y="0"/>
                  </a:cubicBezTo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8"/>
            <p:cNvSpPr>
              <a:spLocks noEditPoints="1"/>
            </p:cNvSpPr>
            <p:nvPr/>
          </p:nvSpPr>
          <p:spPr bwMode="auto">
            <a:xfrm>
              <a:off x="2840581" y="4856873"/>
              <a:ext cx="248240" cy="1651871"/>
            </a:xfrm>
            <a:custGeom>
              <a:avLst/>
              <a:gdLst>
                <a:gd fmla="*/ 0 w 137" name="T0"/>
                <a:gd fmla="*/ 833 h 912" name="T1"/>
                <a:gd fmla="*/ 0 w 137" name="T2"/>
                <a:gd fmla="*/ 868 h 912" name="T3"/>
                <a:gd fmla="*/ 44 w 137" name="T4"/>
                <a:gd fmla="*/ 912 h 912" name="T5"/>
                <a:gd fmla="*/ 137 w 137" name="T6"/>
                <a:gd fmla="*/ 912 h 912" name="T7"/>
                <a:gd fmla="*/ 137 w 137" name="T8"/>
                <a:gd fmla="*/ 912 h 912" name="T9"/>
                <a:gd fmla="*/ 44 w 137" name="T10"/>
                <a:gd fmla="*/ 912 h 912" name="T11"/>
                <a:gd fmla="*/ 0 w 137" name="T12"/>
                <a:gd fmla="*/ 868 h 912" name="T13"/>
                <a:gd fmla="*/ 0 w 137" name="T14"/>
                <a:gd fmla="*/ 833 h 912" name="T15"/>
                <a:gd fmla="*/ 0 w 137" name="T16"/>
                <a:gd fmla="*/ 833 h 912" name="T17"/>
                <a:gd fmla="*/ 44 w 137" name="T18"/>
                <a:gd fmla="*/ 0 h 912" name="T19"/>
                <a:gd fmla="*/ 44 w 137" name="T20"/>
                <a:gd fmla="*/ 0 h 912" name="T21"/>
                <a:gd fmla="*/ 0 w 137" name="T22"/>
                <a:gd fmla="*/ 44 h 912" name="T23"/>
                <a:gd fmla="*/ 0 w 137" name="T24"/>
                <a:gd fmla="*/ 413 h 912" name="T25"/>
                <a:gd fmla="*/ 0 w 137" name="T26"/>
                <a:gd fmla="*/ 413 h 912" name="T27"/>
                <a:gd fmla="*/ 0 w 137" name="T28"/>
                <a:gd fmla="*/ 44 h 912" name="T29"/>
                <a:gd fmla="*/ 44 w 137" name="T30"/>
                <a:gd fmla="*/ 0 h 912" name="T31"/>
                <a:gd fmla="*/ 44 w 137" name="T32"/>
                <a:gd fmla="*/ 0 h 912" name="T33"/>
                <a:gd fmla="*/ 44 w 137" name="T34"/>
                <a:gd fmla="*/ 0 h 912" name="T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912" w="137">
                  <a:moveTo>
                    <a:pt x="0" y="833"/>
                  </a:moveTo>
                  <a:cubicBezTo>
                    <a:pt x="0" y="868"/>
                    <a:pt x="0" y="868"/>
                    <a:pt x="0" y="868"/>
                  </a:cubicBezTo>
                  <a:cubicBezTo>
                    <a:pt x="0" y="892"/>
                    <a:pt x="19" y="912"/>
                    <a:pt x="44" y="912"/>
                  </a:cubicBezTo>
                  <a:cubicBezTo>
                    <a:pt x="137" y="912"/>
                    <a:pt x="137" y="912"/>
                    <a:pt x="137" y="912"/>
                  </a:cubicBezTo>
                  <a:cubicBezTo>
                    <a:pt x="137" y="912"/>
                    <a:pt x="137" y="912"/>
                    <a:pt x="137" y="912"/>
                  </a:cubicBezTo>
                  <a:cubicBezTo>
                    <a:pt x="44" y="912"/>
                    <a:pt x="44" y="912"/>
                    <a:pt x="44" y="912"/>
                  </a:cubicBezTo>
                  <a:cubicBezTo>
                    <a:pt x="19" y="912"/>
                    <a:pt x="0" y="892"/>
                    <a:pt x="0" y="868"/>
                  </a:cubicBezTo>
                  <a:cubicBezTo>
                    <a:pt x="0" y="833"/>
                    <a:pt x="0" y="833"/>
                    <a:pt x="0" y="833"/>
                  </a:cubicBezTo>
                  <a:cubicBezTo>
                    <a:pt x="0" y="833"/>
                    <a:pt x="0" y="833"/>
                    <a:pt x="0" y="833"/>
                  </a:cubicBezTo>
                  <a:moveTo>
                    <a:pt x="44" y="0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19" y="0"/>
                    <a:pt x="0" y="20"/>
                    <a:pt x="0" y="44"/>
                  </a:cubicBezTo>
                  <a:cubicBezTo>
                    <a:pt x="0" y="413"/>
                    <a:pt x="0" y="413"/>
                    <a:pt x="0" y="413"/>
                  </a:cubicBezTo>
                  <a:cubicBezTo>
                    <a:pt x="0" y="413"/>
                    <a:pt x="0" y="413"/>
                    <a:pt x="0" y="413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20"/>
                    <a:pt x="19" y="0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9"/>
            <p:cNvSpPr>
              <a:spLocks noEditPoints="1"/>
            </p:cNvSpPr>
            <p:nvPr/>
          </p:nvSpPr>
          <p:spPr bwMode="auto">
            <a:xfrm>
              <a:off x="2840581" y="5604659"/>
              <a:ext cx="784562" cy="904085"/>
            </a:xfrm>
            <a:custGeom>
              <a:avLst/>
              <a:gdLst>
                <a:gd fmla="*/ 433 w 433" name="T0"/>
                <a:gd fmla="*/ 454 h 499" name="T1"/>
                <a:gd fmla="*/ 433 w 433" name="T2"/>
                <a:gd fmla="*/ 455 h 499" name="T3"/>
                <a:gd fmla="*/ 389 w 433" name="T4"/>
                <a:gd fmla="*/ 499 h 499" name="T5"/>
                <a:gd fmla="*/ 137 w 433" name="T6"/>
                <a:gd fmla="*/ 499 h 499" name="T7"/>
                <a:gd fmla="*/ 137 w 433" name="T8"/>
                <a:gd fmla="*/ 499 h 499" name="T9"/>
                <a:gd fmla="*/ 389 w 433" name="T10"/>
                <a:gd fmla="*/ 499 h 499" name="T11"/>
                <a:gd fmla="*/ 433 w 433" name="T12"/>
                <a:gd fmla="*/ 455 h 499" name="T13"/>
                <a:gd fmla="*/ 433 w 433" name="T14"/>
                <a:gd fmla="*/ 455 h 499" name="T15"/>
                <a:gd fmla="*/ 433 w 433" name="T16"/>
                <a:gd fmla="*/ 454 h 499" name="T17"/>
                <a:gd fmla="*/ 0 w 433" name="T18"/>
                <a:gd fmla="*/ 0 h 499" name="T19"/>
                <a:gd fmla="*/ 0 w 433" name="T20"/>
                <a:gd fmla="*/ 420 h 499" name="T21"/>
                <a:gd fmla="*/ 0 w 433" name="T22"/>
                <a:gd fmla="*/ 420 h 499" name="T23"/>
                <a:gd fmla="*/ 0 w 433" name="T24"/>
                <a:gd fmla="*/ 0 h 499" name="T25"/>
                <a:gd fmla="*/ 0 w 433" name="T26"/>
                <a:gd fmla="*/ 0 h 499" name="T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499" w="433">
                  <a:moveTo>
                    <a:pt x="433" y="454"/>
                  </a:moveTo>
                  <a:cubicBezTo>
                    <a:pt x="433" y="455"/>
                    <a:pt x="433" y="455"/>
                    <a:pt x="433" y="455"/>
                  </a:cubicBezTo>
                  <a:cubicBezTo>
                    <a:pt x="433" y="479"/>
                    <a:pt x="413" y="499"/>
                    <a:pt x="389" y="499"/>
                  </a:cubicBezTo>
                  <a:cubicBezTo>
                    <a:pt x="137" y="499"/>
                    <a:pt x="137" y="499"/>
                    <a:pt x="137" y="499"/>
                  </a:cubicBezTo>
                  <a:cubicBezTo>
                    <a:pt x="137" y="499"/>
                    <a:pt x="137" y="499"/>
                    <a:pt x="137" y="499"/>
                  </a:cubicBezTo>
                  <a:cubicBezTo>
                    <a:pt x="389" y="499"/>
                    <a:pt x="389" y="499"/>
                    <a:pt x="389" y="499"/>
                  </a:cubicBezTo>
                  <a:cubicBezTo>
                    <a:pt x="413" y="499"/>
                    <a:pt x="433" y="479"/>
                    <a:pt x="433" y="455"/>
                  </a:cubicBezTo>
                  <a:cubicBezTo>
                    <a:pt x="433" y="455"/>
                    <a:pt x="433" y="455"/>
                    <a:pt x="433" y="455"/>
                  </a:cubicBezTo>
                  <a:cubicBezTo>
                    <a:pt x="433" y="454"/>
                    <a:pt x="433" y="454"/>
                    <a:pt x="433" y="454"/>
                  </a:cubicBezTo>
                  <a:moveTo>
                    <a:pt x="0" y="0"/>
                  </a:moveTo>
                  <a:cubicBezTo>
                    <a:pt x="0" y="420"/>
                    <a:pt x="0" y="420"/>
                    <a:pt x="0" y="420"/>
                  </a:cubicBezTo>
                  <a:cubicBezTo>
                    <a:pt x="0" y="420"/>
                    <a:pt x="0" y="420"/>
                    <a:pt x="0" y="42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3F2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0"/>
            <p:cNvSpPr>
              <a:spLocks noEditPoints="1"/>
            </p:cNvSpPr>
            <p:nvPr/>
          </p:nvSpPr>
          <p:spPr bwMode="auto">
            <a:xfrm>
              <a:off x="2840581" y="4856873"/>
              <a:ext cx="248240" cy="1651871"/>
            </a:xfrm>
            <a:custGeom>
              <a:avLst/>
              <a:gdLst>
                <a:gd fmla="*/ 0 w 137" name="T0"/>
                <a:gd fmla="*/ 833 h 912" name="T1"/>
                <a:gd fmla="*/ 0 w 137" name="T2"/>
                <a:gd fmla="*/ 868 h 912" name="T3"/>
                <a:gd fmla="*/ 44 w 137" name="T4"/>
                <a:gd fmla="*/ 912 h 912" name="T5"/>
                <a:gd fmla="*/ 137 w 137" name="T6"/>
                <a:gd fmla="*/ 912 h 912" name="T7"/>
                <a:gd fmla="*/ 0 w 137" name="T8"/>
                <a:gd fmla="*/ 833 h 912" name="T9"/>
                <a:gd fmla="*/ 44 w 137" name="T10"/>
                <a:gd fmla="*/ 0 h 912" name="T11"/>
                <a:gd fmla="*/ 44 w 137" name="T12"/>
                <a:gd fmla="*/ 0 h 912" name="T13"/>
                <a:gd fmla="*/ 0 w 137" name="T14"/>
                <a:gd fmla="*/ 44 h 912" name="T15"/>
                <a:gd fmla="*/ 0 w 137" name="T16"/>
                <a:gd fmla="*/ 413 h 912" name="T17"/>
                <a:gd fmla="*/ 11 w 137" name="T18"/>
                <a:gd fmla="*/ 419 h 912" name="T19"/>
                <a:gd fmla="*/ 11 w 137" name="T20"/>
                <a:gd fmla="*/ 114 h 912" name="T21"/>
                <a:gd fmla="*/ 95 w 137" name="T22"/>
                <a:gd fmla="*/ 114 h 912" name="T23"/>
                <a:gd fmla="*/ 44 w 137" name="T24"/>
                <a:gd fmla="*/ 0 h 912" name="T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912" w="137">
                  <a:moveTo>
                    <a:pt x="0" y="833"/>
                  </a:moveTo>
                  <a:cubicBezTo>
                    <a:pt x="0" y="868"/>
                    <a:pt x="0" y="868"/>
                    <a:pt x="0" y="868"/>
                  </a:cubicBezTo>
                  <a:cubicBezTo>
                    <a:pt x="0" y="892"/>
                    <a:pt x="19" y="912"/>
                    <a:pt x="44" y="912"/>
                  </a:cubicBezTo>
                  <a:cubicBezTo>
                    <a:pt x="137" y="912"/>
                    <a:pt x="137" y="912"/>
                    <a:pt x="137" y="912"/>
                  </a:cubicBezTo>
                  <a:cubicBezTo>
                    <a:pt x="117" y="900"/>
                    <a:pt x="49" y="859"/>
                    <a:pt x="0" y="833"/>
                  </a:cubicBezTo>
                  <a:moveTo>
                    <a:pt x="44" y="0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19" y="0"/>
                    <a:pt x="0" y="20"/>
                    <a:pt x="0" y="44"/>
                  </a:cubicBezTo>
                  <a:cubicBezTo>
                    <a:pt x="0" y="413"/>
                    <a:pt x="0" y="413"/>
                    <a:pt x="0" y="413"/>
                  </a:cubicBezTo>
                  <a:cubicBezTo>
                    <a:pt x="3" y="415"/>
                    <a:pt x="7" y="416"/>
                    <a:pt x="11" y="419"/>
                  </a:cubicBezTo>
                  <a:cubicBezTo>
                    <a:pt x="11" y="114"/>
                    <a:pt x="11" y="114"/>
                    <a:pt x="11" y="114"/>
                  </a:cubicBezTo>
                  <a:cubicBezTo>
                    <a:pt x="95" y="114"/>
                    <a:pt x="95" y="114"/>
                    <a:pt x="95" y="114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auto">
            <a:xfrm>
              <a:off x="2840581" y="5604659"/>
              <a:ext cx="784562" cy="904085"/>
            </a:xfrm>
            <a:custGeom>
              <a:avLst/>
              <a:gdLst>
                <a:gd fmla="*/ 0 w 433" name="T0"/>
                <a:gd fmla="*/ 0 h 499" name="T1"/>
                <a:gd fmla="*/ 0 w 433" name="T2"/>
                <a:gd fmla="*/ 420 h 499" name="T3"/>
                <a:gd fmla="*/ 137 w 433" name="T4"/>
                <a:gd fmla="*/ 499 h 499" name="T5"/>
                <a:gd fmla="*/ 389 w 433" name="T6"/>
                <a:gd fmla="*/ 499 h 499" name="T7"/>
                <a:gd fmla="*/ 433 w 433" name="T8"/>
                <a:gd fmla="*/ 455 h 499" name="T9"/>
                <a:gd fmla="*/ 433 w 433" name="T10"/>
                <a:gd fmla="*/ 454 h 499" name="T11"/>
                <a:gd fmla="*/ 399 w 433" name="T12"/>
                <a:gd fmla="*/ 378 h 499" name="T13"/>
                <a:gd fmla="*/ 11 w 433" name="T14"/>
                <a:gd fmla="*/ 378 h 499" name="T15"/>
                <a:gd fmla="*/ 11 w 433" name="T16"/>
                <a:gd fmla="*/ 6 h 499" name="T17"/>
                <a:gd fmla="*/ 0 w 433" name="T18"/>
                <a:gd fmla="*/ 0 h 499" name="T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499" w="433">
                  <a:moveTo>
                    <a:pt x="0" y="0"/>
                  </a:moveTo>
                  <a:cubicBezTo>
                    <a:pt x="0" y="420"/>
                    <a:pt x="0" y="420"/>
                    <a:pt x="0" y="420"/>
                  </a:cubicBezTo>
                  <a:cubicBezTo>
                    <a:pt x="49" y="446"/>
                    <a:pt x="117" y="487"/>
                    <a:pt x="137" y="499"/>
                  </a:cubicBezTo>
                  <a:cubicBezTo>
                    <a:pt x="389" y="499"/>
                    <a:pt x="389" y="499"/>
                    <a:pt x="389" y="499"/>
                  </a:cubicBezTo>
                  <a:cubicBezTo>
                    <a:pt x="413" y="499"/>
                    <a:pt x="433" y="479"/>
                    <a:pt x="433" y="455"/>
                  </a:cubicBezTo>
                  <a:cubicBezTo>
                    <a:pt x="433" y="454"/>
                    <a:pt x="433" y="454"/>
                    <a:pt x="433" y="454"/>
                  </a:cubicBezTo>
                  <a:cubicBezTo>
                    <a:pt x="399" y="378"/>
                    <a:pt x="399" y="378"/>
                    <a:pt x="399" y="378"/>
                  </a:cubicBezTo>
                  <a:cubicBezTo>
                    <a:pt x="11" y="378"/>
                    <a:pt x="11" y="378"/>
                    <a:pt x="11" y="378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7" y="3"/>
                    <a:pt x="3" y="2"/>
                    <a:pt x="0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12"/>
            <p:cNvSpPr>
              <a:spLocks noChangeArrowheads="1"/>
            </p:cNvSpPr>
            <p:nvPr/>
          </p:nvSpPr>
          <p:spPr bwMode="auto">
            <a:xfrm>
              <a:off x="2860501" y="5062974"/>
              <a:ext cx="735527" cy="122664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13"/>
            <p:cNvSpPr>
              <a:spLocks noChangeArrowheads="1"/>
            </p:cNvSpPr>
            <p:nvPr/>
          </p:nvSpPr>
          <p:spPr bwMode="auto">
            <a:xfrm>
              <a:off x="2860501" y="5062974"/>
              <a:ext cx="735527" cy="1226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4"/>
            <p:cNvSpPr>
              <a:spLocks noEditPoints="1"/>
            </p:cNvSpPr>
            <p:nvPr/>
          </p:nvSpPr>
          <p:spPr bwMode="auto">
            <a:xfrm>
              <a:off x="2920263" y="4856873"/>
              <a:ext cx="704880" cy="918643"/>
            </a:xfrm>
            <a:custGeom>
              <a:avLst/>
              <a:gdLst>
                <a:gd fmla="*/ 290 w 389" name="T0"/>
                <a:gd fmla="*/ 0 h 507" name="T1"/>
                <a:gd fmla="*/ 0 w 389" name="T2"/>
                <a:gd fmla="*/ 0 h 507" name="T3"/>
                <a:gd fmla="*/ 0 w 389" name="T4"/>
                <a:gd fmla="*/ 0 h 507" name="T5"/>
                <a:gd fmla="*/ 290 w 389" name="T6"/>
                <a:gd fmla="*/ 0 h 507" name="T7"/>
                <a:gd fmla="*/ 290 w 389" name="T8"/>
                <a:gd fmla="*/ 0 h 507" name="T9"/>
                <a:gd fmla="*/ 345 w 389" name="T10"/>
                <a:gd fmla="*/ 0 h 507" name="T11"/>
                <a:gd fmla="*/ 337 w 389" name="T12"/>
                <a:gd fmla="*/ 0 h 507" name="T13"/>
                <a:gd fmla="*/ 337 w 389" name="T14"/>
                <a:gd fmla="*/ 0 h 507" name="T15"/>
                <a:gd fmla="*/ 345 w 389" name="T16"/>
                <a:gd fmla="*/ 0 h 507" name="T17"/>
                <a:gd fmla="*/ 389 w 389" name="T18"/>
                <a:gd fmla="*/ 44 h 507" name="T19"/>
                <a:gd fmla="*/ 389 w 389" name="T20"/>
                <a:gd fmla="*/ 507 h 507" name="T21"/>
                <a:gd fmla="*/ 389 w 389" name="T22"/>
                <a:gd fmla="*/ 507 h 507" name="T23"/>
                <a:gd fmla="*/ 389 w 389" name="T24"/>
                <a:gd fmla="*/ 44 h 507" name="T25"/>
                <a:gd fmla="*/ 345 w 389" name="T26"/>
                <a:gd fmla="*/ 0 h 507" name="T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507" w="389">
                  <a:moveTo>
                    <a:pt x="29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0" y="0"/>
                    <a:pt x="290" y="0"/>
                    <a:pt x="290" y="0"/>
                  </a:cubicBezTo>
                  <a:cubicBezTo>
                    <a:pt x="290" y="0"/>
                    <a:pt x="290" y="0"/>
                    <a:pt x="290" y="0"/>
                  </a:cubicBezTo>
                  <a:moveTo>
                    <a:pt x="345" y="0"/>
                  </a:moveTo>
                  <a:cubicBezTo>
                    <a:pt x="337" y="0"/>
                    <a:pt x="337" y="0"/>
                    <a:pt x="337" y="0"/>
                  </a:cubicBezTo>
                  <a:cubicBezTo>
                    <a:pt x="337" y="0"/>
                    <a:pt x="337" y="0"/>
                    <a:pt x="337" y="0"/>
                  </a:cubicBezTo>
                  <a:cubicBezTo>
                    <a:pt x="345" y="0"/>
                    <a:pt x="345" y="0"/>
                    <a:pt x="345" y="0"/>
                  </a:cubicBezTo>
                  <a:cubicBezTo>
                    <a:pt x="369" y="0"/>
                    <a:pt x="389" y="20"/>
                    <a:pt x="389" y="44"/>
                  </a:cubicBezTo>
                  <a:cubicBezTo>
                    <a:pt x="389" y="507"/>
                    <a:pt x="389" y="507"/>
                    <a:pt x="389" y="507"/>
                  </a:cubicBezTo>
                  <a:cubicBezTo>
                    <a:pt x="389" y="507"/>
                    <a:pt x="389" y="507"/>
                    <a:pt x="389" y="507"/>
                  </a:cubicBezTo>
                  <a:cubicBezTo>
                    <a:pt x="389" y="44"/>
                    <a:pt x="389" y="44"/>
                    <a:pt x="389" y="44"/>
                  </a:cubicBezTo>
                  <a:cubicBezTo>
                    <a:pt x="389" y="20"/>
                    <a:pt x="369" y="0"/>
                    <a:pt x="345" y="0"/>
                  </a:cubicBezTo>
                </a:path>
              </a:pathLst>
            </a:custGeom>
            <a:solidFill>
              <a:srgbClr val="F9FF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5"/>
            <p:cNvSpPr>
              <a:spLocks/>
            </p:cNvSpPr>
            <p:nvPr/>
          </p:nvSpPr>
          <p:spPr bwMode="auto">
            <a:xfrm>
              <a:off x="3625143" y="5775516"/>
              <a:ext cx="0" cy="653547"/>
            </a:xfrm>
            <a:custGeom>
              <a:avLst/>
              <a:gdLst>
                <a:gd fmla="*/ 0 h 361" name="T0"/>
                <a:gd fmla="*/ 360 h 361" name="T1"/>
                <a:gd fmla="*/ 361 h 361" name="T2"/>
                <a:gd fmla="*/ 0 h 361" name="T3"/>
                <a:gd fmla="*/ 0 h 361" name="T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b="b" l="0" r="r" t="0"/>
              <a:pathLst>
                <a:path h="361">
                  <a:moveTo>
                    <a:pt x="0" y="0"/>
                  </a:moveTo>
                  <a:cubicBezTo>
                    <a:pt x="0" y="360"/>
                    <a:pt x="0" y="360"/>
                    <a:pt x="0" y="360"/>
                  </a:cubicBezTo>
                  <a:cubicBezTo>
                    <a:pt x="0" y="361"/>
                    <a:pt x="0" y="361"/>
                    <a:pt x="0" y="3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FF5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6"/>
            <p:cNvSpPr>
              <a:spLocks/>
            </p:cNvSpPr>
            <p:nvPr/>
          </p:nvSpPr>
          <p:spPr bwMode="auto">
            <a:xfrm>
              <a:off x="2920263" y="4856873"/>
              <a:ext cx="704880" cy="918643"/>
            </a:xfrm>
            <a:custGeom>
              <a:avLst/>
              <a:gdLst>
                <a:gd fmla="*/ 345 w 389" name="T0"/>
                <a:gd fmla="*/ 0 h 507" name="T1"/>
                <a:gd fmla="*/ 337 w 389" name="T2"/>
                <a:gd fmla="*/ 0 h 507" name="T3"/>
                <a:gd fmla="*/ 337 w 389" name="T4"/>
                <a:gd fmla="*/ 2 h 507" name="T5"/>
                <a:gd fmla="*/ 290 w 389" name="T6"/>
                <a:gd fmla="*/ 2 h 507" name="T7"/>
                <a:gd fmla="*/ 290 w 389" name="T8"/>
                <a:gd fmla="*/ 0 h 507" name="T9"/>
                <a:gd fmla="*/ 0 w 389" name="T10"/>
                <a:gd fmla="*/ 0 h 507" name="T11"/>
                <a:gd fmla="*/ 51 w 389" name="T12"/>
                <a:gd fmla="*/ 114 h 507" name="T13"/>
                <a:gd fmla="*/ 373 w 389" name="T14"/>
                <a:gd fmla="*/ 114 h 507" name="T15"/>
                <a:gd fmla="*/ 373 w 389" name="T16"/>
                <a:gd fmla="*/ 502 h 507" name="T17"/>
                <a:gd fmla="*/ 389 w 389" name="T18"/>
                <a:gd fmla="*/ 507 h 507" name="T19"/>
                <a:gd fmla="*/ 389 w 389" name="T20"/>
                <a:gd fmla="*/ 44 h 507" name="T21"/>
                <a:gd fmla="*/ 345 w 389" name="T22"/>
                <a:gd fmla="*/ 0 h 507" name="T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507" w="389">
                  <a:moveTo>
                    <a:pt x="345" y="0"/>
                  </a:moveTo>
                  <a:cubicBezTo>
                    <a:pt x="337" y="0"/>
                    <a:pt x="337" y="0"/>
                    <a:pt x="337" y="0"/>
                  </a:cubicBezTo>
                  <a:cubicBezTo>
                    <a:pt x="337" y="2"/>
                    <a:pt x="337" y="2"/>
                    <a:pt x="337" y="2"/>
                  </a:cubicBezTo>
                  <a:cubicBezTo>
                    <a:pt x="290" y="2"/>
                    <a:pt x="290" y="2"/>
                    <a:pt x="290" y="2"/>
                  </a:cubicBezTo>
                  <a:cubicBezTo>
                    <a:pt x="290" y="0"/>
                    <a:pt x="290" y="0"/>
                    <a:pt x="29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373" y="114"/>
                    <a:pt x="373" y="114"/>
                    <a:pt x="373" y="114"/>
                  </a:cubicBezTo>
                  <a:cubicBezTo>
                    <a:pt x="373" y="502"/>
                    <a:pt x="373" y="502"/>
                    <a:pt x="373" y="502"/>
                  </a:cubicBezTo>
                  <a:cubicBezTo>
                    <a:pt x="378" y="504"/>
                    <a:pt x="383" y="505"/>
                    <a:pt x="389" y="507"/>
                  </a:cubicBezTo>
                  <a:cubicBezTo>
                    <a:pt x="389" y="44"/>
                    <a:pt x="389" y="44"/>
                    <a:pt x="389" y="44"/>
                  </a:cubicBezTo>
                  <a:cubicBezTo>
                    <a:pt x="389" y="20"/>
                    <a:pt x="369" y="0"/>
                    <a:pt x="345" y="0"/>
                  </a:cubicBezTo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7"/>
            <p:cNvSpPr>
              <a:spLocks/>
            </p:cNvSpPr>
            <p:nvPr/>
          </p:nvSpPr>
          <p:spPr bwMode="auto">
            <a:xfrm>
              <a:off x="3563849" y="5766322"/>
              <a:ext cx="61294" cy="661208"/>
            </a:xfrm>
            <a:custGeom>
              <a:avLst/>
              <a:gdLst>
                <a:gd fmla="*/ 18 w 34" name="T0"/>
                <a:gd fmla="*/ 0 h 365" name="T1"/>
                <a:gd fmla="*/ 18 w 34" name="T2"/>
                <a:gd fmla="*/ 289 h 365" name="T3"/>
                <a:gd fmla="*/ 0 w 34" name="T4"/>
                <a:gd fmla="*/ 289 h 365" name="T5"/>
                <a:gd fmla="*/ 34 w 34" name="T6"/>
                <a:gd fmla="*/ 365 h 365" name="T7"/>
                <a:gd fmla="*/ 34 w 34" name="T8"/>
                <a:gd fmla="*/ 5 h 365" name="T9"/>
                <a:gd fmla="*/ 18 w 34" name="T10"/>
                <a:gd fmla="*/ 0 h 365" name="T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365" w="34">
                  <a:moveTo>
                    <a:pt x="18" y="0"/>
                  </a:moveTo>
                  <a:cubicBezTo>
                    <a:pt x="18" y="289"/>
                    <a:pt x="18" y="289"/>
                    <a:pt x="18" y="289"/>
                  </a:cubicBezTo>
                  <a:cubicBezTo>
                    <a:pt x="0" y="289"/>
                    <a:pt x="0" y="289"/>
                    <a:pt x="0" y="289"/>
                  </a:cubicBezTo>
                  <a:cubicBezTo>
                    <a:pt x="34" y="365"/>
                    <a:pt x="34" y="365"/>
                    <a:pt x="34" y="36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28" y="3"/>
                    <a:pt x="23" y="2"/>
                    <a:pt x="18" y="0"/>
                  </a:cubicBezTo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8"/>
            <p:cNvSpPr>
              <a:spLocks/>
            </p:cNvSpPr>
            <p:nvPr/>
          </p:nvSpPr>
          <p:spPr bwMode="auto">
            <a:xfrm>
              <a:off x="3012969" y="5062975"/>
              <a:ext cx="583058" cy="1226644"/>
            </a:xfrm>
            <a:custGeom>
              <a:avLst/>
              <a:gdLst>
                <a:gd fmla="*/ 761 w 761" name="T0"/>
                <a:gd fmla="*/ 0 h 1601" name="T1"/>
                <a:gd fmla="*/ 0 w 761" name="T2"/>
                <a:gd fmla="*/ 0 h 1601" name="T3"/>
                <a:gd fmla="*/ 719 w 761" name="T4"/>
                <a:gd fmla="*/ 1601 h 1601" name="T5"/>
                <a:gd fmla="*/ 761 w 761" name="T6"/>
                <a:gd fmla="*/ 1601 h 1601" name="T7"/>
                <a:gd fmla="*/ 761 w 761" name="T8"/>
                <a:gd fmla="*/ 918 h 1601" name="T9"/>
                <a:gd fmla="*/ 761 w 761" name="T10"/>
                <a:gd fmla="*/ 0 h 1601" name="T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601" w="761">
                  <a:moveTo>
                    <a:pt x="761" y="0"/>
                  </a:moveTo>
                  <a:lnTo>
                    <a:pt x="0" y="0"/>
                  </a:lnTo>
                  <a:lnTo>
                    <a:pt x="719" y="1601"/>
                  </a:lnTo>
                  <a:lnTo>
                    <a:pt x="761" y="1601"/>
                  </a:lnTo>
                  <a:lnTo>
                    <a:pt x="761" y="918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9"/>
            <p:cNvSpPr>
              <a:spLocks/>
            </p:cNvSpPr>
            <p:nvPr/>
          </p:nvSpPr>
          <p:spPr bwMode="auto">
            <a:xfrm>
              <a:off x="3012970" y="5062974"/>
              <a:ext cx="583058" cy="1226645"/>
            </a:xfrm>
            <a:custGeom>
              <a:avLst/>
              <a:gdLst>
                <a:gd fmla="*/ 761 w 761" name="T0"/>
                <a:gd fmla="*/ 0 h 1601" name="T1"/>
                <a:gd fmla="*/ 0 w 761" name="T2"/>
                <a:gd fmla="*/ 0 h 1601" name="T3"/>
                <a:gd fmla="*/ 719 w 761" name="T4"/>
                <a:gd fmla="*/ 1601 h 1601" name="T5"/>
                <a:gd fmla="*/ 761 w 761" name="T6"/>
                <a:gd fmla="*/ 1601 h 1601" name="T7"/>
                <a:gd fmla="*/ 761 w 761" name="T8"/>
                <a:gd fmla="*/ 918 h 1601" name="T9"/>
                <a:gd fmla="*/ 761 w 761" name="T10"/>
                <a:gd fmla="*/ 0 h 1601" name="T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601" w="761">
                  <a:moveTo>
                    <a:pt x="761" y="0"/>
                  </a:moveTo>
                  <a:lnTo>
                    <a:pt x="0" y="0"/>
                  </a:lnTo>
                  <a:lnTo>
                    <a:pt x="719" y="1601"/>
                  </a:lnTo>
                  <a:lnTo>
                    <a:pt x="761" y="1601"/>
                  </a:lnTo>
                  <a:lnTo>
                    <a:pt x="761" y="918"/>
                  </a:lnTo>
                  <a:lnTo>
                    <a:pt x="76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20"/>
            <p:cNvSpPr>
              <a:spLocks noChangeArrowheads="1"/>
            </p:cNvSpPr>
            <p:nvPr/>
          </p:nvSpPr>
          <p:spPr bwMode="auto">
            <a:xfrm>
              <a:off x="3445858" y="4840784"/>
              <a:ext cx="85045" cy="689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21"/>
            <p:cNvSpPr>
              <a:spLocks noChangeArrowheads="1"/>
            </p:cNvSpPr>
            <p:nvPr/>
          </p:nvSpPr>
          <p:spPr bwMode="auto">
            <a:xfrm>
              <a:off x="3445858" y="4840784"/>
              <a:ext cx="85045" cy="6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22"/>
            <p:cNvSpPr>
              <a:spLocks noChangeArrowheads="1"/>
            </p:cNvSpPr>
            <p:nvPr/>
          </p:nvSpPr>
          <p:spPr bwMode="auto">
            <a:xfrm>
              <a:off x="3445858" y="4847679"/>
              <a:ext cx="85045" cy="919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23"/>
            <p:cNvSpPr>
              <a:spLocks noChangeArrowheads="1"/>
            </p:cNvSpPr>
            <p:nvPr/>
          </p:nvSpPr>
          <p:spPr bwMode="auto">
            <a:xfrm>
              <a:off x="3445858" y="4847679"/>
              <a:ext cx="85045" cy="9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24"/>
            <p:cNvSpPr>
              <a:spLocks noChangeArrowheads="1"/>
            </p:cNvSpPr>
            <p:nvPr/>
          </p:nvSpPr>
          <p:spPr bwMode="auto">
            <a:xfrm>
              <a:off x="3445858" y="4856873"/>
              <a:ext cx="85045" cy="766"/>
            </a:xfrm>
            <a:prstGeom prst="rect">
              <a:avLst/>
            </a:prstGeom>
            <a:solidFill>
              <a:srgbClr val="FCFF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25"/>
            <p:cNvSpPr>
              <a:spLocks noChangeArrowheads="1"/>
            </p:cNvSpPr>
            <p:nvPr/>
          </p:nvSpPr>
          <p:spPr bwMode="auto">
            <a:xfrm>
              <a:off x="3445858" y="4856873"/>
              <a:ext cx="85045" cy="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26"/>
            <p:cNvSpPr>
              <a:spLocks noChangeArrowheads="1"/>
            </p:cNvSpPr>
            <p:nvPr/>
          </p:nvSpPr>
          <p:spPr bwMode="auto">
            <a:xfrm>
              <a:off x="3445858" y="4856873"/>
              <a:ext cx="85045" cy="3831"/>
            </a:xfrm>
            <a:prstGeom prst="rect">
              <a:avLst/>
            </a:prstGeom>
            <a:solidFill>
              <a:srgbClr val="FCFF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27"/>
            <p:cNvSpPr>
              <a:spLocks noChangeArrowheads="1"/>
            </p:cNvSpPr>
            <p:nvPr/>
          </p:nvSpPr>
          <p:spPr bwMode="auto">
            <a:xfrm>
              <a:off x="3445858" y="4856873"/>
              <a:ext cx="85045" cy="3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8"/>
            <p:cNvSpPr>
              <a:spLocks/>
            </p:cNvSpPr>
            <p:nvPr/>
          </p:nvSpPr>
          <p:spPr bwMode="auto">
            <a:xfrm>
              <a:off x="3148583" y="4974864"/>
              <a:ext cx="167026" cy="28349"/>
            </a:xfrm>
            <a:custGeom>
              <a:avLst/>
              <a:gdLst>
                <a:gd fmla="*/ 92 w 92" name="T0"/>
                <a:gd fmla="*/ 8 h 16" name="T1"/>
                <a:gd fmla="*/ 85 w 92" name="T2"/>
                <a:gd fmla="*/ 16 h 16" name="T3"/>
                <a:gd fmla="*/ 8 w 92" name="T4"/>
                <a:gd fmla="*/ 16 h 16" name="T5"/>
                <a:gd fmla="*/ 0 w 92" name="T6"/>
                <a:gd fmla="*/ 8 h 16" name="T7"/>
                <a:gd fmla="*/ 0 w 92" name="T8"/>
                <a:gd fmla="*/ 7 h 16" name="T9"/>
                <a:gd fmla="*/ 8 w 92" name="T10"/>
                <a:gd fmla="*/ 0 h 16" name="T11"/>
                <a:gd fmla="*/ 85 w 92" name="T12"/>
                <a:gd fmla="*/ 0 h 16" name="T13"/>
                <a:gd fmla="*/ 92 w 92" name="T14"/>
                <a:gd fmla="*/ 7 h 16" name="T15"/>
                <a:gd fmla="*/ 92 w 92" name="T16"/>
                <a:gd fmla="*/ 8 h 16" name="T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6" w="92">
                  <a:moveTo>
                    <a:pt x="92" y="8"/>
                  </a:moveTo>
                  <a:cubicBezTo>
                    <a:pt x="92" y="12"/>
                    <a:pt x="89" y="16"/>
                    <a:pt x="85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4" y="16"/>
                    <a:pt x="0" y="12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89" y="0"/>
                    <a:pt x="92" y="3"/>
                    <a:pt x="92" y="7"/>
                  </a:cubicBezTo>
                  <a:lnTo>
                    <a:pt x="92" y="8"/>
                  </a:lnTo>
                  <a:close/>
                </a:path>
              </a:pathLst>
            </a:custGeom>
            <a:solidFill>
              <a:srgbClr val="211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9"/>
            <p:cNvSpPr>
              <a:spLocks/>
            </p:cNvSpPr>
            <p:nvPr/>
          </p:nvSpPr>
          <p:spPr bwMode="auto">
            <a:xfrm>
              <a:off x="3213707" y="4912804"/>
              <a:ext cx="29115" cy="29115"/>
            </a:xfrm>
            <a:custGeom>
              <a:avLst/>
              <a:gdLst>
                <a:gd fmla="*/ 16 w 16" name="T0"/>
                <a:gd fmla="*/ 8 h 16" name="T1"/>
                <a:gd fmla="*/ 9 w 16" name="T2"/>
                <a:gd fmla="*/ 0 h 16" name="T3"/>
                <a:gd fmla="*/ 8 w 16" name="T4"/>
                <a:gd fmla="*/ 0 h 16" name="T5"/>
                <a:gd fmla="*/ 0 w 16" name="T6"/>
                <a:gd fmla="*/ 8 h 16" name="T7"/>
                <a:gd fmla="*/ 0 w 16" name="T8"/>
                <a:gd fmla="*/ 9 h 16" name="T9"/>
                <a:gd fmla="*/ 8 w 16" name="T10"/>
                <a:gd fmla="*/ 16 h 16" name="T11"/>
                <a:gd fmla="*/ 9 w 16" name="T12"/>
                <a:gd fmla="*/ 16 h 16" name="T13"/>
                <a:gd fmla="*/ 16 w 16" name="T14"/>
                <a:gd fmla="*/ 9 h 16" name="T15"/>
                <a:gd fmla="*/ 16 w 16" name="T16"/>
                <a:gd fmla="*/ 8 h 16" name="T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6" w="16">
                  <a:moveTo>
                    <a:pt x="16" y="8"/>
                  </a:moveTo>
                  <a:cubicBezTo>
                    <a:pt x="16" y="4"/>
                    <a:pt x="13" y="0"/>
                    <a:pt x="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3"/>
                    <a:pt x="4" y="16"/>
                    <a:pt x="8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3" y="16"/>
                    <a:pt x="16" y="13"/>
                    <a:pt x="16" y="9"/>
                  </a:cubicBezTo>
                  <a:lnTo>
                    <a:pt x="16" y="8"/>
                  </a:lnTo>
                  <a:close/>
                </a:path>
              </a:pathLst>
            </a:custGeom>
            <a:solidFill>
              <a:srgbClr val="211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Oval 30"/>
            <p:cNvSpPr>
              <a:spLocks noChangeArrowheads="1"/>
            </p:cNvSpPr>
            <p:nvPr/>
          </p:nvSpPr>
          <p:spPr bwMode="auto">
            <a:xfrm>
              <a:off x="3150115" y="6313370"/>
              <a:ext cx="163195" cy="16319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31"/>
            <p:cNvSpPr>
              <a:spLocks/>
            </p:cNvSpPr>
            <p:nvPr/>
          </p:nvSpPr>
          <p:spPr bwMode="auto">
            <a:xfrm>
              <a:off x="3188424" y="5713456"/>
              <a:ext cx="737825" cy="353206"/>
            </a:xfrm>
            <a:custGeom>
              <a:avLst/>
              <a:gdLst>
                <a:gd fmla="*/ 246 w 407" name="T0"/>
                <a:gd fmla="*/ 181 h 195" name="T1"/>
                <a:gd fmla="*/ 192 w 407" name="T2"/>
                <a:gd fmla="*/ 153 h 195" name="T3"/>
                <a:gd fmla="*/ 86 w 407" name="T4"/>
                <a:gd fmla="*/ 194 h 195" name="T5"/>
                <a:gd fmla="*/ 11 w 407" name="T6"/>
                <a:gd fmla="*/ 137 h 195" name="T7"/>
                <a:gd fmla="*/ 90 w 407" name="T8"/>
                <a:gd fmla="*/ 86 h 195" name="T9"/>
                <a:gd fmla="*/ 207 w 407" name="T10"/>
                <a:gd fmla="*/ 24 h 195" name="T11"/>
                <a:gd fmla="*/ 248 w 407" name="T12"/>
                <a:gd fmla="*/ 36 h 195" name="T13"/>
                <a:gd fmla="*/ 407 w 407" name="T14"/>
                <a:gd fmla="*/ 130 h 195" name="T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95" w="407">
                  <a:moveTo>
                    <a:pt x="246" y="181"/>
                  </a:moveTo>
                  <a:cubicBezTo>
                    <a:pt x="246" y="181"/>
                    <a:pt x="206" y="169"/>
                    <a:pt x="192" y="153"/>
                  </a:cubicBezTo>
                  <a:cubicBezTo>
                    <a:pt x="192" y="153"/>
                    <a:pt x="146" y="193"/>
                    <a:pt x="86" y="194"/>
                  </a:cubicBezTo>
                  <a:cubicBezTo>
                    <a:pt x="27" y="195"/>
                    <a:pt x="0" y="157"/>
                    <a:pt x="11" y="137"/>
                  </a:cubicBezTo>
                  <a:cubicBezTo>
                    <a:pt x="22" y="117"/>
                    <a:pt x="61" y="122"/>
                    <a:pt x="90" y="86"/>
                  </a:cubicBezTo>
                  <a:cubicBezTo>
                    <a:pt x="120" y="50"/>
                    <a:pt x="137" y="0"/>
                    <a:pt x="207" y="24"/>
                  </a:cubicBezTo>
                  <a:cubicBezTo>
                    <a:pt x="220" y="28"/>
                    <a:pt x="234" y="32"/>
                    <a:pt x="248" y="36"/>
                  </a:cubicBezTo>
                  <a:cubicBezTo>
                    <a:pt x="315" y="56"/>
                    <a:pt x="395" y="79"/>
                    <a:pt x="407" y="130"/>
                  </a:cubicBezTo>
                </a:path>
              </a:pathLst>
            </a:custGeom>
            <a:solidFill>
              <a:srgbClr val="FDCF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32"/>
            <p:cNvSpPr>
              <a:spLocks/>
            </p:cNvSpPr>
            <p:nvPr/>
          </p:nvSpPr>
          <p:spPr bwMode="auto">
            <a:xfrm>
              <a:off x="2162516" y="5442230"/>
              <a:ext cx="1256525" cy="1756837"/>
            </a:xfrm>
            <a:custGeom>
              <a:avLst/>
              <a:gdLst>
                <a:gd fmla="*/ 505 w 693" name="T0"/>
                <a:gd fmla="*/ 522 h 970" name="T1"/>
                <a:gd fmla="*/ 513 w 693" name="T2"/>
                <a:gd fmla="*/ 336 h 970" name="T3"/>
                <a:gd fmla="*/ 580 w 693" name="T4"/>
                <a:gd fmla="*/ 39 h 970" name="T5"/>
                <a:gd fmla="*/ 503 w 693" name="T6"/>
                <a:gd fmla="*/ 74 h 970" name="T7"/>
                <a:gd fmla="*/ 427 w 693" name="T8"/>
                <a:gd fmla="*/ 292 h 970" name="T9"/>
                <a:gd fmla="*/ 358 w 693" name="T10"/>
                <a:gd fmla="*/ 288 h 970" name="T11"/>
                <a:gd fmla="*/ 292 w 693" name="T12"/>
                <a:gd fmla="*/ 354 h 970" name="T13"/>
                <a:gd fmla="*/ 205 w 693" name="T14"/>
                <a:gd fmla="*/ 375 h 970" name="T15"/>
                <a:gd fmla="*/ 132 w 693" name="T16"/>
                <a:gd fmla="*/ 440 h 970" name="T17"/>
                <a:gd fmla="*/ 131 w 693" name="T18"/>
                <a:gd fmla="*/ 641 h 970" name="T19"/>
                <a:gd fmla="*/ 108 w 693" name="T20"/>
                <a:gd fmla="*/ 769 h 970" name="T21"/>
                <a:gd fmla="*/ 0 w 693" name="T22"/>
                <a:gd fmla="*/ 970 h 970" name="T23"/>
                <a:gd fmla="*/ 302 w 693" name="T24"/>
                <a:gd fmla="*/ 970 h 970" name="T25"/>
                <a:gd fmla="*/ 462 w 693" name="T26"/>
                <a:gd fmla="*/ 757 h 970" name="T27"/>
                <a:gd fmla="*/ 599 w 693" name="T28"/>
                <a:gd fmla="*/ 572 h 970" name="T29"/>
                <a:gd fmla="*/ 645 w 693" name="T30"/>
                <a:gd fmla="*/ 429 h 970" name="T31"/>
                <a:gd fmla="*/ 657 w 693" name="T32"/>
                <a:gd fmla="*/ 348 h 970" name="T33"/>
                <a:gd fmla="*/ 547 w 693" name="T34"/>
                <a:gd fmla="*/ 416 h 970" name="T35"/>
                <a:gd fmla="*/ 505 w 693" name="T36"/>
                <a:gd fmla="*/ 522 h 970" name="T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970" w="693">
                  <a:moveTo>
                    <a:pt x="505" y="522"/>
                  </a:moveTo>
                  <a:cubicBezTo>
                    <a:pt x="505" y="522"/>
                    <a:pt x="506" y="392"/>
                    <a:pt x="513" y="336"/>
                  </a:cubicBezTo>
                  <a:cubicBezTo>
                    <a:pt x="519" y="280"/>
                    <a:pt x="595" y="78"/>
                    <a:pt x="580" y="39"/>
                  </a:cubicBezTo>
                  <a:cubicBezTo>
                    <a:pt x="566" y="1"/>
                    <a:pt x="530" y="0"/>
                    <a:pt x="503" y="74"/>
                  </a:cubicBezTo>
                  <a:cubicBezTo>
                    <a:pt x="476" y="148"/>
                    <a:pt x="427" y="292"/>
                    <a:pt x="427" y="292"/>
                  </a:cubicBezTo>
                  <a:cubicBezTo>
                    <a:pt x="427" y="292"/>
                    <a:pt x="395" y="260"/>
                    <a:pt x="358" y="288"/>
                  </a:cubicBezTo>
                  <a:cubicBezTo>
                    <a:pt x="322" y="316"/>
                    <a:pt x="333" y="343"/>
                    <a:pt x="292" y="354"/>
                  </a:cubicBezTo>
                  <a:cubicBezTo>
                    <a:pt x="250" y="365"/>
                    <a:pt x="235" y="346"/>
                    <a:pt x="205" y="375"/>
                  </a:cubicBezTo>
                  <a:cubicBezTo>
                    <a:pt x="175" y="404"/>
                    <a:pt x="147" y="372"/>
                    <a:pt x="132" y="440"/>
                  </a:cubicBezTo>
                  <a:cubicBezTo>
                    <a:pt x="116" y="507"/>
                    <a:pt x="135" y="545"/>
                    <a:pt x="131" y="641"/>
                  </a:cubicBezTo>
                  <a:cubicBezTo>
                    <a:pt x="126" y="736"/>
                    <a:pt x="108" y="769"/>
                    <a:pt x="108" y="769"/>
                  </a:cubicBezTo>
                  <a:cubicBezTo>
                    <a:pt x="0" y="970"/>
                    <a:pt x="0" y="970"/>
                    <a:pt x="0" y="970"/>
                  </a:cubicBezTo>
                  <a:cubicBezTo>
                    <a:pt x="302" y="970"/>
                    <a:pt x="302" y="970"/>
                    <a:pt x="302" y="970"/>
                  </a:cubicBezTo>
                  <a:cubicBezTo>
                    <a:pt x="302" y="970"/>
                    <a:pt x="383" y="849"/>
                    <a:pt x="462" y="757"/>
                  </a:cubicBezTo>
                  <a:cubicBezTo>
                    <a:pt x="541" y="664"/>
                    <a:pt x="566" y="674"/>
                    <a:pt x="599" y="572"/>
                  </a:cubicBezTo>
                  <a:cubicBezTo>
                    <a:pt x="632" y="469"/>
                    <a:pt x="637" y="495"/>
                    <a:pt x="645" y="429"/>
                  </a:cubicBezTo>
                  <a:cubicBezTo>
                    <a:pt x="653" y="363"/>
                    <a:pt x="693" y="371"/>
                    <a:pt x="657" y="348"/>
                  </a:cubicBezTo>
                  <a:cubicBezTo>
                    <a:pt x="620" y="325"/>
                    <a:pt x="560" y="364"/>
                    <a:pt x="547" y="416"/>
                  </a:cubicBezTo>
                  <a:cubicBezTo>
                    <a:pt x="533" y="468"/>
                    <a:pt x="524" y="493"/>
                    <a:pt x="505" y="522"/>
                  </a:cubicBezTo>
                  <a:close/>
                </a:path>
              </a:pathLst>
            </a:custGeom>
            <a:solidFill>
              <a:srgbClr val="FDCF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 id="31" name="Group 32"/>
          <p:cNvGrpSpPr/>
          <p:nvPr/>
        </p:nvGrpSpPr>
        <p:grpSpPr>
          <a:xfrm>
            <a:off x="6395664" y="1559458"/>
            <a:ext cx="4446821" cy="4013114"/>
            <a:chOff x="835556" y="1707899"/>
            <a:chExt cx="4446821" cy="4013114"/>
          </a:xfrm>
        </p:grpSpPr>
        <p:sp>
          <p:nvSpPr>
            <p:cNvPr id="32" name="Freeform 33"/>
            <p:cNvSpPr>
              <a:spLocks/>
            </p:cNvSpPr>
            <p:nvPr/>
          </p:nvSpPr>
          <p:spPr bwMode="auto">
            <a:xfrm>
              <a:off x="1968675" y="1707899"/>
              <a:ext cx="3313702" cy="2280900"/>
            </a:xfrm>
            <a:custGeom>
              <a:avLst/>
              <a:gdLst>
                <a:gd fmla="*/ 931 w 1828" name="T0"/>
                <a:gd fmla="*/ 0 h 1259" name="T1"/>
                <a:gd fmla="*/ 601 w 1828" name="T2"/>
                <a:gd fmla="*/ 185 h 1259" name="T3"/>
                <a:gd fmla="*/ 567 w 1828" name="T4"/>
                <a:gd fmla="*/ 184 h 1259" name="T5"/>
                <a:gd fmla="*/ 213 w 1828" name="T6"/>
                <a:gd fmla="*/ 523 h 1259" name="T7"/>
                <a:gd fmla="*/ 214 w 1828" name="T8"/>
                <a:gd fmla="*/ 550 h 1259" name="T9"/>
                <a:gd fmla="*/ 0 w 1828" name="T10"/>
                <a:gd fmla="*/ 630 h 1259" name="T11"/>
                <a:gd fmla="*/ 199 w 1828" name="T12"/>
                <a:gd fmla="*/ 928 h 1259" name="T13"/>
                <a:gd fmla="*/ 786 w 1828" name="T14"/>
                <a:gd fmla="*/ 511 h 1259" name="T15"/>
                <a:gd fmla="*/ 1380 w 1828" name="T16"/>
                <a:gd fmla="*/ 945 h 1259" name="T17"/>
                <a:gd fmla="*/ 1602 w 1828" name="T18"/>
                <a:gd fmla="*/ 1253 h 1259" name="T19"/>
                <a:gd fmla="*/ 1602 w 1828" name="T20"/>
                <a:gd fmla="*/ 1259 h 1259" name="T21"/>
                <a:gd fmla="*/ 1828 w 1828" name="T22"/>
                <a:gd fmla="*/ 944 h 1259" name="T23"/>
                <a:gd fmla="*/ 1474 w 1828" name="T24"/>
                <a:gd fmla="*/ 606 h 1259" name="T25"/>
                <a:gd fmla="*/ 1423 w 1828" name="T26"/>
                <a:gd fmla="*/ 609 h 1259" name="T27"/>
                <a:gd fmla="*/ 1301 w 1828" name="T28"/>
                <a:gd fmla="*/ 445 h 1259" name="T29"/>
                <a:gd fmla="*/ 1311 w 1828" name="T30"/>
                <a:gd fmla="*/ 363 h 1259" name="T31"/>
                <a:gd fmla="*/ 931 w 1828" name="T32"/>
                <a:gd fmla="*/ 0 h 1259" name="T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1259" w="1828">
                  <a:moveTo>
                    <a:pt x="931" y="0"/>
                  </a:moveTo>
                  <a:cubicBezTo>
                    <a:pt x="789" y="0"/>
                    <a:pt x="666" y="75"/>
                    <a:pt x="601" y="185"/>
                  </a:cubicBezTo>
                  <a:cubicBezTo>
                    <a:pt x="589" y="184"/>
                    <a:pt x="578" y="184"/>
                    <a:pt x="567" y="184"/>
                  </a:cubicBezTo>
                  <a:cubicBezTo>
                    <a:pt x="371" y="184"/>
                    <a:pt x="213" y="336"/>
                    <a:pt x="213" y="523"/>
                  </a:cubicBezTo>
                  <a:cubicBezTo>
                    <a:pt x="213" y="532"/>
                    <a:pt x="213" y="541"/>
                    <a:pt x="214" y="550"/>
                  </a:cubicBezTo>
                  <a:cubicBezTo>
                    <a:pt x="132" y="553"/>
                    <a:pt x="58" y="582"/>
                    <a:pt x="0" y="630"/>
                  </a:cubicBezTo>
                  <a:cubicBezTo>
                    <a:pt x="105" y="694"/>
                    <a:pt x="179" y="801"/>
                    <a:pt x="199" y="928"/>
                  </a:cubicBezTo>
                  <a:cubicBezTo>
                    <a:pt x="284" y="685"/>
                    <a:pt x="515" y="511"/>
                    <a:pt x="786" y="511"/>
                  </a:cubicBezTo>
                  <a:cubicBezTo>
                    <a:pt x="1064" y="511"/>
                    <a:pt x="1300" y="693"/>
                    <a:pt x="1380" y="945"/>
                  </a:cubicBezTo>
                  <a:cubicBezTo>
                    <a:pt x="1509" y="988"/>
                    <a:pt x="1602" y="1110"/>
                    <a:pt x="1602" y="1253"/>
                  </a:cubicBezTo>
                  <a:cubicBezTo>
                    <a:pt x="1602" y="1255"/>
                    <a:pt x="1602" y="1257"/>
                    <a:pt x="1602" y="1259"/>
                  </a:cubicBezTo>
                  <a:cubicBezTo>
                    <a:pt x="1734" y="1210"/>
                    <a:pt x="1828" y="1088"/>
                    <a:pt x="1828" y="944"/>
                  </a:cubicBezTo>
                  <a:cubicBezTo>
                    <a:pt x="1828" y="757"/>
                    <a:pt x="1669" y="606"/>
                    <a:pt x="1474" y="606"/>
                  </a:cubicBezTo>
                  <a:cubicBezTo>
                    <a:pt x="1457" y="606"/>
                    <a:pt x="1440" y="607"/>
                    <a:pt x="1423" y="609"/>
                  </a:cubicBezTo>
                  <a:cubicBezTo>
                    <a:pt x="1400" y="543"/>
                    <a:pt x="1357" y="487"/>
                    <a:pt x="1301" y="445"/>
                  </a:cubicBezTo>
                  <a:cubicBezTo>
                    <a:pt x="1307" y="419"/>
                    <a:pt x="1311" y="391"/>
                    <a:pt x="1311" y="363"/>
                  </a:cubicBezTo>
                  <a:cubicBezTo>
                    <a:pt x="1311" y="163"/>
                    <a:pt x="1141" y="0"/>
                    <a:pt x="931" y="0"/>
                  </a:cubicBezTo>
                </a:path>
              </a:pathLst>
            </a:custGeom>
            <a:solidFill>
              <a:srgbClr val="2A99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4"/>
            <p:cNvSpPr>
              <a:spLocks/>
            </p:cNvSpPr>
            <p:nvPr/>
          </p:nvSpPr>
          <p:spPr bwMode="auto">
            <a:xfrm>
              <a:off x="1890578" y="3345874"/>
              <a:ext cx="1058087" cy="1382944"/>
            </a:xfrm>
            <a:custGeom>
              <a:avLst/>
              <a:gdLst>
                <a:gd fmla="*/ 292 w 584" name="T0"/>
                <a:gd fmla="*/ 0 h 763" name="T1"/>
                <a:gd fmla="*/ 0 w 584" name="T2"/>
                <a:gd fmla="*/ 292 h 763" name="T3"/>
                <a:gd fmla="*/ 159 w 584" name="T4"/>
                <a:gd fmla="*/ 552 h 763" name="T5"/>
                <a:gd fmla="*/ 366 w 584" name="T6"/>
                <a:gd fmla="*/ 763 h 763" name="T7"/>
                <a:gd fmla="*/ 326 w 584" name="T8"/>
                <a:gd fmla="*/ 582 h 763" name="T9"/>
                <a:gd fmla="*/ 584 w 584" name="T10"/>
                <a:gd fmla="*/ 292 h 763" name="T11"/>
                <a:gd fmla="*/ 292 w 584" name="T12"/>
                <a:gd fmla="*/ 0 h 763" name="T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763" w="584">
                  <a:moveTo>
                    <a:pt x="292" y="0"/>
                  </a:moveTo>
                  <a:cubicBezTo>
                    <a:pt x="130" y="0"/>
                    <a:pt x="0" y="131"/>
                    <a:pt x="0" y="292"/>
                  </a:cubicBezTo>
                  <a:cubicBezTo>
                    <a:pt x="0" y="406"/>
                    <a:pt x="65" y="504"/>
                    <a:pt x="159" y="552"/>
                  </a:cubicBezTo>
                  <a:cubicBezTo>
                    <a:pt x="167" y="570"/>
                    <a:pt x="230" y="705"/>
                    <a:pt x="366" y="763"/>
                  </a:cubicBezTo>
                  <a:cubicBezTo>
                    <a:pt x="366" y="763"/>
                    <a:pt x="310" y="634"/>
                    <a:pt x="326" y="582"/>
                  </a:cubicBezTo>
                  <a:cubicBezTo>
                    <a:pt x="471" y="565"/>
                    <a:pt x="584" y="442"/>
                    <a:pt x="584" y="292"/>
                  </a:cubicBezTo>
                  <a:cubicBezTo>
                    <a:pt x="584" y="131"/>
                    <a:pt x="453" y="0"/>
                    <a:pt x="292" y="0"/>
                  </a:cubicBezTo>
                </a:path>
              </a:pathLst>
            </a:custGeom>
            <a:solidFill>
              <a:srgbClr val="2A99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2442989" y="2711482"/>
              <a:ext cx="1940719" cy="3009531"/>
            </a:xfrm>
            <a:custGeom>
              <a:avLst/>
              <a:gdLst>
                <a:gd fmla="*/ 519 w 1071" name="T0"/>
                <a:gd fmla="*/ 0 h 1660" name="T1"/>
                <a:gd fmla="*/ 0 w 1071" name="T2"/>
                <a:gd fmla="*/ 315 h 1660" name="T3"/>
                <a:gd fmla="*/ 315 w 1071" name="T4"/>
                <a:gd fmla="*/ 642 h 1660" name="T5"/>
                <a:gd fmla="*/ 68 w 1071" name="T6"/>
                <a:gd fmla="*/ 960 h 1660" name="T7"/>
                <a:gd fmla="*/ 475 w 1071" name="T8"/>
                <a:gd fmla="*/ 1171 h 1660" name="T9"/>
                <a:gd fmla="*/ 483 w 1071" name="T10"/>
                <a:gd fmla="*/ 1660 h 1660" name="T11"/>
                <a:gd fmla="*/ 786 w 1071" name="T12"/>
                <a:gd fmla="*/ 1108 h 1660" name="T13"/>
                <a:gd fmla="*/ 917 w 1071" name="T14"/>
                <a:gd fmla="*/ 1017 h 1660" name="T15"/>
                <a:gd fmla="*/ 685 w 1071" name="T16"/>
                <a:gd fmla="*/ 705 h 1660" name="T17"/>
                <a:gd fmla="*/ 1010 w 1071" name="T18"/>
                <a:gd fmla="*/ 380 h 1660" name="T19"/>
                <a:gd fmla="*/ 1071 w 1071" name="T20"/>
                <a:gd fmla="*/ 386 h 1660" name="T21"/>
                <a:gd fmla="*/ 519 w 1071" name="T22"/>
                <a:gd fmla="*/ 0 h 1660" name="T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1660" w="1071">
                  <a:moveTo>
                    <a:pt x="519" y="0"/>
                  </a:moveTo>
                  <a:cubicBezTo>
                    <a:pt x="294" y="0"/>
                    <a:pt x="97" y="127"/>
                    <a:pt x="0" y="315"/>
                  </a:cubicBezTo>
                  <a:cubicBezTo>
                    <a:pt x="175" y="321"/>
                    <a:pt x="315" y="465"/>
                    <a:pt x="315" y="642"/>
                  </a:cubicBezTo>
                  <a:cubicBezTo>
                    <a:pt x="315" y="795"/>
                    <a:pt x="210" y="924"/>
                    <a:pt x="68" y="960"/>
                  </a:cubicBezTo>
                  <a:cubicBezTo>
                    <a:pt x="166" y="1079"/>
                    <a:pt x="312" y="1159"/>
                    <a:pt x="475" y="1171"/>
                  </a:cubicBezTo>
                  <a:cubicBezTo>
                    <a:pt x="551" y="1352"/>
                    <a:pt x="483" y="1660"/>
                    <a:pt x="483" y="1660"/>
                  </a:cubicBezTo>
                  <a:cubicBezTo>
                    <a:pt x="753" y="1451"/>
                    <a:pt x="784" y="1132"/>
                    <a:pt x="786" y="1108"/>
                  </a:cubicBezTo>
                  <a:cubicBezTo>
                    <a:pt x="834" y="1084"/>
                    <a:pt x="878" y="1053"/>
                    <a:pt x="917" y="1017"/>
                  </a:cubicBezTo>
                  <a:cubicBezTo>
                    <a:pt x="783" y="977"/>
                    <a:pt x="685" y="852"/>
                    <a:pt x="685" y="705"/>
                  </a:cubicBezTo>
                  <a:cubicBezTo>
                    <a:pt x="685" y="526"/>
                    <a:pt x="831" y="380"/>
                    <a:pt x="1010" y="380"/>
                  </a:cubicBezTo>
                  <a:cubicBezTo>
                    <a:pt x="1031" y="380"/>
                    <a:pt x="1051" y="382"/>
                    <a:pt x="1071" y="386"/>
                  </a:cubicBezTo>
                  <a:cubicBezTo>
                    <a:pt x="989" y="161"/>
                    <a:pt x="773" y="0"/>
                    <a:pt x="519" y="0"/>
                  </a:cubicBezTo>
                </a:path>
              </a:pathLst>
            </a:custGeom>
            <a:solidFill>
              <a:srgbClr val="54D0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6"/>
            <p:cNvSpPr>
              <a:spLocks/>
            </p:cNvSpPr>
            <p:nvPr/>
          </p:nvSpPr>
          <p:spPr bwMode="auto">
            <a:xfrm>
              <a:off x="3743953" y="3460034"/>
              <a:ext cx="1058853" cy="1243500"/>
            </a:xfrm>
            <a:custGeom>
              <a:avLst/>
              <a:gdLst>
                <a:gd fmla="*/ 292 w 584" name="T0"/>
                <a:gd fmla="*/ 0 h 686" name="T1"/>
                <a:gd fmla="*/ 0 w 584" name="T2"/>
                <a:gd fmla="*/ 292 h 686" name="T3"/>
                <a:gd fmla="*/ 292 w 584" name="T4"/>
                <a:gd fmla="*/ 584 h 686" name="T5"/>
                <a:gd fmla="*/ 305 w 584" name="T6"/>
                <a:gd fmla="*/ 584 h 686" name="T7"/>
                <a:gd fmla="*/ 281 w 584" name="T8"/>
                <a:gd fmla="*/ 686 h 686" name="T9"/>
                <a:gd fmla="*/ 475 w 584" name="T10"/>
                <a:gd fmla="*/ 522 h 686" name="T11"/>
                <a:gd fmla="*/ 475 w 584" name="T12"/>
                <a:gd fmla="*/ 520 h 686" name="T13"/>
                <a:gd fmla="*/ 584 w 584" name="T14"/>
                <a:gd fmla="*/ 292 h 686" name="T15"/>
                <a:gd fmla="*/ 292 w 584" name="T16"/>
                <a:gd fmla="*/ 0 h 686" name="T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686" w="584">
                  <a:moveTo>
                    <a:pt x="292" y="0"/>
                  </a:moveTo>
                  <a:cubicBezTo>
                    <a:pt x="131" y="0"/>
                    <a:pt x="0" y="131"/>
                    <a:pt x="0" y="292"/>
                  </a:cubicBezTo>
                  <a:cubicBezTo>
                    <a:pt x="0" y="453"/>
                    <a:pt x="131" y="584"/>
                    <a:pt x="292" y="584"/>
                  </a:cubicBezTo>
                  <a:cubicBezTo>
                    <a:pt x="296" y="584"/>
                    <a:pt x="301" y="584"/>
                    <a:pt x="305" y="584"/>
                  </a:cubicBezTo>
                  <a:cubicBezTo>
                    <a:pt x="305" y="638"/>
                    <a:pt x="281" y="686"/>
                    <a:pt x="281" y="686"/>
                  </a:cubicBezTo>
                  <a:cubicBezTo>
                    <a:pt x="432" y="668"/>
                    <a:pt x="475" y="522"/>
                    <a:pt x="475" y="522"/>
                  </a:cubicBezTo>
                  <a:cubicBezTo>
                    <a:pt x="475" y="521"/>
                    <a:pt x="475" y="521"/>
                    <a:pt x="475" y="520"/>
                  </a:cubicBezTo>
                  <a:cubicBezTo>
                    <a:pt x="541" y="466"/>
                    <a:pt x="584" y="384"/>
                    <a:pt x="584" y="292"/>
                  </a:cubicBezTo>
                  <a:cubicBezTo>
                    <a:pt x="584" y="131"/>
                    <a:pt x="453" y="0"/>
                    <a:pt x="292" y="0"/>
                  </a:cubicBezTo>
                </a:path>
              </a:pathLst>
            </a:custGeom>
            <a:solidFill>
              <a:srgbClr val="2A99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7"/>
            <p:cNvSpPr>
              <a:spLocks/>
            </p:cNvSpPr>
            <p:nvPr/>
          </p:nvSpPr>
          <p:spPr bwMode="auto">
            <a:xfrm>
              <a:off x="835556" y="2799592"/>
              <a:ext cx="1408228" cy="1675622"/>
            </a:xfrm>
            <a:custGeom>
              <a:avLst/>
              <a:gdLst>
                <a:gd fmla="*/ 397 w 777" name="T0"/>
                <a:gd fmla="*/ 0 h 924" name="T1"/>
                <a:gd fmla="*/ 0 w 777" name="T2"/>
                <a:gd fmla="*/ 397 h 924" name="T3"/>
                <a:gd fmla="*/ 250 w 777" name="T4"/>
                <a:gd fmla="*/ 766 h 924" name="T5"/>
                <a:gd fmla="*/ 522 w 777" name="T6"/>
                <a:gd fmla="*/ 924 h 924" name="T7"/>
                <a:gd fmla="*/ 541 w 777" name="T8"/>
                <a:gd fmla="*/ 924 h 924" name="T9"/>
                <a:gd fmla="*/ 426 w 777" name="T10"/>
                <a:gd fmla="*/ 793 h 924" name="T11"/>
                <a:gd fmla="*/ 584 w 777" name="T12"/>
                <a:gd fmla="*/ 747 h 924" name="T13"/>
                <a:gd fmla="*/ 546 w 777" name="T14"/>
                <a:gd fmla="*/ 593 h 924" name="T15"/>
                <a:gd fmla="*/ 777 w 777" name="T16"/>
                <a:gd fmla="*/ 280 h 924" name="T17"/>
                <a:gd fmla="*/ 397 w 777" name="T18"/>
                <a:gd fmla="*/ 0 h 924" name="T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924" w="777">
                  <a:moveTo>
                    <a:pt x="397" y="0"/>
                  </a:moveTo>
                  <a:cubicBezTo>
                    <a:pt x="178" y="0"/>
                    <a:pt x="0" y="178"/>
                    <a:pt x="0" y="397"/>
                  </a:cubicBezTo>
                  <a:cubicBezTo>
                    <a:pt x="0" y="564"/>
                    <a:pt x="103" y="707"/>
                    <a:pt x="250" y="766"/>
                  </a:cubicBezTo>
                  <a:cubicBezTo>
                    <a:pt x="299" y="912"/>
                    <a:pt x="466" y="924"/>
                    <a:pt x="522" y="924"/>
                  </a:cubicBezTo>
                  <a:cubicBezTo>
                    <a:pt x="534" y="924"/>
                    <a:pt x="541" y="924"/>
                    <a:pt x="541" y="924"/>
                  </a:cubicBezTo>
                  <a:cubicBezTo>
                    <a:pt x="452" y="879"/>
                    <a:pt x="430" y="809"/>
                    <a:pt x="426" y="793"/>
                  </a:cubicBezTo>
                  <a:cubicBezTo>
                    <a:pt x="483" y="789"/>
                    <a:pt x="537" y="773"/>
                    <a:pt x="584" y="747"/>
                  </a:cubicBezTo>
                  <a:cubicBezTo>
                    <a:pt x="560" y="701"/>
                    <a:pt x="546" y="649"/>
                    <a:pt x="546" y="593"/>
                  </a:cubicBezTo>
                  <a:cubicBezTo>
                    <a:pt x="546" y="446"/>
                    <a:pt x="643" y="321"/>
                    <a:pt x="777" y="280"/>
                  </a:cubicBezTo>
                  <a:cubicBezTo>
                    <a:pt x="727" y="118"/>
                    <a:pt x="576" y="0"/>
                    <a:pt x="397" y="0"/>
                  </a:cubicBezTo>
                </a:path>
              </a:pathLst>
            </a:custGeom>
            <a:solidFill>
              <a:srgbClr val="8EE0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 id="37" name="Freeform 94"/>
          <p:cNvSpPr>
            <a:spLocks/>
          </p:cNvSpPr>
          <p:nvPr/>
        </p:nvSpPr>
        <p:spPr bwMode="auto">
          <a:xfrm>
            <a:off x="6821155" y="3197433"/>
            <a:ext cx="557245" cy="452735"/>
          </a:xfrm>
          <a:custGeom>
            <a:avLst/>
            <a:gdLst>
              <a:gd fmla="*/ 506 w 564" name="T0"/>
              <a:gd fmla="*/ 115 h 458" name="T1"/>
              <a:gd fmla="*/ 507 w 564" name="T2"/>
              <a:gd fmla="*/ 129 h 458" name="T3"/>
              <a:gd fmla="*/ 178 w 564" name="T4"/>
              <a:gd fmla="*/ 458 h 458" name="T5"/>
              <a:gd fmla="*/ 0 w 564" name="T6"/>
              <a:gd fmla="*/ 406 h 458" name="T7"/>
              <a:gd fmla="*/ 28 w 564" name="T8"/>
              <a:gd fmla="*/ 408 h 458" name="T9"/>
              <a:gd fmla="*/ 172 w 564" name="T10"/>
              <a:gd fmla="*/ 359 h 458" name="T11"/>
              <a:gd fmla="*/ 64 w 564" name="T12"/>
              <a:gd fmla="*/ 278 h 458" name="T13"/>
              <a:gd fmla="*/ 85 w 564" name="T14"/>
              <a:gd fmla="*/ 280 h 458" name="T15"/>
              <a:gd fmla="*/ 116 w 564" name="T16"/>
              <a:gd fmla="*/ 276 h 458" name="T17"/>
              <a:gd fmla="*/ 23 w 564" name="T18"/>
              <a:gd fmla="*/ 163 h 458" name="T19"/>
              <a:gd fmla="*/ 23 w 564" name="T20"/>
              <a:gd fmla="*/ 162 h 458" name="T21"/>
              <a:gd fmla="*/ 76 w 564" name="T22"/>
              <a:gd fmla="*/ 176 h 458" name="T23"/>
              <a:gd fmla="*/ 24 w 564" name="T24"/>
              <a:gd fmla="*/ 80 h 458" name="T25"/>
              <a:gd fmla="*/ 40 w 564" name="T26"/>
              <a:gd fmla="*/ 22 h 458" name="T27"/>
              <a:gd fmla="*/ 278 w 564" name="T28"/>
              <a:gd fmla="*/ 142 h 458" name="T29"/>
              <a:gd fmla="*/ 275 w 564" name="T30"/>
              <a:gd fmla="*/ 116 h 458" name="T31"/>
              <a:gd fmla="*/ 391 w 564" name="T32"/>
              <a:gd fmla="*/ 0 h 458" name="T33"/>
              <a:gd fmla="*/ 475 w 564" name="T34"/>
              <a:gd fmla="*/ 37 h 458" name="T35"/>
              <a:gd fmla="*/ 548 w 564" name="T36"/>
              <a:gd fmla="*/ 9 h 458" name="T37"/>
              <a:gd fmla="*/ 498 w 564" name="T38"/>
              <a:gd fmla="*/ 73 h 458" name="T39"/>
              <a:gd fmla="*/ 564 w 564" name="T40"/>
              <a:gd fmla="*/ 55 h 458" name="T41"/>
              <a:gd fmla="*/ 506 w 564" name="T42"/>
              <a:gd fmla="*/ 115 h 458" name="T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b="b" l="0" r="r" t="0"/>
            <a:pathLst>
              <a:path h="458" w="564">
                <a:moveTo>
                  <a:pt x="506" y="115"/>
                </a:moveTo>
                <a:cubicBezTo>
                  <a:pt x="506" y="120"/>
                  <a:pt x="507" y="124"/>
                  <a:pt x="507" y="129"/>
                </a:cubicBezTo>
                <a:cubicBezTo>
                  <a:pt x="507" y="282"/>
                  <a:pt x="390" y="458"/>
                  <a:pt x="178" y="458"/>
                </a:cubicBezTo>
                <a:cubicBezTo>
                  <a:pt x="112" y="458"/>
                  <a:pt x="52" y="439"/>
                  <a:pt x="0" y="406"/>
                </a:cubicBezTo>
                <a:cubicBezTo>
                  <a:pt x="10" y="408"/>
                  <a:pt x="19" y="408"/>
                  <a:pt x="28" y="408"/>
                </a:cubicBezTo>
                <a:cubicBezTo>
                  <a:pt x="82" y="408"/>
                  <a:pt x="132" y="390"/>
                  <a:pt x="172" y="359"/>
                </a:cubicBezTo>
                <a:cubicBezTo>
                  <a:pt x="121" y="358"/>
                  <a:pt x="78" y="324"/>
                  <a:pt x="64" y="278"/>
                </a:cubicBezTo>
                <a:cubicBezTo>
                  <a:pt x="71" y="280"/>
                  <a:pt x="78" y="280"/>
                  <a:pt x="85" y="280"/>
                </a:cubicBezTo>
                <a:cubicBezTo>
                  <a:pt x="96" y="280"/>
                  <a:pt x="106" y="279"/>
                  <a:pt x="116" y="276"/>
                </a:cubicBezTo>
                <a:cubicBezTo>
                  <a:pt x="63" y="266"/>
                  <a:pt x="23" y="219"/>
                  <a:pt x="23" y="163"/>
                </a:cubicBezTo>
                <a:cubicBezTo>
                  <a:pt x="23" y="162"/>
                  <a:pt x="23" y="162"/>
                  <a:pt x="23" y="162"/>
                </a:cubicBezTo>
                <a:cubicBezTo>
                  <a:pt x="39" y="170"/>
                  <a:pt x="57" y="175"/>
                  <a:pt x="76" y="176"/>
                </a:cubicBezTo>
                <a:cubicBezTo>
                  <a:pt x="44" y="155"/>
                  <a:pt x="24" y="120"/>
                  <a:pt x="24" y="80"/>
                </a:cubicBezTo>
                <a:cubicBezTo>
                  <a:pt x="24" y="59"/>
                  <a:pt x="30" y="39"/>
                  <a:pt x="40" y="22"/>
                </a:cubicBezTo>
                <a:cubicBezTo>
                  <a:pt x="97" y="92"/>
                  <a:pt x="182" y="138"/>
                  <a:pt x="278" y="142"/>
                </a:cubicBezTo>
                <a:cubicBezTo>
                  <a:pt x="276" y="134"/>
                  <a:pt x="275" y="125"/>
                  <a:pt x="275" y="116"/>
                </a:cubicBezTo>
                <a:cubicBezTo>
                  <a:pt x="275" y="52"/>
                  <a:pt x="327" y="0"/>
                  <a:pt x="391" y="0"/>
                </a:cubicBezTo>
                <a:cubicBezTo>
                  <a:pt x="424" y="0"/>
                  <a:pt x="454" y="15"/>
                  <a:pt x="475" y="37"/>
                </a:cubicBezTo>
                <a:cubicBezTo>
                  <a:pt x="501" y="32"/>
                  <a:pt x="526" y="22"/>
                  <a:pt x="548" y="9"/>
                </a:cubicBezTo>
                <a:cubicBezTo>
                  <a:pt x="540" y="36"/>
                  <a:pt x="521" y="59"/>
                  <a:pt x="498" y="73"/>
                </a:cubicBezTo>
                <a:cubicBezTo>
                  <a:pt x="521" y="70"/>
                  <a:pt x="543" y="64"/>
                  <a:pt x="564" y="55"/>
                </a:cubicBezTo>
                <a:cubicBezTo>
                  <a:pt x="548" y="78"/>
                  <a:pt x="529" y="98"/>
                  <a:pt x="506" y="11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 id="38" name="Freeform 95"/>
          <p:cNvSpPr>
            <a:spLocks/>
          </p:cNvSpPr>
          <p:nvPr/>
        </p:nvSpPr>
        <p:spPr bwMode="auto">
          <a:xfrm>
            <a:off x="9063313" y="1862073"/>
            <a:ext cx="221562" cy="478011"/>
          </a:xfrm>
          <a:custGeom>
            <a:avLst/>
            <a:gdLst>
              <a:gd fmla="*/ 147 w 153" name="T0"/>
              <a:gd fmla="*/ 165 h 330" name="T1"/>
              <a:gd fmla="*/ 102 w 153" name="T2"/>
              <a:gd fmla="*/ 165 h 330" name="T3"/>
              <a:gd fmla="*/ 102 w 153" name="T4"/>
              <a:gd fmla="*/ 330 h 330" name="T5"/>
              <a:gd fmla="*/ 34 w 153" name="T6"/>
              <a:gd fmla="*/ 330 h 330" name="T7"/>
              <a:gd fmla="*/ 34 w 153" name="T8"/>
              <a:gd fmla="*/ 165 h 330" name="T9"/>
              <a:gd fmla="*/ 0 w 153" name="T10"/>
              <a:gd fmla="*/ 165 h 330" name="T11"/>
              <a:gd fmla="*/ 0 w 153" name="T12"/>
              <a:gd fmla="*/ 108 h 330" name="T13"/>
              <a:gd fmla="*/ 34 w 153" name="T14"/>
              <a:gd fmla="*/ 108 h 330" name="T15"/>
              <a:gd fmla="*/ 34 w 153" name="T16"/>
              <a:gd fmla="*/ 74 h 330" name="T17"/>
              <a:gd fmla="*/ 107 w 153" name="T18"/>
              <a:gd fmla="*/ 0 h 330" name="T19"/>
              <a:gd fmla="*/ 153 w 153" name="T20"/>
              <a:gd fmla="*/ 0 h 330" name="T21"/>
              <a:gd fmla="*/ 153 w 153" name="T22"/>
              <a:gd fmla="*/ 57 h 330" name="T23"/>
              <a:gd fmla="*/ 124 w 153" name="T24"/>
              <a:gd fmla="*/ 57 h 330" name="T25"/>
              <a:gd fmla="*/ 102 w 153" name="T26"/>
              <a:gd fmla="*/ 80 h 330" name="T27"/>
              <a:gd fmla="*/ 102 w 153" name="T28"/>
              <a:gd fmla="*/ 108 h 330" name="T29"/>
              <a:gd fmla="*/ 153 w 153" name="T30"/>
              <a:gd fmla="*/ 108 h 330" name="T31"/>
              <a:gd fmla="*/ 147 w 153" name="T32"/>
              <a:gd fmla="*/ 165 h 330" name="T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b="b" l="0" r="r" t="0"/>
            <a:pathLst>
              <a:path h="330" w="153">
                <a:moveTo>
                  <a:pt x="147" y="165"/>
                </a:moveTo>
                <a:cubicBezTo>
                  <a:pt x="102" y="165"/>
                  <a:pt x="102" y="165"/>
                  <a:pt x="102" y="165"/>
                </a:cubicBezTo>
                <a:cubicBezTo>
                  <a:pt x="102" y="330"/>
                  <a:pt x="102" y="330"/>
                  <a:pt x="102" y="330"/>
                </a:cubicBezTo>
                <a:cubicBezTo>
                  <a:pt x="34" y="330"/>
                  <a:pt x="34" y="330"/>
                  <a:pt x="34" y="330"/>
                </a:cubicBezTo>
                <a:cubicBezTo>
                  <a:pt x="34" y="165"/>
                  <a:pt x="34" y="165"/>
                  <a:pt x="34" y="165"/>
                </a:cubicBezTo>
                <a:cubicBezTo>
                  <a:pt x="0" y="165"/>
                  <a:pt x="0" y="165"/>
                  <a:pt x="0" y="165"/>
                </a:cubicBezTo>
                <a:cubicBezTo>
                  <a:pt x="0" y="108"/>
                  <a:pt x="0" y="108"/>
                  <a:pt x="0" y="108"/>
                </a:cubicBezTo>
                <a:cubicBezTo>
                  <a:pt x="34" y="108"/>
                  <a:pt x="34" y="108"/>
                  <a:pt x="34" y="108"/>
                </a:cubicBezTo>
                <a:cubicBezTo>
                  <a:pt x="34" y="74"/>
                  <a:pt x="34" y="74"/>
                  <a:pt x="34" y="74"/>
                </a:cubicBezTo>
                <a:cubicBezTo>
                  <a:pt x="34" y="28"/>
                  <a:pt x="53" y="0"/>
                  <a:pt x="107" y="0"/>
                </a:cubicBezTo>
                <a:cubicBezTo>
                  <a:pt x="153" y="0"/>
                  <a:pt x="153" y="0"/>
                  <a:pt x="153" y="0"/>
                </a:cubicBezTo>
                <a:cubicBezTo>
                  <a:pt x="153" y="57"/>
                  <a:pt x="153" y="57"/>
                  <a:pt x="153" y="57"/>
                </a:cubicBezTo>
                <a:cubicBezTo>
                  <a:pt x="124" y="57"/>
                  <a:pt x="124" y="57"/>
                  <a:pt x="124" y="57"/>
                </a:cubicBezTo>
                <a:cubicBezTo>
                  <a:pt x="103" y="57"/>
                  <a:pt x="102" y="65"/>
                  <a:pt x="102" y="80"/>
                </a:cubicBezTo>
                <a:cubicBezTo>
                  <a:pt x="102" y="108"/>
                  <a:pt x="102" y="108"/>
                  <a:pt x="102" y="108"/>
                </a:cubicBezTo>
                <a:cubicBezTo>
                  <a:pt x="153" y="108"/>
                  <a:pt x="153" y="108"/>
                  <a:pt x="153" y="108"/>
                </a:cubicBezTo>
                <a:lnTo>
                  <a:pt x="147" y="16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 id="39" name="Freeform 96"/>
          <p:cNvSpPr>
            <a:spLocks/>
          </p:cNvSpPr>
          <p:nvPr/>
        </p:nvSpPr>
        <p:spPr bwMode="auto">
          <a:xfrm>
            <a:off x="7775514" y="3444643"/>
            <a:ext cx="428190" cy="554089"/>
          </a:xfrm>
          <a:custGeom>
            <a:avLst/>
            <a:gdLst>
              <a:gd fmla="*/ 161 w 269" name="T0"/>
              <a:gd fmla="*/ 251 h 348" name="T1"/>
              <a:gd fmla="*/ 113 w 269" name="T2"/>
              <a:gd fmla="*/ 226 h 348" name="T3"/>
              <a:gd fmla="*/ 99 w 269" name="T4"/>
              <a:gd fmla="*/ 281 h 348" name="T5"/>
              <a:gd fmla="*/ 63 w 269" name="T6"/>
              <a:gd fmla="*/ 346 h 348" name="T7"/>
              <a:gd fmla="*/ 58 w 269" name="T8"/>
              <a:gd fmla="*/ 345 h 348" name="T9"/>
              <a:gd fmla="*/ 58 w 269" name="T10"/>
              <a:gd fmla="*/ 269 h 348" name="T11"/>
              <a:gd fmla="*/ 84 w 269" name="T12"/>
              <a:gd fmla="*/ 161 h 348" name="T13"/>
              <a:gd fmla="*/ 78 w 269" name="T14"/>
              <a:gd fmla="*/ 129 h 348" name="T15"/>
              <a:gd fmla="*/ 116 w 269" name="T16"/>
              <a:gd fmla="*/ 78 h 348" name="T17"/>
              <a:gd fmla="*/ 143 w 269" name="T18"/>
              <a:gd fmla="*/ 107 h 348" name="T19"/>
              <a:gd fmla="*/ 125 w 269" name="T20"/>
              <a:gd fmla="*/ 178 h 348" name="T21"/>
              <a:gd fmla="*/ 157 w 269" name="T22"/>
              <a:gd fmla="*/ 217 h 348" name="T23"/>
              <a:gd fmla="*/ 220 w 269" name="T24"/>
              <a:gd fmla="*/ 111 h 348" name="T25"/>
              <a:gd fmla="*/ 137 w 269" name="T26"/>
              <a:gd fmla="*/ 34 h 348" name="T27"/>
              <a:gd fmla="*/ 39 w 269" name="T28"/>
              <a:gd fmla="*/ 130 h 348" name="T29"/>
              <a:gd fmla="*/ 52 w 269" name="T30"/>
              <a:gd fmla="*/ 169 h 348" name="T31"/>
              <a:gd fmla="*/ 55 w 269" name="T32"/>
              <a:gd fmla="*/ 180 h 348" name="T33"/>
              <a:gd fmla="*/ 51 w 269" name="T34"/>
              <a:gd fmla="*/ 196 h 348" name="T35"/>
              <a:gd fmla="*/ 41 w 269" name="T36"/>
              <a:gd fmla="*/ 201 h 348" name="T37"/>
              <a:gd fmla="*/ 0 w 269" name="T38"/>
              <a:gd fmla="*/ 125 h 348" name="T39"/>
              <a:gd fmla="*/ 143 w 269" name="T40"/>
              <a:gd fmla="*/ 0 h 348" name="T41"/>
              <a:gd fmla="*/ 269 w 269" name="T42"/>
              <a:gd fmla="*/ 114 h 348" name="T43"/>
              <a:gd fmla="*/ 161 w 269" name="T44"/>
              <a:gd fmla="*/ 251 h 348" name="T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b="b" l="0" r="r" t="0"/>
            <a:pathLst>
              <a:path h="348" w="269">
                <a:moveTo>
                  <a:pt x="161" y="251"/>
                </a:moveTo>
                <a:cubicBezTo>
                  <a:pt x="140" y="251"/>
                  <a:pt x="120" y="239"/>
                  <a:pt x="113" y="226"/>
                </a:cubicBezTo>
                <a:cubicBezTo>
                  <a:pt x="113" y="226"/>
                  <a:pt x="101" y="272"/>
                  <a:pt x="99" y="281"/>
                </a:cubicBezTo>
                <a:cubicBezTo>
                  <a:pt x="90" y="312"/>
                  <a:pt x="65" y="344"/>
                  <a:pt x="63" y="346"/>
                </a:cubicBezTo>
                <a:cubicBezTo>
                  <a:pt x="61" y="348"/>
                  <a:pt x="58" y="347"/>
                  <a:pt x="58" y="345"/>
                </a:cubicBezTo>
                <a:cubicBezTo>
                  <a:pt x="57" y="341"/>
                  <a:pt x="51" y="301"/>
                  <a:pt x="58" y="269"/>
                </a:cubicBezTo>
                <a:cubicBezTo>
                  <a:pt x="62" y="253"/>
                  <a:pt x="84" y="161"/>
                  <a:pt x="84" y="161"/>
                </a:cubicBezTo>
                <a:cubicBezTo>
                  <a:pt x="84" y="161"/>
                  <a:pt x="78" y="148"/>
                  <a:pt x="78" y="129"/>
                </a:cubicBezTo>
                <a:cubicBezTo>
                  <a:pt x="78" y="100"/>
                  <a:pt x="95" y="78"/>
                  <a:pt x="116" y="78"/>
                </a:cubicBezTo>
                <a:cubicBezTo>
                  <a:pt x="134" y="78"/>
                  <a:pt x="143" y="91"/>
                  <a:pt x="143" y="107"/>
                </a:cubicBezTo>
                <a:cubicBezTo>
                  <a:pt x="143" y="126"/>
                  <a:pt x="131" y="153"/>
                  <a:pt x="125" y="178"/>
                </a:cubicBezTo>
                <a:cubicBezTo>
                  <a:pt x="120" y="199"/>
                  <a:pt x="136" y="217"/>
                  <a:pt x="157" y="217"/>
                </a:cubicBezTo>
                <a:cubicBezTo>
                  <a:pt x="195" y="217"/>
                  <a:pt x="220" y="168"/>
                  <a:pt x="220" y="111"/>
                </a:cubicBezTo>
                <a:cubicBezTo>
                  <a:pt x="220" y="67"/>
                  <a:pt x="191" y="34"/>
                  <a:pt x="137" y="34"/>
                </a:cubicBezTo>
                <a:cubicBezTo>
                  <a:pt x="77" y="34"/>
                  <a:pt x="39" y="79"/>
                  <a:pt x="39" y="130"/>
                </a:cubicBezTo>
                <a:cubicBezTo>
                  <a:pt x="39" y="147"/>
                  <a:pt x="44" y="159"/>
                  <a:pt x="52" y="169"/>
                </a:cubicBezTo>
                <a:cubicBezTo>
                  <a:pt x="56" y="173"/>
                  <a:pt x="56" y="175"/>
                  <a:pt x="55" y="180"/>
                </a:cubicBezTo>
                <a:cubicBezTo>
                  <a:pt x="54" y="184"/>
                  <a:pt x="52" y="192"/>
                  <a:pt x="51" y="196"/>
                </a:cubicBezTo>
                <a:cubicBezTo>
                  <a:pt x="50" y="201"/>
                  <a:pt x="46" y="203"/>
                  <a:pt x="41" y="201"/>
                </a:cubicBezTo>
                <a:cubicBezTo>
                  <a:pt x="13" y="189"/>
                  <a:pt x="0" y="159"/>
                  <a:pt x="0" y="125"/>
                </a:cubicBezTo>
                <a:cubicBezTo>
                  <a:pt x="0" y="68"/>
                  <a:pt x="48" y="0"/>
                  <a:pt x="143" y="0"/>
                </a:cubicBezTo>
                <a:cubicBezTo>
                  <a:pt x="219" y="0"/>
                  <a:pt x="269" y="55"/>
                  <a:pt x="269" y="114"/>
                </a:cubicBezTo>
                <a:cubicBezTo>
                  <a:pt x="269" y="193"/>
                  <a:pt x="225" y="251"/>
                  <a:pt x="161" y="25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 id="40" name="Group 44"/>
          <p:cNvGrpSpPr/>
          <p:nvPr/>
        </p:nvGrpSpPr>
        <p:grpSpPr>
          <a:xfrm>
            <a:off x="8677782" y="2966598"/>
            <a:ext cx="642083" cy="537661"/>
            <a:chOff x="4847090" y="2581811"/>
            <a:chExt cx="583712" cy="488783"/>
          </a:xfrm>
          <a:solidFill>
            <a:schemeClr val="bg1"/>
          </a:solidFill>
        </p:grpSpPr>
        <p:sp>
          <p:nvSpPr>
            <p:cNvPr id="41" name="Freeform 99"/>
            <p:cNvSpPr>
              <a:spLocks/>
            </p:cNvSpPr>
            <p:nvPr/>
          </p:nvSpPr>
          <p:spPr bwMode="auto">
            <a:xfrm>
              <a:off x="5209974" y="2581811"/>
              <a:ext cx="220828" cy="220828"/>
            </a:xfrm>
            <a:custGeom>
              <a:avLst/>
              <a:gdLst>
                <a:gd fmla="*/ 184 w 328" name="T0"/>
                <a:gd fmla="*/ 0 h 328" name="T1"/>
                <a:gd fmla="*/ 130 w 328" name="T2"/>
                <a:gd fmla="*/ 0 h 328" name="T3"/>
                <a:gd fmla="*/ 130 w 328" name="T4"/>
                <a:gd fmla="*/ 132 h 328" name="T5"/>
                <a:gd fmla="*/ 0 w 328" name="T6"/>
                <a:gd fmla="*/ 132 h 328" name="T7"/>
                <a:gd fmla="*/ 0 w 328" name="T8"/>
                <a:gd fmla="*/ 198 h 328" name="T9"/>
                <a:gd fmla="*/ 130 w 328" name="T10"/>
                <a:gd fmla="*/ 198 h 328" name="T11"/>
                <a:gd fmla="*/ 130 w 328" name="T12"/>
                <a:gd fmla="*/ 328 h 328" name="T13"/>
                <a:gd fmla="*/ 184 w 328" name="T14"/>
                <a:gd fmla="*/ 328 h 328" name="T15"/>
                <a:gd fmla="*/ 184 w 328" name="T16"/>
                <a:gd fmla="*/ 198 h 328" name="T17"/>
                <a:gd fmla="*/ 328 w 328" name="T18"/>
                <a:gd fmla="*/ 198 h 328" name="T19"/>
                <a:gd fmla="*/ 328 w 328" name="T20"/>
                <a:gd fmla="*/ 132 h 328" name="T21"/>
                <a:gd fmla="*/ 184 w 328" name="T22"/>
                <a:gd fmla="*/ 132 h 328" name="T23"/>
                <a:gd fmla="*/ 184 w 328" name="T24"/>
                <a:gd fmla="*/ 0 h 328" name="T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328" w="328">
                  <a:moveTo>
                    <a:pt x="184" y="0"/>
                  </a:moveTo>
                  <a:lnTo>
                    <a:pt x="130" y="0"/>
                  </a:lnTo>
                  <a:lnTo>
                    <a:pt x="130" y="132"/>
                  </a:lnTo>
                  <a:lnTo>
                    <a:pt x="0" y="132"/>
                  </a:lnTo>
                  <a:lnTo>
                    <a:pt x="0" y="198"/>
                  </a:lnTo>
                  <a:lnTo>
                    <a:pt x="130" y="198"/>
                  </a:lnTo>
                  <a:lnTo>
                    <a:pt x="130" y="328"/>
                  </a:lnTo>
                  <a:lnTo>
                    <a:pt x="184" y="328"/>
                  </a:lnTo>
                  <a:lnTo>
                    <a:pt x="184" y="198"/>
                  </a:lnTo>
                  <a:lnTo>
                    <a:pt x="328" y="198"/>
                  </a:lnTo>
                  <a:lnTo>
                    <a:pt x="328" y="132"/>
                  </a:lnTo>
                  <a:lnTo>
                    <a:pt x="184" y="132"/>
                  </a:lnTo>
                  <a:lnTo>
                    <a:pt x="184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100"/>
            <p:cNvSpPr>
              <a:spLocks noEditPoints="1"/>
            </p:cNvSpPr>
            <p:nvPr/>
          </p:nvSpPr>
          <p:spPr bwMode="auto">
            <a:xfrm>
              <a:off x="4847090" y="2581811"/>
              <a:ext cx="315083" cy="488783"/>
            </a:xfrm>
            <a:custGeom>
              <a:avLst/>
              <a:gdLst>
                <a:gd fmla="*/ 198 w 198" name="T0"/>
                <a:gd fmla="*/ 0 h 307" name="T1"/>
                <a:gd fmla="*/ 103 w 198" name="T2"/>
                <a:gd fmla="*/ 0 h 307" name="T3"/>
                <a:gd fmla="*/ 21 w 198" name="T4"/>
                <a:gd fmla="*/ 70 h 307" name="T5"/>
                <a:gd fmla="*/ 93 w 198" name="T6"/>
                <a:gd fmla="*/ 139 h 307" name="T7"/>
                <a:gd fmla="*/ 102 w 198" name="T8"/>
                <a:gd fmla="*/ 139 h 307" name="T9"/>
                <a:gd fmla="*/ 97 w 198" name="T10"/>
                <a:gd fmla="*/ 157 h 307" name="T11"/>
                <a:gd fmla="*/ 110 w 198" name="T12"/>
                <a:gd fmla="*/ 183 h 307" name="T13"/>
                <a:gd fmla="*/ 94 w 198" name="T14"/>
                <a:gd fmla="*/ 183 h 307" name="T15"/>
                <a:gd fmla="*/ 0 w 198" name="T16"/>
                <a:gd fmla="*/ 251 h 307" name="T17"/>
                <a:gd fmla="*/ 97 w 198" name="T18"/>
                <a:gd fmla="*/ 307 h 307" name="T19"/>
                <a:gd fmla="*/ 190 w 198" name="T20"/>
                <a:gd fmla="*/ 239 h 307" name="T21"/>
                <a:gd fmla="*/ 157 w 198" name="T22"/>
                <a:gd fmla="*/ 177 h 307" name="T23"/>
                <a:gd fmla="*/ 132 w 198" name="T24"/>
                <a:gd fmla="*/ 148 h 307" name="T25"/>
                <a:gd fmla="*/ 151 w 198" name="T26"/>
                <a:gd fmla="*/ 120 h 307" name="T27"/>
                <a:gd fmla="*/ 177 w 198" name="T28"/>
                <a:gd fmla="*/ 71 h 307" name="T29"/>
                <a:gd fmla="*/ 147 w 198" name="T30"/>
                <a:gd fmla="*/ 17 h 307" name="T31"/>
                <a:gd fmla="*/ 177 w 198" name="T32"/>
                <a:gd fmla="*/ 17 h 307" name="T33"/>
                <a:gd fmla="*/ 198 w 198" name="T34"/>
                <a:gd fmla="*/ 0 h 307" name="T35"/>
                <a:gd fmla="*/ 165 w 198" name="T36"/>
                <a:gd fmla="*/ 233 h 307" name="T37"/>
                <a:gd fmla="*/ 166 w 198" name="T38"/>
                <a:gd fmla="*/ 242 h 307" name="T39"/>
                <a:gd fmla="*/ 97 w 198" name="T40"/>
                <a:gd fmla="*/ 292 h 307" name="T41"/>
                <a:gd fmla="*/ 35 w 198" name="T42"/>
                <a:gd fmla="*/ 241 h 307" name="T43"/>
                <a:gd fmla="*/ 104 w 198" name="T44"/>
                <a:gd fmla="*/ 192 h 307" name="T45"/>
                <a:gd fmla="*/ 127 w 198" name="T46"/>
                <a:gd fmla="*/ 196 h 307" name="T47"/>
                <a:gd fmla="*/ 165 w 198" name="T48"/>
                <a:gd fmla="*/ 233 h 307" name="T49"/>
                <a:gd fmla="*/ 107 w 198" name="T50"/>
                <a:gd fmla="*/ 130 h 307" name="T51"/>
                <a:gd fmla="*/ 55 w 198" name="T52"/>
                <a:gd fmla="*/ 70 h 307" name="T53"/>
                <a:gd fmla="*/ 92 w 198" name="T54"/>
                <a:gd fmla="*/ 14 h 307" name="T55"/>
                <a:gd fmla="*/ 143 w 198" name="T56"/>
                <a:gd fmla="*/ 73 h 307" name="T57"/>
                <a:gd fmla="*/ 107 w 198" name="T58"/>
                <a:gd fmla="*/ 130 h 307" name="T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b="b" l="0" r="r" t="0"/>
              <a:pathLst>
                <a:path h="307" w="198">
                  <a:moveTo>
                    <a:pt x="198" y="0"/>
                  </a:moveTo>
                  <a:cubicBezTo>
                    <a:pt x="103" y="0"/>
                    <a:pt x="103" y="0"/>
                    <a:pt x="103" y="0"/>
                  </a:cubicBezTo>
                  <a:cubicBezTo>
                    <a:pt x="61" y="0"/>
                    <a:pt x="21" y="33"/>
                    <a:pt x="21" y="70"/>
                  </a:cubicBezTo>
                  <a:cubicBezTo>
                    <a:pt x="21" y="108"/>
                    <a:pt x="50" y="139"/>
                    <a:pt x="93" y="139"/>
                  </a:cubicBezTo>
                  <a:cubicBezTo>
                    <a:pt x="96" y="139"/>
                    <a:pt x="99" y="139"/>
                    <a:pt x="102" y="139"/>
                  </a:cubicBezTo>
                  <a:cubicBezTo>
                    <a:pt x="99" y="144"/>
                    <a:pt x="97" y="150"/>
                    <a:pt x="97" y="157"/>
                  </a:cubicBezTo>
                  <a:cubicBezTo>
                    <a:pt x="97" y="167"/>
                    <a:pt x="103" y="176"/>
                    <a:pt x="110" y="183"/>
                  </a:cubicBezTo>
                  <a:cubicBezTo>
                    <a:pt x="104" y="183"/>
                    <a:pt x="99" y="183"/>
                    <a:pt x="94" y="183"/>
                  </a:cubicBezTo>
                  <a:cubicBezTo>
                    <a:pt x="41" y="183"/>
                    <a:pt x="0" y="216"/>
                    <a:pt x="0" y="251"/>
                  </a:cubicBezTo>
                  <a:cubicBezTo>
                    <a:pt x="0" y="285"/>
                    <a:pt x="45" y="307"/>
                    <a:pt x="97" y="307"/>
                  </a:cubicBezTo>
                  <a:cubicBezTo>
                    <a:pt x="157" y="307"/>
                    <a:pt x="190" y="273"/>
                    <a:pt x="190" y="239"/>
                  </a:cubicBezTo>
                  <a:cubicBezTo>
                    <a:pt x="190" y="211"/>
                    <a:pt x="182" y="195"/>
                    <a:pt x="157" y="177"/>
                  </a:cubicBezTo>
                  <a:cubicBezTo>
                    <a:pt x="149" y="171"/>
                    <a:pt x="132" y="156"/>
                    <a:pt x="132" y="148"/>
                  </a:cubicBezTo>
                  <a:cubicBezTo>
                    <a:pt x="132" y="137"/>
                    <a:pt x="135" y="132"/>
                    <a:pt x="151" y="120"/>
                  </a:cubicBezTo>
                  <a:cubicBezTo>
                    <a:pt x="166" y="108"/>
                    <a:pt x="177" y="91"/>
                    <a:pt x="177" y="71"/>
                  </a:cubicBezTo>
                  <a:cubicBezTo>
                    <a:pt x="177" y="48"/>
                    <a:pt x="167" y="23"/>
                    <a:pt x="147" y="17"/>
                  </a:cubicBezTo>
                  <a:cubicBezTo>
                    <a:pt x="177" y="17"/>
                    <a:pt x="177" y="17"/>
                    <a:pt x="177" y="17"/>
                  </a:cubicBezTo>
                  <a:lnTo>
                    <a:pt x="198" y="0"/>
                  </a:lnTo>
                  <a:close/>
                  <a:moveTo>
                    <a:pt x="165" y="233"/>
                  </a:moveTo>
                  <a:cubicBezTo>
                    <a:pt x="166" y="236"/>
                    <a:pt x="166" y="239"/>
                    <a:pt x="166" y="242"/>
                  </a:cubicBezTo>
                  <a:cubicBezTo>
                    <a:pt x="166" y="270"/>
                    <a:pt x="148" y="292"/>
                    <a:pt x="97" y="292"/>
                  </a:cubicBezTo>
                  <a:cubicBezTo>
                    <a:pt x="61" y="292"/>
                    <a:pt x="35" y="269"/>
                    <a:pt x="35" y="241"/>
                  </a:cubicBezTo>
                  <a:cubicBezTo>
                    <a:pt x="35" y="214"/>
                    <a:pt x="67" y="191"/>
                    <a:pt x="104" y="192"/>
                  </a:cubicBezTo>
                  <a:cubicBezTo>
                    <a:pt x="112" y="192"/>
                    <a:pt x="120" y="193"/>
                    <a:pt x="127" y="196"/>
                  </a:cubicBezTo>
                  <a:cubicBezTo>
                    <a:pt x="147" y="209"/>
                    <a:pt x="161" y="217"/>
                    <a:pt x="165" y="233"/>
                  </a:cubicBezTo>
                  <a:close/>
                  <a:moveTo>
                    <a:pt x="107" y="130"/>
                  </a:moveTo>
                  <a:cubicBezTo>
                    <a:pt x="82" y="129"/>
                    <a:pt x="59" y="102"/>
                    <a:pt x="55" y="70"/>
                  </a:cubicBezTo>
                  <a:cubicBezTo>
                    <a:pt x="51" y="38"/>
                    <a:pt x="67" y="14"/>
                    <a:pt x="92" y="14"/>
                  </a:cubicBezTo>
                  <a:cubicBezTo>
                    <a:pt x="116" y="15"/>
                    <a:pt x="139" y="41"/>
                    <a:pt x="143" y="73"/>
                  </a:cubicBezTo>
                  <a:cubicBezTo>
                    <a:pt x="148" y="105"/>
                    <a:pt x="131" y="130"/>
                    <a:pt x="107" y="13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 id="43" name="Freeform 109"/>
          <p:cNvSpPr>
            <a:spLocks noEditPoints="1"/>
          </p:cNvSpPr>
          <p:nvPr/>
        </p:nvSpPr>
        <p:spPr bwMode="auto">
          <a:xfrm>
            <a:off x="9607142" y="3613418"/>
            <a:ext cx="485968" cy="493313"/>
          </a:xfrm>
          <a:custGeom>
            <a:avLst/>
            <a:gdLst>
              <a:gd fmla="*/ 326 w 336" name="T0"/>
              <a:gd fmla="*/ 207 h 341" name="T1"/>
              <a:gd fmla="*/ 330 w 336" name="T2"/>
              <a:gd fmla="*/ 173 h 341" name="T3"/>
              <a:gd fmla="*/ 170 w 336" name="T4"/>
              <a:gd fmla="*/ 12 h 341" name="T5"/>
              <a:gd fmla="*/ 142 w 336" name="T6"/>
              <a:gd fmla="*/ 15 h 341" name="T7"/>
              <a:gd fmla="*/ 93 w 336" name="T8"/>
              <a:gd fmla="*/ 0 h 341" name="T9"/>
              <a:gd fmla="*/ 0 w 336" name="T10"/>
              <a:gd fmla="*/ 93 h 341" name="T11"/>
              <a:gd fmla="*/ 13 w 336" name="T12"/>
              <a:gd fmla="*/ 140 h 341" name="T13"/>
              <a:gd fmla="*/ 10 w 336" name="T14"/>
              <a:gd fmla="*/ 173 h 341" name="T15"/>
              <a:gd fmla="*/ 170 w 336" name="T16"/>
              <a:gd fmla="*/ 333 h 341" name="T17"/>
              <a:gd fmla="*/ 199 w 336" name="T18"/>
              <a:gd fmla="*/ 330 h 341" name="T19"/>
              <a:gd fmla="*/ 243 w 336" name="T20"/>
              <a:gd fmla="*/ 341 h 341" name="T21"/>
              <a:gd fmla="*/ 336 w 336" name="T22"/>
              <a:gd fmla="*/ 248 h 341" name="T23"/>
              <a:gd fmla="*/ 326 w 336" name="T24"/>
              <a:gd fmla="*/ 207 h 341" name="T25"/>
              <a:gd fmla="*/ 252 w 336" name="T26"/>
              <a:gd fmla="*/ 249 h 341" name="T27"/>
              <a:gd fmla="*/ 220 w 336" name="T28"/>
              <a:gd fmla="*/ 274 h 341" name="T29"/>
              <a:gd fmla="*/ 169 w 336" name="T30"/>
              <a:gd fmla="*/ 283 h 341" name="T31"/>
              <a:gd fmla="*/ 112 w 336" name="T32"/>
              <a:gd fmla="*/ 271 h 341" name="T33"/>
              <a:gd fmla="*/ 86 w 336" name="T34"/>
              <a:gd fmla="*/ 247 h 341" name="T35"/>
              <a:gd fmla="*/ 75 w 336" name="T36"/>
              <a:gd fmla="*/ 218 h 341" name="T37"/>
              <a:gd fmla="*/ 82 w 336" name="T38"/>
              <a:gd fmla="*/ 203 h 341" name="T39"/>
              <a:gd fmla="*/ 99 w 336" name="T40"/>
              <a:gd fmla="*/ 197 h 341" name="T41"/>
              <a:gd fmla="*/ 113 w 336" name="T42"/>
              <a:gd fmla="*/ 202 h 341" name="T43"/>
              <a:gd fmla="*/ 122 w 336" name="T44"/>
              <a:gd fmla="*/ 215 h 341" name="T45"/>
              <a:gd fmla="*/ 131 w 336" name="T46"/>
              <a:gd fmla="*/ 232 h 341" name="T47"/>
              <a:gd fmla="*/ 145 w 336" name="T48"/>
              <a:gd fmla="*/ 242 h 341" name="T49"/>
              <a:gd fmla="*/ 168 w 336" name="T50"/>
              <a:gd fmla="*/ 246 h 341" name="T51"/>
              <a:gd fmla="*/ 201 w 336" name="T52"/>
              <a:gd fmla="*/ 238 h 341" name="T53"/>
              <a:gd fmla="*/ 212 w 336" name="T54"/>
              <a:gd fmla="*/ 218 h 341" name="T55"/>
              <a:gd fmla="*/ 206 w 336" name="T56"/>
              <a:gd fmla="*/ 203 h 341" name="T57"/>
              <a:gd fmla="*/ 189 w 336" name="T58"/>
              <a:gd fmla="*/ 193 h 341" name="T59"/>
              <a:gd fmla="*/ 160 w 336" name="T60"/>
              <a:gd fmla="*/ 186 h 341" name="T61"/>
              <a:gd fmla="*/ 118 w 336" name="T62"/>
              <a:gd fmla="*/ 173 h 341" name="T63"/>
              <a:gd fmla="*/ 90 w 336" name="T64"/>
              <a:gd fmla="*/ 153 h 341" name="T65"/>
              <a:gd fmla="*/ 80 w 336" name="T66"/>
              <a:gd fmla="*/ 121 h 341" name="T67"/>
              <a:gd fmla="*/ 91 w 336" name="T68"/>
              <a:gd fmla="*/ 89 h 341" name="T69"/>
              <a:gd fmla="*/ 122 w 336" name="T70"/>
              <a:gd fmla="*/ 67 h 341" name="T71"/>
              <a:gd fmla="*/ 169 w 336" name="T72"/>
              <a:gd fmla="*/ 60 h 341" name="T73"/>
              <a:gd fmla="*/ 206 w 336" name="T74"/>
              <a:gd fmla="*/ 65 h 341" name="T75"/>
              <a:gd fmla="*/ 233 w 336" name="T76"/>
              <a:gd fmla="*/ 78 h 341" name="T77"/>
              <a:gd fmla="*/ 248 w 336" name="T78"/>
              <a:gd fmla="*/ 95 h 341" name="T79"/>
              <a:gd fmla="*/ 253 w 336" name="T80"/>
              <a:gd fmla="*/ 114 h 341" name="T81"/>
              <a:gd fmla="*/ 247 w 336" name="T82"/>
              <a:gd fmla="*/ 129 h 341" name="T83"/>
              <a:gd fmla="*/ 230 w 336" name="T84"/>
              <a:gd fmla="*/ 136 h 341" name="T85"/>
              <a:gd fmla="*/ 216 w 336" name="T86"/>
              <a:gd fmla="*/ 132 h 341" name="T87"/>
              <a:gd fmla="*/ 207 w 336" name="T88"/>
              <a:gd fmla="*/ 119 h 341" name="T89"/>
              <a:gd fmla="*/ 192 w 336" name="T90"/>
              <a:gd fmla="*/ 101 h 341" name="T91"/>
              <a:gd fmla="*/ 166 w 336" name="T92"/>
              <a:gd fmla="*/ 95 h 341" name="T93"/>
              <a:gd fmla="*/ 138 w 336" name="T94"/>
              <a:gd fmla="*/ 102 h 341" name="T95"/>
              <a:gd fmla="*/ 128 w 336" name="T96"/>
              <a:gd fmla="*/ 117 h 341" name="T97"/>
              <a:gd fmla="*/ 131 w 336" name="T98"/>
              <a:gd fmla="*/ 127 h 341" name="T99"/>
              <a:gd fmla="*/ 141 w 336" name="T100"/>
              <a:gd fmla="*/ 134 h 341" name="T101"/>
              <a:gd fmla="*/ 154 w 336" name="T102"/>
              <a:gd fmla="*/ 139 h 341" name="T103"/>
              <a:gd fmla="*/ 176 w 336" name="T104"/>
              <a:gd fmla="*/ 144 h 341" name="T105"/>
              <a:gd fmla="*/ 211 w 336" name="T106"/>
              <a:gd fmla="*/ 154 h 341" name="T107"/>
              <a:gd fmla="*/ 239 w 336" name="T108"/>
              <a:gd fmla="*/ 166 h 341" name="T109"/>
              <a:gd fmla="*/ 257 w 336" name="T110"/>
              <a:gd fmla="*/ 185 h 341" name="T111"/>
              <a:gd fmla="*/ 263 w 336" name="T112"/>
              <a:gd fmla="*/ 213 h 341" name="T113"/>
              <a:gd fmla="*/ 252 w 336" name="T114"/>
              <a:gd fmla="*/ 249 h 341" name="T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b="b" l="0" r="r" t="0"/>
            <a:pathLst>
              <a:path h="341" w="336">
                <a:moveTo>
                  <a:pt x="326" y="207"/>
                </a:moveTo>
                <a:cubicBezTo>
                  <a:pt x="329" y="196"/>
                  <a:pt x="330" y="184"/>
                  <a:pt x="330" y="173"/>
                </a:cubicBezTo>
                <a:cubicBezTo>
                  <a:pt x="330" y="84"/>
                  <a:pt x="258" y="12"/>
                  <a:pt x="170" y="12"/>
                </a:cubicBezTo>
                <a:cubicBezTo>
                  <a:pt x="161" y="12"/>
                  <a:pt x="151" y="13"/>
                  <a:pt x="142" y="15"/>
                </a:cubicBezTo>
                <a:cubicBezTo>
                  <a:pt x="128" y="6"/>
                  <a:pt x="111" y="0"/>
                  <a:pt x="93" y="0"/>
                </a:cubicBezTo>
                <a:cubicBezTo>
                  <a:pt x="42" y="0"/>
                  <a:pt x="0" y="42"/>
                  <a:pt x="0" y="93"/>
                </a:cubicBezTo>
                <a:cubicBezTo>
                  <a:pt x="0" y="110"/>
                  <a:pt x="5" y="126"/>
                  <a:pt x="13" y="140"/>
                </a:cubicBezTo>
                <a:cubicBezTo>
                  <a:pt x="11" y="151"/>
                  <a:pt x="10" y="161"/>
                  <a:pt x="10" y="173"/>
                </a:cubicBezTo>
                <a:cubicBezTo>
                  <a:pt x="10" y="261"/>
                  <a:pt x="81" y="333"/>
                  <a:pt x="170" y="333"/>
                </a:cubicBezTo>
                <a:cubicBezTo>
                  <a:pt x="180" y="333"/>
                  <a:pt x="190" y="332"/>
                  <a:pt x="199" y="330"/>
                </a:cubicBezTo>
                <a:cubicBezTo>
                  <a:pt x="212" y="337"/>
                  <a:pt x="227" y="341"/>
                  <a:pt x="243" y="341"/>
                </a:cubicBezTo>
                <a:cubicBezTo>
                  <a:pt x="295" y="341"/>
                  <a:pt x="336" y="300"/>
                  <a:pt x="336" y="248"/>
                </a:cubicBezTo>
                <a:cubicBezTo>
                  <a:pt x="336" y="233"/>
                  <a:pt x="333" y="219"/>
                  <a:pt x="326" y="207"/>
                </a:cubicBezTo>
                <a:close/>
                <a:moveTo>
                  <a:pt x="252" y="249"/>
                </a:moveTo>
                <a:cubicBezTo>
                  <a:pt x="245" y="260"/>
                  <a:pt x="234" y="268"/>
                  <a:pt x="220" y="274"/>
                </a:cubicBezTo>
                <a:cubicBezTo>
                  <a:pt x="205" y="280"/>
                  <a:pt x="189" y="283"/>
                  <a:pt x="169" y="283"/>
                </a:cubicBezTo>
                <a:cubicBezTo>
                  <a:pt x="146" y="283"/>
                  <a:pt x="127" y="279"/>
                  <a:pt x="112" y="271"/>
                </a:cubicBezTo>
                <a:cubicBezTo>
                  <a:pt x="101" y="265"/>
                  <a:pt x="92" y="257"/>
                  <a:pt x="86" y="247"/>
                </a:cubicBezTo>
                <a:cubicBezTo>
                  <a:pt x="79" y="237"/>
                  <a:pt x="75" y="228"/>
                  <a:pt x="75" y="218"/>
                </a:cubicBezTo>
                <a:cubicBezTo>
                  <a:pt x="75" y="212"/>
                  <a:pt x="78" y="207"/>
                  <a:pt x="82" y="203"/>
                </a:cubicBezTo>
                <a:cubicBezTo>
                  <a:pt x="86" y="199"/>
                  <a:pt x="92" y="197"/>
                  <a:pt x="99" y="197"/>
                </a:cubicBezTo>
                <a:cubicBezTo>
                  <a:pt x="104" y="197"/>
                  <a:pt x="109" y="198"/>
                  <a:pt x="113" y="202"/>
                </a:cubicBezTo>
                <a:cubicBezTo>
                  <a:pt x="117" y="205"/>
                  <a:pt x="120" y="210"/>
                  <a:pt x="122" y="215"/>
                </a:cubicBezTo>
                <a:cubicBezTo>
                  <a:pt x="125" y="222"/>
                  <a:pt x="128" y="227"/>
                  <a:pt x="131" y="232"/>
                </a:cubicBezTo>
                <a:cubicBezTo>
                  <a:pt x="135" y="236"/>
                  <a:pt x="139" y="239"/>
                  <a:pt x="145" y="242"/>
                </a:cubicBezTo>
                <a:cubicBezTo>
                  <a:pt x="151" y="245"/>
                  <a:pt x="159" y="246"/>
                  <a:pt x="168" y="246"/>
                </a:cubicBezTo>
                <a:cubicBezTo>
                  <a:pt x="181" y="246"/>
                  <a:pt x="192" y="244"/>
                  <a:pt x="201" y="238"/>
                </a:cubicBezTo>
                <a:cubicBezTo>
                  <a:pt x="209" y="232"/>
                  <a:pt x="212" y="226"/>
                  <a:pt x="212" y="218"/>
                </a:cubicBezTo>
                <a:cubicBezTo>
                  <a:pt x="212" y="212"/>
                  <a:pt x="210" y="207"/>
                  <a:pt x="206" y="203"/>
                </a:cubicBezTo>
                <a:cubicBezTo>
                  <a:pt x="202" y="199"/>
                  <a:pt x="196" y="196"/>
                  <a:pt x="189" y="193"/>
                </a:cubicBezTo>
                <a:cubicBezTo>
                  <a:pt x="182" y="191"/>
                  <a:pt x="172" y="189"/>
                  <a:pt x="160" y="186"/>
                </a:cubicBezTo>
                <a:cubicBezTo>
                  <a:pt x="143" y="182"/>
                  <a:pt x="129" y="178"/>
                  <a:pt x="118" y="173"/>
                </a:cubicBezTo>
                <a:cubicBezTo>
                  <a:pt x="106" y="169"/>
                  <a:pt x="97" y="162"/>
                  <a:pt x="90" y="153"/>
                </a:cubicBezTo>
                <a:cubicBezTo>
                  <a:pt x="83" y="145"/>
                  <a:pt x="80" y="134"/>
                  <a:pt x="80" y="121"/>
                </a:cubicBezTo>
                <a:cubicBezTo>
                  <a:pt x="80" y="109"/>
                  <a:pt x="83" y="98"/>
                  <a:pt x="91" y="89"/>
                </a:cubicBezTo>
                <a:cubicBezTo>
                  <a:pt x="98" y="79"/>
                  <a:pt x="108" y="72"/>
                  <a:pt x="122" y="67"/>
                </a:cubicBezTo>
                <a:cubicBezTo>
                  <a:pt x="135" y="62"/>
                  <a:pt x="151" y="60"/>
                  <a:pt x="169" y="60"/>
                </a:cubicBezTo>
                <a:cubicBezTo>
                  <a:pt x="183" y="60"/>
                  <a:pt x="196" y="61"/>
                  <a:pt x="206" y="65"/>
                </a:cubicBezTo>
                <a:cubicBezTo>
                  <a:pt x="217" y="68"/>
                  <a:pt x="226" y="72"/>
                  <a:pt x="233" y="78"/>
                </a:cubicBezTo>
                <a:cubicBezTo>
                  <a:pt x="240" y="83"/>
                  <a:pt x="245" y="89"/>
                  <a:pt x="248" y="95"/>
                </a:cubicBezTo>
                <a:cubicBezTo>
                  <a:pt x="252" y="102"/>
                  <a:pt x="253" y="108"/>
                  <a:pt x="253" y="114"/>
                </a:cubicBezTo>
                <a:cubicBezTo>
                  <a:pt x="253" y="119"/>
                  <a:pt x="251" y="125"/>
                  <a:pt x="247" y="129"/>
                </a:cubicBezTo>
                <a:cubicBezTo>
                  <a:pt x="242" y="134"/>
                  <a:pt x="237" y="136"/>
                  <a:pt x="230" y="136"/>
                </a:cubicBezTo>
                <a:cubicBezTo>
                  <a:pt x="224" y="136"/>
                  <a:pt x="220" y="135"/>
                  <a:pt x="216" y="132"/>
                </a:cubicBezTo>
                <a:cubicBezTo>
                  <a:pt x="213" y="129"/>
                  <a:pt x="210" y="125"/>
                  <a:pt x="207" y="119"/>
                </a:cubicBezTo>
                <a:cubicBezTo>
                  <a:pt x="203" y="111"/>
                  <a:pt x="198" y="105"/>
                  <a:pt x="192" y="101"/>
                </a:cubicBezTo>
                <a:cubicBezTo>
                  <a:pt x="187" y="97"/>
                  <a:pt x="178" y="95"/>
                  <a:pt x="166" y="95"/>
                </a:cubicBezTo>
                <a:cubicBezTo>
                  <a:pt x="154" y="95"/>
                  <a:pt x="145" y="97"/>
                  <a:pt x="138" y="102"/>
                </a:cubicBezTo>
                <a:cubicBezTo>
                  <a:pt x="131" y="106"/>
                  <a:pt x="128" y="111"/>
                  <a:pt x="128" y="117"/>
                </a:cubicBezTo>
                <a:cubicBezTo>
                  <a:pt x="128" y="121"/>
                  <a:pt x="129" y="124"/>
                  <a:pt x="131" y="127"/>
                </a:cubicBezTo>
                <a:cubicBezTo>
                  <a:pt x="133" y="129"/>
                  <a:pt x="137" y="132"/>
                  <a:pt x="141" y="134"/>
                </a:cubicBezTo>
                <a:cubicBezTo>
                  <a:pt x="145" y="136"/>
                  <a:pt x="149" y="138"/>
                  <a:pt x="154" y="139"/>
                </a:cubicBezTo>
                <a:cubicBezTo>
                  <a:pt x="158" y="140"/>
                  <a:pt x="166" y="142"/>
                  <a:pt x="176" y="144"/>
                </a:cubicBezTo>
                <a:cubicBezTo>
                  <a:pt x="189" y="147"/>
                  <a:pt x="201" y="150"/>
                  <a:pt x="211" y="154"/>
                </a:cubicBezTo>
                <a:cubicBezTo>
                  <a:pt x="222" y="157"/>
                  <a:pt x="231" y="161"/>
                  <a:pt x="239" y="166"/>
                </a:cubicBezTo>
                <a:cubicBezTo>
                  <a:pt x="246" y="171"/>
                  <a:pt x="252" y="177"/>
                  <a:pt x="257" y="185"/>
                </a:cubicBezTo>
                <a:cubicBezTo>
                  <a:pt x="261" y="193"/>
                  <a:pt x="263" y="202"/>
                  <a:pt x="263" y="213"/>
                </a:cubicBezTo>
                <a:cubicBezTo>
                  <a:pt x="263" y="227"/>
                  <a:pt x="260" y="239"/>
                  <a:pt x="252" y="24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 id="44" name="Group 45"/>
          <p:cNvGrpSpPr/>
          <p:nvPr/>
        </p:nvGrpSpPr>
        <p:grpSpPr>
          <a:xfrm>
            <a:off x="1557388" y="1584183"/>
            <a:ext cx="555782" cy="555779"/>
            <a:chOff x="6764579" y="1762259"/>
            <a:chExt cx="555782" cy="555779"/>
          </a:xfrm>
        </p:grpSpPr>
        <p:grpSp>
          <p:nvGrpSpPr>
            <p:cNvPr id="45" name="Group 279"/>
            <p:cNvGrpSpPr/>
            <p:nvPr/>
          </p:nvGrpSpPr>
          <p:grpSpPr>
            <a:xfrm>
              <a:off x="6764579" y="1762259"/>
              <a:ext cx="555782" cy="555779"/>
              <a:chOff x="846989" y="1401020"/>
              <a:chExt cx="877416" cy="877416"/>
            </a:xfrm>
            <a:effectLst/>
          </p:grpSpPr>
          <p:sp>
            <p:nvSpPr>
              <p:cNvPr id="47" name="Teardrop 48"/>
              <p:cNvSpPr/>
              <p:nvPr/>
            </p:nvSpPr>
            <p:spPr>
              <a:xfrm rot="8100000">
                <a:off x="846989" y="1401020"/>
                <a:ext cx="877416" cy="877416"/>
              </a:xfrm>
              <a:prstGeom prst="teardrop">
                <a:avLst/>
              </a:prstGeom>
              <a:solidFill>
                <a:srgbClr val="54D0CA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b="1" dirty="0" lang="en-US" sz="1000">
                  <a:solidFill>
                    <a:schemeClr val="tx2"/>
                  </a:solidFill>
                  <a:latin typeface="+mj-lt"/>
                </a:endParaRPr>
              </a:p>
            </p:txBody>
          </p:sp>
          <p:sp>
            <p:nvSpPr>
              <p:cNvPr id="48" name="Teardrop 49"/>
              <p:cNvSpPr/>
              <p:nvPr/>
            </p:nvSpPr>
            <p:spPr>
              <a:xfrm rot="8021638">
                <a:off x="981457" y="1537517"/>
                <a:ext cx="608481" cy="608474"/>
              </a:xfrm>
              <a:prstGeom prst="teardrop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bIns="0" lIns="0" rIns="0" rtlCol="0" tIns="0"/>
              <a:lstStyle/>
              <a:p>
                <a:pPr algn="ctr"/>
                <a:endParaRPr b="1" dirty="0" lang="en-US" smtClean="0" sz="1000">
                  <a:solidFill>
                    <a:schemeClr val="tx2"/>
                  </a:solidFill>
                  <a:latin typeface="+mj-lt"/>
                </a:endParaRPr>
              </a:p>
            </p:txBody>
          </p:sp>
        </p:grpSp>
        <p:sp>
          <p:nvSpPr>
            <p:cNvPr id="46" name="TextBox 47"/>
            <p:cNvSpPr txBox="1"/>
            <p:nvPr/>
          </p:nvSpPr>
          <p:spPr>
            <a:xfrm>
              <a:off x="6822778" y="1917037"/>
              <a:ext cx="429926" cy="246221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/>
              <a:r>
                <a:rPr b="1" dirty="0" lang="en-US" smtClean="0" sz="1000">
                  <a:solidFill>
                    <a:schemeClr val="tx2"/>
                  </a:solidFill>
                  <a:latin typeface="+mj-lt"/>
                </a:rPr>
                <a:t>70%</a:t>
              </a:r>
              <a:endParaRPr b="1" dirty="0" lang="en-US" sz="1000">
                <a:solidFill>
                  <a:schemeClr val="tx2"/>
                </a:solidFill>
                <a:latin typeface="+mj-lt"/>
              </a:endParaRPr>
            </a:p>
          </p:txBody>
        </p:sp>
      </p:grpSp>
      <p:grpSp>
        <p:nvGrpSpPr>
          <p:cNvPr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 id="49" name="Group 50"/>
          <p:cNvGrpSpPr/>
          <p:nvPr/>
        </p:nvGrpSpPr>
        <p:grpSpPr>
          <a:xfrm>
            <a:off x="2462317" y="1584183"/>
            <a:ext cx="555782" cy="555779"/>
            <a:chOff x="7669508" y="1762259"/>
            <a:chExt cx="555782" cy="555779"/>
          </a:xfrm>
        </p:grpSpPr>
        <p:sp>
          <p:nvSpPr>
            <p:cNvPr id="50" name="Teardrop 51"/>
            <p:cNvSpPr/>
            <p:nvPr/>
          </p:nvSpPr>
          <p:spPr>
            <a:xfrm rot="8100000">
              <a:off x="7669508" y="1762259"/>
              <a:ext cx="555782" cy="555779"/>
            </a:xfrm>
            <a:prstGeom prst="teardrop">
              <a:avLst/>
            </a:prstGeom>
            <a:solidFill>
              <a:srgbClr val="54D0CA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b="1" dirty="0" lang="en-US" sz="1000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51" name="Teardrop 52"/>
            <p:cNvSpPr/>
            <p:nvPr/>
          </p:nvSpPr>
          <p:spPr>
            <a:xfrm rot="7995902">
              <a:off x="7754685" y="1848719"/>
              <a:ext cx="385428" cy="385426"/>
            </a:xfrm>
            <a:prstGeom prst="teardrop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0" lIns="0" rIns="0" rtlCol="0" tIns="0"/>
            <a:lstStyle/>
            <a:p>
              <a:pPr algn="ctr"/>
              <a:endParaRPr b="1" dirty="0" lang="en-US" smtClean="0" sz="1000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52" name="TextBox 53"/>
            <p:cNvSpPr txBox="1"/>
            <p:nvPr/>
          </p:nvSpPr>
          <p:spPr>
            <a:xfrm>
              <a:off x="7732436" y="1917037"/>
              <a:ext cx="429926" cy="246221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/>
              <a:r>
                <a:rPr b="1" lang="en-US" smtClean="0" sz="1000">
                  <a:solidFill>
                    <a:schemeClr val="tx2"/>
                  </a:solidFill>
                  <a:latin typeface="+mj-lt"/>
                </a:rPr>
                <a:t>60%</a:t>
              </a:r>
              <a:endParaRPr b="1" lang="en-US" sz="1000">
                <a:solidFill>
                  <a:schemeClr val="tx2"/>
                </a:solidFill>
                <a:latin typeface="+mj-lt"/>
              </a:endParaRPr>
            </a:p>
          </p:txBody>
        </p:sp>
      </p:grpSp>
      <p:grpSp>
        <p:nvGrpSpPr>
          <p:cNvPr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 id="53" name="Group 54"/>
          <p:cNvGrpSpPr/>
          <p:nvPr/>
        </p:nvGrpSpPr>
        <p:grpSpPr>
          <a:xfrm>
            <a:off x="3367246" y="1584183"/>
            <a:ext cx="555782" cy="555779"/>
            <a:chOff x="8574437" y="1762259"/>
            <a:chExt cx="555782" cy="555779"/>
          </a:xfrm>
        </p:grpSpPr>
        <p:sp>
          <p:nvSpPr>
            <p:cNvPr id="54" name="Teardrop 55"/>
            <p:cNvSpPr/>
            <p:nvPr/>
          </p:nvSpPr>
          <p:spPr>
            <a:xfrm rot="8100000">
              <a:off x="8574437" y="1762259"/>
              <a:ext cx="555782" cy="555779"/>
            </a:xfrm>
            <a:prstGeom prst="teardrop">
              <a:avLst/>
            </a:prstGeom>
            <a:solidFill>
              <a:srgbClr val="54D0CA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b="1" dirty="0" lang="en-US" sz="1000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55" name="Teardrop 56"/>
            <p:cNvSpPr/>
            <p:nvPr/>
          </p:nvSpPr>
          <p:spPr>
            <a:xfrm rot="7995902">
              <a:off x="8659614" y="1848719"/>
              <a:ext cx="385428" cy="385426"/>
            </a:xfrm>
            <a:prstGeom prst="teardrop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0" lIns="0" rIns="0" rtlCol="0" tIns="0"/>
            <a:lstStyle/>
            <a:p>
              <a:pPr algn="ctr"/>
              <a:endParaRPr b="1" dirty="0" lang="en-US" smtClean="0" sz="1000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56" name="TextBox 57"/>
            <p:cNvSpPr txBox="1"/>
            <p:nvPr/>
          </p:nvSpPr>
          <p:spPr>
            <a:xfrm>
              <a:off x="8640091" y="1917037"/>
              <a:ext cx="429926" cy="246221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/>
              <a:r>
                <a:rPr b="1" lang="en-US" smtClean="0" sz="1000">
                  <a:solidFill>
                    <a:schemeClr val="tx2"/>
                  </a:solidFill>
                  <a:latin typeface="+mj-lt"/>
                </a:rPr>
                <a:t>50%</a:t>
              </a:r>
              <a:endParaRPr b="1" lang="en-US" sz="1000">
                <a:solidFill>
                  <a:schemeClr val="tx2"/>
                </a:solidFill>
                <a:latin typeface="+mj-lt"/>
              </a:endParaRPr>
            </a:p>
          </p:txBody>
        </p:sp>
      </p:grpSp>
      <p:grpSp>
        <p:nvGrpSpPr>
          <p:cNvPr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 id="57" name="Group 58"/>
          <p:cNvGrpSpPr/>
          <p:nvPr/>
        </p:nvGrpSpPr>
        <p:grpSpPr>
          <a:xfrm>
            <a:off x="4272175" y="1584183"/>
            <a:ext cx="555782" cy="555779"/>
            <a:chOff x="9479366" y="1762259"/>
            <a:chExt cx="555782" cy="555779"/>
          </a:xfrm>
        </p:grpSpPr>
        <p:sp>
          <p:nvSpPr>
            <p:cNvPr id="58" name="Teardrop 59"/>
            <p:cNvSpPr/>
            <p:nvPr/>
          </p:nvSpPr>
          <p:spPr>
            <a:xfrm rot="8100000">
              <a:off x="9479366" y="1762259"/>
              <a:ext cx="555782" cy="555779"/>
            </a:xfrm>
            <a:prstGeom prst="teardrop">
              <a:avLst/>
            </a:prstGeom>
            <a:solidFill>
              <a:srgbClr val="54D0CA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b="1" dirty="0" lang="en-US" sz="1000">
                <a:solidFill>
                  <a:schemeClr val="tx2"/>
                </a:solidFill>
                <a:latin typeface="+mj-lt"/>
              </a:endParaRPr>
            </a:p>
          </p:txBody>
        </p:sp>
        <p:grpSp>
          <p:nvGrpSpPr>
            <p:cNvPr id="59" name="Group 60"/>
            <p:cNvGrpSpPr/>
            <p:nvPr/>
          </p:nvGrpSpPr>
          <p:grpSpPr>
            <a:xfrm>
              <a:off x="9542294" y="1848718"/>
              <a:ext cx="429926" cy="385428"/>
              <a:chOff x="9542294" y="1848718"/>
              <a:chExt cx="429926" cy="385428"/>
            </a:xfrm>
          </p:grpSpPr>
          <p:sp>
            <p:nvSpPr>
              <p:cNvPr id="60" name="Teardrop 61"/>
              <p:cNvSpPr/>
              <p:nvPr/>
            </p:nvSpPr>
            <p:spPr>
              <a:xfrm rot="7995902">
                <a:off x="9564543" y="1848719"/>
                <a:ext cx="385428" cy="385426"/>
              </a:xfrm>
              <a:prstGeom prst="teardrop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bIns="0" lIns="0" rIns="0" rtlCol="0" tIns="0"/>
              <a:lstStyle/>
              <a:p>
                <a:pPr algn="ctr"/>
                <a:endParaRPr b="1" dirty="0" lang="en-US" smtClean="0" sz="1000">
                  <a:solidFill>
                    <a:schemeClr val="tx2"/>
                  </a:solidFill>
                  <a:latin typeface="+mj-lt"/>
                </a:endParaRPr>
              </a:p>
            </p:txBody>
          </p:sp>
          <p:sp>
            <p:nvSpPr>
              <p:cNvPr id="61" name="TextBox 62"/>
              <p:cNvSpPr txBox="1"/>
              <p:nvPr/>
            </p:nvSpPr>
            <p:spPr>
              <a:xfrm>
                <a:off x="9542294" y="1917037"/>
                <a:ext cx="429926" cy="246221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pPr algn="ctr"/>
                <a:r>
                  <a:rPr b="1" lang="en-US" smtClean="0" sz="1000">
                    <a:solidFill>
                      <a:schemeClr val="tx2"/>
                    </a:solidFill>
                    <a:latin typeface="+mj-lt"/>
                  </a:rPr>
                  <a:t>80%</a:t>
                </a:r>
                <a:endParaRPr b="1" lang="en-US" sz="1000">
                  <a:solidFill>
                    <a:schemeClr val="tx2"/>
                  </a:solidFill>
                  <a:latin typeface="+mj-lt"/>
                </a:endParaRPr>
              </a:p>
            </p:txBody>
          </p:sp>
        </p:grpSp>
      </p:grpSp>
      <p:grpSp>
        <p:nvGrpSpPr>
          <p:cNvPr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 id="62" name="Group 63"/>
          <p:cNvGrpSpPr/>
          <p:nvPr/>
        </p:nvGrpSpPr>
        <p:grpSpPr>
          <a:xfrm>
            <a:off x="5133809" y="1584183"/>
            <a:ext cx="555782" cy="555779"/>
            <a:chOff x="10341000" y="1762259"/>
            <a:chExt cx="555782" cy="555779"/>
          </a:xfrm>
        </p:grpSpPr>
        <p:sp>
          <p:nvSpPr>
            <p:cNvPr id="63" name="Teardrop 64"/>
            <p:cNvSpPr/>
            <p:nvPr/>
          </p:nvSpPr>
          <p:spPr>
            <a:xfrm rot="8100000">
              <a:off x="10341000" y="1762259"/>
              <a:ext cx="555782" cy="555779"/>
            </a:xfrm>
            <a:prstGeom prst="teardrop">
              <a:avLst/>
            </a:prstGeom>
            <a:solidFill>
              <a:srgbClr val="54D0CA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b="1" dirty="0" lang="en-US" sz="1000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64" name="Teardrop 65"/>
            <p:cNvSpPr/>
            <p:nvPr/>
          </p:nvSpPr>
          <p:spPr>
            <a:xfrm rot="7995902">
              <a:off x="10426177" y="1848719"/>
              <a:ext cx="385428" cy="385426"/>
            </a:xfrm>
            <a:prstGeom prst="teardrop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0" lIns="0" rIns="0" rtlCol="0" tIns="0"/>
            <a:lstStyle/>
            <a:p>
              <a:pPr algn="ctr"/>
              <a:endParaRPr b="1" dirty="0" lang="en-US" smtClean="0" sz="1000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65" name="TextBox 66"/>
            <p:cNvSpPr txBox="1"/>
            <p:nvPr/>
          </p:nvSpPr>
          <p:spPr>
            <a:xfrm>
              <a:off x="10408628" y="1917037"/>
              <a:ext cx="429926" cy="246221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/>
              <a:r>
                <a:rPr b="1" lang="en-US" smtClean="0" sz="1000">
                  <a:solidFill>
                    <a:schemeClr val="tx2"/>
                  </a:solidFill>
                  <a:latin typeface="+mj-lt"/>
                </a:rPr>
                <a:t>60%</a:t>
              </a:r>
              <a:endParaRPr b="1" lang="en-US" sz="1000">
                <a:solidFill>
                  <a:schemeClr val="tx2"/>
                </a:solidFill>
                <a:latin typeface="+mj-lt"/>
              </a:endParaRPr>
            </a:p>
          </p:txBody>
        </p:sp>
      </p:grpSp>
      <p:grpSp>
        <p:nvGrpSpPr>
          <p:cNvPr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 id="66" name="Group 67"/>
          <p:cNvGrpSpPr/>
          <p:nvPr/>
        </p:nvGrpSpPr>
        <p:grpSpPr>
          <a:xfrm>
            <a:off x="1571700" y="2445340"/>
            <a:ext cx="561758" cy="2534708"/>
            <a:chOff x="669035" y="1189182"/>
            <a:chExt cx="864105" cy="2822743"/>
          </a:xfrm>
        </p:grpSpPr>
        <p:sp>
          <p:nvSpPr>
            <p:cNvPr id="67" name="Rounded Rectangle 68"/>
            <p:cNvSpPr/>
            <p:nvPr/>
          </p:nvSpPr>
          <p:spPr>
            <a:xfrm>
              <a:off x="669035" y="3781497"/>
              <a:ext cx="864105" cy="230428"/>
            </a:xfrm>
            <a:prstGeom prst="roundRect">
              <a:avLst/>
            </a:prstGeom>
            <a:solidFill>
              <a:srgbClr val="54D0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dirty="0" lang="en-US"/>
            </a:p>
          </p:txBody>
        </p:sp>
        <p:sp>
          <p:nvSpPr>
            <p:cNvPr id="68" name="Rounded Rectangle 69"/>
            <p:cNvSpPr/>
            <p:nvPr/>
          </p:nvSpPr>
          <p:spPr>
            <a:xfrm>
              <a:off x="669035" y="3493462"/>
              <a:ext cx="864105" cy="230428"/>
            </a:xfrm>
            <a:prstGeom prst="roundRect">
              <a:avLst/>
            </a:prstGeom>
            <a:solidFill>
              <a:srgbClr val="54D0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dirty="0" lang="en-US"/>
            </a:p>
          </p:txBody>
        </p:sp>
        <p:sp>
          <p:nvSpPr>
            <p:cNvPr id="69" name="Rounded Rectangle 70"/>
            <p:cNvSpPr/>
            <p:nvPr/>
          </p:nvSpPr>
          <p:spPr>
            <a:xfrm>
              <a:off x="669035" y="3205427"/>
              <a:ext cx="864105" cy="230428"/>
            </a:xfrm>
            <a:prstGeom prst="roundRect">
              <a:avLst/>
            </a:prstGeom>
            <a:solidFill>
              <a:srgbClr val="54D0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dirty="0" lang="en-US"/>
            </a:p>
          </p:txBody>
        </p:sp>
        <p:sp>
          <p:nvSpPr>
            <p:cNvPr id="70" name="Rounded Rectangle 71"/>
            <p:cNvSpPr/>
            <p:nvPr/>
          </p:nvSpPr>
          <p:spPr>
            <a:xfrm>
              <a:off x="669035" y="2917392"/>
              <a:ext cx="864105" cy="230428"/>
            </a:xfrm>
            <a:prstGeom prst="roundRect">
              <a:avLst/>
            </a:prstGeom>
            <a:solidFill>
              <a:srgbClr val="54D0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dirty="0" lang="en-US"/>
            </a:p>
          </p:txBody>
        </p:sp>
        <p:sp>
          <p:nvSpPr>
            <p:cNvPr id="71" name="Rounded Rectangle 72"/>
            <p:cNvSpPr/>
            <p:nvPr/>
          </p:nvSpPr>
          <p:spPr>
            <a:xfrm>
              <a:off x="669035" y="2629357"/>
              <a:ext cx="864105" cy="230428"/>
            </a:xfrm>
            <a:prstGeom prst="roundRect">
              <a:avLst/>
            </a:prstGeom>
            <a:solidFill>
              <a:srgbClr val="54D0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dirty="0" lang="en-US"/>
            </a:p>
          </p:txBody>
        </p:sp>
        <p:sp>
          <p:nvSpPr>
            <p:cNvPr id="72" name="Rounded Rectangle 73"/>
            <p:cNvSpPr/>
            <p:nvPr/>
          </p:nvSpPr>
          <p:spPr>
            <a:xfrm>
              <a:off x="669035" y="2341322"/>
              <a:ext cx="864105" cy="230428"/>
            </a:xfrm>
            <a:prstGeom prst="roundRect">
              <a:avLst/>
            </a:prstGeom>
            <a:solidFill>
              <a:srgbClr val="54D0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dirty="0" lang="en-US"/>
            </a:p>
          </p:txBody>
        </p:sp>
        <p:sp>
          <p:nvSpPr>
            <p:cNvPr id="73" name="Rounded Rectangle 74"/>
            <p:cNvSpPr/>
            <p:nvPr/>
          </p:nvSpPr>
          <p:spPr>
            <a:xfrm>
              <a:off x="669035" y="2053287"/>
              <a:ext cx="864105" cy="230428"/>
            </a:xfrm>
            <a:prstGeom prst="roundRect">
              <a:avLst/>
            </a:prstGeom>
            <a:solidFill>
              <a:srgbClr val="54D0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dirty="0" lang="en-US"/>
            </a:p>
          </p:txBody>
        </p:sp>
        <p:sp>
          <p:nvSpPr>
            <p:cNvPr id="74" name="Rounded Rectangle 75"/>
            <p:cNvSpPr/>
            <p:nvPr/>
          </p:nvSpPr>
          <p:spPr>
            <a:xfrm>
              <a:off x="669035" y="1765252"/>
              <a:ext cx="864105" cy="230428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dirty="0" lang="en-US"/>
            </a:p>
          </p:txBody>
        </p:sp>
        <p:sp>
          <p:nvSpPr>
            <p:cNvPr id="75" name="Rounded Rectangle 76"/>
            <p:cNvSpPr/>
            <p:nvPr/>
          </p:nvSpPr>
          <p:spPr>
            <a:xfrm>
              <a:off x="669035" y="1477217"/>
              <a:ext cx="864105" cy="230428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dirty="0" lang="en-US"/>
            </a:p>
          </p:txBody>
        </p:sp>
        <p:sp>
          <p:nvSpPr>
            <p:cNvPr id="76" name="Rounded Rectangle 77"/>
            <p:cNvSpPr/>
            <p:nvPr/>
          </p:nvSpPr>
          <p:spPr>
            <a:xfrm>
              <a:off x="669035" y="1189182"/>
              <a:ext cx="864105" cy="230428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dirty="0" lang="en-US"/>
            </a:p>
          </p:txBody>
        </p:sp>
      </p:grpSp>
      <p:grpSp>
        <p:nvGrpSpPr>
          <p:cNvPr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 id="77" name="Group 78"/>
          <p:cNvGrpSpPr/>
          <p:nvPr/>
        </p:nvGrpSpPr>
        <p:grpSpPr>
          <a:xfrm>
            <a:off x="2475432" y="2445340"/>
            <a:ext cx="561758" cy="2534708"/>
            <a:chOff x="1572768" y="1880466"/>
            <a:chExt cx="561758" cy="2534708"/>
          </a:xfrm>
        </p:grpSpPr>
        <p:sp>
          <p:nvSpPr>
            <p:cNvPr id="78" name="Rounded Rectangle 79"/>
            <p:cNvSpPr/>
            <p:nvPr/>
          </p:nvSpPr>
          <p:spPr>
            <a:xfrm>
              <a:off x="1572768" y="4208259"/>
              <a:ext cx="561758" cy="206915"/>
            </a:xfrm>
            <a:prstGeom prst="roundRect">
              <a:avLst/>
            </a:prstGeom>
            <a:solidFill>
              <a:srgbClr val="54D0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dirty="0" lang="en-US"/>
            </a:p>
          </p:txBody>
        </p:sp>
        <p:sp>
          <p:nvSpPr>
            <p:cNvPr id="79" name="Rounded Rectangle 80"/>
            <p:cNvSpPr/>
            <p:nvPr/>
          </p:nvSpPr>
          <p:spPr>
            <a:xfrm>
              <a:off x="1572768" y="3949615"/>
              <a:ext cx="561758" cy="206915"/>
            </a:xfrm>
            <a:prstGeom prst="roundRect">
              <a:avLst/>
            </a:prstGeom>
            <a:solidFill>
              <a:srgbClr val="54D0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dirty="0" lang="en-US"/>
            </a:p>
          </p:txBody>
        </p:sp>
        <p:sp>
          <p:nvSpPr>
            <p:cNvPr id="80" name="Rounded Rectangle 81"/>
            <p:cNvSpPr/>
            <p:nvPr/>
          </p:nvSpPr>
          <p:spPr>
            <a:xfrm>
              <a:off x="1572768" y="3690972"/>
              <a:ext cx="561758" cy="206915"/>
            </a:xfrm>
            <a:prstGeom prst="roundRect">
              <a:avLst/>
            </a:prstGeom>
            <a:solidFill>
              <a:srgbClr val="54D0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dirty="0" lang="en-US"/>
            </a:p>
          </p:txBody>
        </p:sp>
        <p:sp>
          <p:nvSpPr>
            <p:cNvPr id="81" name="Rounded Rectangle 82"/>
            <p:cNvSpPr/>
            <p:nvPr/>
          </p:nvSpPr>
          <p:spPr>
            <a:xfrm>
              <a:off x="1572768" y="3432328"/>
              <a:ext cx="561758" cy="206915"/>
            </a:xfrm>
            <a:prstGeom prst="roundRect">
              <a:avLst/>
            </a:prstGeom>
            <a:solidFill>
              <a:srgbClr val="54D0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dirty="0" lang="en-US"/>
            </a:p>
          </p:txBody>
        </p:sp>
        <p:sp>
          <p:nvSpPr>
            <p:cNvPr id="82" name="Rounded Rectangle 83"/>
            <p:cNvSpPr/>
            <p:nvPr/>
          </p:nvSpPr>
          <p:spPr>
            <a:xfrm>
              <a:off x="1572768" y="3173684"/>
              <a:ext cx="561758" cy="206915"/>
            </a:xfrm>
            <a:prstGeom prst="roundRect">
              <a:avLst/>
            </a:prstGeom>
            <a:solidFill>
              <a:srgbClr val="54D0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dirty="0" lang="en-US"/>
            </a:p>
          </p:txBody>
        </p:sp>
        <p:sp>
          <p:nvSpPr>
            <p:cNvPr id="83" name="Rounded Rectangle 84"/>
            <p:cNvSpPr/>
            <p:nvPr/>
          </p:nvSpPr>
          <p:spPr>
            <a:xfrm>
              <a:off x="1572768" y="2915041"/>
              <a:ext cx="561758" cy="206915"/>
            </a:xfrm>
            <a:prstGeom prst="roundRect">
              <a:avLst/>
            </a:prstGeom>
            <a:solidFill>
              <a:srgbClr val="54D0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dirty="0" lang="en-US"/>
            </a:p>
          </p:txBody>
        </p:sp>
        <p:sp>
          <p:nvSpPr>
            <p:cNvPr id="84" name="Rounded Rectangle 85"/>
            <p:cNvSpPr/>
            <p:nvPr/>
          </p:nvSpPr>
          <p:spPr>
            <a:xfrm>
              <a:off x="1572768" y="2656397"/>
              <a:ext cx="561758" cy="20691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dirty="0" lang="en-US"/>
            </a:p>
          </p:txBody>
        </p:sp>
        <p:sp>
          <p:nvSpPr>
            <p:cNvPr id="85" name="Rounded Rectangle 86"/>
            <p:cNvSpPr/>
            <p:nvPr/>
          </p:nvSpPr>
          <p:spPr>
            <a:xfrm>
              <a:off x="1572768" y="2397753"/>
              <a:ext cx="561758" cy="20691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dirty="0" lang="en-US"/>
            </a:p>
          </p:txBody>
        </p:sp>
        <p:sp>
          <p:nvSpPr>
            <p:cNvPr id="86" name="Rounded Rectangle 87"/>
            <p:cNvSpPr/>
            <p:nvPr/>
          </p:nvSpPr>
          <p:spPr>
            <a:xfrm>
              <a:off x="1572768" y="2139110"/>
              <a:ext cx="561758" cy="20691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dirty="0" lang="en-US"/>
            </a:p>
          </p:txBody>
        </p:sp>
        <p:sp>
          <p:nvSpPr>
            <p:cNvPr id="87" name="Rounded Rectangle 88"/>
            <p:cNvSpPr/>
            <p:nvPr/>
          </p:nvSpPr>
          <p:spPr>
            <a:xfrm>
              <a:off x="1572768" y="1880466"/>
              <a:ext cx="561758" cy="20691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dirty="0" lang="en-US"/>
            </a:p>
          </p:txBody>
        </p:sp>
      </p:grpSp>
      <p:grpSp>
        <p:nvGrpSpPr>
          <p:cNvPr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 id="88" name="Group 89"/>
          <p:cNvGrpSpPr/>
          <p:nvPr/>
        </p:nvGrpSpPr>
        <p:grpSpPr>
          <a:xfrm>
            <a:off x="3379164" y="2445340"/>
            <a:ext cx="561758" cy="2534708"/>
            <a:chOff x="2476500" y="1880466"/>
            <a:chExt cx="561758" cy="2534708"/>
          </a:xfrm>
        </p:grpSpPr>
        <p:sp>
          <p:nvSpPr>
            <p:cNvPr id="89" name="Rounded Rectangle 90"/>
            <p:cNvSpPr/>
            <p:nvPr/>
          </p:nvSpPr>
          <p:spPr>
            <a:xfrm>
              <a:off x="2476500" y="4208259"/>
              <a:ext cx="561758" cy="206915"/>
            </a:xfrm>
            <a:prstGeom prst="roundRect">
              <a:avLst/>
            </a:prstGeom>
            <a:solidFill>
              <a:srgbClr val="54D0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dirty="0" lang="en-US"/>
            </a:p>
          </p:txBody>
        </p:sp>
        <p:sp>
          <p:nvSpPr>
            <p:cNvPr id="90" name="Rounded Rectangle 91"/>
            <p:cNvSpPr/>
            <p:nvPr/>
          </p:nvSpPr>
          <p:spPr>
            <a:xfrm>
              <a:off x="2476500" y="3949615"/>
              <a:ext cx="561758" cy="206915"/>
            </a:xfrm>
            <a:prstGeom prst="roundRect">
              <a:avLst/>
            </a:prstGeom>
            <a:solidFill>
              <a:srgbClr val="54D0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dirty="0" lang="en-US"/>
            </a:p>
          </p:txBody>
        </p:sp>
        <p:sp>
          <p:nvSpPr>
            <p:cNvPr id="91" name="Rounded Rectangle 92"/>
            <p:cNvSpPr/>
            <p:nvPr/>
          </p:nvSpPr>
          <p:spPr>
            <a:xfrm>
              <a:off x="2476500" y="3690972"/>
              <a:ext cx="561758" cy="206915"/>
            </a:xfrm>
            <a:prstGeom prst="roundRect">
              <a:avLst/>
            </a:prstGeom>
            <a:solidFill>
              <a:srgbClr val="54D0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dirty="0" lang="en-US"/>
            </a:p>
          </p:txBody>
        </p:sp>
        <p:sp>
          <p:nvSpPr>
            <p:cNvPr id="92" name="Rounded Rectangle 93"/>
            <p:cNvSpPr/>
            <p:nvPr/>
          </p:nvSpPr>
          <p:spPr>
            <a:xfrm>
              <a:off x="2476500" y="3432328"/>
              <a:ext cx="561758" cy="206915"/>
            </a:xfrm>
            <a:prstGeom prst="roundRect">
              <a:avLst/>
            </a:prstGeom>
            <a:solidFill>
              <a:srgbClr val="54D0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dirty="0" lang="en-US"/>
            </a:p>
          </p:txBody>
        </p:sp>
        <p:sp>
          <p:nvSpPr>
            <p:cNvPr id="93" name="Rounded Rectangle 94"/>
            <p:cNvSpPr/>
            <p:nvPr/>
          </p:nvSpPr>
          <p:spPr>
            <a:xfrm>
              <a:off x="2476500" y="3173684"/>
              <a:ext cx="561758" cy="206915"/>
            </a:xfrm>
            <a:prstGeom prst="roundRect">
              <a:avLst/>
            </a:prstGeom>
            <a:solidFill>
              <a:srgbClr val="54D0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dirty="0" lang="en-US"/>
            </a:p>
          </p:txBody>
        </p:sp>
        <p:sp>
          <p:nvSpPr>
            <p:cNvPr id="94" name="Rounded Rectangle 95"/>
            <p:cNvSpPr/>
            <p:nvPr/>
          </p:nvSpPr>
          <p:spPr>
            <a:xfrm>
              <a:off x="2476500" y="2915041"/>
              <a:ext cx="561758" cy="20691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dirty="0" lang="en-US"/>
            </a:p>
          </p:txBody>
        </p:sp>
        <p:sp>
          <p:nvSpPr>
            <p:cNvPr id="95" name="Rounded Rectangle 96"/>
            <p:cNvSpPr/>
            <p:nvPr/>
          </p:nvSpPr>
          <p:spPr>
            <a:xfrm>
              <a:off x="2476500" y="2656397"/>
              <a:ext cx="561758" cy="20691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dirty="0" lang="en-US"/>
            </a:p>
          </p:txBody>
        </p:sp>
        <p:sp>
          <p:nvSpPr>
            <p:cNvPr id="96" name="Rounded Rectangle 97"/>
            <p:cNvSpPr/>
            <p:nvPr/>
          </p:nvSpPr>
          <p:spPr>
            <a:xfrm>
              <a:off x="2476500" y="2397753"/>
              <a:ext cx="561758" cy="20691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dirty="0" lang="en-US"/>
            </a:p>
          </p:txBody>
        </p:sp>
        <p:sp>
          <p:nvSpPr>
            <p:cNvPr id="97" name="Rounded Rectangle 98"/>
            <p:cNvSpPr/>
            <p:nvPr/>
          </p:nvSpPr>
          <p:spPr>
            <a:xfrm>
              <a:off x="2476500" y="2139110"/>
              <a:ext cx="561758" cy="20691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dirty="0" lang="en-US"/>
            </a:p>
          </p:txBody>
        </p:sp>
        <p:sp>
          <p:nvSpPr>
            <p:cNvPr id="98" name="Rounded Rectangle 99"/>
            <p:cNvSpPr/>
            <p:nvPr/>
          </p:nvSpPr>
          <p:spPr>
            <a:xfrm>
              <a:off x="2476500" y="1880466"/>
              <a:ext cx="561758" cy="20691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dirty="0" lang="en-US"/>
            </a:p>
          </p:txBody>
        </p:sp>
      </p:grpSp>
      <p:grpSp>
        <p:nvGrpSpPr>
          <p:cNvPr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 id="99" name="Group 100"/>
          <p:cNvGrpSpPr/>
          <p:nvPr/>
        </p:nvGrpSpPr>
        <p:grpSpPr>
          <a:xfrm>
            <a:off x="4282896" y="2445340"/>
            <a:ext cx="561758" cy="2534708"/>
            <a:chOff x="3380232" y="1880466"/>
            <a:chExt cx="561758" cy="2534708"/>
          </a:xfrm>
        </p:grpSpPr>
        <p:sp>
          <p:nvSpPr>
            <p:cNvPr id="100" name="Rounded Rectangle 101"/>
            <p:cNvSpPr/>
            <p:nvPr/>
          </p:nvSpPr>
          <p:spPr>
            <a:xfrm>
              <a:off x="3380232" y="4208259"/>
              <a:ext cx="561758" cy="206915"/>
            </a:xfrm>
            <a:prstGeom prst="roundRect">
              <a:avLst/>
            </a:prstGeom>
            <a:solidFill>
              <a:srgbClr val="54D0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dirty="0" lang="en-US"/>
            </a:p>
          </p:txBody>
        </p:sp>
        <p:sp>
          <p:nvSpPr>
            <p:cNvPr id="101" name="Rounded Rectangle 102"/>
            <p:cNvSpPr/>
            <p:nvPr/>
          </p:nvSpPr>
          <p:spPr>
            <a:xfrm>
              <a:off x="3380232" y="3949615"/>
              <a:ext cx="561758" cy="206915"/>
            </a:xfrm>
            <a:prstGeom prst="roundRect">
              <a:avLst/>
            </a:prstGeom>
            <a:solidFill>
              <a:srgbClr val="54D0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dirty="0" lang="en-US"/>
            </a:p>
          </p:txBody>
        </p:sp>
        <p:sp>
          <p:nvSpPr>
            <p:cNvPr id="102" name="Rounded Rectangle 103"/>
            <p:cNvSpPr/>
            <p:nvPr/>
          </p:nvSpPr>
          <p:spPr>
            <a:xfrm>
              <a:off x="3380232" y="3690972"/>
              <a:ext cx="561758" cy="206915"/>
            </a:xfrm>
            <a:prstGeom prst="roundRect">
              <a:avLst/>
            </a:prstGeom>
            <a:solidFill>
              <a:srgbClr val="54D0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dirty="0" lang="en-US"/>
            </a:p>
          </p:txBody>
        </p:sp>
        <p:sp>
          <p:nvSpPr>
            <p:cNvPr id="103" name="Rounded Rectangle 104"/>
            <p:cNvSpPr/>
            <p:nvPr/>
          </p:nvSpPr>
          <p:spPr>
            <a:xfrm>
              <a:off x="3380232" y="3432328"/>
              <a:ext cx="561758" cy="206915"/>
            </a:xfrm>
            <a:prstGeom prst="roundRect">
              <a:avLst/>
            </a:prstGeom>
            <a:solidFill>
              <a:srgbClr val="54D0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dirty="0" lang="en-US"/>
            </a:p>
          </p:txBody>
        </p:sp>
        <p:sp>
          <p:nvSpPr>
            <p:cNvPr id="104" name="Rounded Rectangle 105"/>
            <p:cNvSpPr/>
            <p:nvPr/>
          </p:nvSpPr>
          <p:spPr>
            <a:xfrm>
              <a:off x="3380232" y="3173684"/>
              <a:ext cx="561758" cy="206915"/>
            </a:xfrm>
            <a:prstGeom prst="roundRect">
              <a:avLst/>
            </a:prstGeom>
            <a:solidFill>
              <a:srgbClr val="54D0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dirty="0" lang="en-US"/>
            </a:p>
          </p:txBody>
        </p:sp>
        <p:sp>
          <p:nvSpPr>
            <p:cNvPr id="105" name="Rounded Rectangle 106"/>
            <p:cNvSpPr/>
            <p:nvPr/>
          </p:nvSpPr>
          <p:spPr>
            <a:xfrm>
              <a:off x="3380232" y="2915041"/>
              <a:ext cx="561758" cy="206915"/>
            </a:xfrm>
            <a:prstGeom prst="roundRect">
              <a:avLst/>
            </a:prstGeom>
            <a:solidFill>
              <a:srgbClr val="54D0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dirty="0" lang="en-US"/>
            </a:p>
          </p:txBody>
        </p:sp>
        <p:sp>
          <p:nvSpPr>
            <p:cNvPr id="106" name="Rounded Rectangle 107"/>
            <p:cNvSpPr/>
            <p:nvPr/>
          </p:nvSpPr>
          <p:spPr>
            <a:xfrm>
              <a:off x="3380232" y="2656397"/>
              <a:ext cx="561758" cy="206915"/>
            </a:xfrm>
            <a:prstGeom prst="roundRect">
              <a:avLst/>
            </a:prstGeom>
            <a:solidFill>
              <a:srgbClr val="54D0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dirty="0" lang="en-US"/>
            </a:p>
          </p:txBody>
        </p:sp>
        <p:sp>
          <p:nvSpPr>
            <p:cNvPr id="107" name="Rounded Rectangle 108"/>
            <p:cNvSpPr/>
            <p:nvPr/>
          </p:nvSpPr>
          <p:spPr>
            <a:xfrm>
              <a:off x="3380232" y="2397753"/>
              <a:ext cx="561758" cy="206915"/>
            </a:xfrm>
            <a:prstGeom prst="roundRect">
              <a:avLst/>
            </a:prstGeom>
            <a:solidFill>
              <a:srgbClr val="54D0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dirty="0" lang="en-US"/>
            </a:p>
          </p:txBody>
        </p:sp>
        <p:sp>
          <p:nvSpPr>
            <p:cNvPr id="108" name="Rounded Rectangle 109"/>
            <p:cNvSpPr/>
            <p:nvPr/>
          </p:nvSpPr>
          <p:spPr>
            <a:xfrm>
              <a:off x="3380232" y="2139110"/>
              <a:ext cx="561758" cy="20691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dirty="0" lang="en-US"/>
            </a:p>
          </p:txBody>
        </p:sp>
        <p:sp>
          <p:nvSpPr>
            <p:cNvPr id="109" name="Rounded Rectangle 110"/>
            <p:cNvSpPr/>
            <p:nvPr/>
          </p:nvSpPr>
          <p:spPr>
            <a:xfrm>
              <a:off x="3380232" y="1880466"/>
              <a:ext cx="561758" cy="20691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dirty="0" lang="en-US"/>
            </a:p>
          </p:txBody>
        </p:sp>
      </p:grpSp>
      <p:grpSp>
        <p:nvGrpSpPr>
          <p:cNvPr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 id="110" name="Group 111"/>
          <p:cNvGrpSpPr/>
          <p:nvPr/>
        </p:nvGrpSpPr>
        <p:grpSpPr>
          <a:xfrm>
            <a:off x="5143334" y="2445340"/>
            <a:ext cx="561758" cy="2534708"/>
            <a:chOff x="4240670" y="1880466"/>
            <a:chExt cx="561758" cy="2534708"/>
          </a:xfrm>
        </p:grpSpPr>
        <p:sp>
          <p:nvSpPr>
            <p:cNvPr id="111" name="Rounded Rectangle 112"/>
            <p:cNvSpPr/>
            <p:nvPr/>
          </p:nvSpPr>
          <p:spPr>
            <a:xfrm>
              <a:off x="4240670" y="4208259"/>
              <a:ext cx="561758" cy="206915"/>
            </a:xfrm>
            <a:prstGeom prst="roundRect">
              <a:avLst/>
            </a:prstGeom>
            <a:solidFill>
              <a:srgbClr val="54D0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dirty="0" lang="en-US"/>
            </a:p>
          </p:txBody>
        </p:sp>
        <p:sp>
          <p:nvSpPr>
            <p:cNvPr id="112" name="Rounded Rectangle 113"/>
            <p:cNvSpPr/>
            <p:nvPr/>
          </p:nvSpPr>
          <p:spPr>
            <a:xfrm>
              <a:off x="4240670" y="3949615"/>
              <a:ext cx="561758" cy="206915"/>
            </a:xfrm>
            <a:prstGeom prst="roundRect">
              <a:avLst/>
            </a:prstGeom>
            <a:solidFill>
              <a:srgbClr val="54D0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dirty="0" lang="en-US"/>
            </a:p>
          </p:txBody>
        </p:sp>
        <p:sp>
          <p:nvSpPr>
            <p:cNvPr id="113" name="Rounded Rectangle 114"/>
            <p:cNvSpPr/>
            <p:nvPr/>
          </p:nvSpPr>
          <p:spPr>
            <a:xfrm>
              <a:off x="4240670" y="3690972"/>
              <a:ext cx="561758" cy="206915"/>
            </a:xfrm>
            <a:prstGeom prst="roundRect">
              <a:avLst/>
            </a:prstGeom>
            <a:solidFill>
              <a:srgbClr val="54D0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dirty="0" lang="en-US"/>
            </a:p>
          </p:txBody>
        </p:sp>
        <p:sp>
          <p:nvSpPr>
            <p:cNvPr id="114" name="Rounded Rectangle 115"/>
            <p:cNvSpPr/>
            <p:nvPr/>
          </p:nvSpPr>
          <p:spPr>
            <a:xfrm>
              <a:off x="4240670" y="3432328"/>
              <a:ext cx="561758" cy="206915"/>
            </a:xfrm>
            <a:prstGeom prst="roundRect">
              <a:avLst/>
            </a:prstGeom>
            <a:solidFill>
              <a:srgbClr val="54D0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dirty="0" lang="en-US"/>
            </a:p>
          </p:txBody>
        </p:sp>
        <p:sp>
          <p:nvSpPr>
            <p:cNvPr id="115" name="Rounded Rectangle 116"/>
            <p:cNvSpPr/>
            <p:nvPr/>
          </p:nvSpPr>
          <p:spPr>
            <a:xfrm>
              <a:off x="4240670" y="3173684"/>
              <a:ext cx="561758" cy="206915"/>
            </a:xfrm>
            <a:prstGeom prst="roundRect">
              <a:avLst/>
            </a:prstGeom>
            <a:solidFill>
              <a:srgbClr val="54D0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dirty="0" lang="en-US"/>
            </a:p>
          </p:txBody>
        </p:sp>
        <p:sp>
          <p:nvSpPr>
            <p:cNvPr id="116" name="Rounded Rectangle 117"/>
            <p:cNvSpPr/>
            <p:nvPr/>
          </p:nvSpPr>
          <p:spPr>
            <a:xfrm>
              <a:off x="4240670" y="2915041"/>
              <a:ext cx="561758" cy="206915"/>
            </a:xfrm>
            <a:prstGeom prst="roundRect">
              <a:avLst/>
            </a:prstGeom>
            <a:solidFill>
              <a:srgbClr val="54D0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dirty="0" lang="en-US"/>
            </a:p>
          </p:txBody>
        </p:sp>
        <p:sp>
          <p:nvSpPr>
            <p:cNvPr id="117" name="Rounded Rectangle 118"/>
            <p:cNvSpPr/>
            <p:nvPr/>
          </p:nvSpPr>
          <p:spPr>
            <a:xfrm>
              <a:off x="4240670" y="2656397"/>
              <a:ext cx="561758" cy="20691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dirty="0" lang="en-US"/>
            </a:p>
          </p:txBody>
        </p:sp>
        <p:sp>
          <p:nvSpPr>
            <p:cNvPr id="118" name="Rounded Rectangle 119"/>
            <p:cNvSpPr/>
            <p:nvPr/>
          </p:nvSpPr>
          <p:spPr>
            <a:xfrm>
              <a:off x="4240670" y="2397753"/>
              <a:ext cx="561758" cy="20691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dirty="0" lang="en-US"/>
            </a:p>
          </p:txBody>
        </p:sp>
        <p:sp>
          <p:nvSpPr>
            <p:cNvPr id="119" name="Rounded Rectangle 120"/>
            <p:cNvSpPr/>
            <p:nvPr/>
          </p:nvSpPr>
          <p:spPr>
            <a:xfrm>
              <a:off x="4240670" y="2139110"/>
              <a:ext cx="561758" cy="20691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dirty="0" lang="en-US"/>
            </a:p>
          </p:txBody>
        </p:sp>
        <p:sp>
          <p:nvSpPr>
            <p:cNvPr id="120" name="Rounded Rectangle 121"/>
            <p:cNvSpPr/>
            <p:nvPr/>
          </p:nvSpPr>
          <p:spPr>
            <a:xfrm>
              <a:off x="4240670" y="1880466"/>
              <a:ext cx="561758" cy="20691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dirty="0" lang="en-US"/>
            </a:p>
          </p:txBody>
        </p:sp>
      </p:grpSp>
      <p:sp>
        <p:nvSpPr>
          <p:cNvPr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 id="121" name="Freeform 50"/>
          <p:cNvSpPr>
            <a:spLocks noEditPoints="1"/>
          </p:cNvSpPr>
          <p:nvPr/>
        </p:nvSpPr>
        <p:spPr bwMode="auto">
          <a:xfrm>
            <a:off x="3456886" y="5202554"/>
            <a:ext cx="396410" cy="472665"/>
          </a:xfrm>
          <a:custGeom>
            <a:avLst/>
            <a:gdLst>
              <a:gd fmla="*/ 234 w 300" name="T0"/>
              <a:gd fmla="*/ 263 h 360" name="T1"/>
              <a:gd fmla="*/ 243 w 300" name="T2"/>
              <a:gd fmla="*/ 243 h 360" name="T3"/>
              <a:gd fmla="*/ 254 w 300" name="T4"/>
              <a:gd fmla="*/ 252 h 360" name="T5"/>
              <a:gd fmla="*/ 180 w 300" name="T6"/>
              <a:gd fmla="*/ 239 h 360" name="T7"/>
              <a:gd fmla="*/ 171 w 300" name="T8"/>
              <a:gd fmla="*/ 302 h 360" name="T9"/>
              <a:gd fmla="*/ 189 w 300" name="T10"/>
              <a:gd fmla="*/ 302 h 360" name="T11"/>
              <a:gd fmla="*/ 180 w 300" name="T12"/>
              <a:gd fmla="*/ 239 h 360" name="T13"/>
              <a:gd fmla="*/ 300 w 300" name="T14"/>
              <a:gd fmla="*/ 314 h 360" name="T15"/>
              <a:gd fmla="*/ 49 w 300" name="T16"/>
              <a:gd fmla="*/ 360 h 360" name="T17"/>
              <a:gd fmla="*/ 0 w 300" name="T18"/>
              <a:gd fmla="*/ 208 h 360" name="T19"/>
              <a:gd fmla="*/ 251 w 300" name="T20"/>
              <a:gd fmla="*/ 161 h 360" name="T21"/>
              <a:gd fmla="*/ 63 w 300" name="T22"/>
              <a:gd fmla="*/ 325 h 360" name="T23"/>
              <a:gd fmla="*/ 88 w 300" name="T24"/>
              <a:gd fmla="*/ 213 h 360" name="T25"/>
              <a:gd fmla="*/ 21 w 300" name="T26"/>
              <a:gd fmla="*/ 197 h 360" name="T27"/>
              <a:gd fmla="*/ 42 w 300" name="T28"/>
              <a:gd fmla="*/ 213 h 360" name="T29"/>
              <a:gd fmla="*/ 63 w 300" name="T30"/>
              <a:gd fmla="*/ 325 h 360" name="T31"/>
              <a:gd fmla="*/ 117 w 300" name="T32"/>
              <a:gd fmla="*/ 230 h 360" name="T33"/>
              <a:gd fmla="*/ 117 w 300" name="T34"/>
              <a:gd fmla="*/ 304 h 360" name="T35"/>
              <a:gd fmla="*/ 104 w 300" name="T36"/>
              <a:gd fmla="*/ 290 h 360" name="T37"/>
              <a:gd fmla="*/ 83 w 300" name="T38"/>
              <a:gd fmla="*/ 230 h 360" name="T39"/>
              <a:gd fmla="*/ 84 w 300" name="T40"/>
              <a:gd fmla="*/ 308 h 360" name="T41"/>
              <a:gd fmla="*/ 121 w 300" name="T42"/>
              <a:gd fmla="*/ 313 h 360" name="T43"/>
              <a:gd fmla="*/ 138 w 300" name="T44"/>
              <a:gd fmla="*/ 325 h 360" name="T45"/>
              <a:gd fmla="*/ 204 w 300" name="T46"/>
              <a:gd fmla="*/ 298 h 360" name="T47"/>
              <a:gd fmla="*/ 171 w 300" name="T48"/>
              <a:gd fmla="*/ 234 h 360" name="T49"/>
              <a:gd fmla="*/ 150 w 300" name="T50"/>
              <a:gd fmla="*/ 197 h 360" name="T51"/>
              <a:gd fmla="*/ 167 w 300" name="T52"/>
              <a:gd fmla="*/ 324 h 360" name="T53"/>
              <a:gd fmla="*/ 204 w 300" name="T54"/>
              <a:gd fmla="*/ 298 h 360" name="T55"/>
              <a:gd fmla="*/ 254 w 300" name="T56"/>
              <a:gd fmla="*/ 292 h 360" name="T57"/>
              <a:gd fmla="*/ 254 w 300" name="T58"/>
              <a:gd fmla="*/ 303 h 360" name="T59"/>
              <a:gd fmla="*/ 242 w 300" name="T60"/>
              <a:gd fmla="*/ 311 h 360" name="T61"/>
              <a:gd fmla="*/ 234 w 300" name="T62"/>
              <a:gd fmla="*/ 302 h 360" name="T63"/>
              <a:gd fmla="*/ 234 w 300" name="T64"/>
              <a:gd fmla="*/ 280 h 360" name="T65"/>
              <a:gd fmla="*/ 270 w 300" name="T66"/>
              <a:gd fmla="*/ 266 h 360" name="T67"/>
              <a:gd fmla="*/ 228 w 300" name="T68"/>
              <a:gd fmla="*/ 229 h 360" name="T69"/>
              <a:gd fmla="*/ 217 w 300" name="T70"/>
              <a:gd fmla="*/ 262 h 360" name="T71"/>
              <a:gd fmla="*/ 270 w 300" name="T72"/>
              <a:gd fmla="*/ 292 h 360" name="T73"/>
              <a:gd fmla="*/ 194 w 300" name="T74"/>
              <a:gd fmla="*/ 137 h 360" name="T75"/>
              <a:gd fmla="*/ 211 w 300" name="T76"/>
              <a:gd fmla="*/ 137 h 360" name="T77"/>
              <a:gd fmla="*/ 216 w 300" name="T78"/>
              <a:gd fmla="*/ 138 h 360" name="T79"/>
              <a:gd fmla="*/ 240 w 300" name="T80"/>
              <a:gd fmla="*/ 39 h 360" name="T81"/>
              <a:gd fmla="*/ 221 w 300" name="T82"/>
              <a:gd fmla="*/ 116 h 360" name="T83"/>
              <a:gd fmla="*/ 206 w 300" name="T84"/>
              <a:gd fmla="*/ 116 h 360" name="T85"/>
              <a:gd fmla="*/ 187 w 300" name="T86"/>
              <a:gd fmla="*/ 39 h 360" name="T87"/>
              <a:gd fmla="*/ 187 w 300" name="T88"/>
              <a:gd fmla="*/ 123 h 360" name="T89"/>
              <a:gd fmla="*/ 119 w 300" name="T90"/>
              <a:gd fmla="*/ 75 h 360" name="T91"/>
              <a:gd fmla="*/ 130 w 300" name="T92"/>
              <a:gd fmla="*/ 40 h 360" name="T93"/>
              <a:gd fmla="*/ 159 w 300" name="T94"/>
              <a:gd fmla="*/ 38 h 360" name="T95"/>
              <a:gd fmla="*/ 173 w 300" name="T96"/>
              <a:gd fmla="*/ 57 h 360" name="T97"/>
              <a:gd fmla="*/ 174 w 300" name="T98"/>
              <a:gd fmla="*/ 98 h 360" name="T99"/>
              <a:gd fmla="*/ 168 w 300" name="T100"/>
              <a:gd fmla="*/ 130 h 360" name="T101"/>
              <a:gd fmla="*/ 147 w 300" name="T102"/>
              <a:gd fmla="*/ 141 h 360" name="T103"/>
              <a:gd fmla="*/ 125 w 300" name="T104"/>
              <a:gd fmla="*/ 132 h 360" name="T105"/>
              <a:gd fmla="*/ 119 w 300" name="T106"/>
              <a:gd fmla="*/ 101 h 360" name="T107"/>
              <a:gd fmla="*/ 137 w 300" name="T108"/>
              <a:gd fmla="*/ 114 h 360" name="T109"/>
              <a:gd fmla="*/ 156 w 300" name="T110"/>
              <a:gd fmla="*/ 114 h 360" name="T111"/>
              <a:gd fmla="*/ 146 w 300" name="T112"/>
              <a:gd fmla="*/ 52 h 360" name="T113"/>
              <a:gd fmla="*/ 137 w 300" name="T114"/>
              <a:gd fmla="*/ 114 h 360" name="T115"/>
              <a:gd fmla="*/ 95 w 300" name="T116"/>
              <a:gd fmla="*/ 141 h 360" name="T117"/>
              <a:gd fmla="*/ 121 w 300" name="T118"/>
              <a:gd fmla="*/ 0 h 360" name="T119"/>
              <a:gd fmla="*/ 83 w 300" name="T120"/>
              <a:gd fmla="*/ 48 h 360" name="T121"/>
              <a:gd fmla="*/ 45 w 300" name="T122"/>
              <a:gd fmla="*/ 0 h 360" name="T123"/>
              <a:gd fmla="*/ 73 w 300" name="T124"/>
              <a:gd fmla="*/ 141 h 360" name="T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b="b" l="0" r="r" t="0"/>
            <a:pathLst>
              <a:path h="360" w="300">
                <a:moveTo>
                  <a:pt x="254" y="263"/>
                </a:moveTo>
                <a:cubicBezTo>
                  <a:pt x="234" y="263"/>
                  <a:pt x="234" y="263"/>
                  <a:pt x="234" y="263"/>
                </a:cubicBezTo>
                <a:cubicBezTo>
                  <a:pt x="234" y="252"/>
                  <a:pt x="234" y="252"/>
                  <a:pt x="234" y="252"/>
                </a:cubicBezTo>
                <a:cubicBezTo>
                  <a:pt x="234" y="247"/>
                  <a:pt x="238" y="243"/>
                  <a:pt x="243" y="243"/>
                </a:cubicBezTo>
                <a:cubicBezTo>
                  <a:pt x="245" y="243"/>
                  <a:pt x="245" y="243"/>
                  <a:pt x="245" y="243"/>
                </a:cubicBezTo>
                <a:cubicBezTo>
                  <a:pt x="250" y="243"/>
                  <a:pt x="254" y="247"/>
                  <a:pt x="254" y="252"/>
                </a:cubicBezTo>
                <a:lnTo>
                  <a:pt x="254" y="263"/>
                </a:lnTo>
                <a:close/>
                <a:moveTo>
                  <a:pt x="180" y="239"/>
                </a:moveTo>
                <a:cubicBezTo>
                  <a:pt x="175" y="239"/>
                  <a:pt x="171" y="242"/>
                  <a:pt x="171" y="246"/>
                </a:cubicBezTo>
                <a:cubicBezTo>
                  <a:pt x="171" y="302"/>
                  <a:pt x="171" y="302"/>
                  <a:pt x="171" y="302"/>
                </a:cubicBezTo>
                <a:cubicBezTo>
                  <a:pt x="171" y="306"/>
                  <a:pt x="175" y="310"/>
                  <a:pt x="180" y="310"/>
                </a:cubicBezTo>
                <a:cubicBezTo>
                  <a:pt x="185" y="310"/>
                  <a:pt x="189" y="306"/>
                  <a:pt x="189" y="302"/>
                </a:cubicBezTo>
                <a:cubicBezTo>
                  <a:pt x="189" y="246"/>
                  <a:pt x="189" y="246"/>
                  <a:pt x="189" y="246"/>
                </a:cubicBezTo>
                <a:cubicBezTo>
                  <a:pt x="189" y="242"/>
                  <a:pt x="185" y="239"/>
                  <a:pt x="180" y="239"/>
                </a:cubicBezTo>
                <a:close/>
                <a:moveTo>
                  <a:pt x="300" y="208"/>
                </a:moveTo>
                <a:cubicBezTo>
                  <a:pt x="300" y="314"/>
                  <a:pt x="300" y="314"/>
                  <a:pt x="300" y="314"/>
                </a:cubicBezTo>
                <a:cubicBezTo>
                  <a:pt x="300" y="339"/>
                  <a:pt x="278" y="360"/>
                  <a:pt x="251" y="360"/>
                </a:cubicBezTo>
                <a:cubicBezTo>
                  <a:pt x="49" y="360"/>
                  <a:pt x="49" y="360"/>
                  <a:pt x="49" y="360"/>
                </a:cubicBezTo>
                <a:cubicBezTo>
                  <a:pt x="22" y="360"/>
                  <a:pt x="0" y="339"/>
                  <a:pt x="0" y="314"/>
                </a:cubicBezTo>
                <a:cubicBezTo>
                  <a:pt x="0" y="208"/>
                  <a:pt x="0" y="208"/>
                  <a:pt x="0" y="208"/>
                </a:cubicBezTo>
                <a:cubicBezTo>
                  <a:pt x="0" y="182"/>
                  <a:pt x="22" y="161"/>
                  <a:pt x="49" y="161"/>
                </a:cubicBezTo>
                <a:cubicBezTo>
                  <a:pt x="251" y="161"/>
                  <a:pt x="251" y="161"/>
                  <a:pt x="251" y="161"/>
                </a:cubicBezTo>
                <a:cubicBezTo>
                  <a:pt x="278" y="161"/>
                  <a:pt x="300" y="182"/>
                  <a:pt x="300" y="208"/>
                </a:cubicBezTo>
                <a:close/>
                <a:moveTo>
                  <a:pt x="63" y="325"/>
                </a:moveTo>
                <a:cubicBezTo>
                  <a:pt x="63" y="213"/>
                  <a:pt x="63" y="213"/>
                  <a:pt x="63" y="213"/>
                </a:cubicBezTo>
                <a:cubicBezTo>
                  <a:pt x="88" y="213"/>
                  <a:pt x="88" y="213"/>
                  <a:pt x="88" y="213"/>
                </a:cubicBezTo>
                <a:cubicBezTo>
                  <a:pt x="88" y="197"/>
                  <a:pt x="88" y="197"/>
                  <a:pt x="88" y="197"/>
                </a:cubicBezTo>
                <a:cubicBezTo>
                  <a:pt x="21" y="197"/>
                  <a:pt x="21" y="197"/>
                  <a:pt x="21" y="197"/>
                </a:cubicBezTo>
                <a:cubicBezTo>
                  <a:pt x="21" y="213"/>
                  <a:pt x="21" y="213"/>
                  <a:pt x="21" y="213"/>
                </a:cubicBezTo>
                <a:cubicBezTo>
                  <a:pt x="42" y="213"/>
                  <a:pt x="42" y="213"/>
                  <a:pt x="42" y="213"/>
                </a:cubicBezTo>
                <a:cubicBezTo>
                  <a:pt x="42" y="325"/>
                  <a:pt x="42" y="325"/>
                  <a:pt x="42" y="325"/>
                </a:cubicBezTo>
                <a:lnTo>
                  <a:pt x="63" y="325"/>
                </a:lnTo>
                <a:close/>
                <a:moveTo>
                  <a:pt x="138" y="230"/>
                </a:moveTo>
                <a:cubicBezTo>
                  <a:pt x="117" y="230"/>
                  <a:pt x="117" y="230"/>
                  <a:pt x="117" y="230"/>
                </a:cubicBezTo>
                <a:cubicBezTo>
                  <a:pt x="117" y="290"/>
                  <a:pt x="117" y="290"/>
                  <a:pt x="117" y="290"/>
                </a:cubicBezTo>
                <a:cubicBezTo>
                  <a:pt x="117" y="298"/>
                  <a:pt x="117" y="303"/>
                  <a:pt x="117" y="304"/>
                </a:cubicBezTo>
                <a:cubicBezTo>
                  <a:pt x="115" y="309"/>
                  <a:pt x="107" y="314"/>
                  <a:pt x="104" y="305"/>
                </a:cubicBezTo>
                <a:cubicBezTo>
                  <a:pt x="104" y="303"/>
                  <a:pt x="104" y="298"/>
                  <a:pt x="104" y="290"/>
                </a:cubicBezTo>
                <a:cubicBezTo>
                  <a:pt x="104" y="230"/>
                  <a:pt x="104" y="230"/>
                  <a:pt x="104" y="230"/>
                </a:cubicBezTo>
                <a:cubicBezTo>
                  <a:pt x="83" y="230"/>
                  <a:pt x="83" y="230"/>
                  <a:pt x="83" y="230"/>
                </a:cubicBezTo>
                <a:cubicBezTo>
                  <a:pt x="84" y="289"/>
                  <a:pt x="84" y="289"/>
                  <a:pt x="84" y="289"/>
                </a:cubicBezTo>
                <a:cubicBezTo>
                  <a:pt x="84" y="298"/>
                  <a:pt x="83" y="305"/>
                  <a:pt x="84" y="308"/>
                </a:cubicBezTo>
                <a:cubicBezTo>
                  <a:pt x="84" y="314"/>
                  <a:pt x="84" y="320"/>
                  <a:pt x="89" y="324"/>
                </a:cubicBezTo>
                <a:cubicBezTo>
                  <a:pt x="98" y="330"/>
                  <a:pt x="116" y="323"/>
                  <a:pt x="121" y="313"/>
                </a:cubicBezTo>
                <a:cubicBezTo>
                  <a:pt x="121" y="325"/>
                  <a:pt x="121" y="325"/>
                  <a:pt x="121" y="325"/>
                </a:cubicBezTo>
                <a:cubicBezTo>
                  <a:pt x="138" y="325"/>
                  <a:pt x="138" y="325"/>
                  <a:pt x="138" y="325"/>
                </a:cubicBezTo>
                <a:lnTo>
                  <a:pt x="138" y="230"/>
                </a:lnTo>
                <a:close/>
                <a:moveTo>
                  <a:pt x="204" y="298"/>
                </a:moveTo>
                <a:cubicBezTo>
                  <a:pt x="204" y="249"/>
                  <a:pt x="204" y="249"/>
                  <a:pt x="204" y="249"/>
                </a:cubicBezTo>
                <a:cubicBezTo>
                  <a:pt x="204" y="230"/>
                  <a:pt x="190" y="218"/>
                  <a:pt x="171" y="234"/>
                </a:cubicBezTo>
                <a:cubicBezTo>
                  <a:pt x="171" y="197"/>
                  <a:pt x="171" y="197"/>
                  <a:pt x="171" y="197"/>
                </a:cubicBezTo>
                <a:cubicBezTo>
                  <a:pt x="150" y="197"/>
                  <a:pt x="150" y="197"/>
                  <a:pt x="150" y="197"/>
                </a:cubicBezTo>
                <a:cubicBezTo>
                  <a:pt x="150" y="324"/>
                  <a:pt x="150" y="324"/>
                  <a:pt x="150" y="324"/>
                </a:cubicBezTo>
                <a:cubicBezTo>
                  <a:pt x="167" y="324"/>
                  <a:pt x="167" y="324"/>
                  <a:pt x="167" y="324"/>
                </a:cubicBezTo>
                <a:cubicBezTo>
                  <a:pt x="169" y="316"/>
                  <a:pt x="169" y="316"/>
                  <a:pt x="169" y="316"/>
                </a:cubicBezTo>
                <a:cubicBezTo>
                  <a:pt x="191" y="336"/>
                  <a:pt x="204" y="323"/>
                  <a:pt x="204" y="298"/>
                </a:cubicBezTo>
                <a:close/>
                <a:moveTo>
                  <a:pt x="270" y="292"/>
                </a:moveTo>
                <a:cubicBezTo>
                  <a:pt x="254" y="292"/>
                  <a:pt x="254" y="292"/>
                  <a:pt x="254" y="292"/>
                </a:cubicBezTo>
                <a:cubicBezTo>
                  <a:pt x="254" y="293"/>
                  <a:pt x="254" y="293"/>
                  <a:pt x="254" y="294"/>
                </a:cubicBezTo>
                <a:cubicBezTo>
                  <a:pt x="254" y="303"/>
                  <a:pt x="254" y="303"/>
                  <a:pt x="254" y="303"/>
                </a:cubicBezTo>
                <a:cubicBezTo>
                  <a:pt x="254" y="307"/>
                  <a:pt x="250" y="311"/>
                  <a:pt x="245" y="311"/>
                </a:cubicBezTo>
                <a:cubicBezTo>
                  <a:pt x="242" y="311"/>
                  <a:pt x="242" y="311"/>
                  <a:pt x="242" y="311"/>
                </a:cubicBezTo>
                <a:cubicBezTo>
                  <a:pt x="238" y="311"/>
                  <a:pt x="234" y="307"/>
                  <a:pt x="234" y="303"/>
                </a:cubicBezTo>
                <a:cubicBezTo>
                  <a:pt x="234" y="302"/>
                  <a:pt x="234" y="302"/>
                  <a:pt x="234" y="302"/>
                </a:cubicBezTo>
                <a:cubicBezTo>
                  <a:pt x="234" y="292"/>
                  <a:pt x="234" y="292"/>
                  <a:pt x="234" y="292"/>
                </a:cubicBezTo>
                <a:cubicBezTo>
                  <a:pt x="234" y="280"/>
                  <a:pt x="234" y="280"/>
                  <a:pt x="234" y="280"/>
                </a:cubicBezTo>
                <a:cubicBezTo>
                  <a:pt x="270" y="280"/>
                  <a:pt x="270" y="280"/>
                  <a:pt x="270" y="280"/>
                </a:cubicBezTo>
                <a:cubicBezTo>
                  <a:pt x="270" y="266"/>
                  <a:pt x="270" y="266"/>
                  <a:pt x="270" y="266"/>
                </a:cubicBezTo>
                <a:cubicBezTo>
                  <a:pt x="270" y="256"/>
                  <a:pt x="269" y="247"/>
                  <a:pt x="268" y="241"/>
                </a:cubicBezTo>
                <a:cubicBezTo>
                  <a:pt x="266" y="223"/>
                  <a:pt x="241" y="220"/>
                  <a:pt x="228" y="229"/>
                </a:cubicBezTo>
                <a:cubicBezTo>
                  <a:pt x="224" y="232"/>
                  <a:pt x="221" y="236"/>
                  <a:pt x="220" y="241"/>
                </a:cubicBezTo>
                <a:cubicBezTo>
                  <a:pt x="218" y="246"/>
                  <a:pt x="217" y="253"/>
                  <a:pt x="217" y="262"/>
                </a:cubicBezTo>
                <a:cubicBezTo>
                  <a:pt x="217" y="292"/>
                  <a:pt x="217" y="292"/>
                  <a:pt x="217" y="292"/>
                </a:cubicBezTo>
                <a:cubicBezTo>
                  <a:pt x="217" y="341"/>
                  <a:pt x="277" y="334"/>
                  <a:pt x="270" y="292"/>
                </a:cubicBezTo>
                <a:close/>
                <a:moveTo>
                  <a:pt x="189" y="131"/>
                </a:moveTo>
                <a:cubicBezTo>
                  <a:pt x="190" y="134"/>
                  <a:pt x="192" y="136"/>
                  <a:pt x="194" y="137"/>
                </a:cubicBezTo>
                <a:cubicBezTo>
                  <a:pt x="197" y="139"/>
                  <a:pt x="199" y="140"/>
                  <a:pt x="203" y="140"/>
                </a:cubicBezTo>
                <a:cubicBezTo>
                  <a:pt x="206" y="140"/>
                  <a:pt x="209" y="139"/>
                  <a:pt x="211" y="137"/>
                </a:cubicBezTo>
                <a:cubicBezTo>
                  <a:pt x="213" y="135"/>
                  <a:pt x="215" y="133"/>
                  <a:pt x="217" y="130"/>
                </a:cubicBezTo>
                <a:cubicBezTo>
                  <a:pt x="216" y="138"/>
                  <a:pt x="216" y="138"/>
                  <a:pt x="216" y="138"/>
                </a:cubicBezTo>
                <a:cubicBezTo>
                  <a:pt x="240" y="138"/>
                  <a:pt x="240" y="138"/>
                  <a:pt x="240" y="138"/>
                </a:cubicBezTo>
                <a:cubicBezTo>
                  <a:pt x="240" y="39"/>
                  <a:pt x="240" y="39"/>
                  <a:pt x="240" y="39"/>
                </a:cubicBezTo>
                <a:cubicBezTo>
                  <a:pt x="221" y="39"/>
                  <a:pt x="221" y="39"/>
                  <a:pt x="221" y="39"/>
                </a:cubicBezTo>
                <a:cubicBezTo>
                  <a:pt x="221" y="116"/>
                  <a:pt x="221" y="116"/>
                  <a:pt x="221" y="116"/>
                </a:cubicBezTo>
                <a:cubicBezTo>
                  <a:pt x="221" y="120"/>
                  <a:pt x="218" y="124"/>
                  <a:pt x="214" y="124"/>
                </a:cubicBezTo>
                <a:cubicBezTo>
                  <a:pt x="209" y="124"/>
                  <a:pt x="206" y="120"/>
                  <a:pt x="206" y="116"/>
                </a:cubicBezTo>
                <a:cubicBezTo>
                  <a:pt x="206" y="39"/>
                  <a:pt x="206" y="39"/>
                  <a:pt x="206" y="39"/>
                </a:cubicBezTo>
                <a:cubicBezTo>
                  <a:pt x="187" y="39"/>
                  <a:pt x="187" y="39"/>
                  <a:pt x="187" y="39"/>
                </a:cubicBezTo>
                <a:cubicBezTo>
                  <a:pt x="187" y="106"/>
                  <a:pt x="187" y="106"/>
                  <a:pt x="187" y="106"/>
                </a:cubicBezTo>
                <a:cubicBezTo>
                  <a:pt x="187" y="114"/>
                  <a:pt x="187" y="120"/>
                  <a:pt x="187" y="123"/>
                </a:cubicBezTo>
                <a:cubicBezTo>
                  <a:pt x="188" y="126"/>
                  <a:pt x="188" y="128"/>
                  <a:pt x="189" y="131"/>
                </a:cubicBezTo>
                <a:close/>
                <a:moveTo>
                  <a:pt x="119" y="75"/>
                </a:moveTo>
                <a:cubicBezTo>
                  <a:pt x="119" y="66"/>
                  <a:pt x="120" y="58"/>
                  <a:pt x="121" y="53"/>
                </a:cubicBezTo>
                <a:cubicBezTo>
                  <a:pt x="123" y="48"/>
                  <a:pt x="126" y="43"/>
                  <a:pt x="130" y="40"/>
                </a:cubicBezTo>
                <a:cubicBezTo>
                  <a:pt x="134" y="37"/>
                  <a:pt x="139" y="35"/>
                  <a:pt x="146" y="35"/>
                </a:cubicBezTo>
                <a:cubicBezTo>
                  <a:pt x="151" y="35"/>
                  <a:pt x="156" y="36"/>
                  <a:pt x="159" y="38"/>
                </a:cubicBezTo>
                <a:cubicBezTo>
                  <a:pt x="163" y="40"/>
                  <a:pt x="166" y="43"/>
                  <a:pt x="168" y="46"/>
                </a:cubicBezTo>
                <a:cubicBezTo>
                  <a:pt x="170" y="50"/>
                  <a:pt x="172" y="53"/>
                  <a:pt x="173" y="57"/>
                </a:cubicBezTo>
                <a:cubicBezTo>
                  <a:pt x="173" y="60"/>
                  <a:pt x="174" y="66"/>
                  <a:pt x="174" y="73"/>
                </a:cubicBezTo>
                <a:cubicBezTo>
                  <a:pt x="174" y="98"/>
                  <a:pt x="174" y="98"/>
                  <a:pt x="174" y="98"/>
                </a:cubicBezTo>
                <a:cubicBezTo>
                  <a:pt x="174" y="107"/>
                  <a:pt x="173" y="114"/>
                  <a:pt x="173" y="118"/>
                </a:cubicBezTo>
                <a:cubicBezTo>
                  <a:pt x="172" y="122"/>
                  <a:pt x="170" y="126"/>
                  <a:pt x="168" y="130"/>
                </a:cubicBezTo>
                <a:cubicBezTo>
                  <a:pt x="166" y="134"/>
                  <a:pt x="163" y="137"/>
                  <a:pt x="159" y="138"/>
                </a:cubicBezTo>
                <a:cubicBezTo>
                  <a:pt x="155" y="140"/>
                  <a:pt x="151" y="141"/>
                  <a:pt x="147" y="141"/>
                </a:cubicBezTo>
                <a:cubicBezTo>
                  <a:pt x="141" y="141"/>
                  <a:pt x="137" y="140"/>
                  <a:pt x="133" y="139"/>
                </a:cubicBezTo>
                <a:cubicBezTo>
                  <a:pt x="129" y="137"/>
                  <a:pt x="127" y="135"/>
                  <a:pt x="125" y="132"/>
                </a:cubicBezTo>
                <a:cubicBezTo>
                  <a:pt x="122" y="129"/>
                  <a:pt x="121" y="125"/>
                  <a:pt x="120" y="121"/>
                </a:cubicBezTo>
                <a:cubicBezTo>
                  <a:pt x="119" y="116"/>
                  <a:pt x="119" y="110"/>
                  <a:pt x="119" y="101"/>
                </a:cubicBezTo>
                <a:lnTo>
                  <a:pt x="119" y="75"/>
                </a:lnTo>
                <a:close/>
                <a:moveTo>
                  <a:pt x="137" y="114"/>
                </a:moveTo>
                <a:cubicBezTo>
                  <a:pt x="137" y="120"/>
                  <a:pt x="141" y="125"/>
                  <a:pt x="146" y="125"/>
                </a:cubicBezTo>
                <a:cubicBezTo>
                  <a:pt x="151" y="125"/>
                  <a:pt x="156" y="120"/>
                  <a:pt x="156" y="114"/>
                </a:cubicBezTo>
                <a:cubicBezTo>
                  <a:pt x="156" y="62"/>
                  <a:pt x="156" y="62"/>
                  <a:pt x="156" y="62"/>
                </a:cubicBezTo>
                <a:cubicBezTo>
                  <a:pt x="156" y="56"/>
                  <a:pt x="151" y="52"/>
                  <a:pt x="146" y="52"/>
                </a:cubicBezTo>
                <a:cubicBezTo>
                  <a:pt x="141" y="52"/>
                  <a:pt x="137" y="56"/>
                  <a:pt x="137" y="62"/>
                </a:cubicBezTo>
                <a:lnTo>
                  <a:pt x="137" y="114"/>
                </a:lnTo>
                <a:close/>
                <a:moveTo>
                  <a:pt x="73" y="141"/>
                </a:moveTo>
                <a:cubicBezTo>
                  <a:pt x="95" y="141"/>
                  <a:pt x="95" y="141"/>
                  <a:pt x="95" y="141"/>
                </a:cubicBezTo>
                <a:cubicBezTo>
                  <a:pt x="95" y="65"/>
                  <a:pt x="95" y="65"/>
                  <a:pt x="95" y="65"/>
                </a:cubicBezTo>
                <a:cubicBezTo>
                  <a:pt x="121" y="0"/>
                  <a:pt x="121" y="0"/>
                  <a:pt x="121" y="0"/>
                </a:cubicBezTo>
                <a:cubicBezTo>
                  <a:pt x="97" y="0"/>
                  <a:pt x="97" y="0"/>
                  <a:pt x="97" y="0"/>
                </a:cubicBezTo>
                <a:cubicBezTo>
                  <a:pt x="83" y="48"/>
                  <a:pt x="83" y="48"/>
                  <a:pt x="83" y="48"/>
                </a:cubicBezTo>
                <a:cubicBezTo>
                  <a:pt x="69" y="0"/>
                  <a:pt x="69" y="0"/>
                  <a:pt x="69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73" y="65"/>
                  <a:pt x="73" y="65"/>
                  <a:pt x="73" y="65"/>
                </a:cubicBezTo>
                <a:lnTo>
                  <a:pt x="73" y="141"/>
                </a:lnTo>
                <a:close/>
              </a:path>
            </a:pathLst>
          </a:custGeom>
          <a:solidFill>
            <a:srgbClr val="54D0CA"/>
          </a:solidFill>
          <a:ln>
            <a:noFill/>
          </a:ln>
        </p:spPr>
        <p:txBody>
          <a:bodyPr anchor="t" anchorCtr="0" bIns="45711" compatLnSpc="1" lIns="91422" numCol="1" rIns="91422" tIns="45711" vert="horz" wrap="square">
            <a:prstTxWarp prst="textNoShape">
              <a:avLst/>
            </a:prstTxWarp>
          </a:bodyPr>
          <a:lstStyle/>
          <a:p>
            <a:endParaRPr lang="id-ID" sz="900"/>
          </a:p>
        </p:txBody>
      </p:sp>
      <p:sp>
        <p:nvSpPr>
          <p:cNvPr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 id="122" name="Freeform 70"/>
          <p:cNvSpPr>
            <a:spLocks noEditPoints="1"/>
          </p:cNvSpPr>
          <p:nvPr/>
        </p:nvSpPr>
        <p:spPr bwMode="auto">
          <a:xfrm>
            <a:off x="4326015" y="5332639"/>
            <a:ext cx="475167" cy="286224"/>
          </a:xfrm>
          <a:custGeom>
            <a:avLst/>
            <a:gdLst>
              <a:gd fmla="*/ 290 w 360" name="T0"/>
              <a:gd fmla="*/ 53 h 216" name="T1"/>
              <a:gd fmla="*/ 195 w 360" name="T2"/>
              <a:gd fmla="*/ 134 h 216" name="T3"/>
              <a:gd fmla="*/ 197 w 360" name="T4"/>
              <a:gd fmla="*/ 198 h 216" name="T5"/>
              <a:gd fmla="*/ 247 w 360" name="T6"/>
              <a:gd fmla="*/ 199 h 216" name="T7"/>
              <a:gd fmla="*/ 247 w 360" name="T8"/>
              <a:gd fmla="*/ 215 h 216" name="T9"/>
              <a:gd fmla="*/ 163 w 360" name="T10"/>
              <a:gd fmla="*/ 215 h 216" name="T11"/>
              <a:gd fmla="*/ 90 w 360" name="T12"/>
              <a:gd fmla="*/ 216 h 216" name="T13"/>
              <a:gd fmla="*/ 92 w 360" name="T14"/>
              <a:gd fmla="*/ 201 h 216" name="T15"/>
              <a:gd fmla="*/ 139 w 360" name="T16"/>
              <a:gd fmla="*/ 195 h 216" name="T17"/>
              <a:gd fmla="*/ 140 w 360" name="T18"/>
              <a:gd fmla="*/ 134 h 216" name="T19"/>
              <a:gd fmla="*/ 48 w 360" name="T20"/>
              <a:gd fmla="*/ 22 h 216" name="T21"/>
              <a:gd fmla="*/ 0 w 360" name="T22"/>
              <a:gd fmla="*/ 22 h 216" name="T23"/>
              <a:gd fmla="*/ 0 w 360" name="T24"/>
              <a:gd fmla="*/ 0 h 216" name="T25"/>
              <a:gd fmla="*/ 161 w 360" name="T26"/>
              <a:gd fmla="*/ 0 h 216" name="T27"/>
              <a:gd fmla="*/ 161 w 360" name="T28"/>
              <a:gd fmla="*/ 2 h 216" name="T29"/>
              <a:gd fmla="*/ 161 w 360" name="T30"/>
              <a:gd fmla="*/ 2 h 216" name="T31"/>
              <a:gd fmla="*/ 161 w 360" name="T32"/>
              <a:gd fmla="*/ 5 h 216" name="T33"/>
              <a:gd fmla="*/ 161 w 360" name="T34"/>
              <a:gd fmla="*/ 22 h 216" name="T35"/>
              <a:gd fmla="*/ 112 w 360" name="T36"/>
              <a:gd fmla="*/ 22 h 216" name="T37"/>
              <a:gd fmla="*/ 178 w 360" name="T38"/>
              <a:gd fmla="*/ 110 h 216" name="T39"/>
              <a:gd fmla="*/ 242 w 360" name="T40"/>
              <a:gd fmla="*/ 52 h 216" name="T41"/>
              <a:gd fmla="*/ 204 w 360" name="T42"/>
              <a:gd fmla="*/ 52 h 216" name="T43"/>
              <a:gd fmla="*/ 199 w 360" name="T44"/>
              <a:gd fmla="*/ 29 h 216" name="T45"/>
              <a:gd fmla="*/ 339 w 360" name="T46"/>
              <a:gd fmla="*/ 29 h 216" name="T47"/>
              <a:gd fmla="*/ 338 w 360" name="T48"/>
              <a:gd fmla="*/ 31 h 216" name="T49"/>
              <a:gd fmla="*/ 339 w 360" name="T50"/>
              <a:gd fmla="*/ 31 h 216" name="T51"/>
              <a:gd fmla="*/ 329 w 360" name="T52"/>
              <a:gd fmla="*/ 46 h 216" name="T53"/>
              <a:gd fmla="*/ 328 w 360" name="T54"/>
              <a:gd fmla="*/ 46 h 216" name="T55"/>
              <a:gd fmla="*/ 324 w 360" name="T56"/>
              <a:gd fmla="*/ 52 h 216" name="T57"/>
              <a:gd fmla="*/ 298 w 360" name="T58"/>
              <a:gd fmla="*/ 52 h 216" name="T59"/>
              <a:gd fmla="*/ 290 w 360" name="T60"/>
              <a:gd fmla="*/ 53 h 216" name="T61"/>
              <a:gd fmla="*/ 336 w 360" name="T62"/>
              <a:gd fmla="*/ 193 h 216" name="T63"/>
              <a:gd fmla="*/ 324 w 360" name="T64"/>
              <a:gd fmla="*/ 192 h 216" name="T65"/>
              <a:gd fmla="*/ 310 w 360" name="T66"/>
              <a:gd fmla="*/ 190 h 216" name="T67"/>
              <a:gd fmla="*/ 310 w 360" name="T68"/>
              <a:gd fmla="*/ 214 h 216" name="T69"/>
              <a:gd fmla="*/ 321 w 360" name="T70"/>
              <a:gd fmla="*/ 215 h 216" name="T71"/>
              <a:gd fmla="*/ 333 w 360" name="T72"/>
              <a:gd fmla="*/ 216 h 216" name="T73"/>
              <a:gd fmla="*/ 336 w 360" name="T74"/>
              <a:gd fmla="*/ 193 h 216" name="T75"/>
              <a:gd fmla="*/ 360 w 360" name="T76"/>
              <a:gd fmla="*/ 79 h 216" name="T77"/>
              <a:gd fmla="*/ 313 w 360" name="T78"/>
              <a:gd fmla="*/ 74 h 216" name="T79"/>
              <a:gd fmla="*/ 313 w 360" name="T80"/>
              <a:gd fmla="*/ 175 h 216" name="T81"/>
              <a:gd fmla="*/ 335 w 360" name="T82"/>
              <a:gd fmla="*/ 177 h 216" name="T83"/>
              <a:gd fmla="*/ 360 w 360" name="T84"/>
              <a:gd fmla="*/ 79 h 216" name="T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b="b" l="0" r="r" t="0"/>
            <a:pathLst>
              <a:path h="216" w="360">
                <a:moveTo>
                  <a:pt x="290" y="53"/>
                </a:moveTo>
                <a:cubicBezTo>
                  <a:pt x="281" y="56"/>
                  <a:pt x="201" y="118"/>
                  <a:pt x="195" y="134"/>
                </a:cubicBezTo>
                <a:cubicBezTo>
                  <a:pt x="194" y="139"/>
                  <a:pt x="195" y="190"/>
                  <a:pt x="197" y="198"/>
                </a:cubicBezTo>
                <a:cubicBezTo>
                  <a:pt x="202" y="199"/>
                  <a:pt x="240" y="198"/>
                  <a:pt x="247" y="199"/>
                </a:cubicBezTo>
                <a:cubicBezTo>
                  <a:pt x="247" y="215"/>
                  <a:pt x="247" y="215"/>
                  <a:pt x="247" y="215"/>
                </a:cubicBezTo>
                <a:cubicBezTo>
                  <a:pt x="240" y="215"/>
                  <a:pt x="191" y="215"/>
                  <a:pt x="163" y="215"/>
                </a:cubicBezTo>
                <a:cubicBezTo>
                  <a:pt x="149" y="215"/>
                  <a:pt x="104" y="216"/>
                  <a:pt x="90" y="216"/>
                </a:cubicBezTo>
                <a:cubicBezTo>
                  <a:pt x="92" y="201"/>
                  <a:pt x="92" y="201"/>
                  <a:pt x="92" y="201"/>
                </a:cubicBezTo>
                <a:cubicBezTo>
                  <a:pt x="100" y="200"/>
                  <a:pt x="132" y="202"/>
                  <a:pt x="139" y="195"/>
                </a:cubicBezTo>
                <a:cubicBezTo>
                  <a:pt x="142" y="191"/>
                  <a:pt x="141" y="142"/>
                  <a:pt x="140" y="134"/>
                </a:cubicBezTo>
                <a:cubicBezTo>
                  <a:pt x="137" y="125"/>
                  <a:pt x="66" y="37"/>
                  <a:pt x="48" y="22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0"/>
                  <a:pt x="0" y="0"/>
                  <a:pt x="0" y="0"/>
                </a:cubicBezTo>
                <a:cubicBezTo>
                  <a:pt x="161" y="0"/>
                  <a:pt x="161" y="0"/>
                  <a:pt x="161" y="0"/>
                </a:cubicBezTo>
                <a:cubicBezTo>
                  <a:pt x="161" y="2"/>
                  <a:pt x="161" y="2"/>
                  <a:pt x="161" y="2"/>
                </a:cubicBezTo>
                <a:cubicBezTo>
                  <a:pt x="161" y="2"/>
                  <a:pt x="161" y="2"/>
                  <a:pt x="161" y="2"/>
                </a:cubicBezTo>
                <a:cubicBezTo>
                  <a:pt x="161" y="5"/>
                  <a:pt x="161" y="5"/>
                  <a:pt x="161" y="5"/>
                </a:cubicBezTo>
                <a:cubicBezTo>
                  <a:pt x="161" y="22"/>
                  <a:pt x="161" y="22"/>
                  <a:pt x="161" y="22"/>
                </a:cubicBezTo>
                <a:cubicBezTo>
                  <a:pt x="112" y="22"/>
                  <a:pt x="112" y="22"/>
                  <a:pt x="112" y="22"/>
                </a:cubicBezTo>
                <a:cubicBezTo>
                  <a:pt x="134" y="54"/>
                  <a:pt x="165" y="92"/>
                  <a:pt x="178" y="110"/>
                </a:cubicBezTo>
                <a:cubicBezTo>
                  <a:pt x="242" y="52"/>
                  <a:pt x="242" y="52"/>
                  <a:pt x="242" y="52"/>
                </a:cubicBezTo>
                <a:cubicBezTo>
                  <a:pt x="204" y="52"/>
                  <a:pt x="204" y="52"/>
                  <a:pt x="204" y="52"/>
                </a:cubicBezTo>
                <a:cubicBezTo>
                  <a:pt x="199" y="29"/>
                  <a:pt x="199" y="29"/>
                  <a:pt x="199" y="29"/>
                </a:cubicBezTo>
                <a:cubicBezTo>
                  <a:pt x="339" y="29"/>
                  <a:pt x="339" y="29"/>
                  <a:pt x="339" y="29"/>
                </a:cubicBezTo>
                <a:cubicBezTo>
                  <a:pt x="338" y="31"/>
                  <a:pt x="338" y="31"/>
                  <a:pt x="338" y="31"/>
                </a:cubicBezTo>
                <a:cubicBezTo>
                  <a:pt x="338" y="31"/>
                  <a:pt x="339" y="31"/>
                  <a:pt x="339" y="31"/>
                </a:cubicBezTo>
                <a:cubicBezTo>
                  <a:pt x="329" y="46"/>
                  <a:pt x="329" y="46"/>
                  <a:pt x="329" y="46"/>
                </a:cubicBezTo>
                <a:cubicBezTo>
                  <a:pt x="329" y="46"/>
                  <a:pt x="328" y="46"/>
                  <a:pt x="328" y="46"/>
                </a:cubicBezTo>
                <a:cubicBezTo>
                  <a:pt x="324" y="52"/>
                  <a:pt x="324" y="52"/>
                  <a:pt x="324" y="52"/>
                </a:cubicBezTo>
                <a:cubicBezTo>
                  <a:pt x="298" y="52"/>
                  <a:pt x="298" y="52"/>
                  <a:pt x="298" y="52"/>
                </a:cubicBezTo>
                <a:cubicBezTo>
                  <a:pt x="295" y="52"/>
                  <a:pt x="292" y="53"/>
                  <a:pt x="290" y="53"/>
                </a:cubicBezTo>
                <a:close/>
                <a:moveTo>
                  <a:pt x="336" y="193"/>
                </a:moveTo>
                <a:cubicBezTo>
                  <a:pt x="324" y="192"/>
                  <a:pt x="324" y="192"/>
                  <a:pt x="324" y="192"/>
                </a:cubicBezTo>
                <a:cubicBezTo>
                  <a:pt x="310" y="190"/>
                  <a:pt x="310" y="190"/>
                  <a:pt x="310" y="190"/>
                </a:cubicBezTo>
                <a:cubicBezTo>
                  <a:pt x="310" y="214"/>
                  <a:pt x="310" y="214"/>
                  <a:pt x="310" y="214"/>
                </a:cubicBezTo>
                <a:cubicBezTo>
                  <a:pt x="321" y="215"/>
                  <a:pt x="321" y="215"/>
                  <a:pt x="321" y="215"/>
                </a:cubicBezTo>
                <a:cubicBezTo>
                  <a:pt x="333" y="216"/>
                  <a:pt x="333" y="216"/>
                  <a:pt x="333" y="216"/>
                </a:cubicBezTo>
                <a:lnTo>
                  <a:pt x="336" y="193"/>
                </a:lnTo>
                <a:close/>
                <a:moveTo>
                  <a:pt x="360" y="79"/>
                </a:moveTo>
                <a:cubicBezTo>
                  <a:pt x="356" y="79"/>
                  <a:pt x="318" y="75"/>
                  <a:pt x="313" y="74"/>
                </a:cubicBezTo>
                <a:cubicBezTo>
                  <a:pt x="313" y="175"/>
                  <a:pt x="313" y="175"/>
                  <a:pt x="313" y="175"/>
                </a:cubicBezTo>
                <a:cubicBezTo>
                  <a:pt x="335" y="177"/>
                  <a:pt x="335" y="177"/>
                  <a:pt x="335" y="177"/>
                </a:cubicBezTo>
                <a:lnTo>
                  <a:pt x="360" y="79"/>
                </a:lnTo>
                <a:close/>
              </a:path>
            </a:pathLst>
          </a:custGeom>
          <a:solidFill>
            <a:srgbClr val="54D0CA"/>
          </a:solidFill>
          <a:ln>
            <a:noFill/>
          </a:ln>
        </p:spPr>
        <p:txBody>
          <a:bodyPr anchor="t" anchorCtr="0" bIns="45711" compatLnSpc="1" lIns="91422" numCol="1" rIns="91422" tIns="45711" vert="horz" wrap="square">
            <a:prstTxWarp prst="textNoShape">
              <a:avLst/>
            </a:prstTxWarp>
          </a:bodyPr>
          <a:lstStyle/>
          <a:p>
            <a:endParaRPr lang="id-ID" sz="900"/>
          </a:p>
        </p:txBody>
      </p:sp>
      <p:sp>
        <p:nvSpPr>
          <p:cNvPr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 id="123" name="Freeform 82"/>
          <p:cNvSpPr>
            <a:spLocks/>
          </p:cNvSpPr>
          <p:nvPr/>
        </p:nvSpPr>
        <p:spPr bwMode="auto">
          <a:xfrm>
            <a:off x="2451519" y="5190435"/>
            <a:ext cx="652792" cy="544740"/>
          </a:xfrm>
          <a:custGeom>
            <a:avLst/>
            <a:gdLst>
              <a:gd fmla="*/ 320 w 360" name="T0"/>
              <a:gd fmla="*/ 110 h 300" name="T1"/>
              <a:gd fmla="*/ 359 w 360" name="T2"/>
              <a:gd fmla="*/ 87 h 300" name="T3"/>
              <a:gd fmla="*/ 316 w 360" name="T4"/>
              <a:gd fmla="*/ 92 h 300" name="T5"/>
              <a:gd fmla="*/ 314 w 360" name="T6"/>
              <a:gd fmla="*/ 83 h 300" name="T7"/>
              <a:gd fmla="*/ 238 w 360" name="T8"/>
              <a:gd fmla="*/ 24 h 300" name="T9"/>
              <a:gd fmla="*/ 247 w 360" name="T10"/>
              <a:gd fmla="*/ 21 h 300" name="T11"/>
              <a:gd fmla="*/ 269 w 360" name="T12"/>
              <a:gd fmla="*/ 8 h 300" name="T13"/>
              <a:gd fmla="*/ 234 w 360" name="T14"/>
              <a:gd fmla="*/ 15 h 300" name="T15"/>
              <a:gd fmla="*/ 253 w 360" name="T16"/>
              <a:gd fmla="*/ 0 h 300" name="T17"/>
              <a:gd fmla="*/ 225 w 360" name="T18"/>
              <a:gd fmla="*/ 13 h 300" name="T19"/>
              <a:gd fmla="*/ 230 w 360" name="T20"/>
              <a:gd fmla="*/ 3 h 300" name="T21"/>
              <a:gd fmla="*/ 174 w 360" name="T22"/>
              <a:gd fmla="*/ 90 h 300" name="T23"/>
              <a:gd fmla="*/ 147 w 360" name="T24"/>
              <a:gd fmla="*/ 68 h 300" name="T25"/>
              <a:gd fmla="*/ 54 w 360" name="T26"/>
              <a:gd fmla="*/ 27 h 300" name="T27"/>
              <a:gd fmla="*/ 85 w 360" name="T28"/>
              <a:gd fmla="*/ 72 h 300" name="T29"/>
              <a:gd fmla="*/ 63 w 360" name="T30"/>
              <a:gd fmla="*/ 75 h 300" name="T31"/>
              <a:gd fmla="*/ 103 w 360" name="T32"/>
              <a:gd fmla="*/ 111 h 300" name="T33"/>
              <a:gd fmla="*/ 78 w 360" name="T34"/>
              <a:gd fmla="*/ 121 h 300" name="T35"/>
              <a:gd fmla="*/ 123 w 360" name="T36"/>
              <a:gd fmla="*/ 142 h 300" name="T37"/>
              <a:gd fmla="*/ 134 w 360" name="T38"/>
              <a:gd fmla="*/ 173 h 300" name="T39"/>
              <a:gd fmla="*/ 0 w 360" name="T40"/>
              <a:gd fmla="*/ 177 h 300" name="T41"/>
              <a:gd fmla="*/ 317 w 360" name="T42"/>
              <a:gd fmla="*/ 131 h 300" name="T43"/>
              <a:gd fmla="*/ 360 w 360" name="T44"/>
              <a:gd fmla="*/ 114 h 300" name="T45"/>
              <a:gd fmla="*/ 320 w 360" name="T46"/>
              <a:gd fmla="*/ 110 h 300" name="T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b="b" l="0" r="r" t="0"/>
            <a:pathLst>
              <a:path h="300" w="360">
                <a:moveTo>
                  <a:pt x="320" y="110"/>
                </a:moveTo>
                <a:cubicBezTo>
                  <a:pt x="340" y="109"/>
                  <a:pt x="354" y="99"/>
                  <a:pt x="359" y="87"/>
                </a:cubicBezTo>
                <a:cubicBezTo>
                  <a:pt x="352" y="91"/>
                  <a:pt x="329" y="96"/>
                  <a:pt x="316" y="92"/>
                </a:cubicBezTo>
                <a:cubicBezTo>
                  <a:pt x="316" y="89"/>
                  <a:pt x="315" y="86"/>
                  <a:pt x="314" y="83"/>
                </a:cubicBezTo>
                <a:cubicBezTo>
                  <a:pt x="305" y="48"/>
                  <a:pt x="272" y="20"/>
                  <a:pt x="238" y="24"/>
                </a:cubicBezTo>
                <a:cubicBezTo>
                  <a:pt x="241" y="23"/>
                  <a:pt x="244" y="21"/>
                  <a:pt x="247" y="21"/>
                </a:cubicBezTo>
                <a:cubicBezTo>
                  <a:pt x="250" y="19"/>
                  <a:pt x="272" y="16"/>
                  <a:pt x="269" y="8"/>
                </a:cubicBezTo>
                <a:cubicBezTo>
                  <a:pt x="266" y="1"/>
                  <a:pt x="239" y="13"/>
                  <a:pt x="234" y="15"/>
                </a:cubicBezTo>
                <a:cubicBezTo>
                  <a:pt x="241" y="12"/>
                  <a:pt x="252" y="8"/>
                  <a:pt x="253" y="0"/>
                </a:cubicBezTo>
                <a:cubicBezTo>
                  <a:pt x="243" y="1"/>
                  <a:pt x="233" y="6"/>
                  <a:pt x="225" y="13"/>
                </a:cubicBezTo>
                <a:cubicBezTo>
                  <a:pt x="228" y="10"/>
                  <a:pt x="230" y="7"/>
                  <a:pt x="230" y="3"/>
                </a:cubicBezTo>
                <a:cubicBezTo>
                  <a:pt x="203" y="20"/>
                  <a:pt x="187" y="55"/>
                  <a:pt x="174" y="90"/>
                </a:cubicBezTo>
                <a:cubicBezTo>
                  <a:pt x="164" y="80"/>
                  <a:pt x="155" y="72"/>
                  <a:pt x="147" y="68"/>
                </a:cubicBezTo>
                <a:cubicBezTo>
                  <a:pt x="124" y="56"/>
                  <a:pt x="97" y="43"/>
                  <a:pt x="54" y="27"/>
                </a:cubicBezTo>
                <a:cubicBezTo>
                  <a:pt x="53" y="41"/>
                  <a:pt x="61" y="60"/>
                  <a:pt x="85" y="72"/>
                </a:cubicBezTo>
                <a:cubicBezTo>
                  <a:pt x="80" y="72"/>
                  <a:pt x="70" y="73"/>
                  <a:pt x="63" y="75"/>
                </a:cubicBezTo>
                <a:cubicBezTo>
                  <a:pt x="66" y="91"/>
                  <a:pt x="76" y="104"/>
                  <a:pt x="103" y="111"/>
                </a:cubicBezTo>
                <a:cubicBezTo>
                  <a:pt x="91" y="112"/>
                  <a:pt x="84" y="114"/>
                  <a:pt x="78" y="121"/>
                </a:cubicBezTo>
                <a:cubicBezTo>
                  <a:pt x="84" y="132"/>
                  <a:pt x="98" y="145"/>
                  <a:pt x="123" y="142"/>
                </a:cubicBezTo>
                <a:cubicBezTo>
                  <a:pt x="95" y="154"/>
                  <a:pt x="111" y="176"/>
                  <a:pt x="134" y="173"/>
                </a:cubicBezTo>
                <a:cubicBezTo>
                  <a:pt x="96" y="213"/>
                  <a:pt x="35" y="210"/>
                  <a:pt x="0" y="177"/>
                </a:cubicBezTo>
                <a:cubicBezTo>
                  <a:pt x="91" y="300"/>
                  <a:pt x="288" y="250"/>
                  <a:pt x="317" y="131"/>
                </a:cubicBezTo>
                <a:cubicBezTo>
                  <a:pt x="339" y="131"/>
                  <a:pt x="352" y="123"/>
                  <a:pt x="360" y="114"/>
                </a:cubicBezTo>
                <a:cubicBezTo>
                  <a:pt x="348" y="117"/>
                  <a:pt x="329" y="114"/>
                  <a:pt x="320" y="110"/>
                </a:cubicBezTo>
                <a:close/>
              </a:path>
            </a:pathLst>
          </a:custGeom>
          <a:solidFill>
            <a:srgbClr val="54D0CA"/>
          </a:solidFill>
          <a:ln>
            <a:noFill/>
          </a:ln>
        </p:spPr>
        <p:txBody>
          <a:bodyPr anchor="t" anchorCtr="0" bIns="45711" compatLnSpc="1" lIns="91422" numCol="1" rIns="91422" tIns="45711" vert="horz" wrap="square">
            <a:prstTxWarp prst="textNoShape">
              <a:avLst/>
            </a:prstTxWarp>
          </a:bodyPr>
          <a:lstStyle/>
          <a:p>
            <a:endParaRPr lang="id-ID" sz="900"/>
          </a:p>
        </p:txBody>
      </p:sp>
      <p:sp>
        <p:nvSpPr>
          <p:cNvPr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 id="124" name="Freeform 46"/>
          <p:cNvSpPr>
            <a:spLocks/>
          </p:cNvSpPr>
          <p:nvPr/>
        </p:nvSpPr>
        <p:spPr bwMode="auto">
          <a:xfrm>
            <a:off x="1598526" y="5201516"/>
            <a:ext cx="475166" cy="475292"/>
          </a:xfrm>
          <a:custGeom>
            <a:avLst/>
            <a:gdLst>
              <a:gd fmla="*/ 360 w 360" name="T0"/>
              <a:gd fmla="*/ 60 h 360" name="T1"/>
              <a:gd fmla="*/ 300 w 360" name="T2"/>
              <a:gd fmla="*/ 0 h 360" name="T3"/>
              <a:gd fmla="*/ 60 w 360" name="T4"/>
              <a:gd fmla="*/ 0 h 360" name="T5"/>
              <a:gd fmla="*/ 0 w 360" name="T6"/>
              <a:gd fmla="*/ 60 h 360" name="T7"/>
              <a:gd fmla="*/ 0 w 360" name="T8"/>
              <a:gd fmla="*/ 300 h 360" name="T9"/>
              <a:gd fmla="*/ 60 w 360" name="T10"/>
              <a:gd fmla="*/ 360 h 360" name="T11"/>
              <a:gd fmla="*/ 180 w 360" name="T12"/>
              <a:gd fmla="*/ 360 h 360" name="T13"/>
              <a:gd fmla="*/ 180 w 360" name="T14"/>
              <a:gd fmla="*/ 224 h 360" name="T15"/>
              <a:gd fmla="*/ 136 w 360" name="T16"/>
              <a:gd fmla="*/ 224 h 360" name="T17"/>
              <a:gd fmla="*/ 136 w 360" name="T18"/>
              <a:gd fmla="*/ 164 h 360" name="T19"/>
              <a:gd fmla="*/ 180 w 360" name="T20"/>
              <a:gd fmla="*/ 164 h 360" name="T21"/>
              <a:gd fmla="*/ 180 w 360" name="T22"/>
              <a:gd fmla="*/ 141 h 360" name="T23"/>
              <a:gd fmla="*/ 248 w 360" name="T24"/>
              <a:gd fmla="*/ 64 h 360" name="T25"/>
              <a:gd fmla="*/ 296 w 360" name="T26"/>
              <a:gd fmla="*/ 64 h 360" name="T27"/>
              <a:gd fmla="*/ 296 w 360" name="T28"/>
              <a:gd fmla="*/ 124 h 360" name="T29"/>
              <a:gd fmla="*/ 248 w 360" name="T30"/>
              <a:gd fmla="*/ 124 h 360" name="T31"/>
              <a:gd fmla="*/ 236 w 360" name="T32"/>
              <a:gd fmla="*/ 140 h 360" name="T33"/>
              <a:gd fmla="*/ 236 w 360" name="T34"/>
              <a:gd fmla="*/ 164 h 360" name="T35"/>
              <a:gd fmla="*/ 296 w 360" name="T36"/>
              <a:gd fmla="*/ 164 h 360" name="T37"/>
              <a:gd fmla="*/ 296 w 360" name="T38"/>
              <a:gd fmla="*/ 224 h 360" name="T39"/>
              <a:gd fmla="*/ 236 w 360" name="T40"/>
              <a:gd fmla="*/ 224 h 360" name="T41"/>
              <a:gd fmla="*/ 236 w 360" name="T42"/>
              <a:gd fmla="*/ 360 h 360" name="T43"/>
              <a:gd fmla="*/ 300 w 360" name="T44"/>
              <a:gd fmla="*/ 360 h 360" name="T45"/>
              <a:gd fmla="*/ 360 w 360" name="T46"/>
              <a:gd fmla="*/ 300 h 360" name="T47"/>
              <a:gd fmla="*/ 360 w 360" name="T48"/>
              <a:gd fmla="*/ 60 h 360" name="T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b="b" l="0" r="r" t="0"/>
            <a:pathLst>
              <a:path h="360" w="360">
                <a:moveTo>
                  <a:pt x="360" y="60"/>
                </a:moveTo>
                <a:cubicBezTo>
                  <a:pt x="360" y="29"/>
                  <a:pt x="332" y="0"/>
                  <a:pt x="300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28" y="0"/>
                  <a:pt x="0" y="29"/>
                  <a:pt x="0" y="60"/>
                </a:cubicBezTo>
                <a:cubicBezTo>
                  <a:pt x="0" y="300"/>
                  <a:pt x="0" y="300"/>
                  <a:pt x="0" y="300"/>
                </a:cubicBezTo>
                <a:cubicBezTo>
                  <a:pt x="0" y="332"/>
                  <a:pt x="28" y="360"/>
                  <a:pt x="60" y="360"/>
                </a:cubicBezTo>
                <a:cubicBezTo>
                  <a:pt x="180" y="360"/>
                  <a:pt x="180" y="360"/>
                  <a:pt x="180" y="360"/>
                </a:cubicBezTo>
                <a:cubicBezTo>
                  <a:pt x="180" y="224"/>
                  <a:pt x="180" y="224"/>
                  <a:pt x="180" y="224"/>
                </a:cubicBezTo>
                <a:cubicBezTo>
                  <a:pt x="136" y="224"/>
                  <a:pt x="136" y="224"/>
                  <a:pt x="136" y="224"/>
                </a:cubicBezTo>
                <a:cubicBezTo>
                  <a:pt x="136" y="164"/>
                  <a:pt x="136" y="164"/>
                  <a:pt x="136" y="164"/>
                </a:cubicBezTo>
                <a:cubicBezTo>
                  <a:pt x="180" y="164"/>
                  <a:pt x="180" y="164"/>
                  <a:pt x="180" y="164"/>
                </a:cubicBezTo>
                <a:cubicBezTo>
                  <a:pt x="180" y="141"/>
                  <a:pt x="180" y="141"/>
                  <a:pt x="180" y="141"/>
                </a:cubicBezTo>
                <a:cubicBezTo>
                  <a:pt x="180" y="100"/>
                  <a:pt x="210" y="64"/>
                  <a:pt x="248" y="64"/>
                </a:cubicBezTo>
                <a:cubicBezTo>
                  <a:pt x="296" y="64"/>
                  <a:pt x="296" y="64"/>
                  <a:pt x="296" y="64"/>
                </a:cubicBezTo>
                <a:cubicBezTo>
                  <a:pt x="296" y="124"/>
                  <a:pt x="296" y="124"/>
                  <a:pt x="296" y="124"/>
                </a:cubicBezTo>
                <a:cubicBezTo>
                  <a:pt x="248" y="124"/>
                  <a:pt x="248" y="124"/>
                  <a:pt x="248" y="124"/>
                </a:cubicBezTo>
                <a:cubicBezTo>
                  <a:pt x="242" y="124"/>
                  <a:pt x="236" y="131"/>
                  <a:pt x="236" y="140"/>
                </a:cubicBezTo>
                <a:cubicBezTo>
                  <a:pt x="236" y="164"/>
                  <a:pt x="236" y="164"/>
                  <a:pt x="236" y="164"/>
                </a:cubicBezTo>
                <a:cubicBezTo>
                  <a:pt x="296" y="164"/>
                  <a:pt x="296" y="164"/>
                  <a:pt x="296" y="164"/>
                </a:cubicBezTo>
                <a:cubicBezTo>
                  <a:pt x="296" y="224"/>
                  <a:pt x="296" y="224"/>
                  <a:pt x="296" y="224"/>
                </a:cubicBezTo>
                <a:cubicBezTo>
                  <a:pt x="236" y="224"/>
                  <a:pt x="236" y="224"/>
                  <a:pt x="236" y="224"/>
                </a:cubicBezTo>
                <a:cubicBezTo>
                  <a:pt x="236" y="360"/>
                  <a:pt x="236" y="360"/>
                  <a:pt x="236" y="360"/>
                </a:cubicBezTo>
                <a:cubicBezTo>
                  <a:pt x="300" y="360"/>
                  <a:pt x="300" y="360"/>
                  <a:pt x="300" y="360"/>
                </a:cubicBezTo>
                <a:cubicBezTo>
                  <a:pt x="332" y="360"/>
                  <a:pt x="360" y="332"/>
                  <a:pt x="360" y="300"/>
                </a:cubicBezTo>
                <a:lnTo>
                  <a:pt x="360" y="60"/>
                </a:lnTo>
                <a:close/>
              </a:path>
            </a:pathLst>
          </a:custGeom>
          <a:solidFill>
            <a:srgbClr val="54D0CA"/>
          </a:solidFill>
          <a:ln>
            <a:noFill/>
          </a:ln>
        </p:spPr>
        <p:txBody>
          <a:bodyPr anchor="t" anchorCtr="0" bIns="45711" compatLnSpc="1" lIns="91422" numCol="1" rIns="91422" tIns="45711" vert="horz" wrap="square">
            <a:prstTxWarp prst="textNoShape">
              <a:avLst/>
            </a:prstTxWarp>
          </a:bodyPr>
          <a:lstStyle/>
          <a:p>
            <a:endParaRPr lang="id-ID" sz="900"/>
          </a:p>
        </p:txBody>
      </p:sp>
      <p:sp>
        <p:nvSpPr>
          <p:cNvPr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 id="125" name="Freeform 66"/>
          <p:cNvSpPr>
            <a:spLocks noEditPoints="1"/>
          </p:cNvSpPr>
          <p:nvPr/>
        </p:nvSpPr>
        <p:spPr bwMode="auto">
          <a:xfrm>
            <a:off x="5187579" y="5201516"/>
            <a:ext cx="472543" cy="475291"/>
          </a:xfrm>
          <a:custGeom>
            <a:avLst/>
            <a:gdLst>
              <a:gd fmla="*/ 333 w 360" name="T0"/>
              <a:gd fmla="*/ 0 h 360" name="T1"/>
              <a:gd fmla="*/ 26 w 360" name="T2"/>
              <a:gd fmla="*/ 0 h 360" name="T3"/>
              <a:gd fmla="*/ 0 w 360" name="T4"/>
              <a:gd fmla="*/ 25 h 360" name="T5"/>
              <a:gd fmla="*/ 0 w 360" name="T6"/>
              <a:gd fmla="*/ 334 h 360" name="T7"/>
              <a:gd fmla="*/ 26 w 360" name="T8"/>
              <a:gd fmla="*/ 360 h 360" name="T9"/>
              <a:gd fmla="*/ 333 w 360" name="T10"/>
              <a:gd fmla="*/ 360 h 360" name="T11"/>
              <a:gd fmla="*/ 360 w 360" name="T12"/>
              <a:gd fmla="*/ 334 h 360" name="T13"/>
              <a:gd fmla="*/ 360 w 360" name="T14"/>
              <a:gd fmla="*/ 25 h 360" name="T15"/>
              <a:gd fmla="*/ 333 w 360" name="T16"/>
              <a:gd fmla="*/ 0 h 360" name="T17"/>
              <a:gd fmla="*/ 109 w 360" name="T18"/>
              <a:gd fmla="*/ 301 h 360" name="T19"/>
              <a:gd fmla="*/ 54 w 360" name="T20"/>
              <a:gd fmla="*/ 301 h 360" name="T21"/>
              <a:gd fmla="*/ 54 w 360" name="T22"/>
              <a:gd fmla="*/ 138 h 360" name="T23"/>
              <a:gd fmla="*/ 109 w 360" name="T24"/>
              <a:gd fmla="*/ 138 h 360" name="T25"/>
              <a:gd fmla="*/ 109 w 360" name="T26"/>
              <a:gd fmla="*/ 301 h 360" name="T27"/>
              <a:gd fmla="*/ 82 w 360" name="T28"/>
              <a:gd fmla="*/ 116 h 360" name="T29"/>
              <a:gd fmla="*/ 81 w 360" name="T30"/>
              <a:gd fmla="*/ 116 h 360" name="T31"/>
              <a:gd fmla="*/ 51 w 360" name="T32"/>
              <a:gd fmla="*/ 88 h 360" name="T33"/>
              <a:gd fmla="*/ 82 w 360" name="T34"/>
              <a:gd fmla="*/ 60 h 360" name="T35"/>
              <a:gd fmla="*/ 112 w 360" name="T36"/>
              <a:gd fmla="*/ 88 h 360" name="T37"/>
              <a:gd fmla="*/ 82 w 360" name="T38"/>
              <a:gd fmla="*/ 116 h 360" name="T39"/>
              <a:gd fmla="*/ 305 w 360" name="T40"/>
              <a:gd fmla="*/ 301 h 360" name="T41"/>
              <a:gd fmla="*/ 251 w 360" name="T42"/>
              <a:gd fmla="*/ 301 h 360" name="T43"/>
              <a:gd fmla="*/ 251 w 360" name="T44"/>
              <a:gd fmla="*/ 214 h 360" name="T45"/>
              <a:gd fmla="*/ 223 w 360" name="T46"/>
              <a:gd fmla="*/ 177 h 360" name="T47"/>
              <a:gd fmla="*/ 195 w 360" name="T48"/>
              <a:gd fmla="*/ 197 h 360" name="T49"/>
              <a:gd fmla="*/ 193 w 360" name="T50"/>
              <a:gd fmla="*/ 210 h 360" name="T51"/>
              <a:gd fmla="*/ 193 w 360" name="T52"/>
              <a:gd fmla="*/ 301 h 360" name="T53"/>
              <a:gd fmla="*/ 139 w 360" name="T54"/>
              <a:gd fmla="*/ 301 h 360" name="T55"/>
              <a:gd fmla="*/ 139 w 360" name="T56"/>
              <a:gd fmla="*/ 138 h 360" name="T57"/>
              <a:gd fmla="*/ 193 w 360" name="T58"/>
              <a:gd fmla="*/ 138 h 360" name="T59"/>
              <a:gd fmla="*/ 193 w 360" name="T60"/>
              <a:gd fmla="*/ 161 h 360" name="T61"/>
              <a:gd fmla="*/ 242 w 360" name="T62"/>
              <a:gd fmla="*/ 135 h 360" name="T63"/>
              <a:gd fmla="*/ 305 w 360" name="T64"/>
              <a:gd fmla="*/ 208 h 360" name="T65"/>
              <a:gd fmla="*/ 305 w 360" name="T66"/>
              <a:gd fmla="*/ 301 h 360" name="T67"/>
              <a:gd fmla="*/ 193 w 360" name="T68"/>
              <a:gd fmla="*/ 162 h 360" name="T69"/>
              <a:gd fmla="*/ 193 w 360" name="T70"/>
              <a:gd fmla="*/ 161 h 360" name="T71"/>
              <a:gd fmla="*/ 193 w 360" name="T72"/>
              <a:gd fmla="*/ 162 h 360" name="T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b="b" l="0" r="r" t="0"/>
            <a:pathLst>
              <a:path h="360" w="360">
                <a:moveTo>
                  <a:pt x="333" y="0"/>
                </a:moveTo>
                <a:cubicBezTo>
                  <a:pt x="26" y="0"/>
                  <a:pt x="26" y="0"/>
                  <a:pt x="26" y="0"/>
                </a:cubicBezTo>
                <a:cubicBezTo>
                  <a:pt x="12" y="0"/>
                  <a:pt x="0" y="11"/>
                  <a:pt x="0" y="25"/>
                </a:cubicBezTo>
                <a:cubicBezTo>
                  <a:pt x="0" y="334"/>
                  <a:pt x="0" y="334"/>
                  <a:pt x="0" y="334"/>
                </a:cubicBezTo>
                <a:cubicBezTo>
                  <a:pt x="0" y="348"/>
                  <a:pt x="12" y="360"/>
                  <a:pt x="26" y="360"/>
                </a:cubicBezTo>
                <a:cubicBezTo>
                  <a:pt x="333" y="360"/>
                  <a:pt x="333" y="360"/>
                  <a:pt x="333" y="360"/>
                </a:cubicBezTo>
                <a:cubicBezTo>
                  <a:pt x="348" y="360"/>
                  <a:pt x="360" y="348"/>
                  <a:pt x="360" y="334"/>
                </a:cubicBezTo>
                <a:cubicBezTo>
                  <a:pt x="360" y="25"/>
                  <a:pt x="360" y="25"/>
                  <a:pt x="360" y="25"/>
                </a:cubicBezTo>
                <a:cubicBezTo>
                  <a:pt x="360" y="11"/>
                  <a:pt x="348" y="0"/>
                  <a:pt x="333" y="0"/>
                </a:cubicBezTo>
                <a:close/>
                <a:moveTo>
                  <a:pt x="109" y="301"/>
                </a:moveTo>
                <a:cubicBezTo>
                  <a:pt x="54" y="301"/>
                  <a:pt x="54" y="301"/>
                  <a:pt x="54" y="301"/>
                </a:cubicBezTo>
                <a:cubicBezTo>
                  <a:pt x="54" y="138"/>
                  <a:pt x="54" y="138"/>
                  <a:pt x="54" y="138"/>
                </a:cubicBezTo>
                <a:cubicBezTo>
                  <a:pt x="109" y="138"/>
                  <a:pt x="109" y="138"/>
                  <a:pt x="109" y="138"/>
                </a:cubicBezTo>
                <a:lnTo>
                  <a:pt x="109" y="301"/>
                </a:lnTo>
                <a:close/>
                <a:moveTo>
                  <a:pt x="82" y="116"/>
                </a:moveTo>
                <a:cubicBezTo>
                  <a:pt x="81" y="116"/>
                  <a:pt x="81" y="116"/>
                  <a:pt x="81" y="116"/>
                </a:cubicBezTo>
                <a:cubicBezTo>
                  <a:pt x="63" y="116"/>
                  <a:pt x="51" y="104"/>
                  <a:pt x="51" y="88"/>
                </a:cubicBezTo>
                <a:cubicBezTo>
                  <a:pt x="51" y="72"/>
                  <a:pt x="63" y="60"/>
                  <a:pt x="82" y="60"/>
                </a:cubicBezTo>
                <a:cubicBezTo>
                  <a:pt x="101" y="60"/>
                  <a:pt x="112" y="72"/>
                  <a:pt x="112" y="88"/>
                </a:cubicBezTo>
                <a:cubicBezTo>
                  <a:pt x="112" y="104"/>
                  <a:pt x="101" y="116"/>
                  <a:pt x="82" y="116"/>
                </a:cubicBezTo>
                <a:close/>
                <a:moveTo>
                  <a:pt x="305" y="301"/>
                </a:moveTo>
                <a:cubicBezTo>
                  <a:pt x="251" y="301"/>
                  <a:pt x="251" y="301"/>
                  <a:pt x="251" y="301"/>
                </a:cubicBezTo>
                <a:cubicBezTo>
                  <a:pt x="251" y="214"/>
                  <a:pt x="251" y="214"/>
                  <a:pt x="251" y="214"/>
                </a:cubicBezTo>
                <a:cubicBezTo>
                  <a:pt x="251" y="192"/>
                  <a:pt x="243" y="177"/>
                  <a:pt x="223" y="177"/>
                </a:cubicBezTo>
                <a:cubicBezTo>
                  <a:pt x="208" y="177"/>
                  <a:pt x="199" y="187"/>
                  <a:pt x="195" y="197"/>
                </a:cubicBezTo>
                <a:cubicBezTo>
                  <a:pt x="194" y="200"/>
                  <a:pt x="193" y="205"/>
                  <a:pt x="193" y="210"/>
                </a:cubicBezTo>
                <a:cubicBezTo>
                  <a:pt x="193" y="301"/>
                  <a:pt x="193" y="301"/>
                  <a:pt x="193" y="301"/>
                </a:cubicBezTo>
                <a:cubicBezTo>
                  <a:pt x="139" y="301"/>
                  <a:pt x="139" y="301"/>
                  <a:pt x="139" y="301"/>
                </a:cubicBezTo>
                <a:cubicBezTo>
                  <a:pt x="139" y="301"/>
                  <a:pt x="140" y="154"/>
                  <a:pt x="139" y="138"/>
                </a:cubicBezTo>
                <a:cubicBezTo>
                  <a:pt x="193" y="138"/>
                  <a:pt x="193" y="138"/>
                  <a:pt x="193" y="138"/>
                </a:cubicBezTo>
                <a:cubicBezTo>
                  <a:pt x="193" y="161"/>
                  <a:pt x="193" y="161"/>
                  <a:pt x="193" y="161"/>
                </a:cubicBezTo>
                <a:cubicBezTo>
                  <a:pt x="201" y="150"/>
                  <a:pt x="213" y="135"/>
                  <a:pt x="242" y="135"/>
                </a:cubicBezTo>
                <a:cubicBezTo>
                  <a:pt x="278" y="135"/>
                  <a:pt x="305" y="158"/>
                  <a:pt x="305" y="208"/>
                </a:cubicBezTo>
                <a:lnTo>
                  <a:pt x="305" y="301"/>
                </a:lnTo>
                <a:close/>
                <a:moveTo>
                  <a:pt x="193" y="162"/>
                </a:moveTo>
                <a:cubicBezTo>
                  <a:pt x="193" y="162"/>
                  <a:pt x="193" y="162"/>
                  <a:pt x="193" y="161"/>
                </a:cubicBezTo>
                <a:cubicBezTo>
                  <a:pt x="193" y="162"/>
                  <a:pt x="193" y="162"/>
                  <a:pt x="193" y="162"/>
                </a:cubicBezTo>
                <a:close/>
              </a:path>
            </a:pathLst>
          </a:custGeom>
          <a:solidFill>
            <a:srgbClr val="54D0CA"/>
          </a:solidFill>
          <a:ln>
            <a:noFill/>
          </a:ln>
        </p:spPr>
        <p:txBody>
          <a:bodyPr anchor="t" anchorCtr="0" bIns="45711" compatLnSpc="1" lIns="91422" numCol="1" rIns="91422" tIns="45711" vert="horz" wrap="square">
            <a:prstTxWarp prst="textNoShape">
              <a:avLst/>
            </a:prstTxWarp>
          </a:bodyPr>
          <a:lstStyle/>
          <a:p>
            <a:endParaRPr lang="id-ID" sz="900"/>
          </a:p>
        </p:txBody>
      </p:sp>
      <p:sp>
        <p:nvSpPr>
          <p:cNvPr id="131" name="矩形 130"/>
          <p:cNvSpPr/>
          <p:nvPr/>
        </p:nvSpPr>
        <p:spPr>
          <a:xfrm>
            <a:off x="330480" y="212915"/>
            <a:ext cx="2993127" cy="461665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indent="-342900" marL="342900">
              <a:buFont charset="2" panose="05000000000000000000" pitchFamily="2" typeface="Wingdings"/>
              <a:buChar char="Ø"/>
            </a:pPr>
            <a:r>
              <a:rPr altLang="en-US" dirty="0" lang="zh-CN" smtClean="0" sz="2400">
                <a:gradFill>
                  <a:gsLst>
                    <a:gs pos="0">
                      <a:schemeClr val="bg1"/>
                    </a:gs>
                    <a:gs pos="100000">
                      <a:srgbClr val="2A9995"/>
                    </a:gs>
                  </a:gsLst>
                  <a:lin ang="5400000" scaled="1"/>
                </a:gradFill>
                <a:effectLst>
                  <a:glow rad="88900">
                    <a:srgbClr val="073780">
                      <a:alpha val="58000"/>
                    </a:srgbClr>
                  </a:glow>
                </a:effectLst>
                <a:latin charset="-122" panose="02010609000101010101" pitchFamily="49" typeface="经典综艺体简"/>
                <a:ea charset="-122" panose="02010609000101010101" pitchFamily="49" typeface="经典综艺体简"/>
                <a:cs charset="-122" panose="02010609000101010101" pitchFamily="49" typeface="经典综艺体简"/>
              </a:rPr>
              <a:t>单击此处添加目录</a:t>
            </a:r>
            <a:endParaRPr altLang="en-US" dirty="0" lang="zh-CN" sz="2400">
              <a:gradFill>
                <a:gsLst>
                  <a:gs pos="0">
                    <a:schemeClr val="bg1"/>
                  </a:gs>
                  <a:gs pos="100000">
                    <a:srgbClr val="2A9995"/>
                  </a:gs>
                </a:gsLst>
                <a:lin ang="5400000" scaled="1"/>
              </a:gradFill>
              <a:effectLst>
                <a:glow rad="88900">
                  <a:srgbClr val="073780">
                    <a:alpha val="58000"/>
                  </a:srgbClr>
                </a:glow>
              </a:effectLst>
              <a:latin charset="-122" panose="02010609000101010101" pitchFamily="49" typeface="经典综艺体简"/>
              <a:ea charset="-122" panose="02010609000101010101" pitchFamily="49" typeface="经典综艺体简"/>
              <a:cs charset="-122" panose="02010609000101010101" pitchFamily="49" typeface="经典综艺体简"/>
            </a:endParaRPr>
          </a:p>
        </p:txBody>
      </p:sp>
      <p:sp>
        <p:nvSpPr>
          <p:cNvPr id="132" name="矩形 131"/>
          <p:cNvSpPr/>
          <p:nvPr/>
        </p:nvSpPr>
        <p:spPr>
          <a:xfrm>
            <a:off x="3279157" y="406302"/>
            <a:ext cx="240039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 lvl="0"/>
            <a:r>
              <a:rPr altLang="zh-CN" dirty="0" i="1" lang="en-US" smtClean="0" sz="1050">
                <a:solidFill>
                  <a:schemeClr val="bg1">
                    <a:alpha val="7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604020202020204" pitchFamily="34" typeface="Arial"/>
                <a:cs charset="0" panose="020B0604020202020204" pitchFamily="34" typeface="Arial"/>
              </a:rPr>
              <a:t>DAN </a:t>
            </a:r>
            <a:r>
              <a:rPr altLang="zh-CN" dirty="0" err="1" i="1" lang="en-US" smtClean="0" sz="1050">
                <a:solidFill>
                  <a:schemeClr val="bg1">
                    <a:alpha val="7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604020202020204" pitchFamily="34" typeface="Arial"/>
                <a:cs charset="0" panose="020B0604020202020204" pitchFamily="34" typeface="Arial"/>
              </a:rPr>
              <a:t>JI</a:t>
            </a:r>
            <a:r>
              <a:rPr altLang="zh-CN" dirty="0" i="1" lang="en-US" smtClean="0" sz="1050">
                <a:solidFill>
                  <a:schemeClr val="bg1">
                    <a:alpha val="7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604020202020204" pitchFamily="34" typeface="Arial"/>
                <a:cs charset="0" panose="020B0604020202020204" pitchFamily="34" typeface="Arial"/>
              </a:rPr>
              <a:t> CI CHU </a:t>
            </a:r>
            <a:r>
              <a:rPr altLang="zh-CN" dirty="0" err="1" i="1" lang="en-US" smtClean="0" sz="1050">
                <a:solidFill>
                  <a:schemeClr val="bg1">
                    <a:alpha val="7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604020202020204" pitchFamily="34" typeface="Arial"/>
                <a:cs charset="0" panose="020B0604020202020204" pitchFamily="34" typeface="Arial"/>
              </a:rPr>
              <a:t>TIAN</a:t>
            </a:r>
            <a:r>
              <a:rPr altLang="zh-CN" dirty="0" i="1" lang="en-US" smtClean="0" sz="1050">
                <a:solidFill>
                  <a:schemeClr val="bg1">
                    <a:alpha val="7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604020202020204" pitchFamily="34" typeface="Arial"/>
                <a:cs charset="0" panose="020B0604020202020204" pitchFamily="34" typeface="Arial"/>
              </a:rPr>
              <a:t> </a:t>
            </a:r>
            <a:r>
              <a:rPr altLang="zh-CN" dirty="0" err="1" i="1" lang="en-US" smtClean="0" sz="1050">
                <a:solidFill>
                  <a:schemeClr val="bg1">
                    <a:alpha val="7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604020202020204" pitchFamily="34" typeface="Arial"/>
                <a:cs charset="0" panose="020B0604020202020204" pitchFamily="34" typeface="Arial"/>
              </a:rPr>
              <a:t>JIA</a:t>
            </a:r>
            <a:r>
              <a:rPr altLang="zh-CN" dirty="0" i="1" lang="en-US" smtClean="0" sz="1050">
                <a:solidFill>
                  <a:schemeClr val="bg1">
                    <a:alpha val="7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604020202020204" pitchFamily="34" typeface="Arial"/>
                <a:cs charset="0" panose="020B0604020202020204" pitchFamily="34" typeface="Arial"/>
              </a:rPr>
              <a:t> YING WEN</a:t>
            </a:r>
            <a:endParaRPr altLang="en-US" dirty="0" i="1" lang="zh-CN" sz="1050">
              <a:solidFill>
                <a:schemeClr val="bg1">
                  <a:alpha val="70000"/>
                </a:schemeClr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charset="0" panose="020B0604020202020204" pitchFamily="34" typeface="Arial"/>
              <a:cs charset="0" panose="020B0604020202020204" pitchFamily="34" typeface="Arial"/>
            </a:endParaRPr>
          </a:p>
        </p:txBody>
      </p:sp>
      <p:cxnSp>
        <p:nvCxnSpPr>
          <p:cNvPr id="133" name="直接连接符 132"/>
          <p:cNvCxnSpPr/>
          <p:nvPr/>
        </p:nvCxnSpPr>
        <p:spPr>
          <a:xfrm>
            <a:off x="0" y="935079"/>
            <a:ext cx="11273869" cy="0"/>
          </a:xfrm>
          <a:prstGeom prst="line">
            <a:avLst/>
          </a:prstGeom>
          <a:ln w="12700">
            <a:gradFill flip="none" rotWithShape="1">
              <a:gsLst>
                <a:gs pos="59000">
                  <a:schemeClr val="bg1">
                    <a:alpha val="21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4" name="组合 133"/>
          <p:cNvGrpSpPr/>
          <p:nvPr/>
        </p:nvGrpSpPr>
        <p:grpSpPr>
          <a:xfrm flipH="1">
            <a:off x="0" y="780260"/>
            <a:ext cx="5724000" cy="78378"/>
            <a:chOff x="6911145" y="6507480"/>
            <a:chExt cx="4984946" cy="78378"/>
          </a:xfrm>
        </p:grpSpPr>
        <p:sp>
          <p:nvSpPr>
            <p:cNvPr id="135" name="任意多边形 134"/>
            <p:cNvSpPr/>
            <p:nvPr/>
          </p:nvSpPr>
          <p:spPr>
            <a:xfrm flipH="1" flipV="1">
              <a:off x="10182596" y="6507480"/>
              <a:ext cx="1713495" cy="78378"/>
            </a:xfrm>
            <a:custGeom>
              <a:avLst/>
              <a:gdLst>
                <a:gd fmla="*/ 1585578 w 1713495" name="connsiteX0"/>
                <a:gd fmla="*/ 78378 h 78378" name="connsiteY0"/>
                <a:gd fmla="*/ 0 w 1713495" name="connsiteX1"/>
                <a:gd fmla="*/ 78378 h 78378" name="connsiteY1"/>
                <a:gd fmla="*/ 0 w 1713495" name="connsiteX2"/>
                <a:gd fmla="*/ 0 h 78378" name="connsiteY2"/>
                <a:gd fmla="*/ 1713495 w 1713495" name="connsiteX3"/>
                <a:gd fmla="*/ 0 h 78378" name="connsiteY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78378" w="1713495">
                  <a:moveTo>
                    <a:pt x="1585578" y="78378"/>
                  </a:moveTo>
                  <a:lnTo>
                    <a:pt x="0" y="78378"/>
                  </a:lnTo>
                  <a:lnTo>
                    <a:pt x="0" y="0"/>
                  </a:lnTo>
                  <a:lnTo>
                    <a:pt x="1713495" y="0"/>
                  </a:lnTo>
                  <a:close/>
                </a:path>
              </a:pathLst>
            </a:custGeom>
            <a:solidFill>
              <a:srgbClr val="61D6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36" name="平行四边形 135"/>
            <p:cNvSpPr/>
            <p:nvPr/>
          </p:nvSpPr>
          <p:spPr>
            <a:xfrm flipH="1" flipV="1">
              <a:off x="8909105" y="6507480"/>
              <a:ext cx="1296000" cy="78378"/>
            </a:xfrm>
            <a:prstGeom prst="parallelogram">
              <a:avLst>
                <a:gd fmla="val 163205" name="adj"/>
              </a:avLst>
            </a:prstGeom>
            <a:solidFill>
              <a:srgbClr val="61D6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37" name="平行四边形 136"/>
            <p:cNvSpPr/>
            <p:nvPr/>
          </p:nvSpPr>
          <p:spPr>
            <a:xfrm flipH="1" flipV="1">
              <a:off x="8031615" y="6507480"/>
              <a:ext cx="900000" cy="78378"/>
            </a:xfrm>
            <a:prstGeom prst="parallelogram">
              <a:avLst>
                <a:gd fmla="val 163205" name="adj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38" name="平行四边形 137"/>
            <p:cNvSpPr/>
            <p:nvPr/>
          </p:nvSpPr>
          <p:spPr>
            <a:xfrm flipH="1" flipV="1">
              <a:off x="7658125" y="6507480"/>
              <a:ext cx="396000" cy="78378"/>
            </a:xfrm>
            <a:prstGeom prst="parallelogram">
              <a:avLst>
                <a:gd fmla="val 163205" name="adj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39" name="平行四边形 138"/>
            <p:cNvSpPr/>
            <p:nvPr/>
          </p:nvSpPr>
          <p:spPr>
            <a:xfrm flipH="1" flipV="1">
              <a:off x="7284635" y="6507480"/>
              <a:ext cx="396000" cy="78378"/>
            </a:xfrm>
            <a:prstGeom prst="parallelogram">
              <a:avLst>
                <a:gd fmla="val 163205" name="adj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40" name="平行四边形 139"/>
            <p:cNvSpPr/>
            <p:nvPr/>
          </p:nvSpPr>
          <p:spPr>
            <a:xfrm flipH="1" flipV="1">
              <a:off x="6911145" y="6507480"/>
              <a:ext cx="396000" cy="78378"/>
            </a:xfrm>
            <a:prstGeom prst="parallelogram">
              <a:avLst>
                <a:gd fmla="val 163205" name="adj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</p:spTree>
    <p:extLst>
      <p:ext uri="{BB962C8B-B14F-4D97-AF65-F5344CB8AC3E}">
        <p14:creationId xmlns:p14="http://schemas.microsoft.com/office/powerpoint/2010/main" val="1412565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250" spd="slow">
        <p15:prstTrans prst="airplan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>
                            <p:stCondLst>
                              <p:cond delay="500"/>
                            </p:stCondLst>
                            <p:childTnLst>
                              <p:par>
                                <p:cTn fill="hold" id="1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6" nodeType="after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>
                            <p:stCondLst>
                              <p:cond delay="2000"/>
                            </p:stCondLst>
                            <p:childTnLst>
                              <p:par>
                                <p:cTn fill="hold" id="22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4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>
                            <p:stCondLst>
                              <p:cond delay="2500"/>
                            </p:stCondLst>
                            <p:childTnLst>
                              <p:par>
                                <p:cTn fill="hold" id="2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8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2" nodeType="after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6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>
                            <p:stCondLst>
                              <p:cond delay="4000"/>
                            </p:stCondLst>
                            <p:childTnLst>
                              <p:par>
                                <p:cTn fill="hold" id="38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>
                            <p:stCondLst>
                              <p:cond delay="4500"/>
                            </p:stCondLst>
                            <p:childTnLst>
                              <p:par>
                                <p:cTn fill="hold" id="4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4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48" nodeType="after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2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>
                            <p:stCondLst>
                              <p:cond delay="6000"/>
                            </p:stCondLst>
                            <p:childTnLst>
                              <p:par>
                                <p:cTn fill="hold" id="54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56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>
                            <p:stCondLst>
                              <p:cond delay="6500"/>
                            </p:stCondLst>
                            <p:childTnLst>
                              <p:par>
                                <p:cTn fill="hold" id="58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1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2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3">
                            <p:stCondLst>
                              <p:cond delay="7500"/>
                            </p:stCondLst>
                            <p:childTnLst>
                              <p:par>
                                <p:cTn fill="hold" grpId="0" id="64" nodeType="after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6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7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8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9">
                            <p:stCondLst>
                              <p:cond delay="8000"/>
                            </p:stCondLst>
                            <p:childTnLst>
                              <p:par>
                                <p:cTn fill="hold" id="70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2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3">
                            <p:stCondLst>
                              <p:cond delay="8500"/>
                            </p:stCondLst>
                            <p:childTnLst>
                              <p:par>
                                <p:cTn fill="hold" id="7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6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7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8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9">
                            <p:stCondLst>
                              <p:cond delay="9500"/>
                            </p:stCondLst>
                            <p:childTnLst>
                              <p:par>
                                <p:cTn fill="hold" grpId="0" id="80" nodeType="after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2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3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4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5">
                            <p:stCondLst>
                              <p:cond delay="10000"/>
                            </p:stCondLst>
                            <p:childTnLst>
                              <p:par>
                                <p:cTn fill="hold" id="86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88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9">
                            <p:stCondLst>
                              <p:cond delay="10500"/>
                            </p:stCondLst>
                            <p:childTnLst>
                              <p:par>
                                <p:cTn fill="hold" id="9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92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93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4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5">
                            <p:stCondLst>
                              <p:cond delay="11500"/>
                            </p:stCondLst>
                            <p:childTnLst>
                              <p:par>
                                <p:cTn fill="hold" grpId="0" id="96" nodeType="after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98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99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1">
                            <p:stCondLst>
                              <p:cond delay="11750"/>
                            </p:stCondLst>
                            <p:childTnLst>
                              <p:par>
                                <p:cTn fill="hold" grpId="0" id="102" nodeType="after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04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05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06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7">
                            <p:stCondLst>
                              <p:cond delay="12000"/>
                            </p:stCondLst>
                            <p:childTnLst>
                              <p:par>
                                <p:cTn fill="hold" grpId="0" id="108" nodeType="after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1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11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12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3">
                            <p:stCondLst>
                              <p:cond delay="12250"/>
                            </p:stCondLst>
                            <p:childTnLst>
                              <p:par>
                                <p:cTn fill="hold" id="114" nodeType="after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16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17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18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9">
                            <p:stCondLst>
                              <p:cond delay="12500"/>
                            </p:stCondLst>
                            <p:childTnLst>
                              <p:par>
                                <p:cTn fill="hold" grpId="0" id="120" nodeType="after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22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23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24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nimBg="1" grpId="0" spid="37"/>
      <p:bldP animBg="1" grpId="0" spid="38"/>
      <p:bldP animBg="1" grpId="0" spid="39"/>
      <p:bldP animBg="1" grpId="0" spid="43"/>
      <p:bldP animBg="1" grpId="0" spid="121"/>
      <p:bldP animBg="1" grpId="0" spid="122"/>
      <p:bldP animBg="1" grpId="0" spid="123"/>
      <p:bldP animBg="1" grpId="0" spid="124"/>
      <p:bldP animBg="1" grpId="0" spid="125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algn="ctr" cap="flat" cmpd="sng" w="6350">
          <a:solidFill>
            <a:schemeClr val="phClr"/>
          </a:solidFill>
          <a:prstDash val="solid"/>
          <a:miter lim="800000"/>
        </a:ln>
        <a:ln algn="ctr" cap="flat" cmpd="sng" w="12700">
          <a:solidFill>
            <a:schemeClr val="phClr"/>
          </a:solidFill>
          <a:prstDash val="solid"/>
          <a:miter lim="800000"/>
        </a:ln>
        <a:ln algn="ctr" cap="flat" cmpd="sng" w="19050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a="http://schemas.openxmlformats.org/drawingml/2006/main" name="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algn="ctr" cap="flat" cmpd="sng" w="6350">
          <a:solidFill>
            <a:schemeClr val="phClr"/>
          </a:solidFill>
          <a:prstDash val="solid"/>
          <a:miter lim="800000"/>
        </a:ln>
        <a:ln algn="ctr" cap="flat" cmpd="sng" w="12700">
          <a:solidFill>
            <a:schemeClr val="phClr"/>
          </a:solidFill>
          <a:prstDash val="solid"/>
          <a:miter lim="800000"/>
        </a:ln>
        <a:ln algn="ctr" cap="flat" cmpd="sng" w="19050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a="http://schemas.openxmlformats.org/drawingml/2006/main" name="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algn="ctr" cap="flat" cmpd="sng" w="6350">
          <a:solidFill>
            <a:schemeClr val="phClr"/>
          </a:solidFill>
          <a:prstDash val="solid"/>
          <a:miter lim="800000"/>
        </a:ln>
        <a:ln algn="ctr" cap="flat" cmpd="sng" w="12700">
          <a:solidFill>
            <a:schemeClr val="phClr"/>
          </a:solidFill>
          <a:prstDash val="solid"/>
          <a:miter lim="800000"/>
        </a:ln>
        <a:ln algn="ctr" cap="flat" cmpd="sng" w="19050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4.xml><?xml version="1.0" encoding="utf-8"?>
<a:theme xmlns:a="http://schemas.openxmlformats.org/drawingml/2006/main" name="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algn="ctr" cap="flat" cmpd="sng" w="6350">
          <a:solidFill>
            <a:schemeClr val="phClr"/>
          </a:solidFill>
          <a:prstDash val="solid"/>
          <a:miter lim="800000"/>
        </a:ln>
        <a:ln algn="ctr" cap="flat" cmpd="sng" w="12700">
          <a:solidFill>
            <a:schemeClr val="phClr"/>
          </a:solidFill>
          <a:prstDash val="solid"/>
          <a:miter lim="800000"/>
        </a:ln>
        <a:ln algn="ctr" cap="flat" cmpd="sng" w="19050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5.xml><?xml version="1.0" encoding="utf-8"?>
<a:theme xmlns:a="http://schemas.openxmlformats.org/drawingml/2006/main" name="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algn="ctr" cap="flat" cmpd="sng" w="6350">
          <a:solidFill>
            <a:schemeClr val="phClr"/>
          </a:solidFill>
          <a:prstDash val="solid"/>
          <a:miter lim="800000"/>
        </a:ln>
        <a:ln algn="ctr" cap="flat" cmpd="sng" w="12700">
          <a:solidFill>
            <a:schemeClr val="phClr"/>
          </a:solidFill>
          <a:prstDash val="solid"/>
          <a:miter lim="800000"/>
        </a:ln>
        <a:ln algn="ctr" cap="flat" cmpd="sng" w="19050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6.xml><?xml version="1.0" encoding="utf-8"?>
<a:theme xmlns:a="http://schemas.openxmlformats.org/drawingml/2006/main" name="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algn="ctr" cap="flat" cmpd="sng" w="6350">
          <a:solidFill>
            <a:schemeClr val="phClr"/>
          </a:solidFill>
          <a:prstDash val="solid"/>
          <a:miter lim="800000"/>
        </a:ln>
        <a:ln algn="ctr" cap="flat" cmpd="sng" w="12700">
          <a:solidFill>
            <a:schemeClr val="phClr"/>
          </a:solidFill>
          <a:prstDash val="solid"/>
          <a:miter lim="800000"/>
        </a:ln>
        <a:ln algn="ctr" cap="flat" cmpd="sng" w="19050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7.xml><?xml version="1.0" encoding="utf-8"?>
<a:theme xmlns:a="http://schemas.openxmlformats.org/drawingml/2006/main" name="">
  <a:themeElements>
    <a:clrScheme name="Office 主题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panose="020F0302020204030204"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panose="020F0502020204030204"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algn="ctr" cap="flat" cmpd="sng" w="6350">
          <a:solidFill>
            <a:schemeClr val="phClr"/>
          </a:solidFill>
          <a:prstDash val="solid"/>
          <a:miter lim="800000"/>
        </a:ln>
        <a:ln algn="ctr" cap="flat" cmpd="sng" w="12700">
          <a:solidFill>
            <a:schemeClr val="phClr"/>
          </a:solidFill>
          <a:prstDash val="solid"/>
          <a:miter lim="800000"/>
        </a:ln>
        <a:ln algn="ctr" cap="flat" cmpd="sng" w="19050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8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panose="020F0302020204030204"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panose="020F0502020204030204"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algn="ctr" cap="flat" cmpd="sng" w="6350">
          <a:solidFill>
            <a:schemeClr val="phClr"/>
          </a:solidFill>
          <a:prstDash val="solid"/>
          <a:miter lim="800000"/>
        </a:ln>
        <a:ln algn="ctr" cap="flat" cmpd="sng" w="12700">
          <a:solidFill>
            <a:schemeClr val="phClr"/>
          </a:solidFill>
          <a:prstDash val="solid"/>
          <a:miter lim="800000"/>
        </a:ln>
        <a:ln algn="ctr" cap="flat" cmpd="sng" w="19050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3716</Words>
  <Application>Microsoft Office PowerPoint</Application>
  <PresentationFormat>宽屏</PresentationFormat>
  <Paragraphs>300</Paragraphs>
  <Slides>27</Slides>
  <Notes>27</Notes>
  <HiddenSlides>0</HiddenSlides>
  <MMClips>0</MMClips>
  <ScaleCrop>false</ScaleCrop>
  <HeadingPairs>
    <vt:vector baseType="variant" size="6">
      <vt:variant>
        <vt:lpstr>已用的字体</vt:lpstr>
      </vt:variant>
      <vt:variant>
        <vt:i4>16</vt:i4>
      </vt:variant>
      <vt:variant>
        <vt:lpstr>主题</vt:lpstr>
      </vt:variant>
      <vt:variant>
        <vt:i4>7</vt:i4>
      </vt:variant>
      <vt:variant>
        <vt:lpstr>幻灯片标题</vt:lpstr>
      </vt:variant>
      <vt:variant>
        <vt:i4>27</vt:i4>
      </vt:variant>
    </vt:vector>
  </HeadingPairs>
  <TitlesOfParts>
    <vt:vector baseType="lpstr" size="50">
      <vt:lpstr>Clear Sans</vt:lpstr>
      <vt:lpstr>Fira Sans SemiBold Italic</vt:lpstr>
      <vt:lpstr>Meiryo</vt:lpstr>
      <vt:lpstr>汉仪菱心体简</vt:lpstr>
      <vt:lpstr>经典综艺体简</vt:lpstr>
      <vt:lpstr>迷你简菱心</vt:lpstr>
      <vt:lpstr>锐字锐线俏皮简1.0</vt:lpstr>
      <vt:lpstr>宋体</vt:lpstr>
      <vt:lpstr>微软雅黑</vt:lpstr>
      <vt:lpstr>Arial</vt:lpstr>
      <vt:lpstr>Calibri</vt:lpstr>
      <vt:lpstr>Calibri Light</vt:lpstr>
      <vt:lpstr>Lato Light</vt:lpstr>
      <vt:lpstr>Lato Regular</vt:lpstr>
      <vt:lpstr>Tahoma</vt:lpstr>
      <vt:lpstr>Wingdings</vt:lpstr>
      <vt:lpstr>Office 主题</vt:lpstr>
      <vt:lpstr>1_Office 主题</vt:lpstr>
      <vt:lpstr>2_Office 主题</vt:lpstr>
      <vt:lpstr>3_Office 主题</vt:lpstr>
      <vt:lpstr>4_Office 主题</vt:lpstr>
      <vt:lpstr>5_Office 主题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2017-03-10T09:23:09Z</dcterms:created>
  <cp:lastModifiedBy>优品PPT</cp:lastModifiedBy>
  <dcterms:modified xsi:type="dcterms:W3CDTF">2018-04-20T00:56:44Z</dcterms:modified>
  <cp:revision>94</cp:revision>
  <dc:title>PowerPoint 演示文稿</dc:title>
</cp:coreProperties>
</file>