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68" r:id="rId16"/>
    <p:sldId id="270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9288-43D4-4D60-A828-86FD9CFDDF97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19B05-0E2A-47DC-B346-991C52AE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867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707139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270208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739599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07580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916115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501541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061938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108830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686556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271243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86269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401505726"/>
      </p:ext>
    </p:extLst>
  </p:cSld>
  <p:clrMapOvr>
    <a:masterClrMapping/>
  </p:clrMapOvr>
  <p:transition/>
  <p:timing/>
  <p:extLst mod="1"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099229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55052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989862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31411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29319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772939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63438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75907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6389557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461295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3712-0D97-4326-A037-8C1152E88F2C}" type="datetimeFigureOut">
              <a:rPr lang="zh-CN" altLang="en-US" smtClean="0"/>
              <a:t>2015/12/14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CBAB-340A-49E9-8F3F-E10A19F744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51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0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wdp" Type="http://schemas.microsoft.com/office/2007/relationships/hdphoto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png" Type="http://schemas.openxmlformats.org/officeDocument/2006/relationships/image"/><Relationship Id="rId3" Target="../media/image27.wdp" Type="http://schemas.microsoft.com/office/2007/relationships/hdphoto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8.wdp" Type="http://schemas.microsoft.com/office/2007/relationships/hdphoto"/><Relationship Id="rId4" Target="../media/image7.png" Type="http://schemas.openxmlformats.org/officeDocument/2006/relationships/image"/><Relationship Id="rId5" Target="../media/image29.wdp" Type="http://schemas.microsoft.com/office/2007/relationships/hdphoto"/><Relationship Id="rId6" Target="../media/image5.png" Type="http://schemas.openxmlformats.org/officeDocument/2006/relationships/image"/><Relationship Id="rId7" Target="../media/image30.wdp" Type="http://schemas.microsoft.com/office/2007/relationships/hdphoto"/><Relationship Id="rId8" Target="../media/image31.wdp" Type="http://schemas.microsoft.com/office/2007/relationships/hdphoto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3.jpeg" Type="http://schemas.openxmlformats.org/officeDocument/2006/relationships/image"/><Relationship Id="rId3" Target="../media/image3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4.wdp" Type="http://schemas.microsoft.com/office/2007/relationships/hdphoto"/><Relationship Id="rId4" Target="../media/image5.png" Type="http://schemas.openxmlformats.org/officeDocument/2006/relationships/image"/><Relationship Id="rId5" Target="../media/image6.wdp" Type="http://schemas.microsoft.com/office/2007/relationships/hdphoto"/><Relationship Id="rId6" Target="../media/image7.png" Type="http://schemas.openxmlformats.org/officeDocument/2006/relationships/image"/><Relationship Id="rId7" Target="../media/image8.wdp" Type="http://schemas.microsoft.com/office/2007/relationships/hdphoto"/><Relationship Id="rId8" Target="../media/image9.wdp" Type="http://schemas.microsoft.com/office/2007/relationships/hdphoto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Relationship Id="rId3" Target="../media/image18.wdp" Type="http://schemas.microsoft.com/office/2007/relationships/hdphoto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1.wdp" Type="http://schemas.microsoft.com/office/2007/relationships/hdphoto"/><Relationship Id="rId4" Target="../media/image7.png" Type="http://schemas.openxmlformats.org/officeDocument/2006/relationships/image"/><Relationship Id="rId5" Target="../media/image22.wdp" Type="http://schemas.microsoft.com/office/2007/relationships/hdphoto"/><Relationship Id="rId6" Target="../media/image5.png" Type="http://schemas.openxmlformats.org/officeDocument/2006/relationships/image"/><Relationship Id="rId7" Target="../media/image23.wdp" Type="http://schemas.microsoft.com/office/2007/relationships/hdphoto"/><Relationship Id="rId8" Target="../media/image24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3998015" y="14514"/>
            <a:ext cx="4320000" cy="2880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25486" y="3442045"/>
            <a:ext cx="717005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4000">
                <a:latin charset="-122" panose="02010600040101010101" pitchFamily="2" typeface="华文细黑"/>
                <a:ea charset="-122" panose="02010600040101010101" pitchFamily="2" typeface="华文细黑"/>
              </a:rPr>
              <a:t>优秀个人的年终总结PPT模板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45101" y="4954710"/>
            <a:ext cx="1280160" cy="1286958"/>
          </a:xfrm>
          <a:prstGeom prst="rect">
            <a:avLst/>
          </a:prstGeom>
          <a:noFill/>
        </p:spPr>
        <p:txBody>
          <a:bodyPr anchor="ctr" rtlCol="0"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姓名——XXXX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职位——XXXX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部门——XXXX</a:t>
            </a:r>
          </a:p>
        </p:txBody>
      </p:sp>
      <p:sp>
        <p:nvSpPr>
          <p:cNvPr id="9" name="矩形 8"/>
          <p:cNvSpPr/>
          <p:nvPr/>
        </p:nvSpPr>
        <p:spPr>
          <a:xfrm>
            <a:off x="5255847" y="2412816"/>
            <a:ext cx="1706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60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2015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640452" y="6514064"/>
            <a:ext cx="923330" cy="0"/>
          </a:xfrm>
          <a:prstGeom prst="line">
            <a:avLst/>
          </a:prstGeom>
          <a:ln w="38100">
            <a:solidFill>
              <a:srgbClr val="DEA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659269" y="6547478"/>
            <a:ext cx="881380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2015.11.28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82756" y="5610450"/>
            <a:ext cx="3287403" cy="681519"/>
            <a:chOff x="1483953" y="5626660"/>
            <a:chExt cx="3287403" cy="681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1219"/>
            <a:stretch>
              <a:fillRect/>
            </a:stretch>
          </p:blipFill>
          <p:spPr>
            <a:xfrm flipH="1">
              <a:off x="3331356" y="5626660"/>
              <a:ext cx="1440000" cy="675915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1219"/>
            <a:stretch>
              <a:fillRect/>
            </a:stretch>
          </p:blipFill>
          <p:spPr>
            <a:xfrm>
              <a:off x="1483953" y="5632264"/>
              <a:ext cx="1440000" cy="675915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7504716" y="5610450"/>
            <a:ext cx="3287403" cy="681519"/>
            <a:chOff x="1483953" y="5626660"/>
            <a:chExt cx="3287403" cy="68151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1219"/>
            <a:stretch>
              <a:fillRect/>
            </a:stretch>
          </p:blipFill>
          <p:spPr>
            <a:xfrm flipH="1">
              <a:off x="3331356" y="5626660"/>
              <a:ext cx="1440000" cy="675915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1219"/>
            <a:stretch>
              <a:fillRect/>
            </a:stretch>
          </p:blipFill>
          <p:spPr>
            <a:xfrm>
              <a:off x="1483953" y="5632264"/>
              <a:ext cx="1440000" cy="675915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7" name="直接连接符 26"/>
          <p:cNvCxnSpPr/>
          <p:nvPr/>
        </p:nvCxnSpPr>
        <p:spPr>
          <a:xfrm>
            <a:off x="1270159" y="2920647"/>
            <a:ext cx="3600000" cy="0"/>
          </a:xfrm>
          <a:prstGeom prst="line">
            <a:avLst/>
          </a:prstGeom>
          <a:ln>
            <a:solidFill>
              <a:srgbClr val="DEA65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348418" y="2920647"/>
            <a:ext cx="3600000" cy="0"/>
          </a:xfrm>
          <a:prstGeom prst="line">
            <a:avLst/>
          </a:prstGeom>
          <a:ln>
            <a:solidFill>
              <a:srgbClr val="DEA65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72583418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0513" y="1148941"/>
            <a:ext cx="3600000" cy="23981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76704" y="3547095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对行业趋势的理解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60072" y="4517573"/>
            <a:ext cx="450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2000"/>
              <a:t>把握行业的新动态，掌握行业的新思维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2000"/>
              <a:t>坚信行业的主流趋势</a:t>
            </a:r>
          </a:p>
        </p:txBody>
      </p:sp>
    </p:spTree>
    <p:extLst>
      <p:ext uri="{BB962C8B-B14F-4D97-AF65-F5344CB8AC3E}">
        <p14:creationId val="24293156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59200" y="1734121"/>
            <a:ext cx="4680000" cy="2595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2228" y="829694"/>
            <a:ext cx="351245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对个人工作的深化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28271" y="4168746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成功经验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06272" y="4168746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失败教训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84272" y="4168746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自我反思</a:t>
            </a: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3936000" y="4969265"/>
            <a:ext cx="4320000" cy="960262"/>
            <a:chOff x="3410513" y="4882182"/>
            <a:chExt cx="5400001" cy="1200329"/>
          </a:xfrm>
        </p:grpSpPr>
        <p:sp>
          <p:nvSpPr>
            <p:cNvPr id="8" name="文本框 7"/>
            <p:cNvSpPr txBox="1"/>
            <p:nvPr/>
          </p:nvSpPr>
          <p:spPr>
            <a:xfrm>
              <a:off x="3730171" y="4882183"/>
              <a:ext cx="4731657" cy="114300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mtClean="0">
                  <a:latin charset="-122" panose="02010600040101010101" pitchFamily="2" typeface="华文细黑"/>
                  <a:ea charset="-122" panose="02010600040101010101" pitchFamily="2" typeface="华文细黑"/>
                </a:rPr>
                <a:t>将成功的经验转化为工作模式</a:t>
              </a:r>
            </a:p>
            <a:p>
              <a:pPr algn="dist"/>
              <a:r>
                <a:rPr altLang="en-US" lang="zh-CN" smtClean="0">
                  <a:latin charset="-122" panose="02010600040101010101" pitchFamily="2" typeface="华文细黑"/>
                  <a:ea charset="-122" panose="02010600040101010101" pitchFamily="2" typeface="华文细黑"/>
                </a:rPr>
                <a:t>将失败的教训转化为纠错案例</a:t>
              </a:r>
            </a:p>
            <a:p>
              <a:pPr algn="dist"/>
              <a:r>
                <a:rPr altLang="en-US" lang="zh-CN" smtClean="0">
                  <a:latin charset="-122" panose="02010600040101010101" pitchFamily="2" typeface="华文细黑"/>
                  <a:ea charset="-122" panose="02010600040101010101" pitchFamily="2" typeface="华文细黑"/>
                </a:rPr>
                <a:t>将自我的反思转化为进步动力</a:t>
              </a:r>
            </a:p>
          </p:txBody>
        </p:sp>
        <p:sp>
          <p:nvSpPr>
            <p:cNvPr id="9" name="双括号 8"/>
            <p:cNvSpPr/>
            <p:nvPr/>
          </p:nvSpPr>
          <p:spPr>
            <a:xfrm>
              <a:off x="3410513" y="4882182"/>
              <a:ext cx="5400001" cy="1200329"/>
            </a:xfrm>
            <a:prstGeom prst="bracketPair">
              <a:avLst>
                <a:gd fmla="val 8265" name="adj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</p:grpSp>
    </p:spTree>
    <p:extLst>
      <p:ext uri="{BB962C8B-B14F-4D97-AF65-F5344CB8AC3E}">
        <p14:creationId val="424947844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12885" y="3794494"/>
            <a:ext cx="4595258" cy="30635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5129" y="2452914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bg1">
                    <a:lumMod val="50000"/>
                  </a:schemeClr>
                </a:solidFill>
              </a:rPr>
              <a:t>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7552" y="2452914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bg1">
                    <a:lumMod val="50000"/>
                  </a:schemeClr>
                </a:solidFill>
              </a:rPr>
              <a:t>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79975" y="2452914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rgbClr val="DEA654"/>
                </a:solidFill>
              </a:rPr>
              <a:t>展望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>
                  <a14:imgLayer r:embed="rId5">
                    <a14:imgEffect>
                      <a14:backgroundRemoval b="100000" l="8065" r="8871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66169" y="11780"/>
            <a:ext cx="540000" cy="2351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>
                  <a14:imgLayer r:embed="rId7">
                    <a14:imgEffect>
                      <a14:backgroundRemoval b="100000" l="8065" r="88710" 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6000" y="11780"/>
            <a:ext cx="540000" cy="2351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rId8">
                    <a14:imgEffect>
                      <a14:backgroundRemoval b="100000" l="8065" r="88710" 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85831" y="11780"/>
            <a:ext cx="540000" cy="2351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26899" y="3794494"/>
            <a:ext cx="1967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>
                    <a:lumMod val="50000"/>
                  </a:schemeClr>
                </a:solidFill>
              </a:rPr>
              <a:t>……一年以来的……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16128" y="3283911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/>
              <a:t>工作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88551" y="324433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/>
              <a:t>经验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60975" y="324433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/>
              <a:t>未来</a:t>
            </a:r>
          </a:p>
        </p:txBody>
      </p:sp>
    </p:spTree>
    <p:extLst>
      <p:ext uri="{BB962C8B-B14F-4D97-AF65-F5344CB8AC3E}">
        <p14:creationId val="754304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5171" t="212"/>
          <a:stretch>
            <a:fillRect/>
          </a:stretch>
        </p:blipFill>
        <p:spPr>
          <a:xfrm>
            <a:off x="1975986" y="29028"/>
            <a:ext cx="4120014" cy="68434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29636" y="4231405"/>
            <a:ext cx="3840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展望个人工作的发展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10885" y="4961323"/>
            <a:ext cx="387798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升值加薪？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团队扩张？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业务转型？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地域调动？</a:t>
            </a:r>
          </a:p>
        </p:txBody>
      </p:sp>
    </p:spTree>
    <p:extLst>
      <p:ext uri="{BB962C8B-B14F-4D97-AF65-F5344CB8AC3E}">
        <p14:creationId val="381077233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0264" l="32408" r="32019" t="12910"/>
          <a:stretch>
            <a:fillRect/>
          </a:stretch>
        </p:blipFill>
        <p:spPr>
          <a:xfrm>
            <a:off x="4296000" y="1607552"/>
            <a:ext cx="3600000" cy="5250448"/>
          </a:xfrm>
          <a:prstGeom prst="rect">
            <a:avLst/>
          </a:prstGeom>
        </p:spPr>
      </p:pic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5196000" y="2514486"/>
            <a:ext cx="1872000" cy="1872000"/>
            <a:chOff x="4656000" y="2169000"/>
            <a:chExt cx="2880000" cy="2880000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4656000" y="2169000"/>
              <a:ext cx="288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196000" y="2709000"/>
              <a:ext cx="1800000" cy="180000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4863323" y="1263232"/>
            <a:ext cx="262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谢谢观看  欢迎关注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98418" y="6139543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1方园出品</a:t>
            </a:r>
          </a:p>
        </p:txBody>
      </p:sp>
    </p:spTree>
    <p:extLst>
      <p:ext uri="{BB962C8B-B14F-4D97-AF65-F5344CB8AC3E}">
        <p14:creationId val="125936380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12885" y="3794494"/>
            <a:ext cx="4595258" cy="30635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5129" y="2452914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rgbClr val="DEA654"/>
                </a:solidFill>
              </a:rPr>
              <a:t>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7552" y="2452914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bg1">
                    <a:lumMod val="50000"/>
                  </a:schemeClr>
                </a:solidFill>
              </a:rPr>
              <a:t>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79975" y="2452914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bg1">
                    <a:lumMod val="50000"/>
                  </a:schemeClr>
                </a:solidFill>
              </a:rPr>
              <a:t>展望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ackgroundRemoval b="100000" l="8065" r="88710" 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66169" y="11780"/>
            <a:ext cx="540000" cy="2351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>
                  <a14:imgLayer r:embed="rId7">
                    <a14:imgEffect>
                      <a14:backgroundRemoval b="100000" l="8065" r="8871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6000" y="11780"/>
            <a:ext cx="540000" cy="2351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>
                  <a14:imgLayer r:embed="rId8">
                    <a14:imgEffect>
                      <a14:backgroundRemoval b="100000" l="8065" r="8871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85831" y="11780"/>
            <a:ext cx="540000" cy="2351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26899" y="3794494"/>
            <a:ext cx="1967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>
                    <a:lumMod val="50000"/>
                  </a:schemeClr>
                </a:solidFill>
              </a:rPr>
              <a:t>……一年以来的……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16128" y="3283911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/>
              <a:t>工作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88551" y="324433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/>
              <a:t>经验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60975" y="324433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/>
              <a:t>未来</a:t>
            </a:r>
          </a:p>
        </p:txBody>
      </p:sp>
    </p:spTree>
    <p:extLst>
      <p:ext uri="{BB962C8B-B14F-4D97-AF65-F5344CB8AC3E}">
        <p14:creationId val="74134283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687464" y="473277"/>
            <a:ext cx="1800000" cy="2520000"/>
            <a:chOff x="687464" y="473277"/>
            <a:chExt cx="1800000" cy="2520000"/>
          </a:xfrm>
        </p:grpSpPr>
        <p:sp>
          <p:nvSpPr>
            <p:cNvPr id="28" name="任意多边形 27"/>
            <p:cNvSpPr/>
            <p:nvPr/>
          </p:nvSpPr>
          <p:spPr>
            <a:xfrm>
              <a:off x="687464" y="473277"/>
              <a:ext cx="1800000" cy="2340000"/>
            </a:xfrm>
            <a:custGeom>
              <a:gdLst>
                <a:gd fmla="*/ 188535 w 1800000" name="connsiteX0"/>
                <a:gd fmla="*/ 2340000 h 2340000" name="connsiteY0"/>
                <a:gd fmla="*/ 140346 w 1800000" name="connsiteX1"/>
                <a:gd fmla="*/ 2340000 h 2340000" name="connsiteY1"/>
                <a:gd fmla="*/ 0 w 1800000" name="connsiteX2"/>
                <a:gd fmla="*/ 2199654 h 2340000" name="connsiteY2"/>
                <a:gd fmla="*/ 0 w 1800000" name="connsiteX3"/>
                <a:gd fmla="*/ 140346 h 2340000" name="connsiteY3"/>
                <a:gd fmla="*/ 140346 w 1800000" name="connsiteX4"/>
                <a:gd fmla="*/ 0 h 2340000" name="connsiteY4"/>
                <a:gd fmla="*/ 1659654 w 1800000" name="connsiteX5"/>
                <a:gd fmla="*/ 0 h 2340000" name="connsiteY5"/>
                <a:gd fmla="*/ 1800000 w 1800000" name="connsiteX6"/>
                <a:gd fmla="*/ 140346 h 2340000" name="connsiteY6"/>
                <a:gd fmla="*/ 1800000 w 1800000" name="connsiteX7"/>
                <a:gd fmla="*/ 2199654 h 2340000" name="connsiteY7"/>
                <a:gd fmla="*/ 1659654 w 1800000" name="connsiteX8"/>
                <a:gd fmla="*/ 2340000 h 2340000" name="connsiteY8"/>
                <a:gd fmla="*/ 1628535 w 1800000" name="connsiteX9"/>
                <a:gd fmla="*/ 2340000 h 2340000" name="connsiteY9"/>
                <a:gd fmla="*/ 1628535 w 1800000" name="connsiteX10"/>
                <a:gd fmla="*/ 2340000 h 2340000" name="connsiteY10"/>
                <a:gd fmla="*/ 1628535 w 1800000" name="connsiteX11"/>
                <a:gd fmla="*/ 2340000 h 2340000" name="connsiteY11"/>
                <a:gd fmla="*/ 1719975 w 1800000" name="connsiteX12"/>
                <a:gd fmla="*/ 2146878 h 234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340000" w="180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2990856" y="473277"/>
            <a:ext cx="1800000" cy="2520000"/>
            <a:chOff x="687464" y="473277"/>
            <a:chExt cx="1800000" cy="2520000"/>
          </a:xfrm>
        </p:grpSpPr>
        <p:sp>
          <p:nvSpPr>
            <p:cNvPr id="34" name="任意多边形 33"/>
            <p:cNvSpPr/>
            <p:nvPr/>
          </p:nvSpPr>
          <p:spPr>
            <a:xfrm>
              <a:off x="687464" y="473277"/>
              <a:ext cx="1800000" cy="2340000"/>
            </a:xfrm>
            <a:custGeom>
              <a:gdLst>
                <a:gd fmla="*/ 188535 w 1800000" name="connsiteX0"/>
                <a:gd fmla="*/ 2340000 h 2340000" name="connsiteY0"/>
                <a:gd fmla="*/ 140346 w 1800000" name="connsiteX1"/>
                <a:gd fmla="*/ 2340000 h 2340000" name="connsiteY1"/>
                <a:gd fmla="*/ 0 w 1800000" name="connsiteX2"/>
                <a:gd fmla="*/ 2199654 h 2340000" name="connsiteY2"/>
                <a:gd fmla="*/ 0 w 1800000" name="connsiteX3"/>
                <a:gd fmla="*/ 140346 h 2340000" name="connsiteY3"/>
                <a:gd fmla="*/ 140346 w 1800000" name="connsiteX4"/>
                <a:gd fmla="*/ 0 h 2340000" name="connsiteY4"/>
                <a:gd fmla="*/ 1659654 w 1800000" name="connsiteX5"/>
                <a:gd fmla="*/ 0 h 2340000" name="connsiteY5"/>
                <a:gd fmla="*/ 1800000 w 1800000" name="connsiteX6"/>
                <a:gd fmla="*/ 140346 h 2340000" name="connsiteY6"/>
                <a:gd fmla="*/ 1800000 w 1800000" name="connsiteX7"/>
                <a:gd fmla="*/ 2199654 h 2340000" name="connsiteY7"/>
                <a:gd fmla="*/ 1659654 w 1800000" name="connsiteX8"/>
                <a:gd fmla="*/ 2340000 h 2340000" name="connsiteY8"/>
                <a:gd fmla="*/ 1628535 w 1800000" name="connsiteX9"/>
                <a:gd fmla="*/ 2340000 h 2340000" name="connsiteY9"/>
                <a:gd fmla="*/ 1628535 w 1800000" name="connsiteX10"/>
                <a:gd fmla="*/ 2340000 h 2340000" name="connsiteY10"/>
                <a:gd fmla="*/ 1628535 w 1800000" name="connsiteX11"/>
                <a:gd fmla="*/ 2340000 h 2340000" name="connsiteY11"/>
                <a:gd fmla="*/ 1719975 w 1800000" name="connsiteX12"/>
                <a:gd fmla="*/ 2146878 h 234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340000" w="180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5202660" y="473277"/>
            <a:ext cx="1800000" cy="2520000"/>
            <a:chOff x="687464" y="473277"/>
            <a:chExt cx="1800000" cy="2520000"/>
          </a:xfrm>
        </p:grpSpPr>
        <p:sp>
          <p:nvSpPr>
            <p:cNvPr id="38" name="任意多边形 37"/>
            <p:cNvSpPr/>
            <p:nvPr/>
          </p:nvSpPr>
          <p:spPr>
            <a:xfrm>
              <a:off x="687464" y="473277"/>
              <a:ext cx="1800000" cy="2340000"/>
            </a:xfrm>
            <a:custGeom>
              <a:gdLst>
                <a:gd fmla="*/ 188535 w 1800000" name="connsiteX0"/>
                <a:gd fmla="*/ 2340000 h 2340000" name="connsiteY0"/>
                <a:gd fmla="*/ 140346 w 1800000" name="connsiteX1"/>
                <a:gd fmla="*/ 2340000 h 2340000" name="connsiteY1"/>
                <a:gd fmla="*/ 0 w 1800000" name="connsiteX2"/>
                <a:gd fmla="*/ 2199654 h 2340000" name="connsiteY2"/>
                <a:gd fmla="*/ 0 w 1800000" name="connsiteX3"/>
                <a:gd fmla="*/ 140346 h 2340000" name="connsiteY3"/>
                <a:gd fmla="*/ 140346 w 1800000" name="connsiteX4"/>
                <a:gd fmla="*/ 0 h 2340000" name="connsiteY4"/>
                <a:gd fmla="*/ 1659654 w 1800000" name="connsiteX5"/>
                <a:gd fmla="*/ 0 h 2340000" name="connsiteY5"/>
                <a:gd fmla="*/ 1800000 w 1800000" name="connsiteX6"/>
                <a:gd fmla="*/ 140346 h 2340000" name="connsiteY6"/>
                <a:gd fmla="*/ 1800000 w 1800000" name="connsiteX7"/>
                <a:gd fmla="*/ 2199654 h 2340000" name="connsiteY7"/>
                <a:gd fmla="*/ 1659654 w 1800000" name="connsiteX8"/>
                <a:gd fmla="*/ 2340000 h 2340000" name="connsiteY8"/>
                <a:gd fmla="*/ 1628535 w 1800000" name="connsiteX9"/>
                <a:gd fmla="*/ 2340000 h 2340000" name="connsiteY9"/>
                <a:gd fmla="*/ 1628535 w 1800000" name="connsiteX10"/>
                <a:gd fmla="*/ 2340000 h 2340000" name="connsiteY10"/>
                <a:gd fmla="*/ 1628535 w 1800000" name="connsiteX11"/>
                <a:gd fmla="*/ 2340000 h 2340000" name="connsiteY11"/>
                <a:gd fmla="*/ 1719975 w 1800000" name="connsiteX12"/>
                <a:gd fmla="*/ 2146878 h 234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340000" w="180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7473565" y="473277"/>
            <a:ext cx="1800000" cy="2520000"/>
            <a:chOff x="687464" y="473277"/>
            <a:chExt cx="1800000" cy="2520000"/>
          </a:xfrm>
        </p:grpSpPr>
        <p:sp>
          <p:nvSpPr>
            <p:cNvPr id="42" name="任意多边形 41"/>
            <p:cNvSpPr/>
            <p:nvPr/>
          </p:nvSpPr>
          <p:spPr>
            <a:xfrm>
              <a:off x="687464" y="473277"/>
              <a:ext cx="1800000" cy="2340000"/>
            </a:xfrm>
            <a:custGeom>
              <a:gdLst>
                <a:gd fmla="*/ 188535 w 1800000" name="connsiteX0"/>
                <a:gd fmla="*/ 2340000 h 2340000" name="connsiteY0"/>
                <a:gd fmla="*/ 140346 w 1800000" name="connsiteX1"/>
                <a:gd fmla="*/ 2340000 h 2340000" name="connsiteY1"/>
                <a:gd fmla="*/ 0 w 1800000" name="connsiteX2"/>
                <a:gd fmla="*/ 2199654 h 2340000" name="connsiteY2"/>
                <a:gd fmla="*/ 0 w 1800000" name="connsiteX3"/>
                <a:gd fmla="*/ 140346 h 2340000" name="connsiteY3"/>
                <a:gd fmla="*/ 140346 w 1800000" name="connsiteX4"/>
                <a:gd fmla="*/ 0 h 2340000" name="connsiteY4"/>
                <a:gd fmla="*/ 1659654 w 1800000" name="connsiteX5"/>
                <a:gd fmla="*/ 0 h 2340000" name="connsiteY5"/>
                <a:gd fmla="*/ 1800000 w 1800000" name="connsiteX6"/>
                <a:gd fmla="*/ 140346 h 2340000" name="connsiteY6"/>
                <a:gd fmla="*/ 1800000 w 1800000" name="connsiteX7"/>
                <a:gd fmla="*/ 2199654 h 2340000" name="connsiteY7"/>
                <a:gd fmla="*/ 1659654 w 1800000" name="connsiteX8"/>
                <a:gd fmla="*/ 2340000 h 2340000" name="connsiteY8"/>
                <a:gd fmla="*/ 1628535 w 1800000" name="connsiteX9"/>
                <a:gd fmla="*/ 2340000 h 2340000" name="connsiteY9"/>
                <a:gd fmla="*/ 1628535 w 1800000" name="connsiteX10"/>
                <a:gd fmla="*/ 2340000 h 2340000" name="connsiteY10"/>
                <a:gd fmla="*/ 1628535 w 1800000" name="connsiteX11"/>
                <a:gd fmla="*/ 2340000 h 2340000" name="connsiteY11"/>
                <a:gd fmla="*/ 1719975 w 1800000" name="connsiteX12"/>
                <a:gd fmla="*/ 2146878 h 234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340000" w="180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9754507" y="473277"/>
            <a:ext cx="1800000" cy="2520000"/>
            <a:chOff x="687464" y="473277"/>
            <a:chExt cx="1800000" cy="2520000"/>
          </a:xfrm>
        </p:grpSpPr>
        <p:sp>
          <p:nvSpPr>
            <p:cNvPr id="46" name="任意多边形 45"/>
            <p:cNvSpPr/>
            <p:nvPr/>
          </p:nvSpPr>
          <p:spPr>
            <a:xfrm>
              <a:off x="687464" y="473277"/>
              <a:ext cx="1800000" cy="2340000"/>
            </a:xfrm>
            <a:custGeom>
              <a:gdLst>
                <a:gd fmla="*/ 188535 w 1800000" name="connsiteX0"/>
                <a:gd fmla="*/ 2340000 h 2340000" name="connsiteY0"/>
                <a:gd fmla="*/ 140346 w 1800000" name="connsiteX1"/>
                <a:gd fmla="*/ 2340000 h 2340000" name="connsiteY1"/>
                <a:gd fmla="*/ 0 w 1800000" name="connsiteX2"/>
                <a:gd fmla="*/ 2199654 h 2340000" name="connsiteY2"/>
                <a:gd fmla="*/ 0 w 1800000" name="connsiteX3"/>
                <a:gd fmla="*/ 140346 h 2340000" name="connsiteY3"/>
                <a:gd fmla="*/ 140346 w 1800000" name="connsiteX4"/>
                <a:gd fmla="*/ 0 h 2340000" name="connsiteY4"/>
                <a:gd fmla="*/ 1659654 w 1800000" name="connsiteX5"/>
                <a:gd fmla="*/ 0 h 2340000" name="connsiteY5"/>
                <a:gd fmla="*/ 1800000 w 1800000" name="connsiteX6"/>
                <a:gd fmla="*/ 140346 h 2340000" name="connsiteY6"/>
                <a:gd fmla="*/ 1800000 w 1800000" name="connsiteX7"/>
                <a:gd fmla="*/ 2199654 h 2340000" name="connsiteY7"/>
                <a:gd fmla="*/ 1659654 w 1800000" name="connsiteX8"/>
                <a:gd fmla="*/ 2340000 h 2340000" name="connsiteY8"/>
                <a:gd fmla="*/ 1628535 w 1800000" name="connsiteX9"/>
                <a:gd fmla="*/ 2340000 h 2340000" name="connsiteY9"/>
                <a:gd fmla="*/ 1628535 w 1800000" name="connsiteX10"/>
                <a:gd fmla="*/ 2340000 h 2340000" name="connsiteY10"/>
                <a:gd fmla="*/ 1628535 w 1800000" name="connsiteX11"/>
                <a:gd fmla="*/ 2340000 h 2340000" name="connsiteY11"/>
                <a:gd fmla="*/ 1719975 w 1800000" name="connsiteX12"/>
                <a:gd fmla="*/ 2146878 h 2340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340000" w="1800000">
                  <a:moveTo>
                    <a:pt x="188535" y="2340000"/>
                  </a:moveTo>
                  <a:lnTo>
                    <a:pt x="140346" y="2340000"/>
                  </a:lnTo>
                  <a:cubicBezTo>
                    <a:pt x="62835" y="2340000"/>
                    <a:pt x="0" y="2277165"/>
                    <a:pt x="0" y="2199654"/>
                  </a:cubicBezTo>
                  <a:lnTo>
                    <a:pt x="0" y="140346"/>
                  </a:lnTo>
                  <a:cubicBezTo>
                    <a:pt x="0" y="62835"/>
                    <a:pt x="62835" y="0"/>
                    <a:pt x="140346" y="0"/>
                  </a:cubicBezTo>
                  <a:lnTo>
                    <a:pt x="1659654" y="0"/>
                  </a:lnTo>
                  <a:cubicBezTo>
                    <a:pt x="1737165" y="0"/>
                    <a:pt x="1800000" y="62835"/>
                    <a:pt x="1800000" y="140346"/>
                  </a:cubicBezTo>
                  <a:lnTo>
                    <a:pt x="1800000" y="2199654"/>
                  </a:lnTo>
                  <a:cubicBezTo>
                    <a:pt x="1800000" y="2277165"/>
                    <a:pt x="1737165" y="2340000"/>
                    <a:pt x="1659654" y="2340000"/>
                  </a:cubicBezTo>
                  <a:lnTo>
                    <a:pt x="1628535" y="2340000"/>
                  </a:lnTo>
                </a:path>
              </a:pathLst>
            </a:custGeom>
            <a:noFill/>
            <a:ln>
              <a:solidFill>
                <a:schemeClr val="bg2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7" name="直接连接符 46"/>
            <p:cNvCxnSpPr/>
            <p:nvPr/>
          </p:nvCxnSpPr>
          <p:spPr>
            <a:xfrm flipH="1">
              <a:off x="888114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313268" y="2633277"/>
              <a:ext cx="0" cy="3600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65432"/>
          <a:stretch>
            <a:fillRect/>
          </a:stretch>
        </p:blipFill>
        <p:spPr>
          <a:xfrm>
            <a:off x="3369130" y="5175477"/>
            <a:ext cx="5715000" cy="168252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rot="5400000">
            <a:off x="5291654" y="4736679"/>
            <a:ext cx="162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弧形 5"/>
          <p:cNvSpPr/>
          <p:nvPr/>
        </p:nvSpPr>
        <p:spPr>
          <a:xfrm>
            <a:off x="-744000" y="3200970"/>
            <a:ext cx="4680000" cy="46800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弧形 6"/>
          <p:cNvSpPr/>
          <p:nvPr/>
        </p:nvSpPr>
        <p:spPr>
          <a:xfrm flipH="1">
            <a:off x="8328570" y="3204599"/>
            <a:ext cx="4680000" cy="46800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弧形 7"/>
          <p:cNvSpPr/>
          <p:nvPr/>
        </p:nvSpPr>
        <p:spPr>
          <a:xfrm flipH="1">
            <a:off x="7203712" y="3200970"/>
            <a:ext cx="2340000" cy="46800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弧形 8"/>
          <p:cNvSpPr/>
          <p:nvPr/>
        </p:nvSpPr>
        <p:spPr>
          <a:xfrm>
            <a:off x="2720858" y="3200970"/>
            <a:ext cx="2340000" cy="4680000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1314060" y="3429000"/>
            <a:ext cx="563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3月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30718" y="3429000"/>
            <a:ext cx="563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5月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25942" y="3429000"/>
            <a:ext cx="563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7月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91772" y="3429000"/>
            <a:ext cx="563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9月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323130" y="3429000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11月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4960" y="2523692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项目一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89818" y="2520890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项目二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00613" y="2520890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项目三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77543" y="2520890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项目四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952660" y="2520890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项目五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8821" y="1209348"/>
            <a:ext cx="137435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这是我的第一个项目，获得了什么成绩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203678" y="1205701"/>
            <a:ext cx="137435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这是我的第二个项目，获得了什么成绩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686387" y="1208369"/>
            <a:ext cx="137435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这是我的第四个项目，获得了什么成绩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81243" y="1204722"/>
            <a:ext cx="137435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这是我的第五个项目，获得了什么成绩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14475" y="1204722"/>
            <a:ext cx="137435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这是我的第三个项目，获得了什么成绩</a:t>
            </a:r>
          </a:p>
        </p:txBody>
      </p:sp>
    </p:spTree>
    <p:extLst>
      <p:ext uri="{BB962C8B-B14F-4D97-AF65-F5344CB8AC3E}">
        <p14:creationId val="293190894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924238"/>
            <a:ext cx="7200000" cy="50095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00001" y="2270438"/>
            <a:ext cx="424824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项目一的工作概况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59895" y="3006617"/>
            <a:ext cx="4288353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这是一个什么样的项目？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时间跨度多长？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自己在项目中扮演的角色？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起到了什么样的作用？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出了什么样的成果？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455"/>
          <a:stretch>
            <a:fillRect/>
          </a:stretch>
        </p:blipFill>
        <p:spPr>
          <a:xfrm>
            <a:off x="1620000" y="2111258"/>
            <a:ext cx="3960000" cy="1720934"/>
          </a:xfrm>
          <a:prstGeom prst="rect">
            <a:avLst/>
          </a:prstGeom>
        </p:spPr>
      </p:pic>
    </p:spTree>
    <p:extLst>
      <p:ext uri="{BB962C8B-B14F-4D97-AF65-F5344CB8AC3E}">
        <p14:creationId val="32606959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7294" t="7294"/>
          <a:stretch>
            <a:fillRect/>
          </a:stretch>
        </p:blipFill>
        <p:spPr>
          <a:xfrm>
            <a:off x="5803898" y="1656250"/>
            <a:ext cx="5400000" cy="3037500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5" name="文本框 4"/>
          <p:cNvSpPr txBox="1"/>
          <p:nvPr/>
        </p:nvSpPr>
        <p:spPr>
          <a:xfrm>
            <a:off x="964277" y="2590225"/>
            <a:ext cx="428835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项目策略理解的展示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4277" y="3370311"/>
            <a:ext cx="428835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该项目的重要性？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对项目任务的认识？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对领导指示的理解？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以什么样的策略去执行？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82099" y="3175001"/>
            <a:ext cx="640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察</a:t>
            </a:r>
          </a:p>
        </p:txBody>
      </p:sp>
      <p:sp>
        <p:nvSpPr>
          <p:cNvPr id="8" name="矩形 7"/>
          <p:cNvSpPr/>
          <p:nvPr/>
        </p:nvSpPr>
        <p:spPr>
          <a:xfrm>
            <a:off x="7259851" y="3175001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600">
                <a:solidFill>
                  <a:schemeClr val="bg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洞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89677" y="5359400"/>
            <a:ext cx="10296000" cy="0"/>
          </a:xfrm>
          <a:prstGeom prst="line">
            <a:avLst/>
          </a:prstGeom>
          <a:ln>
            <a:solidFill>
              <a:srgbClr val="F2C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4181610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41200" y="2127700"/>
            <a:ext cx="5400000" cy="360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97023" y="1256725"/>
            <a:ext cx="428835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项目实施执行的展示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5789" y="2115000"/>
            <a:ext cx="2880000" cy="1918523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700" y="2127700"/>
            <a:ext cx="2880000" cy="1918523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45789" y="4118794"/>
            <a:ext cx="28800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我用哪些专业知识？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发挥了哪些能力？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出了什么样的效果？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51700" y="4118794"/>
            <a:ext cx="28800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我如何配合团队？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怎么协调工作开展？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带来了什么样益处？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45788" y="1561813"/>
            <a:ext cx="6480000" cy="0"/>
          </a:xfrm>
          <a:prstGeom prst="line">
            <a:avLst/>
          </a:prstGeom>
          <a:ln>
            <a:solidFill>
              <a:srgbClr val="F2C98D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45788" y="5256990"/>
            <a:ext cx="288000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24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个人能力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51700" y="5256990"/>
            <a:ext cx="28800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24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团队配合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7038488" y="1269425"/>
            <a:ext cx="0" cy="584775"/>
          </a:xfrm>
          <a:prstGeom prst="line">
            <a:avLst/>
          </a:prstGeom>
          <a:ln>
            <a:solidFill>
              <a:srgbClr val="DEA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4978083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5370" l="21402" r="19896" t="53333"/>
          <a:stretch>
            <a:fillRect/>
          </a:stretch>
        </p:blipFill>
        <p:spPr>
          <a:xfrm>
            <a:off x="4656000" y="2921001"/>
            <a:ext cx="2880000" cy="1782857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3985260" y="1828800"/>
            <a:ext cx="4246880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项目荣誉之下</a:t>
            </a:r>
          </a:p>
          <a:p>
            <a:pPr algn="ctr"/>
            <a:r>
              <a:rPr altLang="en-US" b="1" lang="zh-CN" smtClean="0" sz="3200">
                <a:solidFill>
                  <a:srgbClr val="DEA654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我做了哪些额外的事情</a:t>
            </a:r>
          </a:p>
        </p:txBody>
      </p:sp>
    </p:spTree>
    <p:extLst>
      <p:ext uri="{BB962C8B-B14F-4D97-AF65-F5344CB8AC3E}">
        <p14:creationId val="411898188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9132" y="1411063"/>
            <a:ext cx="3600000" cy="403587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24088" y="3720074"/>
            <a:ext cx="3619811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加班时长达多少？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参与的公司培训？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积极维护客户关系？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宣传公司业务信息？</a:t>
            </a:r>
          </a:p>
          <a:p>
            <a:pPr algn="dist" indent="-285750" marL="285750">
              <a:buFont charset="0" panose="020b0604020202020204" pitchFamily="34" typeface="Arial"/>
              <a:buChar char="•"/>
            </a:pPr>
            <a:r>
              <a:rPr altLang="en-US" lang="zh-CN" smtClean="0" sz="2000">
                <a:latin charset="-122" panose="02010600040101010101" pitchFamily="2" typeface="华文细黑"/>
                <a:ea charset="-122" panose="02010600040101010101" pitchFamily="2" typeface="华文细黑"/>
              </a:rPr>
              <a:t>拜读哪些专业书籍？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50131" r="3329" t="44638"/>
          <a:stretch>
            <a:fillRect/>
          </a:stretch>
        </p:blipFill>
        <p:spPr>
          <a:xfrm>
            <a:off x="9023727" y="4107542"/>
            <a:ext cx="1800000" cy="1503139"/>
          </a:xfrm>
          <a:prstGeom prst="rect">
            <a:avLst/>
          </a:prstGeom>
        </p:spPr>
      </p:pic>
    </p:spTree>
    <p:extLst>
      <p:ext uri="{BB962C8B-B14F-4D97-AF65-F5344CB8AC3E}">
        <p14:creationId val="14596114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12885" y="3794494"/>
            <a:ext cx="4595258" cy="30635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5129" y="2452914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bg1">
                    <a:lumMod val="50000"/>
                  </a:schemeClr>
                </a:solidFill>
              </a:rPr>
              <a:t>回顾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7552" y="2452914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rgbClr val="DEA654"/>
                </a:solidFill>
              </a:rPr>
              <a:t>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79975" y="2452914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bg1">
                    <a:lumMod val="50000"/>
                  </a:schemeClr>
                </a:solidFill>
              </a:rPr>
              <a:t>展望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>
                  <a14:imgLayer r:embed="rId5">
                    <a14:imgEffect>
                      <a14:backgroundRemoval b="100000" l="8065" r="8871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66169" y="11780"/>
            <a:ext cx="540000" cy="2351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rId7">
                    <a14:imgEffect>
                      <a14:backgroundRemoval b="100000" l="8065" r="88710" 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6000" y="11780"/>
            <a:ext cx="540000" cy="2351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>
                  <a14:imgLayer r:embed="rId8">
                    <a14:imgEffect>
                      <a14:backgroundRemoval b="100000" l="8065" r="8871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85831" y="11780"/>
            <a:ext cx="540000" cy="2351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26899" y="3794494"/>
            <a:ext cx="1967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>
                    <a:lumMod val="50000"/>
                  </a:schemeClr>
                </a:solidFill>
              </a:rPr>
              <a:t>……一年以来的……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16128" y="3283911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/>
              <a:t>工作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88551" y="324433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/>
              <a:t>经验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60975" y="3244334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/>
              <a:t>未来</a:t>
            </a:r>
          </a:p>
        </p:txBody>
      </p:sp>
    </p:spTree>
    <p:extLst>
      <p:ext uri="{BB962C8B-B14F-4D97-AF65-F5344CB8AC3E}">
        <p14:creationId val="113881735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88</Paragraphs>
  <Slides>14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2">
      <vt:lpstr>Arial</vt:lpstr>
      <vt:lpstr>等线 Light</vt:lpstr>
      <vt:lpstr>等线</vt:lpstr>
      <vt:lpstr>Calibri Light</vt:lpstr>
      <vt:lpstr>Calibri</vt:lpstr>
      <vt:lpstr>华文细黑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2021-08-22T11:54:32Z</dcterms:created>
  <cp:lastPrinted>2021-08-22T11:54:32Z</cp:lastPrinted>
  <dcterms:modified xsi:type="dcterms:W3CDTF">2021-08-22T05:39:06Z</dcterms:modified>
  <cp:revision>1</cp:revision>
</cp:coreProperties>
</file>