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image/vnd.ms-photo" Extension="wdp"/>
  <Default ContentType="application/vnd.openxmlformats-officedocument.spreadsheetml.sheet" Extension="xlsx"/>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drawingml.chart+xml" PartName="/ppt/charts/chart1.xml"/>
  <Override ContentType="application/vnd.ms-office.chartcolorstyle+xml" PartName="/ppt/charts/colors1.xml"/>
  <Override ContentType="application/vnd.ms-office.chartstyle+xml" PartName="/ppt/charts/styl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61" r:id="rId2"/>
  </p:sldMasterIdLst>
  <p:notesMasterIdLst>
    <p:notesMasterId r:id="rId3"/>
  </p:notesMasterIdLst>
  <p:sldIdLst>
    <p:sldId id="256" r:id="rId4"/>
    <p:sldId id="264" r:id="rId5"/>
    <p:sldId id="261" r:id="rId6"/>
    <p:sldId id="267" r:id="rId7"/>
    <p:sldId id="262" r:id="rId8"/>
    <p:sldId id="263" r:id="rId9"/>
    <p:sldId id="268" r:id="rId10"/>
    <p:sldId id="265" r:id="rId11"/>
    <p:sldId id="269" r:id="rId12"/>
    <p:sldId id="266" r:id="rId13"/>
    <p:sldId id="270" r:id="rId14"/>
  </p:sldIdLst>
  <p:sldSz cx="12192000" cy="6858000"/>
  <p:notesSz cx="6858000" cy="9144000"/>
  <p:custDataLst>
    <p:tags r:id="rId1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97" autoAdjust="0"/>
    <p:restoredTop sz="94660"/>
  </p:normalViewPr>
  <p:slideViewPr>
    <p:cSldViewPr showGuides="1">
      <p:cViewPr varScale="1">
        <p:scale>
          <a:sx n="85" d="100"/>
          <a:sy n="85" d="100"/>
        </p:scale>
        <p:origin x="480" y="60"/>
      </p:cViewPr>
      <p:guideLst>
        <p:guide orient="horz" pos="2160"/>
        <p:guide pos="3840"/>
      </p:guideLst>
    </p:cSldViewPr>
  </p:slideViewPr>
  <p:notesTextViewPr>
    <p:cViewPr>
      <p:scale>
        <a:sx n="1" d="1"/>
        <a:sy n="1" d="1"/>
      </p:scale>
      <p:origin x="0" y="0"/>
    </p:cViewPr>
  </p:notesTextViewPr>
  <p:notesViewPr>
    <p:cSldViewPr>
      <p:cViewPr>
        <p:scale>
          <a:sx n="1" d="100"/>
          <a:sy n="1" d="100"/>
        </p:scale>
        <p:origin x="0" y="0"/>
      </p:cViewPr>
    </p:cSldViewPr>
  </p:notesViewPr>
  <p:gridSpacing cx="180000" cy="1800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tags/tag1.xml" Type="http://schemas.openxmlformats.org/officeDocument/2006/relationships/tags"/><Relationship Id="rId16" Target="presProps.xml" Type="http://schemas.openxmlformats.org/officeDocument/2006/relationships/presProps"/><Relationship Id="rId17" Target="viewProps.xml" Type="http://schemas.openxmlformats.org/officeDocument/2006/relationships/viewProps"/><Relationship Id="rId18" Target="theme/theme1.xml" Type="http://schemas.openxmlformats.org/officeDocument/2006/relationships/theme"/><Relationship Id="rId19" Target="tableStyles.xml" Type="http://schemas.openxmlformats.org/officeDocument/2006/relationships/tableStyles"/><Relationship Id="rId2" Target="slideMasters/slideMaster2.xml" Type="http://schemas.openxmlformats.org/officeDocument/2006/relationships/slideMaster"/><Relationship Id="rId3" Target="notesMasters/notesMaster1.xml" Type="http://schemas.openxmlformats.org/officeDocument/2006/relationships/notesMaster"/><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charts/_rels/chart1.xml.rels><?xml version="1.0" encoding="UTF-8" standalone="yes"?><Relationships xmlns="http://schemas.openxmlformats.org/package/2006/relationships"><Relationship Id="rId1" Target="../embeddings/Microsoft_Excel_Worksheet1.xlsx" Type="http://schemas.openxmlformats.org/officeDocument/2006/relationships/package"/><Relationship Id="rId2" Target="colors1.xml" Type="http://schemas.microsoft.com/office/2011/relationships/chartColorStyle"/><Relationship Id="rId3" Target="style1.xml" Type="http://schemas.microsoft.com/office/2011/relationships/chartStyle"/></Relationships>
</file>

<file path=ppt/charts/chart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ineChart>
        <c:grouping/>
        <c:varyColors val="0"/>
        <c:ser>
          <c:idx val="0"/>
          <c:order val="0"/>
          <c:tx>
            <c:strRef>
              <c:f>Sheet1!$B$1</c:f>
              <c:strCache>
                <c:ptCount val="1"/>
                <c:pt idx="0">
                  <c:v>系列 1</c:v>
                </c:pt>
              </c:strCache>
            </c:strRef>
          </c:tx>
          <c:spPr>
            <a:ln w="28575" cap="rnd">
              <a:solidFill>
                <a:srgbClr val="787878"/>
              </a:solidFill>
              <a:round/>
            </a:ln>
            <a:effectLst>
              <a:outerShdw blurRad="50800" dist="38100" dir="5400000" algn="t" rotWithShape="0">
                <a:prstClr val="black">
                  <a:alpha val="40000"/>
                </a:prstClr>
              </a:outerShdw>
            </a:effectLst>
          </c:spPr>
          <c:marker>
            <c:symbol val="circle"/>
            <c:spPr>
              <a:solidFill>
                <a:srgbClr val="787878"/>
              </a:solidFill>
              <a:ln w="9525">
                <a:solidFill>
                  <a:schemeClr val="accent1"/>
                </a:solidFill>
              </a:ln>
              <a:effectLst>
                <a:outerShdw blurRad="50800" dist="38100" dir="5400000" algn="t" rotWithShape="0">
                  <a:prstClr val="black">
                    <a:alpha val="40000"/>
                  </a:prstClr>
                </a:outerShdw>
              </a:effectLst>
            </c:spPr>
          </c:marker>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smooth val="0"/>
        </c:ser>
        <c:ser>
          <c:idx val="1"/>
          <c:order val="1"/>
          <c:tx>
            <c:strRef>
              <c:f>Sheet1!$C$1</c:f>
              <c:strCache>
                <c:ptCount val="1"/>
                <c:pt idx="0">
                  <c:v>系列 2</c:v>
                </c:pt>
              </c:strCache>
            </c:strRef>
          </c:tx>
          <c:spPr>
            <a:ln w="28575" cap="rnd">
              <a:solidFill>
                <a:schemeClr val="bg1"/>
              </a:solidFill>
              <a:round/>
            </a:ln>
            <a:effectLst>
              <a:outerShdw blurRad="50800" dist="38100" dir="5400000" algn="t" rotWithShape="0">
                <a:prstClr val="black">
                  <a:alpha val="40000"/>
                </a:prstClr>
              </a:outerShdw>
            </a:effectLst>
          </c:spPr>
          <c:marker>
            <c:symbol val="circle"/>
            <c:spPr>
              <a:solidFill>
                <a:schemeClr val="bg1"/>
              </a:solidFill>
              <a:ln w="9525">
                <a:solidFill>
                  <a:schemeClr val="accent2"/>
                </a:solidFill>
              </a:ln>
              <a:effectLst>
                <a:outerShdw blurRad="50800" dist="38100" dir="5400000" algn="t" rotWithShape="0">
                  <a:prstClr val="black">
                    <a:alpha val="40000"/>
                  </a:prstClr>
                </a:outerShdw>
              </a:effectLst>
            </c:spPr>
          </c:marker>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c:v>
                </c:pt>
                <c:pt idx="2">
                  <c:v>1.8</c:v>
                </c:pt>
                <c:pt idx="3">
                  <c:v>2.8</c:v>
                </c:pt>
              </c:numCache>
            </c:numRef>
          </c:val>
          <c:smooth val="0"/>
        </c:ser>
        <c:ser>
          <c:idx val="2"/>
          <c:order val="2"/>
          <c:tx>
            <c:strRef>
              <c:f>Sheet1!$D$1</c:f>
              <c:strCache>
                <c:ptCount val="1"/>
                <c:pt idx="0">
                  <c:v>系列 3</c:v>
                </c:pt>
              </c:strCache>
            </c:strRef>
          </c:tx>
          <c:spPr>
            <a:ln w="28575" cap="rnd">
              <a:solidFill>
                <a:srgbClr val="262626"/>
              </a:solidFill>
              <a:round/>
            </a:ln>
            <a:effectLst>
              <a:outerShdw blurRad="50800" dist="38100" dir="5400000" algn="t" rotWithShape="0">
                <a:prstClr val="black">
                  <a:alpha val="40000"/>
                </a:prstClr>
              </a:outerShdw>
            </a:effectLst>
          </c:spPr>
          <c:marker>
            <c:symbol val="circle"/>
            <c:spPr>
              <a:solidFill>
                <a:srgbClr val="262626"/>
              </a:solidFill>
              <a:ln w="9525">
                <a:solidFill>
                  <a:schemeClr val="accent3"/>
                </a:solidFill>
              </a:ln>
              <a:effectLst>
                <a:outerShdw blurRad="50800" dist="38100" dir="5400000" algn="t" rotWithShape="0">
                  <a:prstClr val="black">
                    <a:alpha val="40000"/>
                  </a:prstClr>
                </a:outerShdw>
              </a:effectLst>
            </c:spPr>
          </c:marker>
          <c:cat>
            <c:strRef>
              <c:f>Sheet1!$A$2:$A$5</c:f>
              <c:strCache>
                <c:ptCount val="4"/>
                <c:pt idx="0">
                  <c:v>类别 1</c:v>
                </c:pt>
                <c:pt idx="1">
                  <c:v>类别 2</c:v>
                </c:pt>
                <c:pt idx="2">
                  <c:v>类别 3</c:v>
                </c:pt>
                <c:pt idx="3">
                  <c:v>类别 4</c:v>
                </c:pt>
              </c:strCache>
            </c:strRef>
          </c:cat>
          <c:val>
            <c:numRef>
              <c:f>Sheet1!$D$2:$D$5</c:f>
              <c:numCache>
                <c:formatCode>General</c:formatCode>
                <c:ptCount val="4"/>
                <c:pt idx="0">
                  <c:v>2</c:v>
                </c:pt>
                <c:pt idx="1">
                  <c:v>2</c:v>
                </c:pt>
                <c:pt idx="2">
                  <c:v>3</c:v>
                </c:pt>
                <c:pt idx="3">
                  <c:v>5</c:v>
                </c:pt>
              </c:numCache>
            </c:numRef>
          </c:val>
          <c:smooth val="0"/>
        </c:ser>
        <c:dLbls>
          <c:showLegendKey val="0"/>
          <c:showVal val="0"/>
          <c:showCatName val="0"/>
          <c:showSerName val="0"/>
          <c:showPercent val="0"/>
          <c:showBubbleSize val="0"/>
          <c:showLeaderLines val="0"/>
        </c:dLbls>
        <c:axId val="353048416"/>
        <c:axId val="353048808"/>
      </c:lineChart>
      <c:catAx>
        <c:axId val="353048416"/>
        <c:scaling>
          <c:orientation/>
        </c:scaling>
        <c:delete val="1"/>
        <c:axPos val="b"/>
        <c:numFmt formatCode="General" sourceLinked="1"/>
        <c:majorTickMark val="none"/>
        <c:minorTickMark val="none"/>
        <c:crossAx val="353048808"/>
        <c:auto val="0"/>
        <c:lblAlgn val="ctr"/>
        <c:lblOffset/>
        <c:noMultiLvlLbl val="0"/>
      </c:catAx>
      <c:valAx>
        <c:axId val="353048808"/>
        <c:scaling>
          <c:orientation/>
        </c:scaling>
        <c:delete val="1"/>
        <c:axPos val="l"/>
        <c:numFmt formatCode="General" sourceLinked="1"/>
        <c:majorTickMark val="none"/>
        <c:minorTickMark val="none"/>
        <c:crossAx val="353048416"/>
        <c:crossBetween val="between"/>
      </c:valAx>
      <c:spPr>
        <a:noFill/>
        <a:ln>
          <a:noFill/>
        </a:ln>
        <a:effectLst/>
      </c:spPr>
    </c:plotArea>
    <c:plotVisOnly val="1"/>
    <c:dispBlanksAs val="gap"/>
    <c:showDLblsOverMax val="0"/>
  </c:chart>
  <c:spPr>
    <a:noFill/>
    <a:ln>
      <a:noFill/>
    </a:ln>
    <a:effectLst/>
  </c:spPr>
  <c:txPr>
    <a:bodyPr/>
    <a:p>
      <a:pPr>
        <a:defRPr/>
      </a:pPr>
      <a:endParaRPr lang="zh-CN"/>
    </a:p>
  </c:txPr>
  <c:externalData r:id="rId1">
    <c:autoUpdate val="0"/>
  </c:externalData>
</c:chartSpace>
</file>

<file path=ppt/charts/colors1.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a="http://schemas.openxmlformats.org/drawingml/2006/main" xmlns:r="http://schemas.openxmlformats.org/officeDocument/2006/relationships" xmlns:cs="http://schemas.microsoft.com/office/drawing/2012/chartStyle"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EF1E99-D113-4B8C-BECB-A4BB390A67BD}" type="datetimeFigureOut">
              <a:rPr lang="zh-CN" altLang="en-US" smtClean="0"/>
              <a:t>2016/4/15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4FB146-D0DA-4FEC-A54C-23DF36862833}" type="slidenum">
              <a:rPr lang="zh-CN" altLang="en-US" smtClean="0"/>
              <a:t>‹#›</a:t>
            </a:fld>
            <a:endParaRPr lang="zh-CN" altLang="en-US"/>
          </a:p>
        </p:txBody>
      </p:sp>
    </p:spTree>
    <p:extLst>
      <p:ext uri="{BB962C8B-B14F-4D97-AF65-F5344CB8AC3E}">
        <p14:creationId val="2393872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media/image1.jpeg" Type="http://schemas.openxmlformats.org/officeDocument/2006/relationships/image"/><Relationship Id="rId2"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A94E8897-7E90-4795-BF46-E58306C2B936}" type="datetimeFigureOut">
              <a:rPr lang="zh-CN" altLang="en-US" smtClean="0"/>
              <a:t>2016/4/15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7E5E06-7A20-46AD-83EF-9E34B464668B}" type="slidenum">
              <a:rPr lang="zh-CN" altLang="en-US" smtClean="0"/>
              <a:t>‹#›</a:t>
            </a:fld>
            <a:endParaRPr lang="zh-CN" altLang="en-US"/>
          </a:p>
        </p:txBody>
      </p:sp>
    </p:spTree>
    <p:extLst>
      <p:ext uri="{BB962C8B-B14F-4D97-AF65-F5344CB8AC3E}">
        <p14:creationId val="2920601955"/>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A94E8897-7E90-4795-BF46-E58306C2B936}" type="datetimeFigureOut">
              <a:rPr lang="zh-CN" altLang="en-US" smtClean="0"/>
              <a:t>2016/4/15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7E5E06-7A20-46AD-83EF-9E34B464668B}" type="slidenum">
              <a:rPr lang="zh-CN" altLang="en-US" smtClean="0"/>
              <a:t>‹#›</a:t>
            </a:fld>
            <a:endParaRPr lang="zh-CN" altLang="en-US"/>
          </a:p>
        </p:txBody>
      </p:sp>
    </p:spTree>
    <p:extLst>
      <p:ext uri="{BB962C8B-B14F-4D97-AF65-F5344CB8AC3E}">
        <p14:creationId val="524487354"/>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A94E8897-7E90-4795-BF46-E58306C2B936}" type="datetimeFigureOut">
              <a:rPr lang="zh-CN" altLang="en-US" smtClean="0"/>
              <a:t>2016/4/15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7E5E06-7A20-46AD-83EF-9E34B464668B}" type="slidenum">
              <a:rPr lang="zh-CN" altLang="en-US" smtClean="0"/>
              <a:t>‹#›</a:t>
            </a:fld>
            <a:endParaRPr lang="zh-CN" altLang="en-US"/>
          </a:p>
        </p:txBody>
      </p:sp>
    </p:spTree>
    <p:extLst>
      <p:ext uri="{BB962C8B-B14F-4D97-AF65-F5344CB8AC3E}">
        <p14:creationId val="3156750723"/>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_标题幻灯片">
    <p:bg>
      <p:bgPr>
        <a:solidFill>
          <a:schemeClr val="accent3">
            <a:lumMod val="20000"/>
            <a:lumOff val="80000"/>
          </a:schemeClr>
        </a:solidFill>
        <a:effectLst/>
      </p:bgPr>
    </p:bg>
    <p:spTree>
      <p:nvGrpSpPr>
        <p:cNvPr id="1" name=""/>
        <p:cNvGrpSpPr/>
        <p:nvPr/>
      </p:nvGrpSpPr>
      <p:grpSpPr>
        <a:xfrm>
          <a:off x="0" y="0"/>
          <a:ext cx="0" cy="0"/>
        </a:xfrm>
      </p:grpSpPr>
    </p:spTree>
    <p:extLst>
      <p:ext uri="{BB962C8B-B14F-4D97-AF65-F5344CB8AC3E}">
        <p14:creationId val="3659182234"/>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2016/4/15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487082371"/>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2016/4/15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045929580"/>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2016/4/15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199900598"/>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2016/4/15</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293505061"/>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2016/4/15</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888744815"/>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2016/4/15</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257423740"/>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2016/4/15</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83174062"/>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A94E8897-7E90-4795-BF46-E58306C2B936}" type="datetimeFigureOut">
              <a:rPr lang="zh-CN" altLang="en-US" smtClean="0"/>
              <a:t>2016/4/15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7E5E06-7A20-46AD-83EF-9E34B464668B}" type="slidenum">
              <a:rPr lang="zh-CN" altLang="en-US" smtClean="0"/>
              <a:t>‹#›</a:t>
            </a:fld>
            <a:endParaRPr lang="zh-CN" altLang="en-US"/>
          </a:p>
        </p:txBody>
      </p:sp>
    </p:spTree>
    <p:extLst>
      <p:ext uri="{BB962C8B-B14F-4D97-AF65-F5344CB8AC3E}">
        <p14:creationId val="2477277470"/>
      </p:ext>
    </p:extLst>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2016/4/15</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115404424"/>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2016/4/15</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510066582"/>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2016/4/15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912308410"/>
      </p:ext>
    </p:extLst>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2016/4/15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093050478"/>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节标题">
    <p:bg>
      <p:bgPr>
        <a:blipFill dpi="0" rotWithShape="1">
          <a:blip r:embed="rId1">
            <a:lum/>
          </a:blip>
          <a:stretch>
            <a:fillRect/>
          </a:stretch>
        </a:blipFill>
        <a:effectLst/>
      </p:bgPr>
    </p:bg>
    <p:spTree>
      <p:nvGrpSpPr>
        <p:cNvPr id="1" name=""/>
        <p:cNvGrpSpPr/>
        <p:nvPr/>
      </p:nvGrpSpPr>
      <p:grpSpPr>
        <a:xfrm>
          <a:off x="0" y="0"/>
          <a:ext cx="0" cy="0"/>
        </a:xfrm>
      </p:grpSpPr>
      <p:sp>
        <p:nvSpPr>
          <p:cNvPr id="7" name="矩形 6"/>
          <p:cNvSpPr/>
          <p:nvPr userDrawn="1"/>
        </p:nvSpPr>
        <p:spPr>
          <a:xfrm>
            <a:off x="0" y="0"/>
            <a:ext cx="12192000" cy="6858000"/>
          </a:xfrm>
          <a:prstGeom prst="rect">
            <a:avLst/>
          </a:prstGeom>
          <a:solidFill>
            <a:schemeClr val="bg1">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val="1388916793"/>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A94E8897-7E90-4795-BF46-E58306C2B936}" type="datetimeFigureOut">
              <a:rPr lang="zh-CN" altLang="en-US" smtClean="0"/>
              <a:t>2016/4/15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17E5E06-7A20-46AD-83EF-9E34B464668B}" type="slidenum">
              <a:rPr lang="zh-CN" altLang="en-US" smtClean="0"/>
              <a:t>‹#›</a:t>
            </a:fld>
            <a:endParaRPr lang="zh-CN" altLang="en-US"/>
          </a:p>
        </p:txBody>
      </p:sp>
    </p:spTree>
    <p:extLst>
      <p:ext uri="{BB962C8B-B14F-4D97-AF65-F5344CB8AC3E}">
        <p14:creationId val="2866746869"/>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A94E8897-7E90-4795-BF46-E58306C2B936}" type="datetimeFigureOut">
              <a:rPr lang="zh-CN" altLang="en-US" smtClean="0"/>
              <a:t>2016/4/15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17E5E06-7A20-46AD-83EF-9E34B464668B}" type="slidenum">
              <a:rPr lang="zh-CN" altLang="en-US" smtClean="0"/>
              <a:t>‹#›</a:t>
            </a:fld>
            <a:endParaRPr lang="zh-CN" altLang="en-US"/>
          </a:p>
        </p:txBody>
      </p:sp>
    </p:spTree>
    <p:extLst>
      <p:ext uri="{BB962C8B-B14F-4D97-AF65-F5344CB8AC3E}">
        <p14:creationId val="139422362"/>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A94E8897-7E90-4795-BF46-E58306C2B936}" type="datetimeFigureOut">
              <a:rPr lang="zh-CN" altLang="en-US" smtClean="0"/>
              <a:t>2016/4/15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17E5E06-7A20-46AD-83EF-9E34B464668B}" type="slidenum">
              <a:rPr lang="zh-CN" altLang="en-US" smtClean="0"/>
              <a:t>‹#›</a:t>
            </a:fld>
            <a:endParaRPr lang="zh-CN" altLang="en-US"/>
          </a:p>
        </p:txBody>
      </p:sp>
    </p:spTree>
    <p:extLst>
      <p:ext uri="{BB962C8B-B14F-4D97-AF65-F5344CB8AC3E}">
        <p14:creationId val="601187781"/>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A94E8897-7E90-4795-BF46-E58306C2B936}" type="datetimeFigureOut">
              <a:rPr lang="zh-CN" altLang="en-US" smtClean="0"/>
              <a:t>2016/4/15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17E5E06-7A20-46AD-83EF-9E34B464668B}" type="slidenum">
              <a:rPr lang="zh-CN" altLang="en-US" smtClean="0"/>
              <a:t>‹#›</a:t>
            </a:fld>
            <a:endParaRPr lang="zh-CN" altLang="en-US"/>
          </a:p>
        </p:txBody>
      </p:sp>
    </p:spTree>
    <p:extLst>
      <p:ext uri="{BB962C8B-B14F-4D97-AF65-F5344CB8AC3E}">
        <p14:creationId val="1467543690"/>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A94E8897-7E90-4795-BF46-E58306C2B936}" type="datetimeFigureOut">
              <a:rPr lang="zh-CN" altLang="en-US" smtClean="0"/>
              <a:t>2016/4/15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17E5E06-7A20-46AD-83EF-9E34B464668B}" type="slidenum">
              <a:rPr lang="zh-CN" altLang="en-US" smtClean="0"/>
              <a:t>‹#›</a:t>
            </a:fld>
            <a:endParaRPr lang="zh-CN" altLang="en-US"/>
          </a:p>
        </p:txBody>
      </p:sp>
    </p:spTree>
    <p:extLst>
      <p:ext uri="{BB962C8B-B14F-4D97-AF65-F5344CB8AC3E}">
        <p14:creationId val="3192304655"/>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A94E8897-7E90-4795-BF46-E58306C2B936}" type="datetimeFigureOut">
              <a:rPr lang="zh-CN" altLang="en-US" smtClean="0"/>
              <a:t>2016/4/15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17E5E06-7A20-46AD-83EF-9E34B464668B}" type="slidenum">
              <a:rPr lang="zh-CN" altLang="en-US" smtClean="0"/>
              <a:t>‹#›</a:t>
            </a:fld>
            <a:endParaRPr lang="zh-CN" altLang="en-US"/>
          </a:p>
        </p:txBody>
      </p:sp>
    </p:spTree>
    <p:extLst>
      <p:ext uri="{BB962C8B-B14F-4D97-AF65-F5344CB8AC3E}">
        <p14:creationId val="1102315252"/>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slideLayouts/slideLayout12.xml" Type="http://schemas.openxmlformats.org/officeDocument/2006/relationships/slideLayout"/><Relationship Id="rId13"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3.xml" Type="http://schemas.openxmlformats.org/officeDocument/2006/relationships/slideLayout"/><Relationship Id="rId10" Target="../slideLayouts/slideLayout22.xml" Type="http://schemas.openxmlformats.org/officeDocument/2006/relationships/slideLayout"/><Relationship Id="rId11" Target="../slideLayouts/slideLayout23.xml" Type="http://schemas.openxmlformats.org/officeDocument/2006/relationships/slideLayout"/><Relationship Id="rId12" Target="../theme/theme2.xml" Type="http://schemas.openxmlformats.org/officeDocument/2006/relationships/theme"/><Relationship Id="rId2" Target="../slideLayouts/slideLayout14.xml" Type="http://schemas.openxmlformats.org/officeDocument/2006/relationships/slideLayout"/><Relationship Id="rId3" Target="../slideLayouts/slideLayout15.xml" Type="http://schemas.openxmlformats.org/officeDocument/2006/relationships/slideLayout"/><Relationship Id="rId4" Target="../slideLayouts/slideLayout16.xml" Type="http://schemas.openxmlformats.org/officeDocument/2006/relationships/slideLayout"/><Relationship Id="rId5" Target="../slideLayouts/slideLayout17.xml" Type="http://schemas.openxmlformats.org/officeDocument/2006/relationships/slideLayout"/><Relationship Id="rId6" Target="../slideLayouts/slideLayout18.xml" Type="http://schemas.openxmlformats.org/officeDocument/2006/relationships/slideLayout"/><Relationship Id="rId7" Target="../slideLayouts/slideLayout19.xml" Type="http://schemas.openxmlformats.org/officeDocument/2006/relationships/slideLayout"/><Relationship Id="rId8" Target="../slideLayouts/slideLayout20.xml" Type="http://schemas.openxmlformats.org/officeDocument/2006/relationships/slideLayout"/><Relationship Id="rId9" Target="../slideLayouts/slideLayout21.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4E8897-7E90-4795-BF46-E58306C2B936}" type="datetimeFigureOut">
              <a:rPr lang="zh-CN" altLang="en-US" smtClean="0"/>
              <a:t>2016/4/15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7E5E06-7A20-46AD-83EF-9E34B464668B}" type="slidenum">
              <a:rPr lang="zh-CN" altLang="en-US" smtClean="0"/>
              <a:t>‹#›</a:t>
            </a:fld>
            <a:endParaRPr lang="zh-CN" altLang="en-US"/>
          </a:p>
        </p:txBody>
      </p:sp>
    </p:spTree>
    <p:extLst>
      <p:ext uri="{BB962C8B-B14F-4D97-AF65-F5344CB8AC3E}">
        <p14:creationId val="20809642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2016/4/15</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26954373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2.jpe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2.jpe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3.xml" Type="http://schemas.openxmlformats.org/officeDocument/2006/relationships/slideLayout"/><Relationship Id="rId2" Target="../media/image26.jpe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3.xml" Type="http://schemas.openxmlformats.org/officeDocument/2006/relationships/slideLayout"/><Relationship Id="rId10" Target="../media/image1.jpeg" Type="http://schemas.openxmlformats.org/officeDocument/2006/relationships/image"/><Relationship Id="rId2" Target="../media/image3.jpeg" Type="http://schemas.openxmlformats.org/officeDocument/2006/relationships/image"/><Relationship Id="rId3" Target="../media/image4.jpeg" Type="http://schemas.openxmlformats.org/officeDocument/2006/relationships/image"/><Relationship Id="rId4" Target="../media/image5.jpeg" Type="http://schemas.openxmlformats.org/officeDocument/2006/relationships/image"/><Relationship Id="rId5" Target="../media/image6.jpeg" Type="http://schemas.openxmlformats.org/officeDocument/2006/relationships/image"/><Relationship Id="rId6" Target="../media/image7.jpeg" Type="http://schemas.openxmlformats.org/officeDocument/2006/relationships/image"/><Relationship Id="rId7" Target="../media/image8.jpeg" Type="http://schemas.openxmlformats.org/officeDocument/2006/relationships/image"/><Relationship Id="rId8" Target="../media/image9.jpeg" Type="http://schemas.openxmlformats.org/officeDocument/2006/relationships/image"/><Relationship Id="rId9" Target="../media/image10.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3.xml" Type="http://schemas.openxmlformats.org/officeDocument/2006/relationships/slideLayout"/><Relationship Id="rId2" Target="../media/image3.jpeg" Type="http://schemas.openxmlformats.org/officeDocument/2006/relationships/image"/><Relationship Id="rId3" Target="../media/image11.jpeg" Type="http://schemas.openxmlformats.org/officeDocument/2006/relationships/image"/><Relationship Id="rId4" Target="../media/image1.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3.xml" Type="http://schemas.openxmlformats.org/officeDocument/2006/relationships/slideLayout"/><Relationship Id="rId2" Target="../media/image3.jpeg" Type="http://schemas.openxmlformats.org/officeDocument/2006/relationships/image"/><Relationship Id="rId3" Target="../media/image12.jpeg" Type="http://schemas.openxmlformats.org/officeDocument/2006/relationships/image"/><Relationship Id="rId4" Target="../media/image13.png" Type="http://schemas.openxmlformats.org/officeDocument/2006/relationships/image"/><Relationship Id="rId5" Target="../media/image1.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3.xml" Type="http://schemas.openxmlformats.org/officeDocument/2006/relationships/slideLayout"/><Relationship Id="rId2" Target="../media/image3.jpeg" Type="http://schemas.openxmlformats.org/officeDocument/2006/relationships/image"/><Relationship Id="rId3" Target="../media/image14.png" Type="http://schemas.openxmlformats.org/officeDocument/2006/relationships/image"/><Relationship Id="rId4" Target="../media/image1.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3.xml" Type="http://schemas.openxmlformats.org/officeDocument/2006/relationships/slideLayout"/><Relationship Id="rId2" Target="../charts/chart1.xml" Type="http://schemas.openxmlformats.org/officeDocument/2006/relationships/chart"/><Relationship Id="rId3" Target="../media/image3.jpeg" Type="http://schemas.openxmlformats.org/officeDocument/2006/relationships/image"/><Relationship Id="rId4" Target="../media/image15.jpeg" Type="http://schemas.openxmlformats.org/officeDocument/2006/relationships/image"/><Relationship Id="rId5" Target="../media/image1.jpe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3.xml" Type="http://schemas.openxmlformats.org/officeDocument/2006/relationships/slideLayout"/><Relationship Id="rId2" Target="../media/image3.jpeg" Type="http://schemas.openxmlformats.org/officeDocument/2006/relationships/image"/><Relationship Id="rId3" Target="../media/image16.png" Type="http://schemas.openxmlformats.org/officeDocument/2006/relationships/image"/><Relationship Id="rId4" Target="../media/image17.wdp" Type="http://schemas.microsoft.com/office/2007/relationships/hdphoto"/><Relationship Id="rId5" Target="../media/image18.png" Type="http://schemas.openxmlformats.org/officeDocument/2006/relationships/image"/><Relationship Id="rId6" Target="../media/image1.jpe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3.xml" Type="http://schemas.openxmlformats.org/officeDocument/2006/relationships/slideLayout"/><Relationship Id="rId2" Target="../media/image3.jpeg" Type="http://schemas.openxmlformats.org/officeDocument/2006/relationships/image"/><Relationship Id="rId3" Target="../media/image19.jpeg" Type="http://schemas.openxmlformats.org/officeDocument/2006/relationships/image"/><Relationship Id="rId4" Target="../media/image20.jpeg" Type="http://schemas.openxmlformats.org/officeDocument/2006/relationships/image"/><Relationship Id="rId5" Target="../media/image21.jpeg" Type="http://schemas.openxmlformats.org/officeDocument/2006/relationships/image"/><Relationship Id="rId6" Target="../media/image22.jpeg" Type="http://schemas.openxmlformats.org/officeDocument/2006/relationships/image"/><Relationship Id="rId7" Target="../media/image1.jpe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3.xml" Type="http://schemas.openxmlformats.org/officeDocument/2006/relationships/slideLayout"/><Relationship Id="rId2" Target="../media/image23.jpeg" Type="http://schemas.openxmlformats.org/officeDocument/2006/relationships/image"/><Relationship Id="rId3" Target="../media/image21.jpeg" Type="http://schemas.openxmlformats.org/officeDocument/2006/relationships/image"/><Relationship Id="rId4" Target="../media/image24.jpeg" Type="http://schemas.openxmlformats.org/officeDocument/2006/relationships/image"/><Relationship Id="rId5" Target="../media/image25.jpeg" Type="http://schemas.openxmlformats.org/officeDocument/2006/relationships/image"/><Relationship Id="rId6" Target="../media/image3.jpe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2">
            <a:lum/>
          </a:blip>
          <a:stretch>
            <a:fillRect l="-4000" r="-4000"/>
          </a:stretch>
        </a:blipFill>
        <a:effectLst/>
      </p:bgPr>
    </p:bg>
    <p:spTree>
      <p:nvGrpSpPr>
        <p:cNvPr id="1" name=""/>
        <p:cNvGrpSpPr/>
        <p:nvPr/>
      </p:nvGrpSpPr>
      <p:grpSpPr>
        <a:xfrm>
          <a:off x="0" y="0"/>
          <a:ext cx="0" cy="0"/>
        </a:xfrm>
      </p:grpSpPr>
      <p:sp>
        <p:nvSpPr>
          <p:cNvPr id="5" name="文本框 4"/>
          <p:cNvSpPr txBox="1"/>
          <p:nvPr/>
        </p:nvSpPr>
        <p:spPr>
          <a:xfrm>
            <a:off x="6197828" y="3176429"/>
            <a:ext cx="3600000" cy="762000"/>
          </a:xfrm>
          <a:prstGeom prst="rect">
            <a:avLst/>
          </a:prstGeom>
          <a:noFill/>
        </p:spPr>
        <p:txBody>
          <a:bodyPr rtlCol="0" wrap="square">
            <a:spAutoFit/>
          </a:bodyPr>
          <a:lstStyle/>
          <a:p>
            <a:r>
              <a:rPr altLang="en-US" i="1" lang="zh-CN" smtClean="0" sz="4400">
                <a:solidFill>
                  <a:schemeClr val="bg1"/>
                </a:solidFill>
                <a:latin charset="-122" panose="02010609000101010101" pitchFamily="49" typeface="汉仪综艺体简"/>
                <a:ea charset="-122" panose="02010609000101010101" pitchFamily="49" typeface="汉仪综艺体简"/>
              </a:rPr>
              <a:t>桀骜永不退役</a:t>
            </a:r>
          </a:p>
        </p:txBody>
      </p:sp>
      <p:sp>
        <p:nvSpPr>
          <p:cNvPr id="6" name="文本框 5"/>
          <p:cNvSpPr txBox="1"/>
          <p:nvPr/>
        </p:nvSpPr>
        <p:spPr>
          <a:xfrm>
            <a:off x="6189258" y="3969957"/>
            <a:ext cx="2897187" cy="228600"/>
          </a:xfrm>
          <a:prstGeom prst="rect">
            <a:avLst/>
          </a:prstGeom>
          <a:noFill/>
        </p:spPr>
        <p:txBody>
          <a:bodyPr rtlCol="0" wrap="square">
            <a:spAutoFit/>
          </a:bodyPr>
          <a:lstStyle/>
          <a:p>
            <a:r>
              <a:rPr altLang="zh-CN" i="1" lang="en-US" smtClean="0" sz="900">
                <a:solidFill>
                  <a:schemeClr val="bg1"/>
                </a:solidFill>
                <a:latin charset="-122" pitchFamily="50" typeface="造字工房悦黑体验版纤细体"/>
                <a:ea charset="-122" pitchFamily="50" typeface="造字工房悦黑体验版纤细体"/>
              </a:rPr>
              <a:t>COPY OR WRITE YOUR TEXT AND PASTE IT HERE</a:t>
            </a:r>
          </a:p>
        </p:txBody>
      </p:sp>
    </p:spTree>
    <p:extLst>
      <p:ext uri="{BB962C8B-B14F-4D97-AF65-F5344CB8AC3E}">
        <p14:creationId val="4156770000"/>
      </p:ext>
    </p:extLst>
  </p:cSld>
  <p:clrMapOvr>
    <a:masterClrMapping/>
  </p:clrMapOvr>
  <p:transition/>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2">
            <a:lum/>
          </a:blip>
          <a:stretch>
            <a:fillRect l="-4000" r="-4000"/>
          </a:stretch>
        </a:blipFill>
        <a:effectLst/>
      </p:bgPr>
    </p:bg>
    <p:spTree>
      <p:nvGrpSpPr>
        <p:cNvPr id="1" name=""/>
        <p:cNvGrpSpPr/>
        <p:nvPr/>
      </p:nvGrpSpPr>
      <p:grpSpPr>
        <a:xfrm>
          <a:off x="0" y="0"/>
          <a:ext cx="0" cy="0"/>
        </a:xfrm>
      </p:grpSpPr>
      <p:sp>
        <p:nvSpPr>
          <p:cNvPr id="5" name="文本框 4"/>
          <p:cNvSpPr txBox="1"/>
          <p:nvPr/>
        </p:nvSpPr>
        <p:spPr>
          <a:xfrm>
            <a:off x="6197828" y="3176429"/>
            <a:ext cx="3600000" cy="762000"/>
          </a:xfrm>
          <a:prstGeom prst="rect">
            <a:avLst/>
          </a:prstGeom>
          <a:noFill/>
        </p:spPr>
        <p:txBody>
          <a:bodyPr rtlCol="0" wrap="square">
            <a:spAutoFit/>
          </a:bodyPr>
          <a:lstStyle/>
          <a:p>
            <a:r>
              <a:rPr altLang="en-US" i="1" lang="zh-CN" smtClean="0" sz="4400">
                <a:solidFill>
                  <a:schemeClr val="bg1"/>
                </a:solidFill>
                <a:latin charset="-122" panose="02010609000101010101" pitchFamily="49" typeface="汉仪综艺体简"/>
                <a:ea charset="-122" panose="02010609000101010101" pitchFamily="49" typeface="汉仪综艺体简"/>
              </a:rPr>
              <a:t>不说再见</a:t>
            </a:r>
          </a:p>
        </p:txBody>
      </p:sp>
      <p:sp>
        <p:nvSpPr>
          <p:cNvPr id="6" name="文本框 5"/>
          <p:cNvSpPr txBox="1"/>
          <p:nvPr/>
        </p:nvSpPr>
        <p:spPr>
          <a:xfrm>
            <a:off x="6189258" y="3969957"/>
            <a:ext cx="2897187" cy="228600"/>
          </a:xfrm>
          <a:prstGeom prst="rect">
            <a:avLst/>
          </a:prstGeom>
          <a:noFill/>
        </p:spPr>
        <p:txBody>
          <a:bodyPr rtlCol="0" wrap="square">
            <a:spAutoFit/>
          </a:bodyPr>
          <a:lstStyle/>
          <a:p>
            <a:r>
              <a:rPr altLang="zh-CN" i="1" lang="en-US" smtClean="0" sz="900">
                <a:solidFill>
                  <a:schemeClr val="bg1"/>
                </a:solidFill>
                <a:latin charset="-122" pitchFamily="50" typeface="造字工房悦黑体验版纤细体"/>
                <a:ea charset="-122" pitchFamily="50" typeface="造字工房悦黑体验版纤细体"/>
              </a:rPr>
              <a:t>COPY OR WRITE YOUR TEXT AND PASTE IT HERE</a:t>
            </a:r>
          </a:p>
        </p:txBody>
      </p:sp>
    </p:spTree>
    <p:extLst>
      <p:ext uri="{BB962C8B-B14F-4D97-AF65-F5344CB8AC3E}">
        <p14:creationId val="2636314742"/>
      </p:ext>
    </p:extLst>
  </p:cSld>
  <p:clrMapOvr>
    <a:masterClrMapping/>
  </p:clrMapOvr>
  <p:transition/>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3846000" y="1647254"/>
            <a:ext cx="4500000" cy="3563493"/>
            <a:chOff x="3576000" y="1647254"/>
            <a:chExt cx="4500000" cy="3563493"/>
          </a:xfrm>
        </p:grpSpPr>
        <p:sp>
          <p:nvSpPr>
            <p:cNvPr id="3" name="文本框 2"/>
            <p:cNvSpPr txBox="1"/>
            <p:nvPr/>
          </p:nvSpPr>
          <p:spPr>
            <a:xfrm>
              <a:off x="3576000" y="4175765"/>
              <a:ext cx="4500000" cy="566928"/>
            </a:xfrm>
            <a:prstGeom prst="rect">
              <a:avLst/>
            </a:prstGeom>
            <a:noFill/>
          </p:spPr>
          <p:txBody>
            <a:bodyPr rtlCol="0" wrap="square">
              <a:spAutoFit/>
            </a:bodyPr>
            <a:lstStyle/>
            <a:p>
              <a:pPr>
                <a:lnSpc>
                  <a:spcPct val="130000"/>
                </a:lnSpc>
              </a:pPr>
              <a:r>
                <a:rPr altLang="en-US" lang="zh-CN" smtClean="0" sz="2400">
                  <a:solidFill>
                    <a:schemeClr val="tx1">
                      <a:lumMod val="75000"/>
                      <a:lumOff val="25000"/>
                    </a:schemeClr>
                  </a:solidFill>
                  <a:latin charset="-122" pitchFamily="50" typeface="造字工房悦黑体验版纤细体"/>
                  <a:ea charset="-122" pitchFamily="50" typeface="造字工房悦黑体验版纤细体"/>
                </a:rPr>
                <a:t>更多精彩，关注浅语PPT公众号</a:t>
              </a:r>
            </a:p>
          </p:txBody>
        </p:sp>
        <p:sp>
          <p:nvSpPr>
            <p:cNvPr id="4" name="文本框 3"/>
            <p:cNvSpPr txBox="1"/>
            <p:nvPr/>
          </p:nvSpPr>
          <p:spPr>
            <a:xfrm>
              <a:off x="4475694" y="4755301"/>
              <a:ext cx="2700612" cy="487680"/>
            </a:xfrm>
            <a:prstGeom prst="rect">
              <a:avLst/>
            </a:prstGeom>
            <a:noFill/>
          </p:spPr>
          <p:txBody>
            <a:bodyPr rtlCol="0" wrap="square">
              <a:spAutoFit/>
            </a:bodyPr>
            <a:lstStyle/>
            <a:p>
              <a:pPr>
                <a:lnSpc>
                  <a:spcPct val="130000"/>
                </a:lnSpc>
              </a:pPr>
              <a:r>
                <a:rPr altLang="zh-CN" lang="en-US" sz="2000">
                  <a:solidFill>
                    <a:schemeClr val="tx1">
                      <a:lumMod val="75000"/>
                      <a:lumOff val="25000"/>
                    </a:schemeClr>
                  </a:solidFill>
                  <a:latin charset="-122" panose="020b0502040204020203" pitchFamily="34" typeface="微软雅黑 Light"/>
                  <a:ea charset="-122" panose="020b0502040204020203" pitchFamily="34" typeface="微软雅黑 Light"/>
                </a:rPr>
                <a:t>http://qianyu.yanj.cn/</a:t>
              </a:r>
            </a:p>
          </p:txBody>
        </p:sp>
        <p:pic>
          <p:nvPicPr>
            <p:cNvPr id="5" name="图片 4"/>
            <p:cNvPicPr>
              <a:picLocks noChangeAspect="1"/>
            </p:cNvPicPr>
            <p:nvPr/>
          </p:nvPicPr>
          <p:blipFill>
            <a:blip r:embed="rId2">
              <a:extLst>
                <a:ext uri="{28A0092B-C50C-407E-A947-70E740481C1C}">
                  <a14:useLocalDpi val="0"/>
                </a:ext>
              </a:extLst>
            </a:blip>
            <a:stretch>
              <a:fillRect/>
            </a:stretch>
          </p:blipFill>
          <p:spPr>
            <a:xfrm>
              <a:off x="4622063" y="1647254"/>
              <a:ext cx="2407875" cy="2407875"/>
            </a:xfrm>
            <a:prstGeom prst="rect">
              <a:avLst/>
            </a:prstGeom>
          </p:spPr>
        </p:pic>
      </p:grpSp>
    </p:spTree>
    <p:extLst>
      <p:ext uri="{BB962C8B-B14F-4D97-AF65-F5344CB8AC3E}">
        <p14:creationId val="1963338354"/>
      </p:ext>
    </p:extLst>
  </p:cSld>
  <p:clrMapOvr>
    <a:masterClrMapping/>
  </p:clrMapOvr>
  <p:transition/>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10">
            <a:lum/>
          </a:blip>
          <a:stretch>
            <a:fillRect/>
          </a:stretch>
        </a:blipFill>
        <a:effectLst/>
      </p:bgPr>
    </p:bg>
    <p:spTree>
      <p:nvGrpSpPr>
        <p:cNvPr id="1" name=""/>
        <p:cNvGrpSpPr/>
        <p:nvPr/>
      </p:nvGrpSpPr>
      <p:grpSpPr>
        <a:xfrm>
          <a:off x="0" y="0"/>
          <a:ext cx="0" cy="0"/>
        </a:xfrm>
      </p:grpSpPr>
      <p:grpSp>
        <p:nvGrpSpPr>
          <p:cNvPr id="2" name="组合 1"/>
          <p:cNvGrpSpPr/>
          <p:nvPr/>
        </p:nvGrpSpPr>
        <p:grpSpPr>
          <a:xfrm>
            <a:off x="424900" y="208050"/>
            <a:ext cx="3511100" cy="992481"/>
            <a:chOff x="424900" y="208050"/>
            <a:chExt cx="3511100" cy="992481"/>
          </a:xfrm>
        </p:grpSpPr>
        <p:grpSp>
          <p:nvGrpSpPr>
            <p:cNvPr id="13" name="组合 12"/>
            <p:cNvGrpSpPr/>
            <p:nvPr/>
          </p:nvGrpSpPr>
          <p:grpSpPr>
            <a:xfrm>
              <a:off x="424900" y="208050"/>
              <a:ext cx="704350" cy="954722"/>
              <a:chOff x="5973058" y="608305"/>
              <a:chExt cx="2340702" cy="3172737"/>
            </a:xfrm>
            <a:blipFill>
              <a:blip r:embed="rId2"/>
              <a:stretch>
                <a:fillRect/>
              </a:stretch>
            </a:blipFill>
          </p:grpSpPr>
          <p:sp>
            <p:nvSpPr>
              <p:cNvPr id="9" name="文本框 8"/>
              <p:cNvSpPr txBox="1"/>
              <p:nvPr/>
            </p:nvSpPr>
            <p:spPr>
              <a:xfrm>
                <a:off x="6793642" y="1736599"/>
                <a:ext cx="1520118" cy="2044443"/>
              </a:xfrm>
              <a:custGeom>
                <a:rect b="b" l="l" r="r" t="t"/>
                <a:pathLst>
                  <a:path h="2044443" w="1520118">
                    <a:moveTo>
                      <a:pt x="597810" y="0"/>
                    </a:moveTo>
                    <a:lnTo>
                      <a:pt x="1520118" y="0"/>
                    </a:lnTo>
                    <a:lnTo>
                      <a:pt x="1520118" y="2044443"/>
                    </a:lnTo>
                    <a:lnTo>
                      <a:pt x="899961" y="2044443"/>
                    </a:lnTo>
                    <a:lnTo>
                      <a:pt x="899961" y="528127"/>
                    </a:lnTo>
                    <a:lnTo>
                      <a:pt x="713974" y="961393"/>
                    </a:lnTo>
                    <a:lnTo>
                      <a:pt x="836165" y="961393"/>
                    </a:lnTo>
                    <a:lnTo>
                      <a:pt x="836165" y="1452475"/>
                    </a:lnTo>
                    <a:lnTo>
                      <a:pt x="0" y="1452475"/>
                    </a:lnTo>
                    <a:lnTo>
                      <a:pt x="597810" y="0"/>
                    </a:lnTo>
                    <a:close/>
                  </a:path>
                </a:pathLst>
              </a:custGeom>
              <a:grpFill/>
              <a:ln>
                <a:noFill/>
              </a:ln>
              <a:effectLst>
                <a:outerShdw algn="tl" blurRad="50800" dir="2700000" dist="38100" rotWithShape="0">
                  <a:prstClr val="black">
                    <a:alpha val="40000"/>
                  </a:prstClr>
                </a:outerShdw>
              </a:effectLst>
            </p:spPr>
            <p:txBody>
              <a:bodyPr anchor="t" anchorCtr="0" bIns="45720" compatLnSpc="1" forceAA="0" fromWordArt="0" horzOverflow="overflow" lIns="91440" numCol="1" rIns="91440" rot="0" rtlCol="0" spcCol="0" spcFirstLastPara="0" tIns="45720" vert="horz" vertOverflow="overflow" wrap="square">
                <a:prstTxWarp prst="textNoShape">
                  <a:avLst/>
                </a:prstTxWarp>
                <a:noAutofit/>
              </a:bodyPr>
              <a:lstStyle/>
              <a:p>
                <a:endParaRPr altLang="en-US" b="1" lang="zh-CN" sz="23900">
                  <a:latin charset="0" pitchFamily="82" typeface="Bauhaus 93"/>
                  <a:ea charset="-122" panose="02000600000000000000" pitchFamily="2" typeface="李国夫手写体"/>
                  <a:cs charset="-122" panose="02000600000000000000" pitchFamily="2" typeface="李国夫手写体"/>
                </a:endParaRPr>
              </a:p>
            </p:txBody>
          </p:sp>
          <p:sp>
            <p:nvSpPr>
              <p:cNvPr id="10" name="文本框 9"/>
              <p:cNvSpPr txBox="1"/>
              <p:nvPr/>
            </p:nvSpPr>
            <p:spPr>
              <a:xfrm>
                <a:off x="5973058" y="608305"/>
                <a:ext cx="1464342" cy="2094885"/>
              </a:xfrm>
              <a:custGeom>
                <a:rect b="b" l="l" r="r" t="t"/>
                <a:pathLst>
                  <a:path h="2094886" w="1464343">
                    <a:moveTo>
                      <a:pt x="720303" y="0"/>
                    </a:moveTo>
                    <a:cubicBezTo>
                      <a:pt x="920994" y="0"/>
                      <a:pt x="1091465" y="70457"/>
                      <a:pt x="1231715" y="211371"/>
                    </a:cubicBezTo>
                    <a:cubicBezTo>
                      <a:pt x="1371964" y="352285"/>
                      <a:pt x="1442089" y="523150"/>
                      <a:pt x="1442089" y="723965"/>
                    </a:cubicBezTo>
                    <a:cubicBezTo>
                      <a:pt x="1442089" y="838870"/>
                      <a:pt x="1416094" y="946371"/>
                      <a:pt x="1364105" y="1046470"/>
                    </a:cubicBezTo>
                    <a:lnTo>
                      <a:pt x="1132682" y="1461376"/>
                    </a:lnTo>
                    <a:lnTo>
                      <a:pt x="1464343" y="1461376"/>
                    </a:lnTo>
                    <a:lnTo>
                      <a:pt x="1464343" y="2094886"/>
                    </a:lnTo>
                    <a:lnTo>
                      <a:pt x="120522" y="2094886"/>
                    </a:lnTo>
                    <a:lnTo>
                      <a:pt x="760847" y="855035"/>
                    </a:lnTo>
                    <a:lnTo>
                      <a:pt x="782685" y="814281"/>
                    </a:lnTo>
                    <a:cubicBezTo>
                      <a:pt x="797969" y="786232"/>
                      <a:pt x="805611" y="759333"/>
                      <a:pt x="805611" y="733586"/>
                    </a:cubicBezTo>
                    <a:cubicBezTo>
                      <a:pt x="805611" y="674781"/>
                      <a:pt x="769525" y="645379"/>
                      <a:pt x="697353" y="645379"/>
                    </a:cubicBezTo>
                    <a:cubicBezTo>
                      <a:pt x="670601" y="645379"/>
                      <a:pt x="646844" y="655792"/>
                      <a:pt x="626080" y="676617"/>
                    </a:cubicBezTo>
                    <a:cubicBezTo>
                      <a:pt x="605317" y="697442"/>
                      <a:pt x="594936" y="721802"/>
                      <a:pt x="594936" y="749697"/>
                    </a:cubicBezTo>
                    <a:cubicBezTo>
                      <a:pt x="594936" y="782445"/>
                      <a:pt x="612237" y="817535"/>
                      <a:pt x="646840" y="854965"/>
                    </a:cubicBezTo>
                    <a:lnTo>
                      <a:pt x="372484" y="1344470"/>
                    </a:lnTo>
                    <a:cubicBezTo>
                      <a:pt x="243485" y="1273055"/>
                      <a:pt x="149155" y="1184192"/>
                      <a:pt x="89493" y="1077881"/>
                    </a:cubicBezTo>
                    <a:cubicBezTo>
                      <a:pt x="29831" y="971569"/>
                      <a:pt x="0" y="854061"/>
                      <a:pt x="0" y="725356"/>
                    </a:cubicBezTo>
                    <a:cubicBezTo>
                      <a:pt x="0" y="526241"/>
                      <a:pt x="70283" y="355569"/>
                      <a:pt x="210849" y="213341"/>
                    </a:cubicBezTo>
                    <a:cubicBezTo>
                      <a:pt x="351416" y="71114"/>
                      <a:pt x="521233" y="0"/>
                      <a:pt x="720303" y="0"/>
                    </a:cubicBezTo>
                    <a:close/>
                  </a:path>
                </a:pathLst>
              </a:custGeom>
              <a:grpFill/>
              <a:ln>
                <a:noFill/>
              </a:ln>
              <a:effectLst>
                <a:outerShdw algn="tl" blurRad="50800" dir="2700000" dist="38100" rotWithShape="0">
                  <a:prstClr val="black">
                    <a:alpha val="40000"/>
                  </a:prstClr>
                </a:outerShdw>
              </a:effectLst>
            </p:spPr>
            <p:txBody>
              <a:bodyPr anchor="t" anchorCtr="0" bIns="45720" compatLnSpc="1" forceAA="0" fromWordArt="0" horzOverflow="overflow" lIns="91440" numCol="1" rIns="91440" rot="0" rtlCol="0" spcCol="0" spcFirstLastPara="0" tIns="45720" vert="horz" vertOverflow="overflow" wrap="square">
                <a:prstTxWarp prst="textNoShape">
                  <a:avLst/>
                </a:prstTxWarp>
                <a:noAutofit/>
              </a:bodyPr>
              <a:lstStyle/>
              <a:p>
                <a:endParaRPr altLang="en-US" b="1" lang="zh-CN" sz="23900">
                  <a:latin charset="0" pitchFamily="82" typeface="Bauhaus 93"/>
                  <a:ea charset="-122" panose="02000600000000000000" pitchFamily="2" typeface="李国夫手写体"/>
                  <a:cs charset="-122" panose="02000600000000000000" pitchFamily="2" typeface="李国夫手写体"/>
                </a:endParaRPr>
              </a:p>
            </p:txBody>
          </p:sp>
        </p:grpSp>
        <p:sp>
          <p:nvSpPr>
            <p:cNvPr id="14" name="文本框 13"/>
            <p:cNvSpPr txBox="1"/>
            <p:nvPr/>
          </p:nvSpPr>
          <p:spPr>
            <a:xfrm>
              <a:off x="1236000" y="523240"/>
              <a:ext cx="2700000" cy="457200"/>
            </a:xfrm>
            <a:prstGeom prst="rect">
              <a:avLst/>
            </a:prstGeom>
            <a:noFill/>
          </p:spPr>
          <p:txBody>
            <a:bodyPr rtlCol="0" wrap="square">
              <a:spAutoFit/>
            </a:bodyPr>
            <a:lstStyle/>
            <a:p>
              <a:r>
                <a:rPr altLang="en-US" lang="zh-CN" smtClean="0" sz="2400">
                  <a:solidFill>
                    <a:srgbClr val="201124"/>
                  </a:solidFill>
                  <a:latin charset="-122" panose="02010609000101010101" pitchFamily="49" typeface="汉仪综艺体简"/>
                  <a:ea charset="-122" panose="02010609000101010101" pitchFamily="49" typeface="汉仪综艺体简"/>
                </a:rPr>
                <a:t>点击此处添加标题</a:t>
              </a:r>
            </a:p>
          </p:txBody>
        </p:sp>
        <p:sp>
          <p:nvSpPr>
            <p:cNvPr id="15" name="矩形 14"/>
            <p:cNvSpPr/>
            <p:nvPr/>
          </p:nvSpPr>
          <p:spPr>
            <a:xfrm>
              <a:off x="1280925" y="938921"/>
              <a:ext cx="3046730" cy="259080"/>
            </a:xfrm>
            <a:prstGeom prst="rect">
              <a:avLst/>
            </a:prstGeom>
          </p:spPr>
          <p:txBody>
            <a:bodyPr wrap="none">
              <a:spAutoFit/>
            </a:bodyPr>
            <a:lstStyle/>
            <a:p>
              <a:r>
                <a:rPr altLang="en-US" lang="zh-CN" smtClean="0" sz="1100">
                  <a:solidFill>
                    <a:srgbClr val="201124"/>
                  </a:solidFill>
                  <a:latin charset="-122" pitchFamily="50" typeface="造字工房悦黑体验版细体"/>
                  <a:ea charset="-122" pitchFamily="50" typeface="造字工房悦黑体验版细体"/>
                </a:rPr>
                <a:t>copy or write your text and paste it here</a:t>
              </a:r>
            </a:p>
          </p:txBody>
        </p:sp>
      </p:grpSp>
      <p:sp>
        <p:nvSpPr>
          <p:cNvPr id="5" name="矩形 4"/>
          <p:cNvSpPr/>
          <p:nvPr/>
        </p:nvSpPr>
        <p:spPr>
          <a:xfrm>
            <a:off x="1500105" y="2276560"/>
            <a:ext cx="5247964" cy="3049504"/>
          </a:xfrm>
          <a:prstGeom prst="rect">
            <a:avLst/>
          </a:prstGeom>
          <a:solidFill>
            <a:srgbClr val="201124"/>
          </a:solidFill>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矩形 10"/>
          <p:cNvSpPr/>
          <p:nvPr/>
        </p:nvSpPr>
        <p:spPr>
          <a:xfrm>
            <a:off x="8976000" y="5198252"/>
            <a:ext cx="1779188" cy="767269"/>
          </a:xfrm>
          <a:prstGeom prst="rect">
            <a:avLst/>
          </a:prstGeom>
          <a:solidFill>
            <a:srgbClr val="2011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7" name="组合 6"/>
          <p:cNvGrpSpPr/>
          <p:nvPr/>
        </p:nvGrpSpPr>
        <p:grpSpPr>
          <a:xfrm>
            <a:off x="1194225" y="2564976"/>
            <a:ext cx="9000000" cy="3117804"/>
            <a:chOff x="696000" y="2582557"/>
            <a:chExt cx="10093444" cy="3496598"/>
          </a:xfrm>
        </p:grpSpPr>
        <p:sp>
          <p:nvSpPr>
            <p:cNvPr id="6" name="矩形 5"/>
            <p:cNvSpPr/>
            <p:nvPr/>
          </p:nvSpPr>
          <p:spPr>
            <a:xfrm>
              <a:off x="3216000" y="2582557"/>
              <a:ext cx="2520000" cy="1746443"/>
            </a:xfrm>
            <a:prstGeom prst="rect">
              <a:avLst/>
            </a:prstGeom>
            <a:blipFill>
              <a:blip r:embed="rId3">
                <a:grayscl/>
              </a:blip>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7" name="矩形 26"/>
            <p:cNvSpPr/>
            <p:nvPr/>
          </p:nvSpPr>
          <p:spPr>
            <a:xfrm>
              <a:off x="5736000" y="2582557"/>
              <a:ext cx="2520000" cy="1746443"/>
            </a:xfrm>
            <a:prstGeom prst="rect">
              <a:avLst/>
            </a:prstGeom>
            <a:blipFill>
              <a:blip r:embed="rId4">
                <a:grayscl/>
              </a:blip>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8" name="矩形 27"/>
            <p:cNvSpPr/>
            <p:nvPr/>
          </p:nvSpPr>
          <p:spPr>
            <a:xfrm>
              <a:off x="8262938" y="2582557"/>
              <a:ext cx="2526506" cy="1746443"/>
            </a:xfrm>
            <a:prstGeom prst="rect">
              <a:avLst/>
            </a:prstGeom>
            <a:blipFill>
              <a:blip r:embed="rId5">
                <a:grayscl/>
              </a:blip>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 name="矩形 28"/>
            <p:cNvSpPr/>
            <p:nvPr/>
          </p:nvSpPr>
          <p:spPr>
            <a:xfrm>
              <a:off x="696000" y="4332712"/>
              <a:ext cx="2520000" cy="1746443"/>
            </a:xfrm>
            <a:prstGeom prst="rect">
              <a:avLst/>
            </a:prstGeom>
            <a:blipFill>
              <a:blip r:embed="rId6">
                <a:grayscl/>
              </a:blip>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 name="矩形 29"/>
            <p:cNvSpPr/>
            <p:nvPr/>
          </p:nvSpPr>
          <p:spPr>
            <a:xfrm>
              <a:off x="3220233" y="4332712"/>
              <a:ext cx="2520000" cy="1746443"/>
            </a:xfrm>
            <a:prstGeom prst="rect">
              <a:avLst/>
            </a:prstGeom>
            <a:blipFill>
              <a:blip r:embed="rId7">
                <a:grayscl/>
              </a:blip>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 name="矩形 30"/>
            <p:cNvSpPr/>
            <p:nvPr/>
          </p:nvSpPr>
          <p:spPr>
            <a:xfrm>
              <a:off x="5744466" y="4332712"/>
              <a:ext cx="2520000" cy="1746443"/>
            </a:xfrm>
            <a:prstGeom prst="rect">
              <a:avLst/>
            </a:prstGeom>
            <a:blipFill>
              <a:blip r:embed="rId8">
                <a:grayscl/>
              </a:blip>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2" name="矩形 31"/>
            <p:cNvSpPr/>
            <p:nvPr/>
          </p:nvSpPr>
          <p:spPr>
            <a:xfrm>
              <a:off x="8268700" y="4332712"/>
              <a:ext cx="2520000" cy="1746443"/>
            </a:xfrm>
            <a:prstGeom prst="rect">
              <a:avLst/>
            </a:prstGeom>
            <a:blipFill>
              <a:blip r:embed="rId9">
                <a:grayscl/>
              </a:blip>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34" name="矩形 33"/>
          <p:cNvSpPr/>
          <p:nvPr/>
        </p:nvSpPr>
        <p:spPr>
          <a:xfrm>
            <a:off x="1387319" y="3314307"/>
            <a:ext cx="2255580" cy="335280"/>
          </a:xfrm>
          <a:prstGeom prst="rect">
            <a:avLst/>
          </a:prstGeom>
        </p:spPr>
        <p:txBody>
          <a:bodyPr wrap="square">
            <a:spAutoFit/>
          </a:bodyPr>
          <a:lstStyle/>
          <a:p>
            <a:pPr algn="ctr"/>
            <a:r>
              <a:rPr altLang="zh-CN" lang="en-US" sz="800">
                <a:solidFill>
                  <a:schemeClr val="bg1"/>
                </a:solidFill>
                <a:latin charset="-122" pitchFamily="50" typeface="造字工房悦黑体验版纤细体"/>
                <a:ea charset="-122" pitchFamily="50" typeface="造字工房悦黑体验版纤细体"/>
              </a:rPr>
              <a:t>copy or write your text and paste it here</a:t>
            </a:r>
          </a:p>
        </p:txBody>
      </p:sp>
      <p:sp>
        <p:nvSpPr>
          <p:cNvPr id="12" name="矩形 11"/>
          <p:cNvSpPr/>
          <p:nvPr/>
        </p:nvSpPr>
        <p:spPr>
          <a:xfrm>
            <a:off x="1678777" y="2883454"/>
            <a:ext cx="1579880" cy="396240"/>
          </a:xfrm>
          <a:prstGeom prst="rect">
            <a:avLst/>
          </a:prstGeom>
        </p:spPr>
        <p:txBody>
          <a:bodyPr wrap="none">
            <a:spAutoFit/>
          </a:bodyPr>
          <a:lstStyle/>
          <a:p>
            <a:pPr algn="ctr"/>
            <a:r>
              <a:rPr altLang="zh-CN" lang="en-US" smtClean="0" sz="2000">
                <a:solidFill>
                  <a:schemeClr val="bg1"/>
                </a:solidFill>
                <a:latin charset="-122" pitchFamily="50" typeface="造字工房悦黑体验版纤细体"/>
                <a:ea charset="-122" pitchFamily="50" typeface="造字工房悦黑体验版纤细体"/>
              </a:rPr>
              <a:t>Kobe Bryant</a:t>
            </a:r>
          </a:p>
        </p:txBody>
      </p:sp>
    </p:spTree>
    <p:extLst>
      <p:ext uri="{BB962C8B-B14F-4D97-AF65-F5344CB8AC3E}">
        <p14:creationId val="1075180217"/>
      </p:ext>
    </p:extLst>
  </p:cSld>
  <p:clrMapOvr>
    <a:masterClrMapping/>
  </p:clrMapOvr>
  <p:transition/>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4">
            <a:lum/>
          </a:blip>
          <a:stretch>
            <a:fillRect/>
          </a:stretch>
        </a:blipFill>
        <a:effectLst/>
      </p:bgPr>
    </p:bg>
    <p:spTree>
      <p:nvGrpSpPr>
        <p:cNvPr id="1" name=""/>
        <p:cNvGrpSpPr/>
        <p:nvPr/>
      </p:nvGrpSpPr>
      <p:grpSpPr>
        <a:xfrm>
          <a:off x="0" y="0"/>
          <a:ext cx="0" cy="0"/>
        </a:xfrm>
      </p:grpSpPr>
      <p:grpSp>
        <p:nvGrpSpPr>
          <p:cNvPr id="13" name="组合 12"/>
          <p:cNvGrpSpPr/>
          <p:nvPr/>
        </p:nvGrpSpPr>
        <p:grpSpPr>
          <a:xfrm>
            <a:off x="424900" y="208050"/>
            <a:ext cx="704350" cy="954722"/>
            <a:chOff x="5973058" y="608305"/>
            <a:chExt cx="2340702" cy="3172737"/>
          </a:xfrm>
          <a:blipFill>
            <a:blip r:embed="rId2"/>
            <a:stretch>
              <a:fillRect/>
            </a:stretch>
          </a:blipFill>
        </p:grpSpPr>
        <p:sp>
          <p:nvSpPr>
            <p:cNvPr id="9" name="文本框 8"/>
            <p:cNvSpPr txBox="1"/>
            <p:nvPr/>
          </p:nvSpPr>
          <p:spPr>
            <a:xfrm>
              <a:off x="6793642" y="1736599"/>
              <a:ext cx="1520118" cy="2044443"/>
            </a:xfrm>
            <a:custGeom>
              <a:rect b="b" l="l" r="r" t="t"/>
              <a:pathLst>
                <a:path h="2044443" w="1520118">
                  <a:moveTo>
                    <a:pt x="597810" y="0"/>
                  </a:moveTo>
                  <a:lnTo>
                    <a:pt x="1520118" y="0"/>
                  </a:lnTo>
                  <a:lnTo>
                    <a:pt x="1520118" y="2044443"/>
                  </a:lnTo>
                  <a:lnTo>
                    <a:pt x="899961" y="2044443"/>
                  </a:lnTo>
                  <a:lnTo>
                    <a:pt x="899961" y="528127"/>
                  </a:lnTo>
                  <a:lnTo>
                    <a:pt x="713974" y="961393"/>
                  </a:lnTo>
                  <a:lnTo>
                    <a:pt x="836165" y="961393"/>
                  </a:lnTo>
                  <a:lnTo>
                    <a:pt x="836165" y="1452475"/>
                  </a:lnTo>
                  <a:lnTo>
                    <a:pt x="0" y="1452475"/>
                  </a:lnTo>
                  <a:lnTo>
                    <a:pt x="597810" y="0"/>
                  </a:lnTo>
                  <a:close/>
                </a:path>
              </a:pathLst>
            </a:custGeom>
            <a:grpFill/>
            <a:ln>
              <a:noFill/>
            </a:ln>
            <a:effectLst>
              <a:outerShdw algn="tl" blurRad="50800" dir="2700000" dist="38100" rotWithShape="0">
                <a:prstClr val="black">
                  <a:alpha val="40000"/>
                </a:prstClr>
              </a:outerShdw>
            </a:effectLst>
          </p:spPr>
          <p:txBody>
            <a:bodyPr anchor="t" anchorCtr="0" bIns="45720" compatLnSpc="1" forceAA="0" fromWordArt="0" horzOverflow="overflow" lIns="91440" numCol="1" rIns="91440" rot="0" rtlCol="0" spcCol="0" spcFirstLastPara="0" tIns="45720" vert="horz" vertOverflow="overflow" wrap="square">
              <a:prstTxWarp prst="textNoShape">
                <a:avLst/>
              </a:prstTxWarp>
              <a:noAutofit/>
            </a:bodyPr>
            <a:lstStyle/>
            <a:p>
              <a:endParaRPr altLang="en-US" b="1" lang="zh-CN" sz="23900">
                <a:latin charset="0" pitchFamily="82" typeface="Bauhaus 93"/>
                <a:ea charset="-122" panose="02000600000000000000" pitchFamily="2" typeface="李国夫手写体"/>
                <a:cs charset="-122" panose="02000600000000000000" pitchFamily="2" typeface="李国夫手写体"/>
              </a:endParaRPr>
            </a:p>
          </p:txBody>
        </p:sp>
        <p:sp>
          <p:nvSpPr>
            <p:cNvPr id="10" name="文本框 9"/>
            <p:cNvSpPr txBox="1"/>
            <p:nvPr/>
          </p:nvSpPr>
          <p:spPr>
            <a:xfrm>
              <a:off x="5973058" y="608305"/>
              <a:ext cx="1464342" cy="2094885"/>
            </a:xfrm>
            <a:custGeom>
              <a:rect b="b" l="l" r="r" t="t"/>
              <a:pathLst>
                <a:path h="2094886" w="1464343">
                  <a:moveTo>
                    <a:pt x="720303" y="0"/>
                  </a:moveTo>
                  <a:cubicBezTo>
                    <a:pt x="920994" y="0"/>
                    <a:pt x="1091465" y="70457"/>
                    <a:pt x="1231715" y="211371"/>
                  </a:cubicBezTo>
                  <a:cubicBezTo>
                    <a:pt x="1371964" y="352285"/>
                    <a:pt x="1442089" y="523150"/>
                    <a:pt x="1442089" y="723965"/>
                  </a:cubicBezTo>
                  <a:cubicBezTo>
                    <a:pt x="1442089" y="838870"/>
                    <a:pt x="1416094" y="946371"/>
                    <a:pt x="1364105" y="1046470"/>
                  </a:cubicBezTo>
                  <a:lnTo>
                    <a:pt x="1132682" y="1461376"/>
                  </a:lnTo>
                  <a:lnTo>
                    <a:pt x="1464343" y="1461376"/>
                  </a:lnTo>
                  <a:lnTo>
                    <a:pt x="1464343" y="2094886"/>
                  </a:lnTo>
                  <a:lnTo>
                    <a:pt x="120522" y="2094886"/>
                  </a:lnTo>
                  <a:lnTo>
                    <a:pt x="760847" y="855035"/>
                  </a:lnTo>
                  <a:lnTo>
                    <a:pt x="782685" y="814281"/>
                  </a:lnTo>
                  <a:cubicBezTo>
                    <a:pt x="797969" y="786232"/>
                    <a:pt x="805611" y="759333"/>
                    <a:pt x="805611" y="733586"/>
                  </a:cubicBezTo>
                  <a:cubicBezTo>
                    <a:pt x="805611" y="674781"/>
                    <a:pt x="769525" y="645379"/>
                    <a:pt x="697353" y="645379"/>
                  </a:cubicBezTo>
                  <a:cubicBezTo>
                    <a:pt x="670601" y="645379"/>
                    <a:pt x="646844" y="655792"/>
                    <a:pt x="626080" y="676617"/>
                  </a:cubicBezTo>
                  <a:cubicBezTo>
                    <a:pt x="605317" y="697442"/>
                    <a:pt x="594936" y="721802"/>
                    <a:pt x="594936" y="749697"/>
                  </a:cubicBezTo>
                  <a:cubicBezTo>
                    <a:pt x="594936" y="782445"/>
                    <a:pt x="612237" y="817535"/>
                    <a:pt x="646840" y="854965"/>
                  </a:cubicBezTo>
                  <a:lnTo>
                    <a:pt x="372484" y="1344470"/>
                  </a:lnTo>
                  <a:cubicBezTo>
                    <a:pt x="243485" y="1273055"/>
                    <a:pt x="149155" y="1184192"/>
                    <a:pt x="89493" y="1077881"/>
                  </a:cubicBezTo>
                  <a:cubicBezTo>
                    <a:pt x="29831" y="971569"/>
                    <a:pt x="0" y="854061"/>
                    <a:pt x="0" y="725356"/>
                  </a:cubicBezTo>
                  <a:cubicBezTo>
                    <a:pt x="0" y="526241"/>
                    <a:pt x="70283" y="355569"/>
                    <a:pt x="210849" y="213341"/>
                  </a:cubicBezTo>
                  <a:cubicBezTo>
                    <a:pt x="351416" y="71114"/>
                    <a:pt x="521233" y="0"/>
                    <a:pt x="720303" y="0"/>
                  </a:cubicBezTo>
                  <a:close/>
                </a:path>
              </a:pathLst>
            </a:custGeom>
            <a:grpFill/>
            <a:ln>
              <a:noFill/>
            </a:ln>
            <a:effectLst>
              <a:outerShdw algn="tl" blurRad="50800" dir="2700000" dist="38100" rotWithShape="0">
                <a:prstClr val="black">
                  <a:alpha val="40000"/>
                </a:prstClr>
              </a:outerShdw>
            </a:effectLst>
          </p:spPr>
          <p:txBody>
            <a:bodyPr anchor="t" anchorCtr="0" bIns="45720" compatLnSpc="1" forceAA="0" fromWordArt="0" horzOverflow="overflow" lIns="91440" numCol="1" rIns="91440" rot="0" rtlCol="0" spcCol="0" spcFirstLastPara="0" tIns="45720" vert="horz" vertOverflow="overflow" wrap="square">
              <a:prstTxWarp prst="textNoShape">
                <a:avLst/>
              </a:prstTxWarp>
              <a:noAutofit/>
            </a:bodyPr>
            <a:lstStyle/>
            <a:p>
              <a:endParaRPr altLang="en-US" b="1" lang="zh-CN" sz="23900">
                <a:latin charset="0" pitchFamily="82" typeface="Bauhaus 93"/>
                <a:ea charset="-122" panose="02000600000000000000" pitchFamily="2" typeface="李国夫手写体"/>
                <a:cs charset="-122" panose="02000600000000000000" pitchFamily="2" typeface="李国夫手写体"/>
              </a:endParaRPr>
            </a:p>
          </p:txBody>
        </p:sp>
      </p:grpSp>
      <p:sp>
        <p:nvSpPr>
          <p:cNvPr id="14" name="文本框 13"/>
          <p:cNvSpPr txBox="1"/>
          <p:nvPr/>
        </p:nvSpPr>
        <p:spPr>
          <a:xfrm>
            <a:off x="1236000" y="523240"/>
            <a:ext cx="2700000" cy="457200"/>
          </a:xfrm>
          <a:prstGeom prst="rect">
            <a:avLst/>
          </a:prstGeom>
          <a:noFill/>
        </p:spPr>
        <p:txBody>
          <a:bodyPr rtlCol="0" wrap="square">
            <a:spAutoFit/>
          </a:bodyPr>
          <a:lstStyle/>
          <a:p>
            <a:r>
              <a:rPr altLang="en-US" lang="zh-CN" smtClean="0" sz="2400">
                <a:solidFill>
                  <a:srgbClr val="201124"/>
                </a:solidFill>
                <a:latin charset="-122" panose="02010609000101010101" pitchFamily="49" typeface="汉仪综艺体简"/>
                <a:ea charset="-122" panose="02010609000101010101" pitchFamily="49" typeface="汉仪综艺体简"/>
              </a:rPr>
              <a:t>点击此处添加标题</a:t>
            </a:r>
          </a:p>
        </p:txBody>
      </p:sp>
      <p:sp>
        <p:nvSpPr>
          <p:cNvPr id="15" name="矩形 14"/>
          <p:cNvSpPr/>
          <p:nvPr/>
        </p:nvSpPr>
        <p:spPr>
          <a:xfrm>
            <a:off x="1280925" y="938921"/>
            <a:ext cx="3046730" cy="259080"/>
          </a:xfrm>
          <a:prstGeom prst="rect">
            <a:avLst/>
          </a:prstGeom>
        </p:spPr>
        <p:txBody>
          <a:bodyPr wrap="none">
            <a:spAutoFit/>
          </a:bodyPr>
          <a:lstStyle/>
          <a:p>
            <a:r>
              <a:rPr altLang="en-US" lang="zh-CN" smtClean="0" sz="1100">
                <a:solidFill>
                  <a:srgbClr val="201124"/>
                </a:solidFill>
                <a:latin charset="-122" pitchFamily="50" typeface="造字工房悦黑体验版细体"/>
                <a:ea charset="-122" pitchFamily="50" typeface="造字工房悦黑体验版细体"/>
              </a:rPr>
              <a:t>copy or write your text and paste it here</a:t>
            </a:r>
          </a:p>
        </p:txBody>
      </p:sp>
      <p:grpSp>
        <p:nvGrpSpPr>
          <p:cNvPr id="16" name="组合 15"/>
          <p:cNvGrpSpPr/>
          <p:nvPr/>
        </p:nvGrpSpPr>
        <p:grpSpPr>
          <a:xfrm>
            <a:off x="1794365" y="3133869"/>
            <a:ext cx="3034261" cy="3034261"/>
            <a:chOff x="4034742" y="1028084"/>
            <a:chExt cx="4380915" cy="4380915"/>
          </a:xfrm>
        </p:grpSpPr>
        <p:sp>
          <p:nvSpPr>
            <p:cNvPr id="17" name="椭圆 16"/>
            <p:cNvSpPr/>
            <p:nvPr/>
          </p:nvSpPr>
          <p:spPr>
            <a:xfrm>
              <a:off x="4034742" y="1028084"/>
              <a:ext cx="4380915" cy="4380915"/>
            </a:xfrm>
            <a:prstGeom prst="ellipse">
              <a:avLst/>
            </a:prstGeom>
            <a:noFill/>
            <a:ln>
              <a:solidFill>
                <a:srgbClr val="20112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椭圆 17"/>
            <p:cNvSpPr/>
            <p:nvPr/>
          </p:nvSpPr>
          <p:spPr>
            <a:xfrm>
              <a:off x="4245199" y="1238541"/>
              <a:ext cx="3960000" cy="3960000"/>
            </a:xfrm>
            <a:prstGeom prst="ellipse">
              <a:avLst/>
            </a:prstGeom>
            <a:solidFill>
              <a:schemeClr val="bg1">
                <a:alpha val="50000"/>
              </a:schemeClr>
            </a:solidFill>
            <a:ln>
              <a:solidFill>
                <a:srgbClr val="201124"/>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9" name="组合 18"/>
          <p:cNvGrpSpPr/>
          <p:nvPr/>
        </p:nvGrpSpPr>
        <p:grpSpPr>
          <a:xfrm>
            <a:off x="6996000" y="984905"/>
            <a:ext cx="3034261" cy="3034261"/>
            <a:chOff x="4034742" y="1028084"/>
            <a:chExt cx="4380915" cy="4380915"/>
          </a:xfrm>
        </p:grpSpPr>
        <p:sp>
          <p:nvSpPr>
            <p:cNvPr id="20" name="椭圆 19"/>
            <p:cNvSpPr/>
            <p:nvPr/>
          </p:nvSpPr>
          <p:spPr>
            <a:xfrm>
              <a:off x="4034742" y="1028084"/>
              <a:ext cx="4380915" cy="4380915"/>
            </a:xfrm>
            <a:prstGeom prst="ellipse">
              <a:avLst/>
            </a:prstGeom>
            <a:noFill/>
            <a:ln>
              <a:solidFill>
                <a:srgbClr val="20112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椭圆 20"/>
            <p:cNvSpPr/>
            <p:nvPr/>
          </p:nvSpPr>
          <p:spPr>
            <a:xfrm>
              <a:off x="4245199" y="1238541"/>
              <a:ext cx="3960000" cy="3960000"/>
            </a:xfrm>
            <a:prstGeom prst="ellipse">
              <a:avLst/>
            </a:prstGeom>
            <a:solidFill>
              <a:schemeClr val="bg1">
                <a:alpha val="50000"/>
              </a:schemeClr>
            </a:solidFill>
            <a:ln>
              <a:solidFill>
                <a:srgbClr val="201124"/>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pic>
        <p:nvPicPr>
          <p:cNvPr id="22" name="图片 21"/>
          <p:cNvPicPr>
            <a:picLocks noChangeAspect="1"/>
          </p:cNvPicPr>
          <p:nvPr/>
        </p:nvPicPr>
        <p:blipFill>
          <a:blip r:embed="rId3">
            <a:extLst>
              <a:ext uri="{28A0092B-C50C-407E-A947-70E740481C1C}">
                <a14:useLocalDpi val="0"/>
              </a:ext>
            </a:extLst>
          </a:blip>
          <a:srcRect b="12846" l="13936" r="32670" t="2500"/>
          <a:stretch>
            <a:fillRect/>
          </a:stretch>
        </p:blipFill>
        <p:spPr>
          <a:xfrm>
            <a:off x="4172196" y="1607215"/>
            <a:ext cx="3960000" cy="3960000"/>
          </a:xfrm>
          <a:custGeom>
            <a:gdLst>
              <a:gd fmla="*/ 1980000 w 3960000" name="connsiteX0"/>
              <a:gd fmla="*/ 0 h 3960000" name="connsiteY0"/>
              <a:gd fmla="*/ 3960000 w 3960000" name="connsiteX1"/>
              <a:gd fmla="*/ 1980000 h 3960000" name="connsiteY1"/>
              <a:gd fmla="*/ 1980000 w 3960000" name="connsiteX2"/>
              <a:gd fmla="*/ 3960000 h 3960000" name="connsiteY2"/>
              <a:gd fmla="*/ 0 w 3960000" name="connsiteX3"/>
              <a:gd fmla="*/ 1980000 h 3960000" name="connsiteY3"/>
              <a:gd fmla="*/ 1980000 w 3960000" name="connsiteX4"/>
              <a:gd fmla="*/ 0 h 39600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3960000" w="3960000">
                <a:moveTo>
                  <a:pt x="1980000" y="0"/>
                </a:moveTo>
                <a:cubicBezTo>
                  <a:pt x="3073524" y="0"/>
                  <a:pt x="3960000" y="886476"/>
                  <a:pt x="3960000" y="1980000"/>
                </a:cubicBezTo>
                <a:cubicBezTo>
                  <a:pt x="3960000" y="3073524"/>
                  <a:pt x="3073524" y="3960000"/>
                  <a:pt x="1980000" y="3960000"/>
                </a:cubicBezTo>
                <a:cubicBezTo>
                  <a:pt x="886476" y="3960000"/>
                  <a:pt x="0" y="3073524"/>
                  <a:pt x="0" y="1980000"/>
                </a:cubicBezTo>
                <a:cubicBezTo>
                  <a:pt x="0" y="886476"/>
                  <a:pt x="886476" y="0"/>
                  <a:pt x="1980000" y="0"/>
                </a:cubicBezTo>
                <a:close/>
              </a:path>
            </a:pathLst>
          </a:custGeom>
          <a:ln>
            <a:noFill/>
          </a:ln>
        </p:spPr>
      </p:pic>
      <p:sp>
        <p:nvSpPr>
          <p:cNvPr id="23" name="矩形 22"/>
          <p:cNvSpPr/>
          <p:nvPr/>
        </p:nvSpPr>
        <p:spPr>
          <a:xfrm>
            <a:off x="4042997" y="1997674"/>
            <a:ext cx="720000" cy="180000"/>
          </a:xfrm>
          <a:prstGeom prst="rect">
            <a:avLst/>
          </a:prstGeom>
          <a:solidFill>
            <a:srgbClr val="2011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 name="椭圆 23"/>
          <p:cNvSpPr/>
          <p:nvPr/>
        </p:nvSpPr>
        <p:spPr>
          <a:xfrm>
            <a:off x="3961739" y="1396758"/>
            <a:ext cx="4380915" cy="4380915"/>
          </a:xfrm>
          <a:prstGeom prst="ellipse">
            <a:avLst/>
          </a:prstGeom>
          <a:noFill/>
          <a:ln>
            <a:solidFill>
              <a:srgbClr val="20112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5" name="矩形 24"/>
          <p:cNvSpPr/>
          <p:nvPr/>
        </p:nvSpPr>
        <p:spPr>
          <a:xfrm>
            <a:off x="8559023" y="4164930"/>
            <a:ext cx="720000" cy="180000"/>
          </a:xfrm>
          <a:prstGeom prst="rect">
            <a:avLst/>
          </a:prstGeom>
          <a:solidFill>
            <a:srgbClr val="2011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 name="矩形 25"/>
          <p:cNvSpPr/>
          <p:nvPr/>
        </p:nvSpPr>
        <p:spPr>
          <a:xfrm>
            <a:off x="2025948" y="3974885"/>
            <a:ext cx="2293368" cy="1432560"/>
          </a:xfrm>
          <a:prstGeom prst="rect">
            <a:avLst/>
          </a:prstGeom>
        </p:spPr>
        <p:txBody>
          <a:bodyPr wrap="square">
            <a:spAutoFit/>
          </a:bodyPr>
          <a:lstStyle/>
          <a:p>
            <a:pPr algn="ctr"/>
            <a:r>
              <a:rPr altLang="zh-CN" lang="en-US" smtClean="0" sz="4400">
                <a:solidFill>
                  <a:srgbClr val="262626"/>
                </a:solidFill>
                <a:latin charset="-122" pitchFamily="50" typeface="造字工房悦黑体验版纤细体"/>
                <a:ea charset="-122" pitchFamily="50" typeface="造字工房悦黑体验版纤细体"/>
              </a:rPr>
              <a:t>Kobe Bryant</a:t>
            </a:r>
          </a:p>
        </p:txBody>
      </p:sp>
      <p:sp>
        <p:nvSpPr>
          <p:cNvPr id="27" name="矩形 26"/>
          <p:cNvSpPr/>
          <p:nvPr/>
        </p:nvSpPr>
        <p:spPr>
          <a:xfrm>
            <a:off x="7842048" y="1883374"/>
            <a:ext cx="1692222" cy="1188720"/>
          </a:xfrm>
          <a:prstGeom prst="rect">
            <a:avLst/>
          </a:prstGeom>
        </p:spPr>
        <p:txBody>
          <a:bodyPr wrap="square">
            <a:spAutoFit/>
          </a:bodyPr>
          <a:lstStyle/>
          <a:p>
            <a:pPr algn="ctr"/>
            <a:r>
              <a:rPr altLang="zh-CN" lang="en-US" smtClean="0" sz="3600">
                <a:solidFill>
                  <a:srgbClr val="262626"/>
                </a:solidFill>
                <a:latin charset="-122" pitchFamily="50" typeface="造字工房悦黑体验版纤细体"/>
                <a:ea charset="-122" pitchFamily="50" typeface="造字工房悦黑体验版纤细体"/>
              </a:rPr>
              <a:t>Since 1996</a:t>
            </a:r>
          </a:p>
        </p:txBody>
      </p:sp>
      <p:sp>
        <p:nvSpPr>
          <p:cNvPr id="28" name="矩形 27"/>
          <p:cNvSpPr/>
          <p:nvPr/>
        </p:nvSpPr>
        <p:spPr>
          <a:xfrm>
            <a:off x="7842047" y="5187473"/>
            <a:ext cx="3334927" cy="891540"/>
          </a:xfrm>
          <a:prstGeom prst="rect">
            <a:avLst/>
          </a:prstGeom>
        </p:spPr>
        <p:txBody>
          <a:bodyPr wrap="square">
            <a:spAutoFit/>
          </a:bodyPr>
          <a:lstStyle/>
          <a:p>
            <a:pPr algn="ctr"/>
            <a:r>
              <a:rPr altLang="zh-CN" lang="en-US" smtClean="0" sz="1050">
                <a:solidFill>
                  <a:srgbClr val="262626"/>
                </a:solidFill>
                <a:latin charset="-122" pitchFamily="50" typeface="造字工房悦黑体验版纤细体"/>
                <a:ea charset="-122" pitchFamily="50" typeface="造字工房悦黑体验版纤细体"/>
              </a:rPr>
              <a:t>Kobe Bryant is the best one of the leading scorer in the NBA, breakthrough, shooting, free throws, three ball he is familiar, almost no offense, blind, single game 81 points of personal records is a powerful proved this.</a:t>
            </a:r>
          </a:p>
        </p:txBody>
      </p:sp>
    </p:spTree>
    <p:extLst>
      <p:ext uri="{BB962C8B-B14F-4D97-AF65-F5344CB8AC3E}">
        <p14:creationId val="1787495062"/>
      </p:ext>
    </p:extLst>
  </p:cSld>
  <p:clrMapOvr>
    <a:masterClrMapping/>
  </p:clrMapOvr>
  <p:transition/>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5">
            <a:lum/>
          </a:blip>
          <a:stretch>
            <a:fillRect/>
          </a:stretch>
        </a:blipFill>
        <a:effectLst/>
      </p:bgPr>
    </p:bg>
    <p:spTree>
      <p:nvGrpSpPr>
        <p:cNvPr id="1" name=""/>
        <p:cNvGrpSpPr/>
        <p:nvPr/>
      </p:nvGrpSpPr>
      <p:grpSpPr>
        <a:xfrm>
          <a:off x="0" y="0"/>
          <a:ext cx="0" cy="0"/>
        </a:xfrm>
      </p:grpSpPr>
      <p:grpSp>
        <p:nvGrpSpPr>
          <p:cNvPr id="2" name="组合 1"/>
          <p:cNvGrpSpPr/>
          <p:nvPr/>
        </p:nvGrpSpPr>
        <p:grpSpPr>
          <a:xfrm>
            <a:off x="424900" y="208050"/>
            <a:ext cx="3511100" cy="992481"/>
            <a:chOff x="424900" y="208050"/>
            <a:chExt cx="3511100" cy="992481"/>
          </a:xfrm>
        </p:grpSpPr>
        <p:grpSp>
          <p:nvGrpSpPr>
            <p:cNvPr id="13" name="组合 12"/>
            <p:cNvGrpSpPr/>
            <p:nvPr/>
          </p:nvGrpSpPr>
          <p:grpSpPr>
            <a:xfrm>
              <a:off x="424900" y="208050"/>
              <a:ext cx="704350" cy="954722"/>
              <a:chOff x="5973058" y="608305"/>
              <a:chExt cx="2340702" cy="3172737"/>
            </a:xfrm>
            <a:blipFill>
              <a:blip r:embed="rId2"/>
              <a:stretch>
                <a:fillRect/>
              </a:stretch>
            </a:blipFill>
          </p:grpSpPr>
          <p:sp>
            <p:nvSpPr>
              <p:cNvPr id="9" name="文本框 8"/>
              <p:cNvSpPr txBox="1"/>
              <p:nvPr/>
            </p:nvSpPr>
            <p:spPr>
              <a:xfrm>
                <a:off x="6793642" y="1736599"/>
                <a:ext cx="1520118" cy="2044443"/>
              </a:xfrm>
              <a:custGeom>
                <a:rect b="b" l="l" r="r" t="t"/>
                <a:pathLst>
                  <a:path h="2044443" w="1520118">
                    <a:moveTo>
                      <a:pt x="597810" y="0"/>
                    </a:moveTo>
                    <a:lnTo>
                      <a:pt x="1520118" y="0"/>
                    </a:lnTo>
                    <a:lnTo>
                      <a:pt x="1520118" y="2044443"/>
                    </a:lnTo>
                    <a:lnTo>
                      <a:pt x="899961" y="2044443"/>
                    </a:lnTo>
                    <a:lnTo>
                      <a:pt x="899961" y="528127"/>
                    </a:lnTo>
                    <a:lnTo>
                      <a:pt x="713974" y="961393"/>
                    </a:lnTo>
                    <a:lnTo>
                      <a:pt x="836165" y="961393"/>
                    </a:lnTo>
                    <a:lnTo>
                      <a:pt x="836165" y="1452475"/>
                    </a:lnTo>
                    <a:lnTo>
                      <a:pt x="0" y="1452475"/>
                    </a:lnTo>
                    <a:lnTo>
                      <a:pt x="597810" y="0"/>
                    </a:lnTo>
                    <a:close/>
                  </a:path>
                </a:pathLst>
              </a:custGeom>
              <a:grpFill/>
              <a:ln>
                <a:noFill/>
              </a:ln>
              <a:effectLst>
                <a:outerShdw algn="tl" blurRad="50800" dir="2700000" dist="38100" rotWithShape="0">
                  <a:prstClr val="black">
                    <a:alpha val="40000"/>
                  </a:prstClr>
                </a:outerShdw>
              </a:effectLst>
            </p:spPr>
            <p:txBody>
              <a:bodyPr anchor="t" anchorCtr="0" bIns="45720" compatLnSpc="1" forceAA="0" fromWordArt="0" horzOverflow="overflow" lIns="91440" numCol="1" rIns="91440" rot="0" rtlCol="0" spcCol="0" spcFirstLastPara="0" tIns="45720" vert="horz" vertOverflow="overflow" wrap="square">
                <a:prstTxWarp prst="textNoShape">
                  <a:avLst/>
                </a:prstTxWarp>
                <a:noAutofit/>
              </a:bodyPr>
              <a:lstStyle/>
              <a:p>
                <a:endParaRPr altLang="en-US" b="1" lang="zh-CN" sz="23900">
                  <a:latin charset="0" pitchFamily="82" typeface="Bauhaus 93"/>
                  <a:ea charset="-122" panose="02000600000000000000" pitchFamily="2" typeface="李国夫手写体"/>
                  <a:cs charset="-122" panose="02000600000000000000" pitchFamily="2" typeface="李国夫手写体"/>
                </a:endParaRPr>
              </a:p>
            </p:txBody>
          </p:sp>
          <p:sp>
            <p:nvSpPr>
              <p:cNvPr id="10" name="文本框 9"/>
              <p:cNvSpPr txBox="1"/>
              <p:nvPr/>
            </p:nvSpPr>
            <p:spPr>
              <a:xfrm>
                <a:off x="5973058" y="608305"/>
                <a:ext cx="1464342" cy="2094885"/>
              </a:xfrm>
              <a:custGeom>
                <a:rect b="b" l="l" r="r" t="t"/>
                <a:pathLst>
                  <a:path h="2094886" w="1464343">
                    <a:moveTo>
                      <a:pt x="720303" y="0"/>
                    </a:moveTo>
                    <a:cubicBezTo>
                      <a:pt x="920994" y="0"/>
                      <a:pt x="1091465" y="70457"/>
                      <a:pt x="1231715" y="211371"/>
                    </a:cubicBezTo>
                    <a:cubicBezTo>
                      <a:pt x="1371964" y="352285"/>
                      <a:pt x="1442089" y="523150"/>
                      <a:pt x="1442089" y="723965"/>
                    </a:cubicBezTo>
                    <a:cubicBezTo>
                      <a:pt x="1442089" y="838870"/>
                      <a:pt x="1416094" y="946371"/>
                      <a:pt x="1364105" y="1046470"/>
                    </a:cubicBezTo>
                    <a:lnTo>
                      <a:pt x="1132682" y="1461376"/>
                    </a:lnTo>
                    <a:lnTo>
                      <a:pt x="1464343" y="1461376"/>
                    </a:lnTo>
                    <a:lnTo>
                      <a:pt x="1464343" y="2094886"/>
                    </a:lnTo>
                    <a:lnTo>
                      <a:pt x="120522" y="2094886"/>
                    </a:lnTo>
                    <a:lnTo>
                      <a:pt x="760847" y="855035"/>
                    </a:lnTo>
                    <a:lnTo>
                      <a:pt x="782685" y="814281"/>
                    </a:lnTo>
                    <a:cubicBezTo>
                      <a:pt x="797969" y="786232"/>
                      <a:pt x="805611" y="759333"/>
                      <a:pt x="805611" y="733586"/>
                    </a:cubicBezTo>
                    <a:cubicBezTo>
                      <a:pt x="805611" y="674781"/>
                      <a:pt x="769525" y="645379"/>
                      <a:pt x="697353" y="645379"/>
                    </a:cubicBezTo>
                    <a:cubicBezTo>
                      <a:pt x="670601" y="645379"/>
                      <a:pt x="646844" y="655792"/>
                      <a:pt x="626080" y="676617"/>
                    </a:cubicBezTo>
                    <a:cubicBezTo>
                      <a:pt x="605317" y="697442"/>
                      <a:pt x="594936" y="721802"/>
                      <a:pt x="594936" y="749697"/>
                    </a:cubicBezTo>
                    <a:cubicBezTo>
                      <a:pt x="594936" y="782445"/>
                      <a:pt x="612237" y="817535"/>
                      <a:pt x="646840" y="854965"/>
                    </a:cubicBezTo>
                    <a:lnTo>
                      <a:pt x="372484" y="1344470"/>
                    </a:lnTo>
                    <a:cubicBezTo>
                      <a:pt x="243485" y="1273055"/>
                      <a:pt x="149155" y="1184192"/>
                      <a:pt x="89493" y="1077881"/>
                    </a:cubicBezTo>
                    <a:cubicBezTo>
                      <a:pt x="29831" y="971569"/>
                      <a:pt x="0" y="854061"/>
                      <a:pt x="0" y="725356"/>
                    </a:cubicBezTo>
                    <a:cubicBezTo>
                      <a:pt x="0" y="526241"/>
                      <a:pt x="70283" y="355569"/>
                      <a:pt x="210849" y="213341"/>
                    </a:cubicBezTo>
                    <a:cubicBezTo>
                      <a:pt x="351416" y="71114"/>
                      <a:pt x="521233" y="0"/>
                      <a:pt x="720303" y="0"/>
                    </a:cubicBezTo>
                    <a:close/>
                  </a:path>
                </a:pathLst>
              </a:custGeom>
              <a:grpFill/>
              <a:ln>
                <a:noFill/>
              </a:ln>
              <a:effectLst>
                <a:outerShdw algn="tl" blurRad="50800" dir="2700000" dist="38100" rotWithShape="0">
                  <a:prstClr val="black">
                    <a:alpha val="40000"/>
                  </a:prstClr>
                </a:outerShdw>
              </a:effectLst>
            </p:spPr>
            <p:txBody>
              <a:bodyPr anchor="t" anchorCtr="0" bIns="45720" compatLnSpc="1" forceAA="0" fromWordArt="0" horzOverflow="overflow" lIns="91440" numCol="1" rIns="91440" rot="0" rtlCol="0" spcCol="0" spcFirstLastPara="0" tIns="45720" vert="horz" vertOverflow="overflow" wrap="square">
                <a:prstTxWarp prst="textNoShape">
                  <a:avLst/>
                </a:prstTxWarp>
                <a:noAutofit/>
              </a:bodyPr>
              <a:lstStyle/>
              <a:p>
                <a:endParaRPr altLang="en-US" b="1" lang="zh-CN" sz="23900">
                  <a:latin charset="0" pitchFamily="82" typeface="Bauhaus 93"/>
                  <a:ea charset="-122" panose="02000600000000000000" pitchFamily="2" typeface="李国夫手写体"/>
                  <a:cs charset="-122" panose="02000600000000000000" pitchFamily="2" typeface="李国夫手写体"/>
                </a:endParaRPr>
              </a:p>
            </p:txBody>
          </p:sp>
        </p:grpSp>
        <p:sp>
          <p:nvSpPr>
            <p:cNvPr id="14" name="文本框 13"/>
            <p:cNvSpPr txBox="1"/>
            <p:nvPr/>
          </p:nvSpPr>
          <p:spPr>
            <a:xfrm>
              <a:off x="1236000" y="523240"/>
              <a:ext cx="2700000" cy="457200"/>
            </a:xfrm>
            <a:prstGeom prst="rect">
              <a:avLst/>
            </a:prstGeom>
            <a:noFill/>
          </p:spPr>
          <p:txBody>
            <a:bodyPr rtlCol="0" wrap="square">
              <a:spAutoFit/>
            </a:bodyPr>
            <a:lstStyle/>
            <a:p>
              <a:r>
                <a:rPr altLang="en-US" lang="zh-CN" smtClean="0" sz="2400">
                  <a:solidFill>
                    <a:srgbClr val="201124"/>
                  </a:solidFill>
                  <a:latin charset="-122" panose="02010609000101010101" pitchFamily="49" typeface="汉仪综艺体简"/>
                  <a:ea charset="-122" panose="02010609000101010101" pitchFamily="49" typeface="汉仪综艺体简"/>
                </a:rPr>
                <a:t>点击此处添加标题</a:t>
              </a:r>
            </a:p>
          </p:txBody>
        </p:sp>
        <p:sp>
          <p:nvSpPr>
            <p:cNvPr id="15" name="矩形 14"/>
            <p:cNvSpPr/>
            <p:nvPr/>
          </p:nvSpPr>
          <p:spPr>
            <a:xfrm>
              <a:off x="1280925" y="938921"/>
              <a:ext cx="3046730" cy="259080"/>
            </a:xfrm>
            <a:prstGeom prst="rect">
              <a:avLst/>
            </a:prstGeom>
          </p:spPr>
          <p:txBody>
            <a:bodyPr wrap="none">
              <a:spAutoFit/>
            </a:bodyPr>
            <a:lstStyle/>
            <a:p>
              <a:r>
                <a:rPr altLang="en-US" lang="zh-CN" smtClean="0" sz="1100">
                  <a:solidFill>
                    <a:srgbClr val="201124"/>
                  </a:solidFill>
                  <a:latin charset="-122" pitchFamily="50" typeface="造字工房悦黑体验版细体"/>
                  <a:ea charset="-122" pitchFamily="50" typeface="造字工房悦黑体验版细体"/>
                </a:rPr>
                <a:t>copy or write your text and paste it here</a:t>
              </a:r>
            </a:p>
          </p:txBody>
        </p:sp>
      </p:grpSp>
      <p:grpSp>
        <p:nvGrpSpPr>
          <p:cNvPr id="7" name="组合 6"/>
          <p:cNvGrpSpPr/>
          <p:nvPr/>
        </p:nvGrpSpPr>
        <p:grpSpPr>
          <a:xfrm>
            <a:off x="-2441202" y="1275886"/>
            <a:ext cx="16075716" cy="5299738"/>
            <a:chOff x="-2441202" y="767085"/>
            <a:chExt cx="16075716" cy="5299738"/>
          </a:xfrm>
        </p:grpSpPr>
        <p:pic>
          <p:nvPicPr>
            <p:cNvPr id="18" name="图片 17"/>
            <p:cNvPicPr>
              <a:picLocks noChangeAspect="1"/>
            </p:cNvPicPr>
            <p:nvPr/>
          </p:nvPicPr>
          <p:blipFill>
            <a:blip r:embed="rId3">
              <a:extLst>
                <a:ext uri="{28A0092B-C50C-407E-A947-70E740481C1C}">
                  <a14:useLocalDpi val="0"/>
                </a:ext>
              </a:extLst>
            </a:blip>
            <a:srcRect b="25729" t="1290"/>
            <a:stretch>
              <a:fillRect/>
            </a:stretch>
          </p:blipFill>
          <p:spPr>
            <a:xfrm rot="21389990">
              <a:off x="-363483" y="767085"/>
              <a:ext cx="12918966" cy="5299738"/>
            </a:xfrm>
            <a:custGeom>
              <a:gdLst>
                <a:gd fmla="*/ 12918965 w 12918966" name="connsiteX0"/>
                <a:gd fmla="*/ 0 h 5299738" name="connsiteY0"/>
                <a:gd fmla="*/ 12918966 w 12918966" name="connsiteX1"/>
                <a:gd fmla="*/ 2481487 h 5299738" name="connsiteY1"/>
                <a:gd fmla="*/ 0 w 12918966" name="connsiteX2"/>
                <a:gd fmla="*/ 5299738 h 5299738" name="connsiteY2"/>
                <a:gd fmla="*/ 0 w 12918966" name="connsiteX3"/>
                <a:gd fmla="*/ 2818250 h 5299738" name="connsiteY3"/>
              </a:gdLst>
              <a:cxnLst>
                <a:cxn ang="0">
                  <a:pos x="connsiteX0" y="connsiteY0"/>
                </a:cxn>
                <a:cxn ang="0">
                  <a:pos x="connsiteX1" y="connsiteY1"/>
                </a:cxn>
                <a:cxn ang="0">
                  <a:pos x="connsiteX2" y="connsiteY2"/>
                </a:cxn>
                <a:cxn ang="0">
                  <a:pos x="connsiteX3" y="connsiteY3"/>
                </a:cxn>
              </a:cxnLst>
              <a:rect b="b" l="l" r="r" t="t"/>
              <a:pathLst>
                <a:path h="5299738" w="12918966">
                  <a:moveTo>
                    <a:pt x="12918965" y="0"/>
                  </a:moveTo>
                  <a:lnTo>
                    <a:pt x="12918966" y="2481487"/>
                  </a:lnTo>
                  <a:lnTo>
                    <a:pt x="0" y="5299738"/>
                  </a:lnTo>
                  <a:lnTo>
                    <a:pt x="0" y="2818250"/>
                  </a:lnTo>
                  <a:close/>
                </a:path>
              </a:pathLst>
            </a:custGeom>
          </p:spPr>
        </p:pic>
        <p:sp>
          <p:nvSpPr>
            <p:cNvPr id="16" name="平行四边形 15"/>
            <p:cNvSpPr/>
            <p:nvPr/>
          </p:nvSpPr>
          <p:spPr>
            <a:xfrm rot="20651620">
              <a:off x="-1442515" y="2204720"/>
              <a:ext cx="15077030" cy="2424469"/>
            </a:xfrm>
            <a:prstGeom prst="parallelogram">
              <a:avLst/>
            </a:prstGeom>
            <a:solidFill>
              <a:srgbClr val="201124">
                <a:alpha val="9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 name="平行四边形 21"/>
            <p:cNvSpPr/>
            <p:nvPr/>
          </p:nvSpPr>
          <p:spPr>
            <a:xfrm rot="20651620">
              <a:off x="8137144" y="3513514"/>
              <a:ext cx="4678437" cy="395898"/>
            </a:xfrm>
            <a:prstGeom prst="parallelogram">
              <a:avLst>
                <a:gd fmla="val 149351" name="adj"/>
              </a:avLst>
            </a:prstGeom>
            <a:solidFill>
              <a:srgbClr val="201124">
                <a:alpha val="9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 name="平行四边形 23"/>
            <p:cNvSpPr/>
            <p:nvPr/>
          </p:nvSpPr>
          <p:spPr>
            <a:xfrm rot="20651620">
              <a:off x="-2441202" y="3436626"/>
              <a:ext cx="4678437" cy="395898"/>
            </a:xfrm>
            <a:prstGeom prst="parallelogram">
              <a:avLst>
                <a:gd fmla="val 149351" name="adj"/>
              </a:avLst>
            </a:prstGeom>
            <a:solidFill>
              <a:srgbClr val="201124">
                <a:alpha val="9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pic>
        <p:nvPicPr>
          <p:cNvPr id="6" name="图片 5"/>
          <p:cNvPicPr>
            <a:picLocks noChangeAspect="1"/>
          </p:cNvPicPr>
          <p:nvPr/>
        </p:nvPicPr>
        <p:blipFill>
          <a:blip r:embed="rId4">
            <a:extLst>
              <a:ext uri="{28A0092B-C50C-407E-A947-70E740481C1C}">
                <a14:useLocalDpi val="0"/>
              </a:ext>
            </a:extLst>
          </a:blip>
          <a:srcRect l="24390"/>
          <a:stretch>
            <a:fillRect/>
          </a:stretch>
        </p:blipFill>
        <p:spPr>
          <a:xfrm>
            <a:off x="796634" y="4318318"/>
            <a:ext cx="3072392" cy="2539682"/>
          </a:xfrm>
          <a:prstGeom prst="rect">
            <a:avLst/>
          </a:prstGeom>
          <a:effectLst>
            <a:outerShdw algn="bl" blurRad="50800" dir="18900000" dist="38100" rotWithShape="0">
              <a:prstClr val="black">
                <a:alpha val="40000"/>
              </a:prstClr>
            </a:outerShdw>
          </a:effectLst>
        </p:spPr>
      </p:pic>
      <p:sp>
        <p:nvSpPr>
          <p:cNvPr id="25" name="矩形 24"/>
          <p:cNvSpPr/>
          <p:nvPr/>
        </p:nvSpPr>
        <p:spPr>
          <a:xfrm>
            <a:off x="4760912" y="3579654"/>
            <a:ext cx="3334927" cy="891540"/>
          </a:xfrm>
          <a:prstGeom prst="rect">
            <a:avLst/>
          </a:prstGeom>
        </p:spPr>
        <p:txBody>
          <a:bodyPr wrap="square">
            <a:spAutoFit/>
          </a:bodyPr>
          <a:lstStyle/>
          <a:p>
            <a:pPr algn="ctr"/>
            <a:r>
              <a:rPr altLang="zh-CN" lang="en-US" smtClean="0" sz="1050">
                <a:solidFill>
                  <a:schemeClr val="bg1"/>
                </a:solidFill>
                <a:latin charset="-122" pitchFamily="50" typeface="造字工房悦黑体验版纤细体"/>
                <a:ea charset="-122" pitchFamily="50" typeface="造字工房悦黑体验版纤细体"/>
              </a:rPr>
              <a:t>Kobe Bryant is the best one of the leading scorer in the NBA, breakthrough, shooting, free throws, three ball he is familiar, almost no offense, blind, single game 81 points of personal records is a powerful proved this.</a:t>
            </a:r>
          </a:p>
        </p:txBody>
      </p:sp>
      <p:sp>
        <p:nvSpPr>
          <p:cNvPr id="8" name="矩形 7"/>
          <p:cNvSpPr/>
          <p:nvPr/>
        </p:nvSpPr>
        <p:spPr>
          <a:xfrm>
            <a:off x="8753511" y="2141626"/>
            <a:ext cx="1909832" cy="640080"/>
          </a:xfrm>
          <a:prstGeom prst="rect">
            <a:avLst/>
          </a:prstGeom>
        </p:spPr>
        <p:txBody>
          <a:bodyPr wrap="none">
            <a:spAutoFit/>
          </a:bodyPr>
          <a:lstStyle/>
          <a:p>
            <a:r>
              <a:rPr altLang="zh-CN" lang="en-US" smtClean="0" sz="3600">
                <a:solidFill>
                  <a:schemeClr val="bg1"/>
                </a:solidFill>
                <a:latin charset="0" pitchFamily="82" typeface="Bauhaus 93"/>
              </a:rPr>
              <a:t>Kobe Bryant</a:t>
            </a:r>
          </a:p>
        </p:txBody>
      </p:sp>
      <p:sp>
        <p:nvSpPr>
          <p:cNvPr id="27" name="矩形 26"/>
          <p:cNvSpPr/>
          <p:nvPr/>
        </p:nvSpPr>
        <p:spPr>
          <a:xfrm>
            <a:off x="8442350" y="3046005"/>
            <a:ext cx="3334927" cy="335280"/>
          </a:xfrm>
          <a:prstGeom prst="rect">
            <a:avLst/>
          </a:prstGeom>
        </p:spPr>
        <p:txBody>
          <a:bodyPr wrap="square">
            <a:spAutoFit/>
          </a:bodyPr>
          <a:lstStyle/>
          <a:p>
            <a:pPr algn="ctr"/>
            <a:r>
              <a:rPr altLang="zh-CN" lang="en-US" smtClean="0" sz="1600">
                <a:solidFill>
                  <a:schemeClr val="bg1"/>
                </a:solidFill>
                <a:latin charset="-122" pitchFamily="50" typeface="造字工房悦黑体验版纤细体"/>
                <a:ea charset="-122" pitchFamily="50" typeface="造字工房悦黑体验版纤细体"/>
              </a:rPr>
              <a:t>1996-2016</a:t>
            </a:r>
          </a:p>
        </p:txBody>
      </p:sp>
      <p:sp>
        <p:nvSpPr>
          <p:cNvPr id="28" name="矩形 27"/>
          <p:cNvSpPr/>
          <p:nvPr/>
        </p:nvSpPr>
        <p:spPr>
          <a:xfrm>
            <a:off x="8442350" y="2679798"/>
            <a:ext cx="3334927" cy="457200"/>
          </a:xfrm>
          <a:prstGeom prst="rect">
            <a:avLst/>
          </a:prstGeom>
        </p:spPr>
        <p:txBody>
          <a:bodyPr wrap="square">
            <a:spAutoFit/>
          </a:bodyPr>
          <a:lstStyle/>
          <a:p>
            <a:pPr algn="ctr"/>
            <a:r>
              <a:rPr altLang="zh-CN" b="1" lang="en-US" smtClean="0" sz="2400">
                <a:solidFill>
                  <a:schemeClr val="bg1"/>
                </a:solidFill>
                <a:latin charset="-122" pitchFamily="50" typeface="造字工房悦黑体验版纤细体"/>
                <a:ea charset="-122" pitchFamily="50" typeface="造字工房悦黑体验版纤细体"/>
              </a:rPr>
              <a:t>L.A. Lakers</a:t>
            </a:r>
          </a:p>
        </p:txBody>
      </p:sp>
      <p:sp>
        <p:nvSpPr>
          <p:cNvPr id="11" name="虚尾箭头 10"/>
          <p:cNvSpPr/>
          <p:nvPr/>
        </p:nvSpPr>
        <p:spPr>
          <a:xfrm>
            <a:off x="10956000" y="3090575"/>
            <a:ext cx="180000" cy="243096"/>
          </a:xfrm>
          <a:prstGeom prst="striped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文本框 11"/>
          <p:cNvSpPr txBox="1"/>
          <p:nvPr/>
        </p:nvSpPr>
        <p:spPr>
          <a:xfrm>
            <a:off x="3786459" y="3158707"/>
            <a:ext cx="644912" cy="1188720"/>
          </a:xfrm>
          <a:prstGeom prst="rect">
            <a:avLst/>
          </a:prstGeom>
          <a:noFill/>
        </p:spPr>
        <p:txBody>
          <a:bodyPr rtlCol="0" wrap="square">
            <a:spAutoFit/>
          </a:bodyPr>
          <a:lstStyle/>
          <a:p>
            <a:r>
              <a:rPr altLang="en-US" lang="zh-CN" sz="7200">
                <a:solidFill>
                  <a:schemeClr val="bg1"/>
                </a:solidFill>
                <a:latin charset="-122" panose="02010609000101010101" pitchFamily="49" typeface="汉仪综艺体简"/>
                <a:ea charset="-122" panose="02010609000101010101" pitchFamily="49" typeface="汉仪综艺体简"/>
              </a:rPr>
              <a:t>“</a:t>
            </a:r>
          </a:p>
        </p:txBody>
      </p:sp>
      <p:sp>
        <p:nvSpPr>
          <p:cNvPr id="32" name="文本框 31"/>
          <p:cNvSpPr txBox="1"/>
          <p:nvPr/>
        </p:nvSpPr>
        <p:spPr>
          <a:xfrm>
            <a:off x="8027881" y="3792700"/>
            <a:ext cx="940715" cy="1188720"/>
          </a:xfrm>
          <a:prstGeom prst="rect">
            <a:avLst/>
          </a:prstGeom>
          <a:noFill/>
        </p:spPr>
        <p:txBody>
          <a:bodyPr rtlCol="0" wrap="square">
            <a:spAutoFit/>
          </a:bodyPr>
          <a:lstStyle/>
          <a:p>
            <a:r>
              <a:rPr altLang="en-US" lang="zh-CN" smtClean="0" sz="7200">
                <a:solidFill>
                  <a:schemeClr val="bg1"/>
                </a:solidFill>
                <a:latin charset="-122" panose="02010609000101010101" pitchFamily="49" typeface="汉仪综艺体简"/>
                <a:ea charset="-122" panose="02010609000101010101" pitchFamily="49" typeface="汉仪综艺体简"/>
              </a:rPr>
              <a:t>”</a:t>
            </a:r>
          </a:p>
        </p:txBody>
      </p:sp>
    </p:spTree>
    <p:extLst>
      <p:ext uri="{BB962C8B-B14F-4D97-AF65-F5344CB8AC3E}">
        <p14:creationId val="667308432"/>
      </p:ext>
    </p:extLst>
  </p:cSld>
  <p:clrMapOvr>
    <a:masterClrMapping/>
  </p:clrMapOvr>
  <p:transition/>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4">
            <a:lum/>
          </a:blip>
          <a:stretch>
            <a:fillRect/>
          </a:stretch>
        </a:blipFill>
        <a:effectLst/>
      </p:bgPr>
    </p:bg>
    <p:spTree>
      <p:nvGrpSpPr>
        <p:cNvPr id="1" name=""/>
        <p:cNvGrpSpPr/>
        <p:nvPr/>
      </p:nvGrpSpPr>
      <p:grpSpPr>
        <a:xfrm>
          <a:off x="0" y="0"/>
          <a:ext cx="0" cy="0"/>
        </a:xfrm>
      </p:grpSpPr>
      <p:grpSp>
        <p:nvGrpSpPr>
          <p:cNvPr id="13" name="组合 12"/>
          <p:cNvGrpSpPr/>
          <p:nvPr/>
        </p:nvGrpSpPr>
        <p:grpSpPr>
          <a:xfrm>
            <a:off x="424900" y="208050"/>
            <a:ext cx="704350" cy="954722"/>
            <a:chOff x="5973058" y="608305"/>
            <a:chExt cx="2340702" cy="3172737"/>
          </a:xfrm>
          <a:blipFill>
            <a:blip r:embed="rId2"/>
            <a:stretch>
              <a:fillRect/>
            </a:stretch>
          </a:blipFill>
        </p:grpSpPr>
        <p:sp>
          <p:nvSpPr>
            <p:cNvPr id="9" name="文本框 8"/>
            <p:cNvSpPr txBox="1"/>
            <p:nvPr/>
          </p:nvSpPr>
          <p:spPr>
            <a:xfrm>
              <a:off x="6793642" y="1736599"/>
              <a:ext cx="1520118" cy="2044443"/>
            </a:xfrm>
            <a:custGeom>
              <a:rect b="b" l="l" r="r" t="t"/>
              <a:pathLst>
                <a:path h="2044443" w="1520118">
                  <a:moveTo>
                    <a:pt x="597810" y="0"/>
                  </a:moveTo>
                  <a:lnTo>
                    <a:pt x="1520118" y="0"/>
                  </a:lnTo>
                  <a:lnTo>
                    <a:pt x="1520118" y="2044443"/>
                  </a:lnTo>
                  <a:lnTo>
                    <a:pt x="899961" y="2044443"/>
                  </a:lnTo>
                  <a:lnTo>
                    <a:pt x="899961" y="528127"/>
                  </a:lnTo>
                  <a:lnTo>
                    <a:pt x="713974" y="961393"/>
                  </a:lnTo>
                  <a:lnTo>
                    <a:pt x="836165" y="961393"/>
                  </a:lnTo>
                  <a:lnTo>
                    <a:pt x="836165" y="1452475"/>
                  </a:lnTo>
                  <a:lnTo>
                    <a:pt x="0" y="1452475"/>
                  </a:lnTo>
                  <a:lnTo>
                    <a:pt x="597810" y="0"/>
                  </a:lnTo>
                  <a:close/>
                </a:path>
              </a:pathLst>
            </a:custGeom>
            <a:grpFill/>
            <a:ln>
              <a:noFill/>
            </a:ln>
            <a:effectLst>
              <a:outerShdw algn="tl" blurRad="50800" dir="2700000" dist="38100" rotWithShape="0">
                <a:prstClr val="black">
                  <a:alpha val="40000"/>
                </a:prstClr>
              </a:outerShdw>
            </a:effectLst>
          </p:spPr>
          <p:txBody>
            <a:bodyPr anchor="t" anchorCtr="0" bIns="45720" compatLnSpc="1" forceAA="0" fromWordArt="0" horzOverflow="overflow" lIns="91440" numCol="1" rIns="91440" rot="0" rtlCol="0" spcCol="0" spcFirstLastPara="0" tIns="45720" vert="horz" vertOverflow="overflow" wrap="square">
              <a:prstTxWarp prst="textNoShape">
                <a:avLst/>
              </a:prstTxWarp>
              <a:noAutofit/>
            </a:bodyPr>
            <a:lstStyle/>
            <a:p>
              <a:endParaRPr altLang="en-US" b="1" lang="zh-CN" sz="23900">
                <a:latin charset="0" pitchFamily="82" typeface="Bauhaus 93"/>
                <a:ea charset="-122" panose="02000600000000000000" pitchFamily="2" typeface="李国夫手写体"/>
                <a:cs charset="-122" panose="02000600000000000000" pitchFamily="2" typeface="李国夫手写体"/>
              </a:endParaRPr>
            </a:p>
          </p:txBody>
        </p:sp>
        <p:sp>
          <p:nvSpPr>
            <p:cNvPr id="10" name="文本框 9"/>
            <p:cNvSpPr txBox="1"/>
            <p:nvPr/>
          </p:nvSpPr>
          <p:spPr>
            <a:xfrm>
              <a:off x="5973058" y="608305"/>
              <a:ext cx="1464342" cy="2094885"/>
            </a:xfrm>
            <a:custGeom>
              <a:rect b="b" l="l" r="r" t="t"/>
              <a:pathLst>
                <a:path h="2094886" w="1464343">
                  <a:moveTo>
                    <a:pt x="720303" y="0"/>
                  </a:moveTo>
                  <a:cubicBezTo>
                    <a:pt x="920994" y="0"/>
                    <a:pt x="1091465" y="70457"/>
                    <a:pt x="1231715" y="211371"/>
                  </a:cubicBezTo>
                  <a:cubicBezTo>
                    <a:pt x="1371964" y="352285"/>
                    <a:pt x="1442089" y="523150"/>
                    <a:pt x="1442089" y="723965"/>
                  </a:cubicBezTo>
                  <a:cubicBezTo>
                    <a:pt x="1442089" y="838870"/>
                    <a:pt x="1416094" y="946371"/>
                    <a:pt x="1364105" y="1046470"/>
                  </a:cubicBezTo>
                  <a:lnTo>
                    <a:pt x="1132682" y="1461376"/>
                  </a:lnTo>
                  <a:lnTo>
                    <a:pt x="1464343" y="1461376"/>
                  </a:lnTo>
                  <a:lnTo>
                    <a:pt x="1464343" y="2094886"/>
                  </a:lnTo>
                  <a:lnTo>
                    <a:pt x="120522" y="2094886"/>
                  </a:lnTo>
                  <a:lnTo>
                    <a:pt x="760847" y="855035"/>
                  </a:lnTo>
                  <a:lnTo>
                    <a:pt x="782685" y="814281"/>
                  </a:lnTo>
                  <a:cubicBezTo>
                    <a:pt x="797969" y="786232"/>
                    <a:pt x="805611" y="759333"/>
                    <a:pt x="805611" y="733586"/>
                  </a:cubicBezTo>
                  <a:cubicBezTo>
                    <a:pt x="805611" y="674781"/>
                    <a:pt x="769525" y="645379"/>
                    <a:pt x="697353" y="645379"/>
                  </a:cubicBezTo>
                  <a:cubicBezTo>
                    <a:pt x="670601" y="645379"/>
                    <a:pt x="646844" y="655792"/>
                    <a:pt x="626080" y="676617"/>
                  </a:cubicBezTo>
                  <a:cubicBezTo>
                    <a:pt x="605317" y="697442"/>
                    <a:pt x="594936" y="721802"/>
                    <a:pt x="594936" y="749697"/>
                  </a:cubicBezTo>
                  <a:cubicBezTo>
                    <a:pt x="594936" y="782445"/>
                    <a:pt x="612237" y="817535"/>
                    <a:pt x="646840" y="854965"/>
                  </a:cubicBezTo>
                  <a:lnTo>
                    <a:pt x="372484" y="1344470"/>
                  </a:lnTo>
                  <a:cubicBezTo>
                    <a:pt x="243485" y="1273055"/>
                    <a:pt x="149155" y="1184192"/>
                    <a:pt x="89493" y="1077881"/>
                  </a:cubicBezTo>
                  <a:cubicBezTo>
                    <a:pt x="29831" y="971569"/>
                    <a:pt x="0" y="854061"/>
                    <a:pt x="0" y="725356"/>
                  </a:cubicBezTo>
                  <a:cubicBezTo>
                    <a:pt x="0" y="526241"/>
                    <a:pt x="70283" y="355569"/>
                    <a:pt x="210849" y="213341"/>
                  </a:cubicBezTo>
                  <a:cubicBezTo>
                    <a:pt x="351416" y="71114"/>
                    <a:pt x="521233" y="0"/>
                    <a:pt x="720303" y="0"/>
                  </a:cubicBezTo>
                  <a:close/>
                </a:path>
              </a:pathLst>
            </a:custGeom>
            <a:grpFill/>
            <a:ln>
              <a:noFill/>
            </a:ln>
            <a:effectLst>
              <a:outerShdw algn="tl" blurRad="50800" dir="2700000" dist="38100" rotWithShape="0">
                <a:prstClr val="black">
                  <a:alpha val="40000"/>
                </a:prstClr>
              </a:outerShdw>
            </a:effectLst>
          </p:spPr>
          <p:txBody>
            <a:bodyPr anchor="t" anchorCtr="0" bIns="45720" compatLnSpc="1" forceAA="0" fromWordArt="0" horzOverflow="overflow" lIns="91440" numCol="1" rIns="91440" rot="0" rtlCol="0" spcCol="0" spcFirstLastPara="0" tIns="45720" vert="horz" vertOverflow="overflow" wrap="square">
              <a:prstTxWarp prst="textNoShape">
                <a:avLst/>
              </a:prstTxWarp>
              <a:noAutofit/>
            </a:bodyPr>
            <a:lstStyle/>
            <a:p>
              <a:endParaRPr altLang="en-US" b="1" lang="zh-CN" sz="23900">
                <a:latin charset="0" pitchFamily="82" typeface="Bauhaus 93"/>
                <a:ea charset="-122" panose="02000600000000000000" pitchFamily="2" typeface="李国夫手写体"/>
                <a:cs charset="-122" panose="02000600000000000000" pitchFamily="2" typeface="李国夫手写体"/>
              </a:endParaRPr>
            </a:p>
          </p:txBody>
        </p:sp>
      </p:grpSp>
      <p:sp>
        <p:nvSpPr>
          <p:cNvPr id="14" name="文本框 13"/>
          <p:cNvSpPr txBox="1"/>
          <p:nvPr/>
        </p:nvSpPr>
        <p:spPr>
          <a:xfrm>
            <a:off x="1236000" y="523240"/>
            <a:ext cx="2700000" cy="457200"/>
          </a:xfrm>
          <a:prstGeom prst="rect">
            <a:avLst/>
          </a:prstGeom>
          <a:noFill/>
        </p:spPr>
        <p:txBody>
          <a:bodyPr rtlCol="0" wrap="square">
            <a:spAutoFit/>
          </a:bodyPr>
          <a:lstStyle/>
          <a:p>
            <a:r>
              <a:rPr altLang="en-US" lang="zh-CN" smtClean="0" sz="2400">
                <a:solidFill>
                  <a:srgbClr val="201124"/>
                </a:solidFill>
                <a:latin charset="-122" panose="02010609000101010101" pitchFamily="49" typeface="汉仪综艺体简"/>
                <a:ea charset="-122" panose="02010609000101010101" pitchFamily="49" typeface="汉仪综艺体简"/>
              </a:rPr>
              <a:t>点击此处添加标题</a:t>
            </a:r>
          </a:p>
        </p:txBody>
      </p:sp>
      <p:sp>
        <p:nvSpPr>
          <p:cNvPr id="15" name="矩形 14"/>
          <p:cNvSpPr/>
          <p:nvPr/>
        </p:nvSpPr>
        <p:spPr>
          <a:xfrm>
            <a:off x="1280925" y="938921"/>
            <a:ext cx="3046730" cy="259080"/>
          </a:xfrm>
          <a:prstGeom prst="rect">
            <a:avLst/>
          </a:prstGeom>
        </p:spPr>
        <p:txBody>
          <a:bodyPr wrap="none">
            <a:spAutoFit/>
          </a:bodyPr>
          <a:lstStyle/>
          <a:p>
            <a:r>
              <a:rPr altLang="en-US" lang="zh-CN" smtClean="0" sz="1100">
                <a:solidFill>
                  <a:srgbClr val="201124"/>
                </a:solidFill>
                <a:latin charset="-122" pitchFamily="50" typeface="造字工房悦黑体验版细体"/>
                <a:ea charset="-122" pitchFamily="50" typeface="造字工房悦黑体验版细体"/>
              </a:rPr>
              <a:t>copy or write your text and paste it here</a:t>
            </a:r>
          </a:p>
        </p:txBody>
      </p:sp>
      <p:sp>
        <p:nvSpPr>
          <p:cNvPr id="26" name="椭圆 25"/>
          <p:cNvSpPr/>
          <p:nvPr/>
        </p:nvSpPr>
        <p:spPr>
          <a:xfrm>
            <a:off x="4285235" y="1266565"/>
            <a:ext cx="4854057" cy="4854057"/>
          </a:xfrm>
          <a:prstGeom prst="ellipse">
            <a:avLst/>
          </a:prstGeom>
          <a:noFill/>
          <a:ln>
            <a:solidFill>
              <a:srgbClr val="20112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7" name="椭圆 26"/>
          <p:cNvSpPr/>
          <p:nvPr/>
        </p:nvSpPr>
        <p:spPr>
          <a:xfrm>
            <a:off x="5719292" y="1743625"/>
            <a:ext cx="3420000" cy="3420000"/>
          </a:xfrm>
          <a:prstGeom prst="ellipse">
            <a:avLst/>
          </a:prstGeom>
          <a:solidFill>
            <a:srgbClr val="201124"/>
          </a:solidFill>
          <a:ln>
            <a:solidFill>
              <a:srgbClr val="201124"/>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8" name="椭圆 27"/>
          <p:cNvSpPr/>
          <p:nvPr/>
        </p:nvSpPr>
        <p:spPr>
          <a:xfrm>
            <a:off x="8883691" y="5018482"/>
            <a:ext cx="900000" cy="900000"/>
          </a:xfrm>
          <a:prstGeom prst="ellipse">
            <a:avLst/>
          </a:prstGeom>
          <a:solidFill>
            <a:srgbClr val="2011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29" name="图片 28"/>
          <p:cNvPicPr>
            <a:picLocks noChangeAspect="1"/>
          </p:cNvPicPr>
          <p:nvPr/>
        </p:nvPicPr>
        <p:blipFill>
          <a:blip r:embed="rId3">
            <a:extLst>
              <a:ext uri="{28A0092B-C50C-407E-A947-70E740481C1C}">
                <a14:useLocalDpi val="0"/>
              </a:ext>
            </a:extLst>
          </a:blip>
          <a:stretch>
            <a:fillRect/>
          </a:stretch>
        </p:blipFill>
        <p:spPr>
          <a:xfrm>
            <a:off x="5016000" y="977288"/>
            <a:ext cx="4903423" cy="4903423"/>
          </a:xfrm>
          <a:prstGeom prst="rect">
            <a:avLst/>
          </a:prstGeom>
          <a:ln>
            <a:noFill/>
          </a:ln>
        </p:spPr>
      </p:pic>
      <p:sp>
        <p:nvSpPr>
          <p:cNvPr id="30" name="椭圆 29"/>
          <p:cNvSpPr/>
          <p:nvPr/>
        </p:nvSpPr>
        <p:spPr>
          <a:xfrm>
            <a:off x="3188472" y="1942904"/>
            <a:ext cx="1750689" cy="1750689"/>
          </a:xfrm>
          <a:prstGeom prst="ellipse">
            <a:avLst/>
          </a:prstGeom>
          <a:noFill/>
          <a:ln>
            <a:solidFill>
              <a:srgbClr val="20112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 name="矩形 30"/>
          <p:cNvSpPr/>
          <p:nvPr/>
        </p:nvSpPr>
        <p:spPr>
          <a:xfrm>
            <a:off x="2853589" y="2144045"/>
            <a:ext cx="720000" cy="180000"/>
          </a:xfrm>
          <a:prstGeom prst="rect">
            <a:avLst/>
          </a:prstGeom>
          <a:solidFill>
            <a:srgbClr val="2011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2" name="矩形 31"/>
          <p:cNvSpPr/>
          <p:nvPr/>
        </p:nvSpPr>
        <p:spPr>
          <a:xfrm>
            <a:off x="7205757" y="5883091"/>
            <a:ext cx="720000" cy="180000"/>
          </a:xfrm>
          <a:prstGeom prst="rect">
            <a:avLst/>
          </a:prstGeom>
          <a:solidFill>
            <a:srgbClr val="2011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3" name="矩形 32"/>
          <p:cNvSpPr/>
          <p:nvPr/>
        </p:nvSpPr>
        <p:spPr>
          <a:xfrm>
            <a:off x="992558" y="2613322"/>
            <a:ext cx="3334927" cy="891540"/>
          </a:xfrm>
          <a:prstGeom prst="rect">
            <a:avLst/>
          </a:prstGeom>
        </p:spPr>
        <p:txBody>
          <a:bodyPr wrap="square">
            <a:spAutoFit/>
          </a:bodyPr>
          <a:lstStyle/>
          <a:p>
            <a:pPr algn="ctr"/>
            <a:r>
              <a:rPr altLang="zh-CN" lang="en-US" smtClean="0" sz="1050">
                <a:solidFill>
                  <a:schemeClr val="tx1">
                    <a:lumMod val="75000"/>
                    <a:lumOff val="25000"/>
                  </a:schemeClr>
                </a:solidFill>
                <a:latin charset="-122" pitchFamily="50" typeface="造字工房悦黑体验版纤细体"/>
                <a:ea charset="-122" pitchFamily="50" typeface="造字工房悦黑体验版纤细体"/>
              </a:rPr>
              <a:t>Kobe Bryant is the best one of the leading scorer in the NBA, breakthrough, shooting, free throws, three ball he is familiar, almost no offense, blind, single game 81 points of personal records is a powerful proved this.</a:t>
            </a:r>
          </a:p>
        </p:txBody>
      </p:sp>
      <p:sp>
        <p:nvSpPr>
          <p:cNvPr id="34" name="矩形 33"/>
          <p:cNvSpPr/>
          <p:nvPr/>
        </p:nvSpPr>
        <p:spPr>
          <a:xfrm>
            <a:off x="966318" y="3845789"/>
            <a:ext cx="3280497" cy="1051560"/>
          </a:xfrm>
          <a:prstGeom prst="rect">
            <a:avLst/>
          </a:prstGeom>
        </p:spPr>
        <p:txBody>
          <a:bodyPr wrap="square">
            <a:spAutoFit/>
          </a:bodyPr>
          <a:lstStyle/>
          <a:p>
            <a:pPr algn="ctr"/>
            <a:r>
              <a:rPr altLang="zh-CN" lang="en-US" smtClean="0" sz="1050">
                <a:solidFill>
                  <a:schemeClr val="tx1">
                    <a:lumMod val="75000"/>
                    <a:lumOff val="25000"/>
                  </a:schemeClr>
                </a:solidFill>
                <a:latin charset="-122" pitchFamily="50" typeface="造字工房悦黑体验版纤细体"/>
                <a:ea charset="-122" pitchFamily="50" typeface="造字工房悦黑体验版纤细体"/>
              </a:rPr>
              <a:t>In addition to crazy too, Kobe's organizational skills are also very outstanding, often served as the first sponsor of the team's attack. In addition, Kobe is one of the best defenders in the league, personal defense is very oppressive</a:t>
            </a:r>
          </a:p>
        </p:txBody>
      </p:sp>
    </p:spTree>
    <p:extLst>
      <p:ext uri="{BB962C8B-B14F-4D97-AF65-F5344CB8AC3E}">
        <p14:creationId val="1812769075"/>
      </p:ext>
    </p:extLst>
  </p:cSld>
  <p:clrMapOvr>
    <a:masterClrMapping/>
  </p:clrMapOvr>
  <p:transition/>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5">
            <a:lum/>
          </a:blip>
          <a:stretch>
            <a:fillRect/>
          </a:stretch>
        </a:blipFill>
        <a:effectLst/>
      </p:bgPr>
    </p:bg>
    <p:spTree>
      <p:nvGrpSpPr>
        <p:cNvPr id="1" name=""/>
        <p:cNvGrpSpPr/>
        <p:nvPr/>
      </p:nvGrpSpPr>
      <p:grpSpPr>
        <a:xfrm>
          <a:off x="0" y="0"/>
          <a:ext cx="0" cy="0"/>
        </a:xfrm>
      </p:grpSpPr>
      <p:graphicFrame>
        <p:nvGraphicFramePr>
          <p:cNvPr id="37" name="图表 36"/>
          <p:cNvGraphicFramePr/>
          <p:nvPr>
            <p:extLst>
              <p:ext uri="{D42A27DB-BD31-4B8C-83A1-F6EECF244321}">
                <p14:modId val="4157628017"/>
              </p:ext>
            </p:extLst>
          </p:nvPr>
        </p:nvGraphicFramePr>
        <p:xfrm>
          <a:off x="3466881" y="1857233"/>
          <a:ext cx="7583469" cy="2709333"/>
        </p:xfrm>
        <a:graphic>
          <a:graphicData uri="http://schemas.openxmlformats.org/drawingml/2006/chart">
            <c:chart xmlns:c="http://schemas.openxmlformats.org/drawingml/2006/chart" r:id="rId2"/>
          </a:graphicData>
        </a:graphic>
      </p:graphicFrame>
      <p:grpSp>
        <p:nvGrpSpPr>
          <p:cNvPr id="2" name="组合 1"/>
          <p:cNvGrpSpPr/>
          <p:nvPr/>
        </p:nvGrpSpPr>
        <p:grpSpPr>
          <a:xfrm>
            <a:off x="424900" y="208050"/>
            <a:ext cx="3511100" cy="992481"/>
            <a:chOff x="424900" y="208050"/>
            <a:chExt cx="3511100" cy="992481"/>
          </a:xfrm>
        </p:grpSpPr>
        <p:grpSp>
          <p:nvGrpSpPr>
            <p:cNvPr id="13" name="组合 12"/>
            <p:cNvGrpSpPr/>
            <p:nvPr/>
          </p:nvGrpSpPr>
          <p:grpSpPr>
            <a:xfrm>
              <a:off x="424900" y="208050"/>
              <a:ext cx="704350" cy="954722"/>
              <a:chOff x="5973058" y="608305"/>
              <a:chExt cx="2340702" cy="3172737"/>
            </a:xfrm>
            <a:blipFill>
              <a:blip r:embed="rId3"/>
              <a:stretch>
                <a:fillRect/>
              </a:stretch>
            </a:blipFill>
          </p:grpSpPr>
          <p:sp>
            <p:nvSpPr>
              <p:cNvPr id="9" name="文本框 8"/>
              <p:cNvSpPr txBox="1"/>
              <p:nvPr/>
            </p:nvSpPr>
            <p:spPr>
              <a:xfrm>
                <a:off x="6793642" y="1736599"/>
                <a:ext cx="1520118" cy="2044443"/>
              </a:xfrm>
              <a:custGeom>
                <a:rect b="b" l="l" r="r" t="t"/>
                <a:pathLst>
                  <a:path h="2044443" w="1520118">
                    <a:moveTo>
                      <a:pt x="597810" y="0"/>
                    </a:moveTo>
                    <a:lnTo>
                      <a:pt x="1520118" y="0"/>
                    </a:lnTo>
                    <a:lnTo>
                      <a:pt x="1520118" y="2044443"/>
                    </a:lnTo>
                    <a:lnTo>
                      <a:pt x="899961" y="2044443"/>
                    </a:lnTo>
                    <a:lnTo>
                      <a:pt x="899961" y="528127"/>
                    </a:lnTo>
                    <a:lnTo>
                      <a:pt x="713974" y="961393"/>
                    </a:lnTo>
                    <a:lnTo>
                      <a:pt x="836165" y="961393"/>
                    </a:lnTo>
                    <a:lnTo>
                      <a:pt x="836165" y="1452475"/>
                    </a:lnTo>
                    <a:lnTo>
                      <a:pt x="0" y="1452475"/>
                    </a:lnTo>
                    <a:lnTo>
                      <a:pt x="597810" y="0"/>
                    </a:lnTo>
                    <a:close/>
                  </a:path>
                </a:pathLst>
              </a:custGeom>
              <a:grpFill/>
              <a:ln>
                <a:noFill/>
              </a:ln>
              <a:effectLst>
                <a:outerShdw algn="tl" blurRad="50800" dir="2700000" dist="38100" rotWithShape="0">
                  <a:prstClr val="black">
                    <a:alpha val="40000"/>
                  </a:prstClr>
                </a:outerShdw>
              </a:effectLst>
            </p:spPr>
            <p:txBody>
              <a:bodyPr anchor="t" anchorCtr="0" bIns="45720" compatLnSpc="1" forceAA="0" fromWordArt="0" horzOverflow="overflow" lIns="91440" numCol="1" rIns="91440" rot="0" rtlCol="0" spcCol="0" spcFirstLastPara="0" tIns="45720" vert="horz" vertOverflow="overflow" wrap="square">
                <a:prstTxWarp prst="textNoShape">
                  <a:avLst/>
                </a:prstTxWarp>
                <a:noAutofit/>
              </a:bodyPr>
              <a:lstStyle/>
              <a:p>
                <a:endParaRPr altLang="en-US" b="1" lang="zh-CN" sz="23900">
                  <a:latin charset="0" pitchFamily="82" typeface="Bauhaus 93"/>
                  <a:ea charset="-122" panose="02000600000000000000" pitchFamily="2" typeface="李国夫手写体"/>
                  <a:cs charset="-122" panose="02000600000000000000" pitchFamily="2" typeface="李国夫手写体"/>
                </a:endParaRPr>
              </a:p>
            </p:txBody>
          </p:sp>
          <p:sp>
            <p:nvSpPr>
              <p:cNvPr id="10" name="文本框 9"/>
              <p:cNvSpPr txBox="1"/>
              <p:nvPr/>
            </p:nvSpPr>
            <p:spPr>
              <a:xfrm>
                <a:off x="5973058" y="608305"/>
                <a:ext cx="1464342" cy="2094885"/>
              </a:xfrm>
              <a:custGeom>
                <a:rect b="b" l="l" r="r" t="t"/>
                <a:pathLst>
                  <a:path h="2094886" w="1464343">
                    <a:moveTo>
                      <a:pt x="720303" y="0"/>
                    </a:moveTo>
                    <a:cubicBezTo>
                      <a:pt x="920994" y="0"/>
                      <a:pt x="1091465" y="70457"/>
                      <a:pt x="1231715" y="211371"/>
                    </a:cubicBezTo>
                    <a:cubicBezTo>
                      <a:pt x="1371964" y="352285"/>
                      <a:pt x="1442089" y="523150"/>
                      <a:pt x="1442089" y="723965"/>
                    </a:cubicBezTo>
                    <a:cubicBezTo>
                      <a:pt x="1442089" y="838870"/>
                      <a:pt x="1416094" y="946371"/>
                      <a:pt x="1364105" y="1046470"/>
                    </a:cubicBezTo>
                    <a:lnTo>
                      <a:pt x="1132682" y="1461376"/>
                    </a:lnTo>
                    <a:lnTo>
                      <a:pt x="1464343" y="1461376"/>
                    </a:lnTo>
                    <a:lnTo>
                      <a:pt x="1464343" y="2094886"/>
                    </a:lnTo>
                    <a:lnTo>
                      <a:pt x="120522" y="2094886"/>
                    </a:lnTo>
                    <a:lnTo>
                      <a:pt x="760847" y="855035"/>
                    </a:lnTo>
                    <a:lnTo>
                      <a:pt x="782685" y="814281"/>
                    </a:lnTo>
                    <a:cubicBezTo>
                      <a:pt x="797969" y="786232"/>
                      <a:pt x="805611" y="759333"/>
                      <a:pt x="805611" y="733586"/>
                    </a:cubicBezTo>
                    <a:cubicBezTo>
                      <a:pt x="805611" y="674781"/>
                      <a:pt x="769525" y="645379"/>
                      <a:pt x="697353" y="645379"/>
                    </a:cubicBezTo>
                    <a:cubicBezTo>
                      <a:pt x="670601" y="645379"/>
                      <a:pt x="646844" y="655792"/>
                      <a:pt x="626080" y="676617"/>
                    </a:cubicBezTo>
                    <a:cubicBezTo>
                      <a:pt x="605317" y="697442"/>
                      <a:pt x="594936" y="721802"/>
                      <a:pt x="594936" y="749697"/>
                    </a:cubicBezTo>
                    <a:cubicBezTo>
                      <a:pt x="594936" y="782445"/>
                      <a:pt x="612237" y="817535"/>
                      <a:pt x="646840" y="854965"/>
                    </a:cubicBezTo>
                    <a:lnTo>
                      <a:pt x="372484" y="1344470"/>
                    </a:lnTo>
                    <a:cubicBezTo>
                      <a:pt x="243485" y="1273055"/>
                      <a:pt x="149155" y="1184192"/>
                      <a:pt x="89493" y="1077881"/>
                    </a:cubicBezTo>
                    <a:cubicBezTo>
                      <a:pt x="29831" y="971569"/>
                      <a:pt x="0" y="854061"/>
                      <a:pt x="0" y="725356"/>
                    </a:cubicBezTo>
                    <a:cubicBezTo>
                      <a:pt x="0" y="526241"/>
                      <a:pt x="70283" y="355569"/>
                      <a:pt x="210849" y="213341"/>
                    </a:cubicBezTo>
                    <a:cubicBezTo>
                      <a:pt x="351416" y="71114"/>
                      <a:pt x="521233" y="0"/>
                      <a:pt x="720303" y="0"/>
                    </a:cubicBezTo>
                    <a:close/>
                  </a:path>
                </a:pathLst>
              </a:custGeom>
              <a:grpFill/>
              <a:ln>
                <a:noFill/>
              </a:ln>
              <a:effectLst>
                <a:outerShdw algn="tl" blurRad="50800" dir="2700000" dist="38100" rotWithShape="0">
                  <a:prstClr val="black">
                    <a:alpha val="40000"/>
                  </a:prstClr>
                </a:outerShdw>
              </a:effectLst>
            </p:spPr>
            <p:txBody>
              <a:bodyPr anchor="t" anchorCtr="0" bIns="45720" compatLnSpc="1" forceAA="0" fromWordArt="0" horzOverflow="overflow" lIns="91440" numCol="1" rIns="91440" rot="0" rtlCol="0" spcCol="0" spcFirstLastPara="0" tIns="45720" vert="horz" vertOverflow="overflow" wrap="square">
                <a:prstTxWarp prst="textNoShape">
                  <a:avLst/>
                </a:prstTxWarp>
                <a:noAutofit/>
              </a:bodyPr>
              <a:lstStyle/>
              <a:p>
                <a:endParaRPr altLang="en-US" b="1" lang="zh-CN" sz="23900">
                  <a:latin charset="0" pitchFamily="82" typeface="Bauhaus 93"/>
                  <a:ea charset="-122" panose="02000600000000000000" pitchFamily="2" typeface="李国夫手写体"/>
                  <a:cs charset="-122" panose="02000600000000000000" pitchFamily="2" typeface="李国夫手写体"/>
                </a:endParaRPr>
              </a:p>
            </p:txBody>
          </p:sp>
        </p:grpSp>
        <p:sp>
          <p:nvSpPr>
            <p:cNvPr id="14" name="文本框 13"/>
            <p:cNvSpPr txBox="1"/>
            <p:nvPr/>
          </p:nvSpPr>
          <p:spPr>
            <a:xfrm>
              <a:off x="1236000" y="523240"/>
              <a:ext cx="2700000" cy="457200"/>
            </a:xfrm>
            <a:prstGeom prst="rect">
              <a:avLst/>
            </a:prstGeom>
            <a:noFill/>
          </p:spPr>
          <p:txBody>
            <a:bodyPr rtlCol="0" wrap="square">
              <a:spAutoFit/>
            </a:bodyPr>
            <a:lstStyle/>
            <a:p>
              <a:r>
                <a:rPr altLang="en-US" lang="zh-CN" smtClean="0" sz="2400">
                  <a:solidFill>
                    <a:srgbClr val="201124"/>
                  </a:solidFill>
                  <a:latin charset="-122" panose="02010609000101010101" pitchFamily="49" typeface="汉仪综艺体简"/>
                  <a:ea charset="-122" panose="02010609000101010101" pitchFamily="49" typeface="汉仪综艺体简"/>
                </a:rPr>
                <a:t>点击此处添加标题</a:t>
              </a:r>
            </a:p>
          </p:txBody>
        </p:sp>
        <p:sp>
          <p:nvSpPr>
            <p:cNvPr id="15" name="矩形 14"/>
            <p:cNvSpPr/>
            <p:nvPr/>
          </p:nvSpPr>
          <p:spPr>
            <a:xfrm>
              <a:off x="1280925" y="938921"/>
              <a:ext cx="3046730" cy="259080"/>
            </a:xfrm>
            <a:prstGeom prst="rect">
              <a:avLst/>
            </a:prstGeom>
          </p:spPr>
          <p:txBody>
            <a:bodyPr wrap="none">
              <a:spAutoFit/>
            </a:bodyPr>
            <a:lstStyle/>
            <a:p>
              <a:r>
                <a:rPr altLang="en-US" lang="zh-CN" smtClean="0" sz="1100">
                  <a:solidFill>
                    <a:srgbClr val="201124"/>
                  </a:solidFill>
                  <a:latin charset="-122" pitchFamily="50" typeface="造字工房悦黑体验版细体"/>
                  <a:ea charset="-122" pitchFamily="50" typeface="造字工房悦黑体验版细体"/>
                </a:rPr>
                <a:t>copy or write your text and paste it here</a:t>
              </a:r>
            </a:p>
          </p:txBody>
        </p:sp>
      </p:grpSp>
      <p:grpSp>
        <p:nvGrpSpPr>
          <p:cNvPr id="5" name="组合 4"/>
          <p:cNvGrpSpPr/>
          <p:nvPr/>
        </p:nvGrpSpPr>
        <p:grpSpPr>
          <a:xfrm>
            <a:off x="1510351" y="1996958"/>
            <a:ext cx="2969551" cy="3810924"/>
            <a:chOff x="1956000" y="2123803"/>
            <a:chExt cx="2969551" cy="3810924"/>
          </a:xfrm>
          <a:effectLst>
            <a:outerShdw algn="tl" blurRad="254000" dir="2700000" dist="177800" rotWithShape="0">
              <a:prstClr val="black">
                <a:alpha val="34000"/>
              </a:prstClr>
            </a:outerShdw>
          </a:effectLst>
        </p:grpSpPr>
        <p:grpSp>
          <p:nvGrpSpPr>
            <p:cNvPr id="16" name="组合 15"/>
            <p:cNvGrpSpPr/>
            <p:nvPr/>
          </p:nvGrpSpPr>
          <p:grpSpPr>
            <a:xfrm>
              <a:off x="1956000" y="2123803"/>
              <a:ext cx="2969551" cy="3810924"/>
              <a:chOff x="6319237" y="908720"/>
              <a:chExt cx="3749949" cy="4812435"/>
            </a:xfrm>
          </p:grpSpPr>
          <p:sp>
            <p:nvSpPr>
              <p:cNvPr id="17" name="圆角矩形 16"/>
              <p:cNvSpPr/>
              <p:nvPr/>
            </p:nvSpPr>
            <p:spPr>
              <a:xfrm rot="5400000">
                <a:off x="5787994" y="1439963"/>
                <a:ext cx="4812435" cy="3749949"/>
              </a:xfrm>
              <a:prstGeom prst="roundRect">
                <a:avLst>
                  <a:gd fmla="val 5678" name="adj"/>
                </a:avLst>
              </a:prstGeom>
              <a:solidFill>
                <a:srgbClr val="F4F5F6"/>
              </a:solidFill>
              <a:ln w="38100">
                <a:solidFill>
                  <a:srgbClr val="D9DADC"/>
                </a:solidFill>
              </a:ln>
              <a:effectLst>
                <a:outerShdw algn="t" blurRad="25400" dir="5400000" dist="38100"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sp>
            <p:nvSpPr>
              <p:cNvPr id="18" name="椭圆 17"/>
              <p:cNvSpPr/>
              <p:nvPr/>
            </p:nvSpPr>
            <p:spPr>
              <a:xfrm rot="5400000">
                <a:off x="8164600" y="1096217"/>
                <a:ext cx="59223" cy="59223"/>
              </a:xfrm>
              <a:prstGeom prst="ellipse">
                <a:avLst/>
              </a:prstGeom>
              <a:solidFill>
                <a:srgbClr val="1B1C1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grpSp>
            <p:nvGrpSpPr>
              <p:cNvPr id="19" name="组合 18"/>
              <p:cNvGrpSpPr/>
              <p:nvPr/>
            </p:nvGrpSpPr>
            <p:grpSpPr>
              <a:xfrm rot="5400000">
                <a:off x="8069227" y="5392936"/>
                <a:ext cx="249969" cy="249969"/>
                <a:chOff x="8184232" y="5517232"/>
                <a:chExt cx="288000" cy="288000"/>
              </a:xfrm>
            </p:grpSpPr>
            <p:sp>
              <p:nvSpPr>
                <p:cNvPr id="23" name="椭圆 22"/>
                <p:cNvSpPr/>
                <p:nvPr/>
              </p:nvSpPr>
              <p:spPr>
                <a:xfrm>
                  <a:off x="8184232" y="5517232"/>
                  <a:ext cx="288000" cy="288000"/>
                </a:xfrm>
                <a:prstGeom prst="ellipse">
                  <a:avLst/>
                </a:prstGeom>
                <a:solidFill>
                  <a:srgbClr val="F3F4F5"/>
                </a:solidFill>
                <a:ln>
                  <a:noFill/>
                </a:ln>
                <a:effectLst>
                  <a:innerShdw blurRad="127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sp>
              <p:nvSpPr>
                <p:cNvPr id="24" name="圆角矩形 23"/>
                <p:cNvSpPr/>
                <p:nvPr/>
              </p:nvSpPr>
              <p:spPr>
                <a:xfrm>
                  <a:off x="8274232" y="5607232"/>
                  <a:ext cx="108000" cy="108000"/>
                </a:xfrm>
                <a:prstGeom prst="roundRect">
                  <a:avLst/>
                </a:prstGeom>
                <a:noFill/>
                <a:ln w="25400">
                  <a:solidFill>
                    <a:srgbClr val="D5D5D8"/>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grpSp>
          <p:sp>
            <p:nvSpPr>
              <p:cNvPr id="21" name="矩形 20"/>
              <p:cNvSpPr/>
              <p:nvPr/>
            </p:nvSpPr>
            <p:spPr>
              <a:xfrm rot="5400000">
                <a:off x="6194239" y="1783708"/>
                <a:ext cx="3999944" cy="3062458"/>
              </a:xfrm>
              <a:prstGeom prst="rect">
                <a:avLst/>
              </a:prstGeom>
              <a:solidFill>
                <a:srgbClr val="242424"/>
              </a:solidFill>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grpSp>
        <p:sp>
          <p:nvSpPr>
            <p:cNvPr id="3" name="矩形 2"/>
            <p:cNvSpPr/>
            <p:nvPr/>
          </p:nvSpPr>
          <p:spPr>
            <a:xfrm>
              <a:off x="2169188" y="2437379"/>
              <a:ext cx="2543175" cy="318377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3" name="任意多边形 32"/>
            <p:cNvSpPr/>
            <p:nvPr/>
          </p:nvSpPr>
          <p:spPr>
            <a:xfrm rot="5400000">
              <a:off x="2497142" y="3148827"/>
              <a:ext cx="2944327" cy="1507036"/>
            </a:xfrm>
            <a:custGeom>
              <a:gdLst>
                <a:gd fmla="*/ 0 w 3718098" name="connsiteX0"/>
                <a:gd fmla="*/ 1903085 h 1903085" name="connsiteY0"/>
                <a:gd fmla="*/ 0 w 3718098" name="connsiteX1"/>
                <a:gd fmla="*/ 0 h 1903085" name="connsiteY1"/>
                <a:gd fmla="*/ 3718098 w 3718098" name="connsiteX2"/>
                <a:gd fmla="*/ 0 h 1903085" name="connsiteY2"/>
              </a:gdLst>
              <a:cxnLst>
                <a:cxn ang="0">
                  <a:pos x="connsiteX0" y="connsiteY0"/>
                </a:cxn>
                <a:cxn ang="0">
                  <a:pos x="connsiteX1" y="connsiteY1"/>
                </a:cxn>
                <a:cxn ang="0">
                  <a:pos x="connsiteX2" y="connsiteY2"/>
                </a:cxn>
              </a:cxnLst>
              <a:rect b="b" l="l" r="r" t="t"/>
              <a:pathLst>
                <a:path h="1903085" w="3718098">
                  <a:moveTo>
                    <a:pt x="0" y="1903085"/>
                  </a:moveTo>
                  <a:lnTo>
                    <a:pt x="0" y="0"/>
                  </a:lnTo>
                  <a:lnTo>
                    <a:pt x="3718098" y="0"/>
                  </a:lnTo>
                  <a:close/>
                </a:path>
              </a:pathLst>
            </a:custGeom>
            <a:gradFill flip="none" rotWithShape="1">
              <a:gsLst>
                <a:gs pos="0">
                  <a:schemeClr val="bg1">
                    <a:alpha val="35000"/>
                  </a:schemeClr>
                </a:gs>
                <a:gs pos="95000">
                  <a:schemeClr val="bg1">
                    <a:alpha val="2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grpSp>
      <p:sp>
        <p:nvSpPr>
          <p:cNvPr id="38" name="矩形 37"/>
          <p:cNvSpPr/>
          <p:nvPr/>
        </p:nvSpPr>
        <p:spPr>
          <a:xfrm>
            <a:off x="4656000" y="4223250"/>
            <a:ext cx="6347626" cy="1051560"/>
          </a:xfrm>
          <a:prstGeom prst="rect">
            <a:avLst/>
          </a:prstGeom>
        </p:spPr>
        <p:txBody>
          <a:bodyPr wrap="square">
            <a:spAutoFit/>
          </a:bodyPr>
          <a:lstStyle/>
          <a:p>
            <a:r>
              <a:rPr altLang="zh-CN" lang="en-US" smtClean="0" sz="1050">
                <a:solidFill>
                  <a:schemeClr val="tx1">
                    <a:lumMod val="75000"/>
                    <a:lumOff val="25000"/>
                  </a:schemeClr>
                </a:solidFill>
                <a:latin charset="-122" pitchFamily="50" typeface="造字工房悦黑体验版纤细体"/>
                <a:ea charset="-122" pitchFamily="50" typeface="造字工房悦黑体验版纤细体"/>
              </a:rPr>
              <a:t>Kobe Bryant is the best one of the leading scorer in the NBA, breakthrough, shooting, free throws, three ball he is familiar, almost no offense, blind, single game 81 points of personal records is a powerful proved this. In addition to crazy too, Kobe's organizational skills are also very outstanding, often served as the first sponsor of the team's attack. In addition, Kobe is one of the best defenders in the league, personal defense is very oppressive</a:t>
            </a:r>
          </a:p>
        </p:txBody>
      </p:sp>
      <p:grpSp>
        <p:nvGrpSpPr>
          <p:cNvPr id="41" name="组合 40"/>
          <p:cNvGrpSpPr/>
          <p:nvPr/>
        </p:nvGrpSpPr>
        <p:grpSpPr>
          <a:xfrm>
            <a:off x="4644241" y="5206162"/>
            <a:ext cx="2286819" cy="549754"/>
            <a:chOff x="4644241" y="5206162"/>
            <a:chExt cx="2286819" cy="549754"/>
          </a:xfrm>
        </p:grpSpPr>
        <p:sp>
          <p:nvSpPr>
            <p:cNvPr id="39" name="矩形 38"/>
            <p:cNvSpPr/>
            <p:nvPr/>
          </p:nvSpPr>
          <p:spPr>
            <a:xfrm>
              <a:off x="4797650" y="5206162"/>
              <a:ext cx="1980000" cy="539754"/>
            </a:xfrm>
            <a:prstGeom prst="rect">
              <a:avLst/>
            </a:prstGeom>
            <a:solidFill>
              <a:srgbClr val="2011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0" name="矩形 39"/>
            <p:cNvSpPr/>
            <p:nvPr/>
          </p:nvSpPr>
          <p:spPr>
            <a:xfrm>
              <a:off x="4644241" y="5232696"/>
              <a:ext cx="2286819" cy="518160"/>
            </a:xfrm>
            <a:prstGeom prst="rect">
              <a:avLst/>
            </a:prstGeom>
          </p:spPr>
          <p:txBody>
            <a:bodyPr wrap="square">
              <a:spAutoFit/>
            </a:bodyPr>
            <a:lstStyle/>
            <a:p>
              <a:pPr algn="ctr"/>
              <a:r>
                <a:rPr altLang="zh-CN" lang="en-US" smtClean="0" sz="2800">
                  <a:solidFill>
                    <a:schemeClr val="bg1"/>
                  </a:solidFill>
                  <a:latin charset="-122" pitchFamily="50" typeface="造字工房悦黑体验版纤细体"/>
                  <a:ea charset="-122" pitchFamily="50" typeface="造字工房悦黑体验版纤细体"/>
                </a:rPr>
                <a:t>Kobe Bryant</a:t>
              </a:r>
            </a:p>
          </p:txBody>
        </p:sp>
      </p:grpSp>
    </p:spTree>
    <p:extLst>
      <p:ext uri="{BB962C8B-B14F-4D97-AF65-F5344CB8AC3E}">
        <p14:creationId val="516297564"/>
      </p:ext>
    </p:extLst>
  </p:cSld>
  <p:clrMapOvr>
    <a:masterClrMapping/>
  </p:clrMapOvr>
  <p:transition/>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6">
            <a:lum/>
          </a:blip>
          <a:stretch>
            <a:fillRect/>
          </a:stretch>
        </a:blipFill>
        <a:effectLst/>
      </p:bgPr>
    </p:bg>
    <p:spTree>
      <p:nvGrpSpPr>
        <p:cNvPr id="1" name=""/>
        <p:cNvGrpSpPr/>
        <p:nvPr/>
      </p:nvGrpSpPr>
      <p:grpSpPr>
        <a:xfrm>
          <a:off x="0" y="0"/>
          <a:ext cx="0" cy="0"/>
        </a:xfrm>
      </p:grpSpPr>
      <p:sp>
        <p:nvSpPr>
          <p:cNvPr id="4" name="文本框 3"/>
          <p:cNvSpPr txBox="1"/>
          <p:nvPr/>
        </p:nvSpPr>
        <p:spPr>
          <a:xfrm>
            <a:off x="-54426" y="1674648"/>
            <a:ext cx="6096000" cy="3124200"/>
          </a:xfrm>
          <a:prstGeom prst="rect">
            <a:avLst/>
          </a:prstGeom>
          <a:noFill/>
        </p:spPr>
        <p:txBody>
          <a:bodyPr rtlCol="0" wrap="square">
            <a:spAutoFit/>
          </a:bodyPr>
          <a:lstStyle/>
          <a:p>
            <a:r>
              <a:rPr altLang="zh-CN" lang="en-US" smtClean="0" sz="19900">
                <a:solidFill>
                  <a:schemeClr val="bg1">
                    <a:lumMod val="95000"/>
                  </a:schemeClr>
                </a:solidFill>
              </a:rPr>
              <a:t>KOBE</a:t>
            </a:r>
          </a:p>
        </p:txBody>
      </p:sp>
      <p:grpSp>
        <p:nvGrpSpPr>
          <p:cNvPr id="2" name="组合 1"/>
          <p:cNvGrpSpPr/>
          <p:nvPr/>
        </p:nvGrpSpPr>
        <p:grpSpPr>
          <a:xfrm>
            <a:off x="424900" y="208050"/>
            <a:ext cx="3511100" cy="992481"/>
            <a:chOff x="424900" y="208050"/>
            <a:chExt cx="3511100" cy="992481"/>
          </a:xfrm>
        </p:grpSpPr>
        <p:grpSp>
          <p:nvGrpSpPr>
            <p:cNvPr id="13" name="组合 12"/>
            <p:cNvGrpSpPr/>
            <p:nvPr/>
          </p:nvGrpSpPr>
          <p:grpSpPr>
            <a:xfrm>
              <a:off x="424900" y="208050"/>
              <a:ext cx="704350" cy="954722"/>
              <a:chOff x="5973058" y="608305"/>
              <a:chExt cx="2340702" cy="3172737"/>
            </a:xfrm>
            <a:blipFill>
              <a:blip r:embed="rId2"/>
              <a:stretch>
                <a:fillRect/>
              </a:stretch>
            </a:blipFill>
          </p:grpSpPr>
          <p:sp>
            <p:nvSpPr>
              <p:cNvPr id="9" name="文本框 8"/>
              <p:cNvSpPr txBox="1"/>
              <p:nvPr/>
            </p:nvSpPr>
            <p:spPr>
              <a:xfrm>
                <a:off x="6793642" y="1736599"/>
                <a:ext cx="1520118" cy="2044443"/>
              </a:xfrm>
              <a:custGeom>
                <a:rect b="b" l="l" r="r" t="t"/>
                <a:pathLst>
                  <a:path h="2044443" w="1520118">
                    <a:moveTo>
                      <a:pt x="597810" y="0"/>
                    </a:moveTo>
                    <a:lnTo>
                      <a:pt x="1520118" y="0"/>
                    </a:lnTo>
                    <a:lnTo>
                      <a:pt x="1520118" y="2044443"/>
                    </a:lnTo>
                    <a:lnTo>
                      <a:pt x="899961" y="2044443"/>
                    </a:lnTo>
                    <a:lnTo>
                      <a:pt x="899961" y="528127"/>
                    </a:lnTo>
                    <a:lnTo>
                      <a:pt x="713974" y="961393"/>
                    </a:lnTo>
                    <a:lnTo>
                      <a:pt x="836165" y="961393"/>
                    </a:lnTo>
                    <a:lnTo>
                      <a:pt x="836165" y="1452475"/>
                    </a:lnTo>
                    <a:lnTo>
                      <a:pt x="0" y="1452475"/>
                    </a:lnTo>
                    <a:lnTo>
                      <a:pt x="597810" y="0"/>
                    </a:lnTo>
                    <a:close/>
                  </a:path>
                </a:pathLst>
              </a:custGeom>
              <a:grpFill/>
              <a:ln>
                <a:noFill/>
              </a:ln>
              <a:effectLst>
                <a:outerShdw algn="tl" blurRad="50800" dir="2700000" dist="38100" rotWithShape="0">
                  <a:prstClr val="black">
                    <a:alpha val="40000"/>
                  </a:prstClr>
                </a:outerShdw>
              </a:effectLst>
            </p:spPr>
            <p:txBody>
              <a:bodyPr anchor="t" anchorCtr="0" bIns="45720" compatLnSpc="1" forceAA="0" fromWordArt="0" horzOverflow="overflow" lIns="91440" numCol="1" rIns="91440" rot="0" rtlCol="0" spcCol="0" spcFirstLastPara="0" tIns="45720" vert="horz" vertOverflow="overflow" wrap="square">
                <a:prstTxWarp prst="textNoShape">
                  <a:avLst/>
                </a:prstTxWarp>
                <a:noAutofit/>
              </a:bodyPr>
              <a:lstStyle/>
              <a:p>
                <a:endParaRPr altLang="en-US" b="1" lang="zh-CN" sz="23900">
                  <a:latin charset="0" pitchFamily="82" typeface="Bauhaus 93"/>
                  <a:ea charset="-122" panose="02000600000000000000" pitchFamily="2" typeface="李国夫手写体"/>
                  <a:cs charset="-122" panose="02000600000000000000" pitchFamily="2" typeface="李国夫手写体"/>
                </a:endParaRPr>
              </a:p>
            </p:txBody>
          </p:sp>
          <p:sp>
            <p:nvSpPr>
              <p:cNvPr id="10" name="文本框 9"/>
              <p:cNvSpPr txBox="1"/>
              <p:nvPr/>
            </p:nvSpPr>
            <p:spPr>
              <a:xfrm>
                <a:off x="5973058" y="608305"/>
                <a:ext cx="1464342" cy="2094885"/>
              </a:xfrm>
              <a:custGeom>
                <a:rect b="b" l="l" r="r" t="t"/>
                <a:pathLst>
                  <a:path h="2094886" w="1464343">
                    <a:moveTo>
                      <a:pt x="720303" y="0"/>
                    </a:moveTo>
                    <a:cubicBezTo>
                      <a:pt x="920994" y="0"/>
                      <a:pt x="1091465" y="70457"/>
                      <a:pt x="1231715" y="211371"/>
                    </a:cubicBezTo>
                    <a:cubicBezTo>
                      <a:pt x="1371964" y="352285"/>
                      <a:pt x="1442089" y="523150"/>
                      <a:pt x="1442089" y="723965"/>
                    </a:cubicBezTo>
                    <a:cubicBezTo>
                      <a:pt x="1442089" y="838870"/>
                      <a:pt x="1416094" y="946371"/>
                      <a:pt x="1364105" y="1046470"/>
                    </a:cubicBezTo>
                    <a:lnTo>
                      <a:pt x="1132682" y="1461376"/>
                    </a:lnTo>
                    <a:lnTo>
                      <a:pt x="1464343" y="1461376"/>
                    </a:lnTo>
                    <a:lnTo>
                      <a:pt x="1464343" y="2094886"/>
                    </a:lnTo>
                    <a:lnTo>
                      <a:pt x="120522" y="2094886"/>
                    </a:lnTo>
                    <a:lnTo>
                      <a:pt x="760847" y="855035"/>
                    </a:lnTo>
                    <a:lnTo>
                      <a:pt x="782685" y="814281"/>
                    </a:lnTo>
                    <a:cubicBezTo>
                      <a:pt x="797969" y="786232"/>
                      <a:pt x="805611" y="759333"/>
                      <a:pt x="805611" y="733586"/>
                    </a:cubicBezTo>
                    <a:cubicBezTo>
                      <a:pt x="805611" y="674781"/>
                      <a:pt x="769525" y="645379"/>
                      <a:pt x="697353" y="645379"/>
                    </a:cubicBezTo>
                    <a:cubicBezTo>
                      <a:pt x="670601" y="645379"/>
                      <a:pt x="646844" y="655792"/>
                      <a:pt x="626080" y="676617"/>
                    </a:cubicBezTo>
                    <a:cubicBezTo>
                      <a:pt x="605317" y="697442"/>
                      <a:pt x="594936" y="721802"/>
                      <a:pt x="594936" y="749697"/>
                    </a:cubicBezTo>
                    <a:cubicBezTo>
                      <a:pt x="594936" y="782445"/>
                      <a:pt x="612237" y="817535"/>
                      <a:pt x="646840" y="854965"/>
                    </a:cubicBezTo>
                    <a:lnTo>
                      <a:pt x="372484" y="1344470"/>
                    </a:lnTo>
                    <a:cubicBezTo>
                      <a:pt x="243485" y="1273055"/>
                      <a:pt x="149155" y="1184192"/>
                      <a:pt x="89493" y="1077881"/>
                    </a:cubicBezTo>
                    <a:cubicBezTo>
                      <a:pt x="29831" y="971569"/>
                      <a:pt x="0" y="854061"/>
                      <a:pt x="0" y="725356"/>
                    </a:cubicBezTo>
                    <a:cubicBezTo>
                      <a:pt x="0" y="526241"/>
                      <a:pt x="70283" y="355569"/>
                      <a:pt x="210849" y="213341"/>
                    </a:cubicBezTo>
                    <a:cubicBezTo>
                      <a:pt x="351416" y="71114"/>
                      <a:pt x="521233" y="0"/>
                      <a:pt x="720303" y="0"/>
                    </a:cubicBezTo>
                    <a:close/>
                  </a:path>
                </a:pathLst>
              </a:custGeom>
              <a:grpFill/>
              <a:ln>
                <a:noFill/>
              </a:ln>
              <a:effectLst>
                <a:outerShdw algn="tl" blurRad="50800" dir="2700000" dist="38100" rotWithShape="0">
                  <a:prstClr val="black">
                    <a:alpha val="40000"/>
                  </a:prstClr>
                </a:outerShdw>
              </a:effectLst>
            </p:spPr>
            <p:txBody>
              <a:bodyPr anchor="t" anchorCtr="0" bIns="45720" compatLnSpc="1" forceAA="0" fromWordArt="0" horzOverflow="overflow" lIns="91440" numCol="1" rIns="91440" rot="0" rtlCol="0" spcCol="0" spcFirstLastPara="0" tIns="45720" vert="horz" vertOverflow="overflow" wrap="square">
                <a:prstTxWarp prst="textNoShape">
                  <a:avLst/>
                </a:prstTxWarp>
                <a:noAutofit/>
              </a:bodyPr>
              <a:lstStyle/>
              <a:p>
                <a:endParaRPr altLang="en-US" b="1" lang="zh-CN" sz="23900">
                  <a:latin charset="0" pitchFamily="82" typeface="Bauhaus 93"/>
                  <a:ea charset="-122" panose="02000600000000000000" pitchFamily="2" typeface="李国夫手写体"/>
                  <a:cs charset="-122" panose="02000600000000000000" pitchFamily="2" typeface="李国夫手写体"/>
                </a:endParaRPr>
              </a:p>
            </p:txBody>
          </p:sp>
        </p:grpSp>
        <p:sp>
          <p:nvSpPr>
            <p:cNvPr id="14" name="文本框 13"/>
            <p:cNvSpPr txBox="1"/>
            <p:nvPr/>
          </p:nvSpPr>
          <p:spPr>
            <a:xfrm>
              <a:off x="1236000" y="523240"/>
              <a:ext cx="2700000" cy="457200"/>
            </a:xfrm>
            <a:prstGeom prst="rect">
              <a:avLst/>
            </a:prstGeom>
            <a:noFill/>
          </p:spPr>
          <p:txBody>
            <a:bodyPr rtlCol="0" wrap="square">
              <a:spAutoFit/>
            </a:bodyPr>
            <a:lstStyle/>
            <a:p>
              <a:r>
                <a:rPr altLang="en-US" lang="zh-CN" smtClean="0" sz="2400">
                  <a:solidFill>
                    <a:srgbClr val="201124"/>
                  </a:solidFill>
                  <a:latin charset="-122" panose="02010609000101010101" pitchFamily="49" typeface="汉仪综艺体简"/>
                  <a:ea charset="-122" panose="02010609000101010101" pitchFamily="49" typeface="汉仪综艺体简"/>
                </a:rPr>
                <a:t>点击此处添加标题</a:t>
              </a:r>
            </a:p>
          </p:txBody>
        </p:sp>
        <p:sp>
          <p:nvSpPr>
            <p:cNvPr id="15" name="矩形 14"/>
            <p:cNvSpPr/>
            <p:nvPr/>
          </p:nvSpPr>
          <p:spPr>
            <a:xfrm>
              <a:off x="1280925" y="938921"/>
              <a:ext cx="3046730" cy="259080"/>
            </a:xfrm>
            <a:prstGeom prst="rect">
              <a:avLst/>
            </a:prstGeom>
          </p:spPr>
          <p:txBody>
            <a:bodyPr wrap="none">
              <a:spAutoFit/>
            </a:bodyPr>
            <a:lstStyle/>
            <a:p>
              <a:r>
                <a:rPr altLang="en-US" lang="zh-CN" smtClean="0" sz="1100">
                  <a:solidFill>
                    <a:srgbClr val="201124"/>
                  </a:solidFill>
                  <a:latin charset="-122" pitchFamily="50" typeface="造字工房悦黑体验版细体"/>
                  <a:ea charset="-122" pitchFamily="50" typeface="造字工房悦黑体验版细体"/>
                </a:rPr>
                <a:t>copy or write your text and paste it here</a:t>
              </a:r>
            </a:p>
          </p:txBody>
        </p:sp>
      </p:grpSp>
      <p:sp>
        <p:nvSpPr>
          <p:cNvPr id="20" name="平行四边形 19"/>
          <p:cNvSpPr/>
          <p:nvPr/>
        </p:nvSpPr>
        <p:spPr>
          <a:xfrm flipV="1" rot="343843">
            <a:off x="-1058850" y="4176557"/>
            <a:ext cx="15077030" cy="2424469"/>
          </a:xfrm>
          <a:prstGeom prst="parallelogram">
            <a:avLst/>
          </a:prstGeom>
          <a:solidFill>
            <a:srgbClr val="201124">
              <a:alpha val="9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3" name="图片 2"/>
          <p:cNvPicPr>
            <a:picLocks noChangeAspect="1"/>
          </p:cNvPicPr>
          <p:nvPr/>
        </p:nvPicPr>
        <p:blipFill>
          <a:blip r:embed="rId3">
            <a:extLst>
              <a:ext uri="{BEBA8EAE-BF5A-486C-A8C5-ECC9F3942E4B}">
                <a14:imgProps>
                  <a14:imgLayer r:embed="rId4">
                    <a14:imgEffect>
                      <a14:backgroundRemoval b="100000" l="10000" r="90000" t="0">
                        <a14:foregroundMark x1="21429" x2="43571" y1="10303" y2="4242"/>
                        <a14:foregroundMark x1="43571" x2="53286" y1="4242" y2="6667"/>
                        <a14:foregroundMark x1="53571" x2="37571" y1="7172" y2="19394"/>
                        <a14:foregroundMark x1="37571" x2="21429" y1="19394" y2="10303"/>
                        <a14:foregroundMark x1="30143" x2="32714" y1="14242" y2="7172"/>
                        <a14:foregroundMark x1="32429" x2="45143" y1="6970" y2="13030"/>
                        <a14:foregroundMark x1="29429" x2="45571" y1="14848" y2="13030"/>
                        <a14:foregroundMark x1="45571" x2="48714" y1="13030" y2="4646"/>
                        <a14:foregroundMark x1="33000" x2="47714" y1="6970" y2="8788"/>
                      </a14:backgroundRemoval>
                    </a14:imgEffect>
                  </a14:imgLayer>
                </a14:imgProps>
              </a:ext>
              <a:ext uri="{28A0092B-C50C-407E-A947-70E740481C1C}">
                <a14:useLocalDpi val="0"/>
              </a:ext>
            </a:extLst>
          </a:blip>
          <a:stretch>
            <a:fillRect/>
          </a:stretch>
        </p:blipFill>
        <p:spPr>
          <a:xfrm>
            <a:off x="8076000" y="2889000"/>
            <a:ext cx="2719091" cy="3845571"/>
          </a:xfrm>
          <a:prstGeom prst="rect">
            <a:avLst/>
          </a:prstGeom>
          <a:effectLst>
            <a:outerShdw algn="tl" blurRad="50800" dir="2700000" dist="38100" rotWithShape="0">
              <a:prstClr val="black">
                <a:alpha val="40000"/>
              </a:prstClr>
            </a:outerShdw>
          </a:effectLst>
        </p:spPr>
      </p:pic>
      <p:sp>
        <p:nvSpPr>
          <p:cNvPr id="25" name="矩形 24"/>
          <p:cNvSpPr/>
          <p:nvPr/>
        </p:nvSpPr>
        <p:spPr>
          <a:xfrm>
            <a:off x="3436272" y="4829358"/>
            <a:ext cx="3334927" cy="891540"/>
          </a:xfrm>
          <a:prstGeom prst="rect">
            <a:avLst/>
          </a:prstGeom>
        </p:spPr>
        <p:txBody>
          <a:bodyPr wrap="square">
            <a:spAutoFit/>
          </a:bodyPr>
          <a:lstStyle/>
          <a:p>
            <a:pPr algn="ctr"/>
            <a:r>
              <a:rPr altLang="zh-CN" lang="en-US" smtClean="0" sz="1050">
                <a:solidFill>
                  <a:schemeClr val="bg1"/>
                </a:solidFill>
                <a:latin charset="-122" pitchFamily="50" typeface="造字工房悦黑体验版纤细体"/>
                <a:ea charset="-122" pitchFamily="50" typeface="造字工房悦黑体验版纤细体"/>
              </a:rPr>
              <a:t>Kobe Bryant is the best one of the leading scorer in the NBA, breakthrough, shooting, free throws, three ball he is familiar, almost no offense, blind, single game 81 points of personal records is a powerful proved this.</a:t>
            </a:r>
          </a:p>
        </p:txBody>
      </p:sp>
      <p:sp>
        <p:nvSpPr>
          <p:cNvPr id="26" name="文本框 25"/>
          <p:cNvSpPr txBox="1"/>
          <p:nvPr/>
        </p:nvSpPr>
        <p:spPr>
          <a:xfrm>
            <a:off x="2461820" y="4408412"/>
            <a:ext cx="644912" cy="1188720"/>
          </a:xfrm>
          <a:prstGeom prst="rect">
            <a:avLst/>
          </a:prstGeom>
          <a:noFill/>
        </p:spPr>
        <p:txBody>
          <a:bodyPr rtlCol="0" wrap="square">
            <a:spAutoFit/>
          </a:bodyPr>
          <a:lstStyle/>
          <a:p>
            <a:r>
              <a:rPr altLang="en-US" lang="zh-CN" sz="7200">
                <a:solidFill>
                  <a:schemeClr val="bg1"/>
                </a:solidFill>
                <a:latin charset="-122" panose="02010609000101010101" pitchFamily="49" typeface="汉仪综艺体简"/>
                <a:ea charset="-122" panose="02010609000101010101" pitchFamily="49" typeface="汉仪综艺体简"/>
              </a:rPr>
              <a:t>“</a:t>
            </a:r>
          </a:p>
        </p:txBody>
      </p:sp>
      <p:sp>
        <p:nvSpPr>
          <p:cNvPr id="27" name="文本框 26"/>
          <p:cNvSpPr txBox="1"/>
          <p:nvPr/>
        </p:nvSpPr>
        <p:spPr>
          <a:xfrm>
            <a:off x="6703240" y="5042403"/>
            <a:ext cx="940715" cy="1188720"/>
          </a:xfrm>
          <a:prstGeom prst="rect">
            <a:avLst/>
          </a:prstGeom>
          <a:noFill/>
        </p:spPr>
        <p:txBody>
          <a:bodyPr rtlCol="0" wrap="square">
            <a:spAutoFit/>
          </a:bodyPr>
          <a:lstStyle/>
          <a:p>
            <a:r>
              <a:rPr altLang="en-US" lang="zh-CN" smtClean="0" sz="7200">
                <a:solidFill>
                  <a:schemeClr val="bg1"/>
                </a:solidFill>
                <a:latin charset="-122" panose="02010609000101010101" pitchFamily="49" typeface="汉仪综艺体简"/>
                <a:ea charset="-122" panose="02010609000101010101" pitchFamily="49" typeface="汉仪综艺体简"/>
              </a:rPr>
              <a:t>”</a:t>
            </a:r>
          </a:p>
        </p:txBody>
      </p:sp>
      <p:pic>
        <p:nvPicPr>
          <p:cNvPr id="5" name="图片 4"/>
          <p:cNvPicPr>
            <a:picLocks noChangeAspect="1"/>
          </p:cNvPicPr>
          <p:nvPr/>
        </p:nvPicPr>
        <p:blipFill>
          <a:blip r:embed="rId5">
            <a:grayscl/>
            <a:extLst>
              <a:ext uri="{28A0092B-C50C-407E-A947-70E740481C1C}">
                <a14:useLocalDpi val="0"/>
              </a:ext>
            </a:extLst>
          </a:blip>
          <a:stretch>
            <a:fillRect/>
          </a:stretch>
        </p:blipFill>
        <p:spPr>
          <a:xfrm flipH="1">
            <a:off x="1469764" y="2614419"/>
            <a:ext cx="3047619" cy="1904762"/>
          </a:xfrm>
          <a:prstGeom prst="rect">
            <a:avLst/>
          </a:prstGeom>
        </p:spPr>
      </p:pic>
      <p:sp>
        <p:nvSpPr>
          <p:cNvPr id="28" name="矩形 27"/>
          <p:cNvSpPr/>
          <p:nvPr/>
        </p:nvSpPr>
        <p:spPr>
          <a:xfrm>
            <a:off x="3281964" y="2955753"/>
            <a:ext cx="3334927" cy="640080"/>
          </a:xfrm>
          <a:prstGeom prst="rect">
            <a:avLst/>
          </a:prstGeom>
        </p:spPr>
        <p:txBody>
          <a:bodyPr wrap="square">
            <a:spAutoFit/>
          </a:bodyPr>
          <a:lstStyle/>
          <a:p>
            <a:pPr algn="ctr"/>
            <a:r>
              <a:rPr altLang="zh-CN" lang="en-US" smtClean="0" sz="3600">
                <a:solidFill>
                  <a:srgbClr val="201124"/>
                </a:solidFill>
                <a:latin charset="0" pitchFamily="82" typeface="Bauhaus 93"/>
                <a:ea charset="-122" pitchFamily="50" typeface="造字工房悦黑体验版纤细体"/>
              </a:rPr>
              <a:t>NBA CAREER</a:t>
            </a:r>
          </a:p>
        </p:txBody>
      </p:sp>
      <p:sp>
        <p:nvSpPr>
          <p:cNvPr id="29" name="矩形 28"/>
          <p:cNvSpPr/>
          <p:nvPr/>
        </p:nvSpPr>
        <p:spPr>
          <a:xfrm>
            <a:off x="3809181" y="3486669"/>
            <a:ext cx="2255580" cy="365760"/>
          </a:xfrm>
          <a:prstGeom prst="rect">
            <a:avLst/>
          </a:prstGeom>
        </p:spPr>
        <p:txBody>
          <a:bodyPr wrap="square">
            <a:spAutoFit/>
          </a:bodyPr>
          <a:lstStyle/>
          <a:p>
            <a:pPr algn="ctr"/>
            <a:r>
              <a:rPr altLang="zh-CN" lang="en-US" sz="900">
                <a:solidFill>
                  <a:schemeClr val="tx1">
                    <a:lumMod val="75000"/>
                    <a:lumOff val="25000"/>
                  </a:schemeClr>
                </a:solidFill>
                <a:latin charset="-122" pitchFamily="50" typeface="造字工房悦黑体验版纤细体"/>
                <a:ea charset="-122" pitchFamily="50" typeface="造字工房悦黑体验版纤细体"/>
              </a:rPr>
              <a:t>copy or write your text and paste it here</a:t>
            </a:r>
          </a:p>
        </p:txBody>
      </p:sp>
    </p:spTree>
    <p:extLst>
      <p:ext uri="{BB962C8B-B14F-4D97-AF65-F5344CB8AC3E}">
        <p14:creationId val="3923066219"/>
      </p:ext>
    </p:extLst>
  </p:cSld>
  <p:clrMapOvr>
    <a:masterClrMapping/>
  </p:clrMapOvr>
  <p:transition/>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7">
            <a:lum/>
          </a:blip>
          <a:stretch>
            <a:fillRect/>
          </a:stretch>
        </a:blipFill>
        <a:effectLst/>
      </p:bgPr>
    </p:bg>
    <p:spTree>
      <p:nvGrpSpPr>
        <p:cNvPr id="1" name=""/>
        <p:cNvGrpSpPr/>
        <p:nvPr/>
      </p:nvGrpSpPr>
      <p:grpSpPr>
        <a:xfrm>
          <a:off x="0" y="0"/>
          <a:ext cx="0" cy="0"/>
        </a:xfrm>
      </p:grpSpPr>
      <p:grpSp>
        <p:nvGrpSpPr>
          <p:cNvPr id="2" name="组合 1"/>
          <p:cNvGrpSpPr/>
          <p:nvPr/>
        </p:nvGrpSpPr>
        <p:grpSpPr>
          <a:xfrm>
            <a:off x="424900" y="208050"/>
            <a:ext cx="3511100" cy="992481"/>
            <a:chOff x="424900" y="208050"/>
            <a:chExt cx="3511100" cy="992481"/>
          </a:xfrm>
        </p:grpSpPr>
        <p:grpSp>
          <p:nvGrpSpPr>
            <p:cNvPr id="13" name="组合 12"/>
            <p:cNvGrpSpPr/>
            <p:nvPr/>
          </p:nvGrpSpPr>
          <p:grpSpPr>
            <a:xfrm>
              <a:off x="424900" y="208050"/>
              <a:ext cx="704350" cy="954722"/>
              <a:chOff x="5973058" y="608305"/>
              <a:chExt cx="2340702" cy="3172737"/>
            </a:xfrm>
            <a:blipFill>
              <a:blip r:embed="rId2"/>
              <a:stretch>
                <a:fillRect/>
              </a:stretch>
            </a:blipFill>
          </p:grpSpPr>
          <p:sp>
            <p:nvSpPr>
              <p:cNvPr id="9" name="文本框 8"/>
              <p:cNvSpPr txBox="1"/>
              <p:nvPr/>
            </p:nvSpPr>
            <p:spPr>
              <a:xfrm>
                <a:off x="6793642" y="1736599"/>
                <a:ext cx="1520118" cy="2044443"/>
              </a:xfrm>
              <a:custGeom>
                <a:rect b="b" l="l" r="r" t="t"/>
                <a:pathLst>
                  <a:path h="2044443" w="1520118">
                    <a:moveTo>
                      <a:pt x="597810" y="0"/>
                    </a:moveTo>
                    <a:lnTo>
                      <a:pt x="1520118" y="0"/>
                    </a:lnTo>
                    <a:lnTo>
                      <a:pt x="1520118" y="2044443"/>
                    </a:lnTo>
                    <a:lnTo>
                      <a:pt x="899961" y="2044443"/>
                    </a:lnTo>
                    <a:lnTo>
                      <a:pt x="899961" y="528127"/>
                    </a:lnTo>
                    <a:lnTo>
                      <a:pt x="713974" y="961393"/>
                    </a:lnTo>
                    <a:lnTo>
                      <a:pt x="836165" y="961393"/>
                    </a:lnTo>
                    <a:lnTo>
                      <a:pt x="836165" y="1452475"/>
                    </a:lnTo>
                    <a:lnTo>
                      <a:pt x="0" y="1452475"/>
                    </a:lnTo>
                    <a:lnTo>
                      <a:pt x="597810" y="0"/>
                    </a:lnTo>
                    <a:close/>
                  </a:path>
                </a:pathLst>
              </a:custGeom>
              <a:grpFill/>
              <a:ln>
                <a:noFill/>
              </a:ln>
              <a:effectLst>
                <a:outerShdw algn="tl" blurRad="50800" dir="2700000" dist="38100" rotWithShape="0">
                  <a:prstClr val="black">
                    <a:alpha val="40000"/>
                  </a:prstClr>
                </a:outerShdw>
              </a:effectLst>
            </p:spPr>
            <p:txBody>
              <a:bodyPr anchor="t" anchorCtr="0" bIns="45720" compatLnSpc="1" forceAA="0" fromWordArt="0" horzOverflow="overflow" lIns="91440" numCol="1" rIns="91440" rot="0" rtlCol="0" spcCol="0" spcFirstLastPara="0" tIns="45720" vert="horz" vertOverflow="overflow" wrap="square">
                <a:prstTxWarp prst="textNoShape">
                  <a:avLst/>
                </a:prstTxWarp>
                <a:noAutofit/>
              </a:bodyPr>
              <a:lstStyle/>
              <a:p>
                <a:endParaRPr altLang="en-US" b="1" lang="zh-CN" sz="23900">
                  <a:latin charset="0" pitchFamily="82" typeface="Bauhaus 93"/>
                  <a:ea charset="-122" panose="02000600000000000000" pitchFamily="2" typeface="李国夫手写体"/>
                  <a:cs charset="-122" panose="02000600000000000000" pitchFamily="2" typeface="李国夫手写体"/>
                </a:endParaRPr>
              </a:p>
            </p:txBody>
          </p:sp>
          <p:sp>
            <p:nvSpPr>
              <p:cNvPr id="10" name="文本框 9"/>
              <p:cNvSpPr txBox="1"/>
              <p:nvPr/>
            </p:nvSpPr>
            <p:spPr>
              <a:xfrm>
                <a:off x="5973058" y="608305"/>
                <a:ext cx="1464342" cy="2094885"/>
              </a:xfrm>
              <a:custGeom>
                <a:rect b="b" l="l" r="r" t="t"/>
                <a:pathLst>
                  <a:path h="2094886" w="1464343">
                    <a:moveTo>
                      <a:pt x="720303" y="0"/>
                    </a:moveTo>
                    <a:cubicBezTo>
                      <a:pt x="920994" y="0"/>
                      <a:pt x="1091465" y="70457"/>
                      <a:pt x="1231715" y="211371"/>
                    </a:cubicBezTo>
                    <a:cubicBezTo>
                      <a:pt x="1371964" y="352285"/>
                      <a:pt x="1442089" y="523150"/>
                      <a:pt x="1442089" y="723965"/>
                    </a:cubicBezTo>
                    <a:cubicBezTo>
                      <a:pt x="1442089" y="838870"/>
                      <a:pt x="1416094" y="946371"/>
                      <a:pt x="1364105" y="1046470"/>
                    </a:cubicBezTo>
                    <a:lnTo>
                      <a:pt x="1132682" y="1461376"/>
                    </a:lnTo>
                    <a:lnTo>
                      <a:pt x="1464343" y="1461376"/>
                    </a:lnTo>
                    <a:lnTo>
                      <a:pt x="1464343" y="2094886"/>
                    </a:lnTo>
                    <a:lnTo>
                      <a:pt x="120522" y="2094886"/>
                    </a:lnTo>
                    <a:lnTo>
                      <a:pt x="760847" y="855035"/>
                    </a:lnTo>
                    <a:lnTo>
                      <a:pt x="782685" y="814281"/>
                    </a:lnTo>
                    <a:cubicBezTo>
                      <a:pt x="797969" y="786232"/>
                      <a:pt x="805611" y="759333"/>
                      <a:pt x="805611" y="733586"/>
                    </a:cubicBezTo>
                    <a:cubicBezTo>
                      <a:pt x="805611" y="674781"/>
                      <a:pt x="769525" y="645379"/>
                      <a:pt x="697353" y="645379"/>
                    </a:cubicBezTo>
                    <a:cubicBezTo>
                      <a:pt x="670601" y="645379"/>
                      <a:pt x="646844" y="655792"/>
                      <a:pt x="626080" y="676617"/>
                    </a:cubicBezTo>
                    <a:cubicBezTo>
                      <a:pt x="605317" y="697442"/>
                      <a:pt x="594936" y="721802"/>
                      <a:pt x="594936" y="749697"/>
                    </a:cubicBezTo>
                    <a:cubicBezTo>
                      <a:pt x="594936" y="782445"/>
                      <a:pt x="612237" y="817535"/>
                      <a:pt x="646840" y="854965"/>
                    </a:cubicBezTo>
                    <a:lnTo>
                      <a:pt x="372484" y="1344470"/>
                    </a:lnTo>
                    <a:cubicBezTo>
                      <a:pt x="243485" y="1273055"/>
                      <a:pt x="149155" y="1184192"/>
                      <a:pt x="89493" y="1077881"/>
                    </a:cubicBezTo>
                    <a:cubicBezTo>
                      <a:pt x="29831" y="971569"/>
                      <a:pt x="0" y="854061"/>
                      <a:pt x="0" y="725356"/>
                    </a:cubicBezTo>
                    <a:cubicBezTo>
                      <a:pt x="0" y="526241"/>
                      <a:pt x="70283" y="355569"/>
                      <a:pt x="210849" y="213341"/>
                    </a:cubicBezTo>
                    <a:cubicBezTo>
                      <a:pt x="351416" y="71114"/>
                      <a:pt x="521233" y="0"/>
                      <a:pt x="720303" y="0"/>
                    </a:cubicBezTo>
                    <a:close/>
                  </a:path>
                </a:pathLst>
              </a:custGeom>
              <a:grpFill/>
              <a:ln>
                <a:noFill/>
              </a:ln>
              <a:effectLst>
                <a:outerShdw algn="tl" blurRad="50800" dir="2700000" dist="38100" rotWithShape="0">
                  <a:prstClr val="black">
                    <a:alpha val="40000"/>
                  </a:prstClr>
                </a:outerShdw>
              </a:effectLst>
            </p:spPr>
            <p:txBody>
              <a:bodyPr anchor="t" anchorCtr="0" bIns="45720" compatLnSpc="1" forceAA="0" fromWordArt="0" horzOverflow="overflow" lIns="91440" numCol="1" rIns="91440" rot="0" rtlCol="0" spcCol="0" spcFirstLastPara="0" tIns="45720" vert="horz" vertOverflow="overflow" wrap="square">
                <a:prstTxWarp prst="textNoShape">
                  <a:avLst/>
                </a:prstTxWarp>
                <a:noAutofit/>
              </a:bodyPr>
              <a:lstStyle/>
              <a:p>
                <a:endParaRPr altLang="en-US" b="1" lang="zh-CN" sz="23900">
                  <a:latin charset="0" pitchFamily="82" typeface="Bauhaus 93"/>
                  <a:ea charset="-122" panose="02000600000000000000" pitchFamily="2" typeface="李国夫手写体"/>
                  <a:cs charset="-122" panose="02000600000000000000" pitchFamily="2" typeface="李国夫手写体"/>
                </a:endParaRPr>
              </a:p>
            </p:txBody>
          </p:sp>
        </p:grpSp>
        <p:sp>
          <p:nvSpPr>
            <p:cNvPr id="14" name="文本框 13"/>
            <p:cNvSpPr txBox="1"/>
            <p:nvPr/>
          </p:nvSpPr>
          <p:spPr>
            <a:xfrm>
              <a:off x="1236000" y="523240"/>
              <a:ext cx="2700000" cy="457200"/>
            </a:xfrm>
            <a:prstGeom prst="rect">
              <a:avLst/>
            </a:prstGeom>
            <a:noFill/>
          </p:spPr>
          <p:txBody>
            <a:bodyPr rtlCol="0" wrap="square">
              <a:spAutoFit/>
            </a:bodyPr>
            <a:lstStyle/>
            <a:p>
              <a:r>
                <a:rPr altLang="en-US" lang="zh-CN" smtClean="0" sz="2400">
                  <a:solidFill>
                    <a:srgbClr val="201124"/>
                  </a:solidFill>
                  <a:latin charset="-122" panose="02010609000101010101" pitchFamily="49" typeface="汉仪综艺体简"/>
                  <a:ea charset="-122" panose="02010609000101010101" pitchFamily="49" typeface="汉仪综艺体简"/>
                </a:rPr>
                <a:t>点击此处添加标题</a:t>
              </a:r>
            </a:p>
          </p:txBody>
        </p:sp>
        <p:sp>
          <p:nvSpPr>
            <p:cNvPr id="15" name="矩形 14"/>
            <p:cNvSpPr/>
            <p:nvPr/>
          </p:nvSpPr>
          <p:spPr>
            <a:xfrm>
              <a:off x="1280925" y="938921"/>
              <a:ext cx="3046730" cy="259080"/>
            </a:xfrm>
            <a:prstGeom prst="rect">
              <a:avLst/>
            </a:prstGeom>
          </p:spPr>
          <p:txBody>
            <a:bodyPr wrap="none">
              <a:spAutoFit/>
            </a:bodyPr>
            <a:lstStyle/>
            <a:p>
              <a:r>
                <a:rPr altLang="en-US" lang="zh-CN" smtClean="0" sz="1100">
                  <a:solidFill>
                    <a:srgbClr val="201124"/>
                  </a:solidFill>
                  <a:latin charset="-122" pitchFamily="50" typeface="造字工房悦黑体验版细体"/>
                  <a:ea charset="-122" pitchFamily="50" typeface="造字工房悦黑体验版细体"/>
                </a:rPr>
                <a:t>copy or write your text and paste it here</a:t>
              </a:r>
            </a:p>
          </p:txBody>
        </p:sp>
      </p:grpSp>
      <p:grpSp>
        <p:nvGrpSpPr>
          <p:cNvPr id="45" name="组合 44"/>
          <p:cNvGrpSpPr/>
          <p:nvPr/>
        </p:nvGrpSpPr>
        <p:grpSpPr>
          <a:xfrm>
            <a:off x="-2834457" y="1809000"/>
            <a:ext cx="18650457" cy="4329000"/>
            <a:chOff x="-2834457" y="1809000"/>
            <a:chExt cx="18650457" cy="4329000"/>
          </a:xfrm>
        </p:grpSpPr>
        <p:pic>
          <p:nvPicPr>
            <p:cNvPr id="44" name="图片 43"/>
            <p:cNvPicPr>
              <a:picLocks noChangeAspect="1"/>
            </p:cNvPicPr>
            <p:nvPr/>
          </p:nvPicPr>
          <p:blipFill>
            <a:blip r:embed="rId3">
              <a:extLst>
                <a:ext uri="{28A0092B-C50C-407E-A947-70E740481C1C}">
                  <a14:useLocalDpi val="0"/>
                </a:ext>
              </a:extLst>
            </a:blip>
            <a:srcRect b="29918" l="12131" r="42600" t="13890"/>
            <a:stretch>
              <a:fillRect/>
            </a:stretch>
          </p:blipFill>
          <p:spPr>
            <a:xfrm>
              <a:off x="10236000" y="1809000"/>
              <a:ext cx="5580000" cy="4329000"/>
            </a:xfrm>
            <a:custGeom>
              <a:gdLst>
                <a:gd fmla="*/ 1082250 w 5580000" name="connsiteX0"/>
                <a:gd fmla="*/ 0 h 4329000" name="connsiteY0"/>
                <a:gd fmla="*/ 5580000 w 5580000" name="connsiteX1"/>
                <a:gd fmla="*/ 0 h 4329000" name="connsiteY1"/>
                <a:gd fmla="*/ 4497750 w 5580000" name="connsiteX2"/>
                <a:gd fmla="*/ 4329000 h 4329000" name="connsiteY2"/>
                <a:gd fmla="*/ 0 w 5580000" name="connsiteX3"/>
                <a:gd fmla="*/ 4329000 h 4329000" name="connsiteY3"/>
              </a:gdLst>
              <a:cxnLst>
                <a:cxn ang="0">
                  <a:pos x="connsiteX0" y="connsiteY0"/>
                </a:cxn>
                <a:cxn ang="0">
                  <a:pos x="connsiteX1" y="connsiteY1"/>
                </a:cxn>
                <a:cxn ang="0">
                  <a:pos x="connsiteX2" y="connsiteY2"/>
                </a:cxn>
                <a:cxn ang="0">
                  <a:pos x="connsiteX3" y="connsiteY3"/>
                </a:cxn>
              </a:cxnLst>
              <a:rect b="b" l="l" r="r" t="t"/>
              <a:pathLst>
                <a:path h="4329000" w="5580000">
                  <a:moveTo>
                    <a:pt x="1082250" y="0"/>
                  </a:moveTo>
                  <a:lnTo>
                    <a:pt x="5580000" y="0"/>
                  </a:lnTo>
                  <a:lnTo>
                    <a:pt x="4497750" y="4329000"/>
                  </a:lnTo>
                  <a:lnTo>
                    <a:pt x="0" y="4329000"/>
                  </a:lnTo>
                  <a:close/>
                </a:path>
              </a:pathLst>
            </a:custGeom>
          </p:spPr>
        </p:pic>
        <p:pic>
          <p:nvPicPr>
            <p:cNvPr id="40" name="图片 39"/>
            <p:cNvPicPr>
              <a:picLocks noChangeAspect="1"/>
            </p:cNvPicPr>
            <p:nvPr/>
          </p:nvPicPr>
          <p:blipFill>
            <a:blip r:embed="rId4">
              <a:extLst>
                <a:ext uri="{28A0092B-C50C-407E-A947-70E740481C1C}">
                  <a14:useLocalDpi val="0"/>
                </a:ext>
              </a:extLst>
            </a:blip>
            <a:srcRect b="25569" l="40665" r="3859" t="5569"/>
            <a:stretch>
              <a:fillRect/>
            </a:stretch>
          </p:blipFill>
          <p:spPr>
            <a:xfrm>
              <a:off x="-2834457" y="1809000"/>
              <a:ext cx="5580000" cy="4329000"/>
            </a:xfrm>
            <a:custGeom>
              <a:gdLst>
                <a:gd fmla="*/ 1082250 w 5580000" name="connsiteX0"/>
                <a:gd fmla="*/ 0 h 4329000" name="connsiteY0"/>
                <a:gd fmla="*/ 5580000 w 5580000" name="connsiteX1"/>
                <a:gd fmla="*/ 0 h 4329000" name="connsiteY1"/>
                <a:gd fmla="*/ 4497750 w 5580000" name="connsiteX2"/>
                <a:gd fmla="*/ 4329000 h 4329000" name="connsiteY2"/>
                <a:gd fmla="*/ 0 w 5580000" name="connsiteX3"/>
                <a:gd fmla="*/ 4329000 h 4329000" name="connsiteY3"/>
              </a:gdLst>
              <a:cxnLst>
                <a:cxn ang="0">
                  <a:pos x="connsiteX0" y="connsiteY0"/>
                </a:cxn>
                <a:cxn ang="0">
                  <a:pos x="connsiteX1" y="connsiteY1"/>
                </a:cxn>
                <a:cxn ang="0">
                  <a:pos x="connsiteX2" y="connsiteY2"/>
                </a:cxn>
                <a:cxn ang="0">
                  <a:pos x="connsiteX3" y="connsiteY3"/>
                </a:cxn>
              </a:cxnLst>
              <a:rect b="b" l="l" r="r" t="t"/>
              <a:pathLst>
                <a:path h="4329000" w="5580000">
                  <a:moveTo>
                    <a:pt x="1082250" y="0"/>
                  </a:moveTo>
                  <a:lnTo>
                    <a:pt x="5580000" y="0"/>
                  </a:lnTo>
                  <a:lnTo>
                    <a:pt x="4497750" y="4329000"/>
                  </a:lnTo>
                  <a:lnTo>
                    <a:pt x="0" y="4329000"/>
                  </a:lnTo>
                  <a:close/>
                </a:path>
              </a:pathLst>
            </a:custGeom>
          </p:spPr>
        </p:pic>
        <p:pic>
          <p:nvPicPr>
            <p:cNvPr id="39" name="图片 38"/>
            <p:cNvPicPr>
              <a:picLocks noChangeAspect="1"/>
            </p:cNvPicPr>
            <p:nvPr/>
          </p:nvPicPr>
          <p:blipFill>
            <a:blip r:embed="rId5">
              <a:extLst>
                <a:ext uri="{28A0092B-C50C-407E-A947-70E740481C1C}">
                  <a14:useLocalDpi val="0"/>
                </a:ext>
              </a:extLst>
            </a:blip>
            <a:srcRect b="520" l="13953" r="13953"/>
            <a:stretch>
              <a:fillRect/>
            </a:stretch>
          </p:blipFill>
          <p:spPr>
            <a:xfrm>
              <a:off x="5879181" y="1809000"/>
              <a:ext cx="5580000" cy="4329000"/>
            </a:xfrm>
            <a:custGeom>
              <a:gdLst>
                <a:gd fmla="*/ 1082250 w 5580000" name="connsiteX0"/>
                <a:gd fmla="*/ 0 h 4329000" name="connsiteY0"/>
                <a:gd fmla="*/ 5580000 w 5580000" name="connsiteX1"/>
                <a:gd fmla="*/ 0 h 4329000" name="connsiteY1"/>
                <a:gd fmla="*/ 4497750 w 5580000" name="connsiteX2"/>
                <a:gd fmla="*/ 4329000 h 4329000" name="connsiteY2"/>
                <a:gd fmla="*/ 0 w 5580000" name="connsiteX3"/>
                <a:gd fmla="*/ 4329000 h 4329000" name="connsiteY3"/>
              </a:gdLst>
              <a:cxnLst>
                <a:cxn ang="0">
                  <a:pos x="connsiteX0" y="connsiteY0"/>
                </a:cxn>
                <a:cxn ang="0">
                  <a:pos x="connsiteX1" y="connsiteY1"/>
                </a:cxn>
                <a:cxn ang="0">
                  <a:pos x="connsiteX2" y="connsiteY2"/>
                </a:cxn>
                <a:cxn ang="0">
                  <a:pos x="connsiteX3" y="connsiteY3"/>
                </a:cxn>
              </a:cxnLst>
              <a:rect b="b" l="l" r="r" t="t"/>
              <a:pathLst>
                <a:path h="4329000" w="5580000">
                  <a:moveTo>
                    <a:pt x="1082250" y="0"/>
                  </a:moveTo>
                  <a:lnTo>
                    <a:pt x="5580000" y="0"/>
                  </a:lnTo>
                  <a:lnTo>
                    <a:pt x="4497750" y="4329000"/>
                  </a:lnTo>
                  <a:lnTo>
                    <a:pt x="0" y="4329000"/>
                  </a:lnTo>
                  <a:close/>
                </a:path>
              </a:pathLst>
            </a:custGeom>
          </p:spPr>
        </p:pic>
        <p:pic>
          <p:nvPicPr>
            <p:cNvPr id="38" name="图片 37"/>
            <p:cNvPicPr>
              <a:picLocks noChangeAspect="1"/>
            </p:cNvPicPr>
            <p:nvPr/>
          </p:nvPicPr>
          <p:blipFill>
            <a:blip r:embed="rId6">
              <a:extLst>
                <a:ext uri="{28A0092B-C50C-407E-A947-70E740481C1C}">
                  <a14:useLocalDpi val="0"/>
                </a:ext>
              </a:extLst>
            </a:blip>
            <a:srcRect b="10507" l="12309" r="24058" t="10507"/>
            <a:stretch>
              <a:fillRect/>
            </a:stretch>
          </p:blipFill>
          <p:spPr>
            <a:xfrm>
              <a:off x="1522362" y="1809000"/>
              <a:ext cx="5580000" cy="4329000"/>
            </a:xfrm>
            <a:custGeom>
              <a:gdLst>
                <a:gd fmla="*/ 1082250 w 5580000" name="connsiteX0"/>
                <a:gd fmla="*/ 0 h 4329000" name="connsiteY0"/>
                <a:gd fmla="*/ 5580000 w 5580000" name="connsiteX1"/>
                <a:gd fmla="*/ 0 h 4329000" name="connsiteY1"/>
                <a:gd fmla="*/ 4497750 w 5580000" name="connsiteX2"/>
                <a:gd fmla="*/ 4329000 h 4329000" name="connsiteY2"/>
                <a:gd fmla="*/ 0 w 5580000" name="connsiteX3"/>
                <a:gd fmla="*/ 4329000 h 4329000" name="connsiteY3"/>
              </a:gdLst>
              <a:cxnLst>
                <a:cxn ang="0">
                  <a:pos x="connsiteX0" y="connsiteY0"/>
                </a:cxn>
                <a:cxn ang="0">
                  <a:pos x="connsiteX1" y="connsiteY1"/>
                </a:cxn>
                <a:cxn ang="0">
                  <a:pos x="connsiteX2" y="connsiteY2"/>
                </a:cxn>
                <a:cxn ang="0">
                  <a:pos x="connsiteX3" y="connsiteY3"/>
                </a:cxn>
              </a:cxnLst>
              <a:rect b="b" l="l" r="r" t="t"/>
              <a:pathLst>
                <a:path h="4329000" w="5580000">
                  <a:moveTo>
                    <a:pt x="1082250" y="0"/>
                  </a:moveTo>
                  <a:lnTo>
                    <a:pt x="5580000" y="0"/>
                  </a:lnTo>
                  <a:lnTo>
                    <a:pt x="4497750" y="4329000"/>
                  </a:lnTo>
                  <a:lnTo>
                    <a:pt x="0" y="4329000"/>
                  </a:lnTo>
                  <a:close/>
                </a:path>
              </a:pathLst>
            </a:custGeom>
          </p:spPr>
        </p:pic>
        <p:sp>
          <p:nvSpPr>
            <p:cNvPr id="43" name="平行四边形 42"/>
            <p:cNvSpPr/>
            <p:nvPr/>
          </p:nvSpPr>
          <p:spPr>
            <a:xfrm>
              <a:off x="6016202" y="1809000"/>
              <a:ext cx="5441282" cy="4329000"/>
            </a:xfrm>
            <a:prstGeom prst="parallelogram">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46" name="矩形 45"/>
          <p:cNvSpPr/>
          <p:nvPr/>
        </p:nvSpPr>
        <p:spPr>
          <a:xfrm>
            <a:off x="7069379" y="3604168"/>
            <a:ext cx="3334927" cy="891540"/>
          </a:xfrm>
          <a:prstGeom prst="rect">
            <a:avLst/>
          </a:prstGeom>
        </p:spPr>
        <p:txBody>
          <a:bodyPr wrap="square">
            <a:spAutoFit/>
          </a:bodyPr>
          <a:lstStyle/>
          <a:p>
            <a:pPr algn="ctr"/>
            <a:r>
              <a:rPr altLang="zh-CN" lang="en-US" smtClean="0" sz="1050">
                <a:solidFill>
                  <a:srgbClr val="262626"/>
                </a:solidFill>
                <a:latin charset="-122" pitchFamily="50" typeface="造字工房悦黑体验版纤细体"/>
                <a:ea charset="-122" pitchFamily="50" typeface="造字工房悦黑体验版纤细体"/>
              </a:rPr>
              <a:t>Kobe Bryant is the best one of the leading scorer in the NBA, breakthrough, shooting, free throws, three ball he is familiar, almost no offense, blind, single game 81 points of personal records is a powerful proved this.</a:t>
            </a:r>
          </a:p>
        </p:txBody>
      </p:sp>
      <p:grpSp>
        <p:nvGrpSpPr>
          <p:cNvPr id="47" name="组合 46"/>
          <p:cNvGrpSpPr/>
          <p:nvPr/>
        </p:nvGrpSpPr>
        <p:grpSpPr>
          <a:xfrm>
            <a:off x="7525771" y="4690662"/>
            <a:ext cx="2286819" cy="549754"/>
            <a:chOff x="4644241" y="5206162"/>
            <a:chExt cx="2286819" cy="549754"/>
          </a:xfrm>
        </p:grpSpPr>
        <p:sp>
          <p:nvSpPr>
            <p:cNvPr id="48" name="矩形 47"/>
            <p:cNvSpPr/>
            <p:nvPr/>
          </p:nvSpPr>
          <p:spPr>
            <a:xfrm>
              <a:off x="4797650" y="5206162"/>
              <a:ext cx="1980000" cy="539754"/>
            </a:xfrm>
            <a:prstGeom prst="rect">
              <a:avLst/>
            </a:prstGeom>
            <a:solidFill>
              <a:srgbClr val="2011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9" name="矩形 48"/>
            <p:cNvSpPr/>
            <p:nvPr/>
          </p:nvSpPr>
          <p:spPr>
            <a:xfrm>
              <a:off x="4644241" y="5232696"/>
              <a:ext cx="2286819" cy="518160"/>
            </a:xfrm>
            <a:prstGeom prst="rect">
              <a:avLst/>
            </a:prstGeom>
          </p:spPr>
          <p:txBody>
            <a:bodyPr wrap="square">
              <a:spAutoFit/>
            </a:bodyPr>
            <a:lstStyle/>
            <a:p>
              <a:pPr algn="ctr"/>
              <a:r>
                <a:rPr altLang="zh-CN" lang="en-US" smtClean="0" sz="2800">
                  <a:solidFill>
                    <a:schemeClr val="bg1"/>
                  </a:solidFill>
                  <a:latin charset="-122" pitchFamily="50" typeface="造字工房悦黑体验版纤细体"/>
                  <a:ea charset="-122" pitchFamily="50" typeface="造字工房悦黑体验版纤细体"/>
                </a:rPr>
                <a:t>Kobe Bryant</a:t>
              </a:r>
            </a:p>
          </p:txBody>
        </p:sp>
      </p:grpSp>
      <p:sp>
        <p:nvSpPr>
          <p:cNvPr id="50" name="文本框 49"/>
          <p:cNvSpPr txBox="1"/>
          <p:nvPr/>
        </p:nvSpPr>
        <p:spPr>
          <a:xfrm>
            <a:off x="7352629" y="2571157"/>
            <a:ext cx="3170286" cy="822960"/>
          </a:xfrm>
          <a:prstGeom prst="rect">
            <a:avLst/>
          </a:prstGeom>
          <a:noFill/>
        </p:spPr>
        <p:txBody>
          <a:bodyPr rtlCol="0" wrap="square">
            <a:spAutoFit/>
          </a:bodyPr>
          <a:lstStyle/>
          <a:p>
            <a:r>
              <a:rPr altLang="zh-CN" lang="en-US" smtClean="0" sz="4800">
                <a:solidFill>
                  <a:srgbClr val="201124"/>
                </a:solidFill>
                <a:latin charset="0" pitchFamily="82" typeface="Bauhaus 93"/>
                <a:ea charset="-122" panose="02010609000101010101" pitchFamily="49" typeface="汉仪综艺体简"/>
              </a:rPr>
              <a:t>81  SCORE</a:t>
            </a:r>
          </a:p>
        </p:txBody>
      </p:sp>
    </p:spTree>
    <p:extLst>
      <p:ext uri="{BB962C8B-B14F-4D97-AF65-F5344CB8AC3E}">
        <p14:creationId val="54942245"/>
      </p:ext>
    </p:extLst>
  </p:cSld>
  <p:clrMapOvr>
    <a:masterClrMapping/>
  </p:clrMapOvr>
  <p:transition/>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1" name="组合 30"/>
          <p:cNvGrpSpPr/>
          <p:nvPr/>
        </p:nvGrpSpPr>
        <p:grpSpPr>
          <a:xfrm>
            <a:off x="321489" y="2529000"/>
            <a:ext cx="11354511" cy="2671400"/>
            <a:chOff x="1026978" y="3069000"/>
            <a:chExt cx="10009920" cy="2671400"/>
          </a:xfrm>
        </p:grpSpPr>
        <p:sp>
          <p:nvSpPr>
            <p:cNvPr id="3" name="圆角矩形 2"/>
            <p:cNvSpPr/>
            <p:nvPr/>
          </p:nvSpPr>
          <p:spPr>
            <a:xfrm>
              <a:off x="1026978" y="3069000"/>
              <a:ext cx="2406388" cy="2671400"/>
            </a:xfrm>
            <a:prstGeom prst="roundRect">
              <a:avLst>
                <a:gd fmla="val 4853" name="adj"/>
              </a:avLst>
            </a:prstGeom>
            <a:blipFill>
              <a:blip r:embed="rId2">
                <a:grayscl/>
              </a:blip>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anchor="ctr" rtlCol="0"/>
            <a:lstStyle/>
            <a:p>
              <a:pPr algn="ctr"/>
              <a:endParaRPr altLang="en-US" kumimoji="1" lang="zh-CN" sz="3200"/>
            </a:p>
          </p:txBody>
        </p:sp>
        <p:sp>
          <p:nvSpPr>
            <p:cNvPr id="8" name="圆角矩形 7"/>
            <p:cNvSpPr/>
            <p:nvPr/>
          </p:nvSpPr>
          <p:spPr>
            <a:xfrm>
              <a:off x="3561489" y="3069000"/>
              <a:ext cx="2406388" cy="2671400"/>
            </a:xfrm>
            <a:prstGeom prst="roundRect">
              <a:avLst>
                <a:gd fmla="val 4853" name="adj"/>
              </a:avLst>
            </a:prstGeom>
            <a:blipFill>
              <a:blip r:embed="rId3">
                <a:grayscl/>
              </a:blip>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anchor="ctr" rtlCol="0"/>
            <a:lstStyle/>
            <a:p>
              <a:pPr algn="ctr"/>
              <a:endParaRPr altLang="en-US" kumimoji="1" lang="zh-CN" sz="3200"/>
            </a:p>
          </p:txBody>
        </p:sp>
        <p:sp>
          <p:nvSpPr>
            <p:cNvPr id="13" name="圆角矩形 12"/>
            <p:cNvSpPr/>
            <p:nvPr/>
          </p:nvSpPr>
          <p:spPr>
            <a:xfrm>
              <a:off x="6096000" y="3069000"/>
              <a:ext cx="2406388" cy="2671400"/>
            </a:xfrm>
            <a:prstGeom prst="roundRect">
              <a:avLst>
                <a:gd fmla="val 4853" name="adj"/>
              </a:avLst>
            </a:prstGeom>
            <a:blipFill>
              <a:blip r:embed="rId4">
                <a:grayscl/>
              </a:blip>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anchor="ctr" rtlCol="0"/>
            <a:lstStyle/>
            <a:p>
              <a:pPr algn="ctr"/>
              <a:endParaRPr altLang="en-US" kumimoji="1" lang="zh-CN" sz="3200"/>
            </a:p>
          </p:txBody>
        </p:sp>
        <p:sp>
          <p:nvSpPr>
            <p:cNvPr id="18" name="圆角矩形 17"/>
            <p:cNvSpPr/>
            <p:nvPr/>
          </p:nvSpPr>
          <p:spPr>
            <a:xfrm>
              <a:off x="8630510" y="3069000"/>
              <a:ext cx="2406388" cy="2671400"/>
            </a:xfrm>
            <a:prstGeom prst="roundRect">
              <a:avLst>
                <a:gd fmla="val 4853" name="adj"/>
              </a:avLst>
            </a:prstGeom>
            <a:blipFill>
              <a:blip r:embed="rId5">
                <a:grayscl/>
              </a:blip>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anchor="ctr" rtlCol="0"/>
            <a:lstStyle/>
            <a:p>
              <a:pPr algn="ctr"/>
              <a:endParaRPr altLang="en-US" kumimoji="1" lang="zh-CN" sz="3200"/>
            </a:p>
          </p:txBody>
        </p:sp>
      </p:grpSp>
      <p:grpSp>
        <p:nvGrpSpPr>
          <p:cNvPr id="32" name="组合 31"/>
          <p:cNvGrpSpPr/>
          <p:nvPr/>
        </p:nvGrpSpPr>
        <p:grpSpPr>
          <a:xfrm>
            <a:off x="424900" y="208050"/>
            <a:ext cx="3511100" cy="992481"/>
            <a:chOff x="424900" y="208050"/>
            <a:chExt cx="3511100" cy="992481"/>
          </a:xfrm>
        </p:grpSpPr>
        <p:grpSp>
          <p:nvGrpSpPr>
            <p:cNvPr id="33" name="组合 32"/>
            <p:cNvGrpSpPr/>
            <p:nvPr/>
          </p:nvGrpSpPr>
          <p:grpSpPr>
            <a:xfrm>
              <a:off x="424900" y="208050"/>
              <a:ext cx="704350" cy="954722"/>
              <a:chOff x="5973058" y="608305"/>
              <a:chExt cx="2340702" cy="3172737"/>
            </a:xfrm>
            <a:blipFill>
              <a:blip r:embed="rId6"/>
              <a:stretch>
                <a:fillRect/>
              </a:stretch>
            </a:blipFill>
          </p:grpSpPr>
          <p:sp>
            <p:nvSpPr>
              <p:cNvPr id="36" name="文本框 35"/>
              <p:cNvSpPr txBox="1"/>
              <p:nvPr/>
            </p:nvSpPr>
            <p:spPr>
              <a:xfrm>
                <a:off x="6793642" y="1736599"/>
                <a:ext cx="1520118" cy="2044443"/>
              </a:xfrm>
              <a:custGeom>
                <a:rect b="b" l="l" r="r" t="t"/>
                <a:pathLst>
                  <a:path h="2044443" w="1520118">
                    <a:moveTo>
                      <a:pt x="597810" y="0"/>
                    </a:moveTo>
                    <a:lnTo>
                      <a:pt x="1520118" y="0"/>
                    </a:lnTo>
                    <a:lnTo>
                      <a:pt x="1520118" y="2044443"/>
                    </a:lnTo>
                    <a:lnTo>
                      <a:pt x="899961" y="2044443"/>
                    </a:lnTo>
                    <a:lnTo>
                      <a:pt x="899961" y="528127"/>
                    </a:lnTo>
                    <a:lnTo>
                      <a:pt x="713974" y="961393"/>
                    </a:lnTo>
                    <a:lnTo>
                      <a:pt x="836165" y="961393"/>
                    </a:lnTo>
                    <a:lnTo>
                      <a:pt x="836165" y="1452475"/>
                    </a:lnTo>
                    <a:lnTo>
                      <a:pt x="0" y="1452475"/>
                    </a:lnTo>
                    <a:lnTo>
                      <a:pt x="597810" y="0"/>
                    </a:lnTo>
                    <a:close/>
                  </a:path>
                </a:pathLst>
              </a:custGeom>
              <a:grpFill/>
              <a:ln>
                <a:noFill/>
              </a:ln>
              <a:effectLst>
                <a:outerShdw algn="tl" blurRad="50800" dir="2700000" dist="38100" rotWithShape="0">
                  <a:prstClr val="black">
                    <a:alpha val="40000"/>
                  </a:prstClr>
                </a:outerShdw>
              </a:effectLst>
            </p:spPr>
            <p:txBody>
              <a:bodyPr anchor="t" anchorCtr="0" bIns="45720" compatLnSpc="1" forceAA="0" fromWordArt="0" horzOverflow="overflow" lIns="91440" numCol="1" rIns="91440" rot="0" rtlCol="0" spcCol="0" spcFirstLastPara="0" tIns="45720" vert="horz" vertOverflow="overflow" wrap="square">
                <a:prstTxWarp prst="textNoShape">
                  <a:avLst/>
                </a:prstTxWarp>
                <a:noAutofit/>
              </a:bodyPr>
              <a:lstStyle/>
              <a:p>
                <a:endParaRPr altLang="en-US" b="1" lang="zh-CN" sz="23900">
                  <a:latin charset="0" pitchFamily="82" typeface="Bauhaus 93"/>
                  <a:ea charset="-122" panose="02000600000000000000" pitchFamily="2" typeface="李国夫手写体"/>
                  <a:cs charset="-122" panose="02000600000000000000" pitchFamily="2" typeface="李国夫手写体"/>
                </a:endParaRPr>
              </a:p>
            </p:txBody>
          </p:sp>
          <p:sp>
            <p:nvSpPr>
              <p:cNvPr id="37" name="文本框 36"/>
              <p:cNvSpPr txBox="1"/>
              <p:nvPr/>
            </p:nvSpPr>
            <p:spPr>
              <a:xfrm>
                <a:off x="5973058" y="608305"/>
                <a:ext cx="1464342" cy="2094885"/>
              </a:xfrm>
              <a:custGeom>
                <a:rect b="b" l="l" r="r" t="t"/>
                <a:pathLst>
                  <a:path h="2094886" w="1464343">
                    <a:moveTo>
                      <a:pt x="720303" y="0"/>
                    </a:moveTo>
                    <a:cubicBezTo>
                      <a:pt x="920994" y="0"/>
                      <a:pt x="1091465" y="70457"/>
                      <a:pt x="1231715" y="211371"/>
                    </a:cubicBezTo>
                    <a:cubicBezTo>
                      <a:pt x="1371964" y="352285"/>
                      <a:pt x="1442089" y="523150"/>
                      <a:pt x="1442089" y="723965"/>
                    </a:cubicBezTo>
                    <a:cubicBezTo>
                      <a:pt x="1442089" y="838870"/>
                      <a:pt x="1416094" y="946371"/>
                      <a:pt x="1364105" y="1046470"/>
                    </a:cubicBezTo>
                    <a:lnTo>
                      <a:pt x="1132682" y="1461376"/>
                    </a:lnTo>
                    <a:lnTo>
                      <a:pt x="1464343" y="1461376"/>
                    </a:lnTo>
                    <a:lnTo>
                      <a:pt x="1464343" y="2094886"/>
                    </a:lnTo>
                    <a:lnTo>
                      <a:pt x="120522" y="2094886"/>
                    </a:lnTo>
                    <a:lnTo>
                      <a:pt x="760847" y="855035"/>
                    </a:lnTo>
                    <a:lnTo>
                      <a:pt x="782685" y="814281"/>
                    </a:lnTo>
                    <a:cubicBezTo>
                      <a:pt x="797969" y="786232"/>
                      <a:pt x="805611" y="759333"/>
                      <a:pt x="805611" y="733586"/>
                    </a:cubicBezTo>
                    <a:cubicBezTo>
                      <a:pt x="805611" y="674781"/>
                      <a:pt x="769525" y="645379"/>
                      <a:pt x="697353" y="645379"/>
                    </a:cubicBezTo>
                    <a:cubicBezTo>
                      <a:pt x="670601" y="645379"/>
                      <a:pt x="646844" y="655792"/>
                      <a:pt x="626080" y="676617"/>
                    </a:cubicBezTo>
                    <a:cubicBezTo>
                      <a:pt x="605317" y="697442"/>
                      <a:pt x="594936" y="721802"/>
                      <a:pt x="594936" y="749697"/>
                    </a:cubicBezTo>
                    <a:cubicBezTo>
                      <a:pt x="594936" y="782445"/>
                      <a:pt x="612237" y="817535"/>
                      <a:pt x="646840" y="854965"/>
                    </a:cubicBezTo>
                    <a:lnTo>
                      <a:pt x="372484" y="1344470"/>
                    </a:lnTo>
                    <a:cubicBezTo>
                      <a:pt x="243485" y="1273055"/>
                      <a:pt x="149155" y="1184192"/>
                      <a:pt x="89493" y="1077881"/>
                    </a:cubicBezTo>
                    <a:cubicBezTo>
                      <a:pt x="29831" y="971569"/>
                      <a:pt x="0" y="854061"/>
                      <a:pt x="0" y="725356"/>
                    </a:cubicBezTo>
                    <a:cubicBezTo>
                      <a:pt x="0" y="526241"/>
                      <a:pt x="70283" y="355569"/>
                      <a:pt x="210849" y="213341"/>
                    </a:cubicBezTo>
                    <a:cubicBezTo>
                      <a:pt x="351416" y="71114"/>
                      <a:pt x="521233" y="0"/>
                      <a:pt x="720303" y="0"/>
                    </a:cubicBezTo>
                    <a:close/>
                  </a:path>
                </a:pathLst>
              </a:custGeom>
              <a:grpFill/>
              <a:ln>
                <a:noFill/>
              </a:ln>
              <a:effectLst>
                <a:outerShdw algn="tl" blurRad="50800" dir="2700000" dist="38100" rotWithShape="0">
                  <a:prstClr val="black">
                    <a:alpha val="40000"/>
                  </a:prstClr>
                </a:outerShdw>
              </a:effectLst>
            </p:spPr>
            <p:txBody>
              <a:bodyPr anchor="t" anchorCtr="0" bIns="45720" compatLnSpc="1" forceAA="0" fromWordArt="0" horzOverflow="overflow" lIns="91440" numCol="1" rIns="91440" rot="0" rtlCol="0" spcCol="0" spcFirstLastPara="0" tIns="45720" vert="horz" vertOverflow="overflow" wrap="square">
                <a:prstTxWarp prst="textNoShape">
                  <a:avLst/>
                </a:prstTxWarp>
                <a:noAutofit/>
              </a:bodyPr>
              <a:lstStyle/>
              <a:p>
                <a:endParaRPr altLang="en-US" b="1" lang="zh-CN" sz="23900">
                  <a:latin charset="0" pitchFamily="82" typeface="Bauhaus 93"/>
                  <a:ea charset="-122" panose="02000600000000000000" pitchFamily="2" typeface="李国夫手写体"/>
                  <a:cs charset="-122" panose="02000600000000000000" pitchFamily="2" typeface="李国夫手写体"/>
                </a:endParaRPr>
              </a:p>
            </p:txBody>
          </p:sp>
        </p:grpSp>
        <p:sp>
          <p:nvSpPr>
            <p:cNvPr id="34" name="文本框 33"/>
            <p:cNvSpPr txBox="1"/>
            <p:nvPr/>
          </p:nvSpPr>
          <p:spPr>
            <a:xfrm>
              <a:off x="1236000" y="523240"/>
              <a:ext cx="2700000" cy="457200"/>
            </a:xfrm>
            <a:prstGeom prst="rect">
              <a:avLst/>
            </a:prstGeom>
            <a:noFill/>
          </p:spPr>
          <p:txBody>
            <a:bodyPr rtlCol="0" wrap="square">
              <a:spAutoFit/>
            </a:bodyPr>
            <a:lstStyle/>
            <a:p>
              <a:r>
                <a:rPr altLang="en-US" lang="zh-CN" smtClean="0" sz="2400">
                  <a:solidFill>
                    <a:srgbClr val="201124"/>
                  </a:solidFill>
                  <a:latin charset="-122" panose="02010609000101010101" pitchFamily="49" typeface="汉仪综艺体简"/>
                  <a:ea charset="-122" panose="02010609000101010101" pitchFamily="49" typeface="汉仪综艺体简"/>
                </a:rPr>
                <a:t>点击此处添加标题</a:t>
              </a:r>
            </a:p>
          </p:txBody>
        </p:sp>
        <p:sp>
          <p:nvSpPr>
            <p:cNvPr id="35" name="矩形 34"/>
            <p:cNvSpPr/>
            <p:nvPr/>
          </p:nvSpPr>
          <p:spPr>
            <a:xfrm>
              <a:off x="1280925" y="938921"/>
              <a:ext cx="3046730" cy="259080"/>
            </a:xfrm>
            <a:prstGeom prst="rect">
              <a:avLst/>
            </a:prstGeom>
          </p:spPr>
          <p:txBody>
            <a:bodyPr wrap="none">
              <a:spAutoFit/>
            </a:bodyPr>
            <a:lstStyle/>
            <a:p>
              <a:r>
                <a:rPr altLang="en-US" lang="zh-CN" smtClean="0" sz="1100">
                  <a:solidFill>
                    <a:srgbClr val="201124"/>
                  </a:solidFill>
                  <a:latin charset="-122" pitchFamily="50" typeface="造字工房悦黑体验版细体"/>
                  <a:ea charset="-122" pitchFamily="50" typeface="造字工房悦黑体验版细体"/>
                </a:rPr>
                <a:t>copy or write your text and paste it here</a:t>
              </a:r>
            </a:p>
          </p:txBody>
        </p:sp>
      </p:grpSp>
      <p:sp>
        <p:nvSpPr>
          <p:cNvPr id="38" name="文本框 37"/>
          <p:cNvSpPr txBox="1"/>
          <p:nvPr/>
        </p:nvSpPr>
        <p:spPr>
          <a:xfrm>
            <a:off x="1012244" y="1844910"/>
            <a:ext cx="1450459" cy="640080"/>
          </a:xfrm>
          <a:prstGeom prst="rect">
            <a:avLst/>
          </a:prstGeom>
          <a:noFill/>
        </p:spPr>
        <p:txBody>
          <a:bodyPr rtlCol="0" wrap="square">
            <a:spAutoFit/>
          </a:bodyPr>
          <a:lstStyle/>
          <a:p>
            <a:r>
              <a:rPr altLang="zh-CN" lang="en-US" smtClean="0" sz="3600">
                <a:solidFill>
                  <a:schemeClr val="tx1">
                    <a:lumMod val="50000"/>
                    <a:lumOff val="50000"/>
                  </a:schemeClr>
                </a:solidFill>
                <a:latin charset="0" pitchFamily="82" typeface="Bauhaus 93"/>
                <a:ea charset="-122" panose="02010609000101010101" pitchFamily="49" typeface="汉仪综艺体简"/>
              </a:rPr>
              <a:t>1996</a:t>
            </a:r>
          </a:p>
        </p:txBody>
      </p:sp>
      <p:sp>
        <p:nvSpPr>
          <p:cNvPr id="39" name="文本框 38"/>
          <p:cNvSpPr txBox="1"/>
          <p:nvPr/>
        </p:nvSpPr>
        <p:spPr>
          <a:xfrm>
            <a:off x="3836034" y="1844909"/>
            <a:ext cx="1450459" cy="640080"/>
          </a:xfrm>
          <a:prstGeom prst="rect">
            <a:avLst/>
          </a:prstGeom>
          <a:noFill/>
        </p:spPr>
        <p:txBody>
          <a:bodyPr rtlCol="0" wrap="square">
            <a:spAutoFit/>
          </a:bodyPr>
          <a:lstStyle/>
          <a:p>
            <a:r>
              <a:rPr altLang="zh-CN" lang="en-US" smtClean="0" sz="3600">
                <a:solidFill>
                  <a:schemeClr val="tx1">
                    <a:lumMod val="50000"/>
                    <a:lumOff val="50000"/>
                  </a:schemeClr>
                </a:solidFill>
                <a:latin charset="0" pitchFamily="82" typeface="Bauhaus 93"/>
                <a:ea charset="-122" panose="02010609000101010101" pitchFamily="49" typeface="汉仪综艺体简"/>
              </a:rPr>
              <a:t>2010</a:t>
            </a:r>
          </a:p>
        </p:txBody>
      </p:sp>
      <p:sp>
        <p:nvSpPr>
          <p:cNvPr id="40" name="文本框 39"/>
          <p:cNvSpPr txBox="1"/>
          <p:nvPr/>
        </p:nvSpPr>
        <p:spPr>
          <a:xfrm>
            <a:off x="6659824" y="1844908"/>
            <a:ext cx="1450459" cy="640080"/>
          </a:xfrm>
          <a:prstGeom prst="rect">
            <a:avLst/>
          </a:prstGeom>
          <a:noFill/>
        </p:spPr>
        <p:txBody>
          <a:bodyPr rtlCol="0" wrap="square">
            <a:spAutoFit/>
          </a:bodyPr>
          <a:lstStyle/>
          <a:p>
            <a:r>
              <a:rPr altLang="zh-CN" lang="en-US" smtClean="0" sz="3600">
                <a:solidFill>
                  <a:schemeClr val="tx1">
                    <a:lumMod val="50000"/>
                    <a:lumOff val="50000"/>
                  </a:schemeClr>
                </a:solidFill>
                <a:latin charset="0" pitchFamily="82" typeface="Bauhaus 93"/>
                <a:ea charset="-122" panose="02010609000101010101" pitchFamily="49" typeface="汉仪综艺体简"/>
              </a:rPr>
              <a:t>2013</a:t>
            </a:r>
          </a:p>
        </p:txBody>
      </p:sp>
      <p:sp>
        <p:nvSpPr>
          <p:cNvPr id="41" name="文本框 40"/>
          <p:cNvSpPr txBox="1"/>
          <p:nvPr/>
        </p:nvSpPr>
        <p:spPr>
          <a:xfrm>
            <a:off x="9483615" y="1844907"/>
            <a:ext cx="1450459" cy="640080"/>
          </a:xfrm>
          <a:prstGeom prst="rect">
            <a:avLst/>
          </a:prstGeom>
          <a:noFill/>
        </p:spPr>
        <p:txBody>
          <a:bodyPr rtlCol="0" wrap="square">
            <a:spAutoFit/>
          </a:bodyPr>
          <a:lstStyle/>
          <a:p>
            <a:r>
              <a:rPr altLang="zh-CN" lang="en-US" smtClean="0" sz="3600">
                <a:solidFill>
                  <a:schemeClr val="tx1">
                    <a:lumMod val="50000"/>
                    <a:lumOff val="50000"/>
                  </a:schemeClr>
                </a:solidFill>
                <a:latin charset="0" pitchFamily="82" typeface="Bauhaus 93"/>
                <a:ea charset="-122" panose="02010609000101010101" pitchFamily="49" typeface="汉仪综艺体简"/>
              </a:rPr>
              <a:t>2015</a:t>
            </a:r>
          </a:p>
        </p:txBody>
      </p:sp>
      <p:sp>
        <p:nvSpPr>
          <p:cNvPr id="43" name="矩形 42"/>
          <p:cNvSpPr/>
          <p:nvPr/>
        </p:nvSpPr>
        <p:spPr>
          <a:xfrm>
            <a:off x="1527500" y="5523659"/>
            <a:ext cx="9288550" cy="731520"/>
          </a:xfrm>
          <a:prstGeom prst="rect">
            <a:avLst/>
          </a:prstGeom>
        </p:spPr>
        <p:txBody>
          <a:bodyPr wrap="square">
            <a:spAutoFit/>
          </a:bodyPr>
          <a:lstStyle/>
          <a:p>
            <a:pPr algn="ctr"/>
            <a:r>
              <a:rPr altLang="zh-CN" lang="en-US" smtClean="0" sz="1050">
                <a:solidFill>
                  <a:schemeClr val="tx1">
                    <a:lumMod val="75000"/>
                    <a:lumOff val="25000"/>
                  </a:schemeClr>
                </a:solidFill>
                <a:latin charset="-122" pitchFamily="50" typeface="造字工房悦黑体验版纤细体"/>
                <a:ea charset="-122" pitchFamily="50" typeface="造字工房悦黑体验版纤细体"/>
              </a:rPr>
              <a:t>Kobe Bryant is the best one of the leading scorer in the NBA, breakthrough, shooting, free throws, three ball he is familiar, almost no offense, blind, single game 81 points of personal records is a powerful proved this. In addition to crazy too, Kobe's organizational skills are also very outstanding, often served as the first sponsor of the team's attack. In addition, Kobe is one of the best defenders in the league, personal defense is very oppressive</a:t>
            </a:r>
          </a:p>
        </p:txBody>
      </p:sp>
    </p:spTree>
    <p:extLst>
      <p:ext uri="{BB962C8B-B14F-4D97-AF65-F5344CB8AC3E}">
        <p14:creationId val="1148360521"/>
      </p:ext>
    </p:extLst>
  </p:cSld>
  <p:clrMapOvr>
    <a:masterClrMapping/>
  </p:clrMapOvr>
  <p:transition/>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aragraphs>51</Paragraphs>
  <Slides>11</Slides>
  <Notes>0</Notes>
  <TotalTime>0</TotalTime>
  <HiddenSlides>0</HiddenSlides>
  <MMClips>0</MMClips>
  <ScaleCrop>0</ScaleCrop>
  <HeadingPairs>
    <vt:vector baseType="variant" size="6">
      <vt:variant>
        <vt:lpstr>Fonts used</vt:lpstr>
      </vt:variant>
      <vt:variant>
        <vt:i4>9</vt:i4>
      </vt:variant>
      <vt:variant>
        <vt:lpstr>Theme</vt:lpstr>
      </vt:variant>
      <vt:variant>
        <vt:i4>1</vt:i4>
      </vt:variant>
      <vt:variant>
        <vt:lpstr>Slide Titles</vt:lpstr>
      </vt:variant>
      <vt:variant>
        <vt:i4>11</vt:i4>
      </vt:variant>
    </vt:vector>
  </HeadingPairs>
  <TitlesOfParts>
    <vt:vector baseType="lpstr" size="21">
      <vt:lpstr>Arial</vt:lpstr>
      <vt:lpstr>Calibri Light</vt:lpstr>
      <vt:lpstr>Calibri</vt:lpstr>
      <vt:lpstr>汉仪综艺体简</vt:lpstr>
      <vt:lpstr>造字工房悦黑体验版纤细体</vt:lpstr>
      <vt:lpstr>Bauhaus 93</vt:lpstr>
      <vt:lpstr>李国夫手写体</vt:lpstr>
      <vt:lpstr>造字工房悦黑体验版细体</vt:lpstr>
      <vt:lpstr>微软雅黑 Light</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2021-08-22T11:53:19Z</dcterms:created>
  <cp:lastPrinted>2021-08-22T11:53:19Z</cp:lastPrinted>
  <dcterms:modified xsi:type="dcterms:W3CDTF">2021-08-22T05:43:52Z</dcterms:modified>
  <cp:revision>1</cp:revision>
</cp:coreProperties>
</file>