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handoutMasterIdLst>
    <p:handoutMasterId r:id="rId4"/>
  </p:handoutMasterIdLst>
  <p:sldIdLst>
    <p:sldId id="256" r:id="rId5"/>
    <p:sldId id="257" r:id="rId6"/>
    <p:sldId id="258" r:id="rId7"/>
    <p:sldId id="265" r:id="rId8"/>
    <p:sldId id="264" r:id="rId9"/>
    <p:sldId id="263" r:id="rId10"/>
    <p:sldId id="262" r:id="rId11"/>
    <p:sldId id="261" r:id="rId12"/>
    <p:sldId id="259" r:id="rId13"/>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tags/tag1.xml" Type="http://schemas.openxmlformats.org/officeDocument/2006/relationships/tags"/><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2017/2/23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69103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353062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93275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23406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276018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62373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411167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40832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057904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973115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959268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444231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312598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300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矩形 3"/>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1516743" y="2137571"/>
            <a:ext cx="9158514" cy="1005840"/>
          </a:xfrm>
          <a:prstGeom prst="rect">
            <a:avLst/>
          </a:prstGeom>
          <a:noFill/>
        </p:spPr>
        <p:txBody>
          <a:bodyPr rtlCol="0" wrap="square">
            <a:spAutoFit/>
          </a:bodyPr>
          <a:lstStyle/>
          <a:p>
            <a:pPr algn="ctr"/>
            <a:r>
              <a:rPr altLang="zh-CN" lang="en-US" smtClean="0" spc="140" sz="6000">
                <a:solidFill>
                  <a:schemeClr val="bg1"/>
                </a:solidFill>
                <a:latin charset="0" panose="00000400000000000000" pitchFamily="2" typeface="Kabos Gyula"/>
              </a:rPr>
              <a:t>DELICIOUS FOOD</a:t>
            </a:r>
          </a:p>
        </p:txBody>
      </p:sp>
      <p:sp>
        <p:nvSpPr>
          <p:cNvPr id="8" name="文本框 7"/>
          <p:cNvSpPr txBox="1"/>
          <p:nvPr/>
        </p:nvSpPr>
        <p:spPr>
          <a:xfrm>
            <a:off x="2489199" y="3162119"/>
            <a:ext cx="7119257" cy="640080"/>
          </a:xfrm>
          <a:prstGeom prst="rect">
            <a:avLst/>
          </a:prstGeom>
          <a:noFill/>
        </p:spPr>
        <p:txBody>
          <a:bodyPr rtlCol="0" wrap="square">
            <a:spAutoFit/>
          </a:bodyPr>
          <a:lstStyle/>
          <a:p>
            <a:pPr algn="ctr"/>
            <a:r>
              <a:rPr altLang="zh-CN" lang="en-US">
                <a:solidFill>
                  <a:schemeClr val="bg1"/>
                </a:solidFill>
              </a:rPr>
              <a:t>The first wealth is health. He who has good health is young, and he is rich who owes nothing.</a:t>
            </a:r>
          </a:p>
        </p:txBody>
      </p:sp>
      <p:grpSp>
        <p:nvGrpSpPr>
          <p:cNvPr id="12" name="组合 11"/>
          <p:cNvGrpSpPr/>
          <p:nvPr/>
        </p:nvGrpSpPr>
        <p:grpSpPr>
          <a:xfrm>
            <a:off x="2888344" y="4148758"/>
            <a:ext cx="6574970" cy="489412"/>
            <a:chOff x="2888344" y="4136058"/>
            <a:chExt cx="6574970" cy="489412"/>
          </a:xfrm>
        </p:grpSpPr>
        <p:sp>
          <p:nvSpPr>
            <p:cNvPr id="6" name="圆角矩形 5"/>
            <p:cNvSpPr/>
            <p:nvPr/>
          </p:nvSpPr>
          <p:spPr>
            <a:xfrm>
              <a:off x="2888344" y="4140942"/>
              <a:ext cx="1843314" cy="484528"/>
            </a:xfrm>
            <a:prstGeom prst="roundRect">
              <a:avLst>
                <a:gd fmla="val 50000" name="adj"/>
              </a:avLst>
            </a:prstGeom>
            <a:solidFill>
              <a:srgbClr val="D134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ffectLst>
                  <a:outerShdw algn="tl" blurRad="38100" dir="2700000" dist="38100">
                    <a:srgbClr val="000000">
                      <a:alpha val="43137"/>
                    </a:srgbClr>
                  </a:outerShdw>
                </a:effectLst>
              </a:endParaRPr>
            </a:p>
          </p:txBody>
        </p:sp>
        <p:sp>
          <p:nvSpPr>
            <p:cNvPr id="7" name="圆角矩形 6"/>
            <p:cNvSpPr/>
            <p:nvPr/>
          </p:nvSpPr>
          <p:spPr>
            <a:xfrm>
              <a:off x="4913086" y="4140942"/>
              <a:ext cx="4550228" cy="484528"/>
            </a:xfrm>
            <a:prstGeom prst="roundRect">
              <a:avLst>
                <a:gd fmla="val 50000" name="adj"/>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953658" y="4140941"/>
              <a:ext cx="1712685" cy="457200"/>
            </a:xfrm>
            <a:prstGeom prst="rect">
              <a:avLst/>
            </a:prstGeom>
            <a:noFill/>
          </p:spPr>
          <p:txBody>
            <a:bodyPr rtlCol="0" wrap="square">
              <a:spAutoFit/>
            </a:bodyPr>
            <a:lstStyle/>
            <a:p>
              <a:pPr algn="ctr"/>
              <a:r>
                <a:rPr altLang="zh-CN" lang="en-US" sz="2400">
                  <a:solidFill>
                    <a:schemeClr val="bg1"/>
                  </a:solidFill>
                </a:rPr>
                <a:t>Designer</a:t>
              </a:r>
            </a:p>
          </p:txBody>
        </p:sp>
        <p:sp>
          <p:nvSpPr>
            <p:cNvPr id="11" name="文本框 10"/>
            <p:cNvSpPr txBox="1"/>
            <p:nvPr/>
          </p:nvSpPr>
          <p:spPr>
            <a:xfrm>
              <a:off x="5417457" y="4136058"/>
              <a:ext cx="3541485" cy="457200"/>
            </a:xfrm>
            <a:prstGeom prst="rect">
              <a:avLst/>
            </a:prstGeom>
            <a:noFill/>
          </p:spPr>
          <p:txBody>
            <a:bodyPr rtlCol="0" wrap="square">
              <a:spAutoFit/>
            </a:bodyPr>
            <a:lstStyle/>
            <a:p>
              <a:pPr algn="ctr"/>
              <a:r>
                <a:rPr altLang="zh-CN" lang="en-US" smtClean="0" sz="2400">
                  <a:solidFill>
                    <a:schemeClr val="bg1"/>
                  </a:solidFill>
                </a:rPr>
                <a:t> youyedoc</a:t>
              </a:r>
            </a:p>
          </p:txBody>
        </p:sp>
      </p:grpSp>
      <p:grpSp>
        <p:nvGrpSpPr>
          <p:cNvPr id="15" name="组合 14"/>
          <p:cNvGrpSpPr/>
          <p:nvPr/>
        </p:nvGrpSpPr>
        <p:grpSpPr>
          <a:xfrm>
            <a:off x="11422741" y="232231"/>
            <a:ext cx="542932" cy="580497"/>
            <a:chOff x="1059542" y="388272"/>
            <a:chExt cx="653143" cy="698333"/>
          </a:xfrm>
        </p:grpSpPr>
        <p:sp>
          <p:nvSpPr>
            <p:cNvPr id="13" name="矩形 12"/>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110341" y="389929"/>
              <a:ext cx="551542" cy="696676"/>
            </a:xfrm>
            <a:prstGeom prst="rect">
              <a:avLst/>
            </a:prstGeom>
            <a:noFill/>
          </p:spPr>
          <p:txBody>
            <a:bodyPr rtlCol="0" wrap="square">
              <a:spAutoFit/>
            </a:bodyPr>
            <a:lstStyle/>
            <a:p>
              <a:pPr algn="ctr"/>
              <a:r>
                <a:rPr altLang="zh-CN" lang="en-US" smtClean="0" sz="3200">
                  <a:solidFill>
                    <a:schemeClr val="bg1"/>
                  </a:solidFill>
                  <a:latin charset="-122" panose="03000509000000000000" pitchFamily="65" typeface="方正粗宋简体"/>
                  <a:ea charset="-122" panose="03000509000000000000" pitchFamily="65" typeface="方正粗宋简体"/>
                </a:rPr>
                <a:t>Y</a:t>
              </a:r>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1318"/>
            <a:ext cx="5283200" cy="6855363"/>
          </a:xfrm>
          <a:prstGeom prst="rect">
            <a:avLst/>
          </a:prstGeom>
          <a:noFill/>
        </p:spPr>
      </p:pic>
      <p:sp>
        <p:nvSpPr>
          <p:cNvPr id="3" name="矩形 2"/>
          <p:cNvSpPr/>
          <p:nvPr/>
        </p:nvSpPr>
        <p:spPr>
          <a:xfrm>
            <a:off x="5878288" y="522514"/>
            <a:ext cx="5747656" cy="798286"/>
          </a:xfrm>
          <a:prstGeom prst="rect">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878287" y="522514"/>
            <a:ext cx="805541" cy="79828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683830" y="616412"/>
            <a:ext cx="4659086" cy="640080"/>
          </a:xfrm>
          <a:prstGeom prst="rect">
            <a:avLst/>
          </a:prstGeom>
          <a:noFill/>
        </p:spPr>
        <p:txBody>
          <a:bodyPr rtlCol="0" wrap="square">
            <a:spAutoFit/>
          </a:bodyPr>
          <a:lstStyle/>
          <a:p>
            <a:pPr algn="ctr"/>
            <a:r>
              <a:rPr altLang="zh-CN" lang="en-US" spc="130" sz="3600">
                <a:latin charset="0" panose="00000400000000000000" pitchFamily="2" typeface="Kabos Gyula"/>
              </a:rPr>
              <a:t>CONTENT</a:t>
            </a:r>
          </a:p>
        </p:txBody>
      </p:sp>
      <p:sp>
        <p:nvSpPr>
          <p:cNvPr id="12" name="文本框 11"/>
          <p:cNvSpPr txBox="1"/>
          <p:nvPr/>
        </p:nvSpPr>
        <p:spPr>
          <a:xfrm>
            <a:off x="5878287" y="1828800"/>
            <a:ext cx="4281714" cy="518160"/>
          </a:xfrm>
          <a:prstGeom prst="rect">
            <a:avLst/>
          </a:prstGeom>
          <a:noFill/>
        </p:spPr>
        <p:txBody>
          <a:bodyPr rtlCol="0" wrap="square">
            <a:spAutoFit/>
          </a:bodyPr>
          <a:lstStyle/>
          <a:p>
            <a:r>
              <a:rPr altLang="zh-CN" lang="en-US" smtClean="0" sz="2800"/>
              <a:t>ADD YOUR TITLE</a:t>
            </a:r>
          </a:p>
        </p:txBody>
      </p:sp>
      <p:sp>
        <p:nvSpPr>
          <p:cNvPr id="13" name="文本框 12"/>
          <p:cNvSpPr txBox="1"/>
          <p:nvPr/>
        </p:nvSpPr>
        <p:spPr>
          <a:xfrm>
            <a:off x="5878287" y="3429000"/>
            <a:ext cx="4281714" cy="518160"/>
          </a:xfrm>
          <a:prstGeom prst="rect">
            <a:avLst/>
          </a:prstGeom>
          <a:noFill/>
        </p:spPr>
        <p:txBody>
          <a:bodyPr rtlCol="0" wrap="square">
            <a:spAutoFit/>
          </a:bodyPr>
          <a:lstStyle/>
          <a:p>
            <a:r>
              <a:rPr altLang="zh-CN" lang="en-US" smtClean="0" sz="2800"/>
              <a:t>ADD YOUR TITLE</a:t>
            </a:r>
          </a:p>
        </p:txBody>
      </p:sp>
      <p:sp>
        <p:nvSpPr>
          <p:cNvPr id="14" name="文本框 13"/>
          <p:cNvSpPr txBox="1"/>
          <p:nvPr/>
        </p:nvSpPr>
        <p:spPr>
          <a:xfrm>
            <a:off x="5878287" y="5029200"/>
            <a:ext cx="4281714" cy="518160"/>
          </a:xfrm>
          <a:prstGeom prst="rect">
            <a:avLst/>
          </a:prstGeom>
          <a:noFill/>
        </p:spPr>
        <p:txBody>
          <a:bodyPr rtlCol="0" wrap="square">
            <a:spAutoFit/>
          </a:bodyPr>
          <a:lstStyle/>
          <a:p>
            <a:r>
              <a:rPr altLang="zh-CN" lang="en-US" smtClean="0" sz="2800"/>
              <a:t>ADD YOUR TITLE</a:t>
            </a:r>
          </a:p>
        </p:txBody>
      </p:sp>
      <p:sp>
        <p:nvSpPr>
          <p:cNvPr id="15" name="文本框 14"/>
          <p:cNvSpPr txBox="1"/>
          <p:nvPr/>
        </p:nvSpPr>
        <p:spPr>
          <a:xfrm>
            <a:off x="5878287" y="2687310"/>
            <a:ext cx="4992913" cy="365760"/>
          </a:xfrm>
          <a:prstGeom prst="rect">
            <a:avLst/>
          </a:prstGeom>
          <a:noFill/>
        </p:spPr>
        <p:txBody>
          <a:bodyPr rtlCol="0" wrap="square">
            <a:spAutoFit/>
          </a:bodyPr>
          <a:lstStyle/>
          <a:p>
            <a:endParaRPr altLang="en-US" lang="zh-CN"/>
          </a:p>
        </p:txBody>
      </p:sp>
      <p:sp>
        <p:nvSpPr>
          <p:cNvPr id="16" name="文本框 15"/>
          <p:cNvSpPr txBox="1"/>
          <p:nvPr/>
        </p:nvSpPr>
        <p:spPr>
          <a:xfrm>
            <a:off x="5878287" y="2274670"/>
            <a:ext cx="5747657" cy="640080"/>
          </a:xfrm>
          <a:prstGeom prst="rect">
            <a:avLst/>
          </a:prstGeom>
          <a:noFill/>
        </p:spPr>
        <p:txBody>
          <a:bodyPr rtlCol="0" wrap="square">
            <a:spAutoFit/>
          </a:bodyPr>
          <a:lstStyle/>
          <a:p>
            <a:r>
              <a:rPr altLang="zh-CN" lang="en-US">
                <a:solidFill>
                  <a:schemeClr val="bg1">
                    <a:lumMod val="50000"/>
                  </a:schemeClr>
                </a:solidFill>
              </a:rPr>
              <a:t>Diet cures more than doctors. Diet cures more than doctors. Diet cures more than doctors. Diet cures more than doctors. </a:t>
            </a:r>
          </a:p>
        </p:txBody>
      </p:sp>
      <p:sp>
        <p:nvSpPr>
          <p:cNvPr id="18" name="文本框 17"/>
          <p:cNvSpPr txBox="1"/>
          <p:nvPr/>
        </p:nvSpPr>
        <p:spPr>
          <a:xfrm>
            <a:off x="5878287" y="3934871"/>
            <a:ext cx="5747657" cy="640080"/>
          </a:xfrm>
          <a:prstGeom prst="rect">
            <a:avLst/>
          </a:prstGeom>
          <a:noFill/>
        </p:spPr>
        <p:txBody>
          <a:bodyPr rtlCol="0" wrap="square">
            <a:spAutoFit/>
          </a:bodyPr>
          <a:lstStyle/>
          <a:p>
            <a:r>
              <a:rPr altLang="zh-CN" lang="en-US">
                <a:solidFill>
                  <a:schemeClr val="bg1">
                    <a:lumMod val="50000"/>
                  </a:schemeClr>
                </a:solidFill>
              </a:rPr>
              <a:t>Diet cures more than doctors. Diet cures more than doctors. Diet cures more than doctors. Diet cures more than doctors. </a:t>
            </a:r>
          </a:p>
        </p:txBody>
      </p:sp>
      <p:sp>
        <p:nvSpPr>
          <p:cNvPr id="19" name="文本框 18"/>
          <p:cNvSpPr txBox="1"/>
          <p:nvPr/>
        </p:nvSpPr>
        <p:spPr>
          <a:xfrm>
            <a:off x="5878286" y="5595073"/>
            <a:ext cx="5747657" cy="640080"/>
          </a:xfrm>
          <a:prstGeom prst="rect">
            <a:avLst/>
          </a:prstGeom>
          <a:noFill/>
        </p:spPr>
        <p:txBody>
          <a:bodyPr rtlCol="0" wrap="square">
            <a:spAutoFit/>
          </a:bodyPr>
          <a:lstStyle/>
          <a:p>
            <a:r>
              <a:rPr altLang="zh-CN" lang="en-US">
                <a:solidFill>
                  <a:schemeClr val="bg1">
                    <a:lumMod val="50000"/>
                  </a:schemeClr>
                </a:solidFill>
              </a:rPr>
              <a:t>Diet cures more than doctors. Diet cures more than doctors. Diet cures more than doctors. Diet cures more than doctors. </a:t>
            </a:r>
          </a:p>
        </p:txBody>
      </p:sp>
      <p:grpSp>
        <p:nvGrpSpPr>
          <p:cNvPr id="20" name="组合 19"/>
          <p:cNvGrpSpPr/>
          <p:nvPr/>
        </p:nvGrpSpPr>
        <p:grpSpPr>
          <a:xfrm>
            <a:off x="188684" y="6139546"/>
            <a:ext cx="542932" cy="586153"/>
            <a:chOff x="1059542" y="388272"/>
            <a:chExt cx="653143" cy="705137"/>
          </a:xfrm>
        </p:grpSpPr>
        <p:sp>
          <p:nvSpPr>
            <p:cNvPr id="21" name="矩形 20"/>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110342" y="389929"/>
              <a:ext cx="551542" cy="696676"/>
            </a:xfrm>
            <a:prstGeom prst="rect">
              <a:avLst/>
            </a:prstGeom>
            <a:noFill/>
          </p:spPr>
          <p:txBody>
            <a:bodyPr rtlCol="0" wrap="square">
              <a:spAutoFit/>
            </a:bodyPr>
            <a:lstStyle/>
            <a:p>
              <a:pPr algn="ctr"/>
              <a:r>
                <a:rPr altLang="zh-CN" lang="en-US" smtClean="0" sz="3200">
                  <a:solidFill>
                    <a:schemeClr val="bg1"/>
                  </a:solidFill>
                  <a:latin charset="-122" panose="03000509000000000000" pitchFamily="65" typeface="方正粗宋简体"/>
                  <a:ea charset="-122" panose="03000509000000000000" pitchFamily="65" typeface="方正粗宋简体"/>
                </a:rPr>
                <a:t>Y</a:t>
              </a:r>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4" name="矩形 3"/>
          <p:cNvSpPr/>
          <p:nvPr/>
        </p:nvSpPr>
        <p:spPr>
          <a:xfrm>
            <a:off x="-1" y="-1"/>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6680071" y="0"/>
            <a:ext cx="5538205" cy="6857999"/>
          </a:xfrm>
          <a:prstGeom prst="rect">
            <a:avLst/>
          </a:prstGeom>
        </p:spPr>
      </p:pic>
      <p:sp>
        <p:nvSpPr>
          <p:cNvPr id="6" name="文本框 5"/>
          <p:cNvSpPr txBox="1"/>
          <p:nvPr/>
        </p:nvSpPr>
        <p:spPr>
          <a:xfrm>
            <a:off x="1367092" y="1527186"/>
            <a:ext cx="5312979" cy="914400"/>
          </a:xfrm>
          <a:prstGeom prst="rect">
            <a:avLst/>
          </a:prstGeom>
          <a:noFill/>
        </p:spPr>
        <p:txBody>
          <a:bodyPr rtlCol="0" wrap="square">
            <a:spAutoFit/>
          </a:bodyPr>
          <a:lstStyle/>
          <a:p>
            <a:r>
              <a:rPr altLang="zh-CN" lang="en-US" spc="130" sz="5400">
                <a:solidFill>
                  <a:schemeClr val="bg1"/>
                </a:solidFill>
                <a:latin charset="0" panose="00000400000000000000" pitchFamily="2" typeface="Kabos Gyula"/>
              </a:rPr>
              <a:t>PART ONE</a:t>
            </a:r>
          </a:p>
        </p:txBody>
      </p:sp>
      <p:sp>
        <p:nvSpPr>
          <p:cNvPr id="7" name="文本框 6"/>
          <p:cNvSpPr txBox="1"/>
          <p:nvPr/>
        </p:nvSpPr>
        <p:spPr>
          <a:xfrm>
            <a:off x="1367092" y="2569531"/>
            <a:ext cx="5774687" cy="1188720"/>
          </a:xfrm>
          <a:prstGeom prst="rect">
            <a:avLst/>
          </a:prstGeom>
          <a:noFill/>
        </p:spPr>
        <p:txBody>
          <a:bodyPr rtlCol="0" wrap="square">
            <a:spAutoFit/>
          </a:bodyPr>
          <a:lstStyle/>
          <a:p>
            <a:pPr algn="just"/>
            <a:r>
              <a:rPr altLang="zh-CN" lang="en-US">
                <a:solidFill>
                  <a:schemeClr val="bg1"/>
                </a:solidFill>
              </a:rPr>
              <a:t>Blessed is the person who is too busy to worry in the daytime, and too sleepy to worry at night. Blessed is the person who is too busy to worry in the daytime, and too sleepy to worry at night.</a:t>
            </a:r>
          </a:p>
        </p:txBody>
      </p:sp>
      <p:grpSp>
        <p:nvGrpSpPr>
          <p:cNvPr id="13" name="组合 12"/>
          <p:cNvGrpSpPr/>
          <p:nvPr/>
        </p:nvGrpSpPr>
        <p:grpSpPr>
          <a:xfrm>
            <a:off x="5174343" y="4210032"/>
            <a:ext cx="1843314" cy="484528"/>
            <a:chOff x="4810481" y="3716306"/>
            <a:chExt cx="1843314" cy="484528"/>
          </a:xfrm>
        </p:grpSpPr>
        <p:sp>
          <p:nvSpPr>
            <p:cNvPr id="9" name="圆角矩形 8"/>
            <p:cNvSpPr/>
            <p:nvPr/>
          </p:nvSpPr>
          <p:spPr>
            <a:xfrm>
              <a:off x="4810481" y="3716306"/>
              <a:ext cx="1843314" cy="484528"/>
            </a:xfrm>
            <a:prstGeom prst="roundRect">
              <a:avLst>
                <a:gd fmla="val 50000" name="adj"/>
              </a:avLst>
            </a:prstGeom>
            <a:solidFill>
              <a:srgbClr val="D134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ffectLst>
                  <a:outerShdw algn="tl" blurRad="38100" dir="2700000" dist="38100">
                    <a:srgbClr val="000000">
                      <a:alpha val="43137"/>
                    </a:srgbClr>
                  </a:outerShdw>
                </a:effectLst>
              </a:endParaRPr>
            </a:p>
          </p:txBody>
        </p:sp>
        <p:sp>
          <p:nvSpPr>
            <p:cNvPr id="11" name="文本框 10"/>
            <p:cNvSpPr txBox="1"/>
            <p:nvPr/>
          </p:nvSpPr>
          <p:spPr>
            <a:xfrm>
              <a:off x="4875795" y="3716306"/>
              <a:ext cx="1712685" cy="457200"/>
            </a:xfrm>
            <a:prstGeom prst="rect">
              <a:avLst/>
            </a:prstGeom>
            <a:noFill/>
          </p:spPr>
          <p:txBody>
            <a:bodyPr rtlCol="0" wrap="square">
              <a:spAutoFit/>
            </a:bodyPr>
            <a:lstStyle/>
            <a:p>
              <a:pPr algn="ctr"/>
              <a:r>
                <a:rPr altLang="zh-CN" lang="en-US" smtClean="0" sz="2400">
                  <a:solidFill>
                    <a:schemeClr val="bg1"/>
                  </a:solidFill>
                </a:rPr>
                <a:t>Delicious</a:t>
              </a:r>
            </a:p>
          </p:txBody>
        </p:sp>
      </p:gr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rcRect b="325" l="7535" r="26940" t="15315"/>
          <a:stretch>
            <a:fillRect/>
          </a:stretch>
        </p:blipFill>
        <p:spPr>
          <a:xfrm>
            <a:off x="8190963" y="3419341"/>
            <a:ext cx="4001037" cy="3438659"/>
          </a:xfrm>
          <a:custGeom>
            <a:gdLst>
              <a:gd fmla="*/ 0 w 4001037" name="connsiteX0"/>
              <a:gd fmla="*/ 0 h 3438659" name="connsiteY0"/>
              <a:gd fmla="*/ 4001037 w 4001037" name="connsiteX1"/>
              <a:gd fmla="*/ 0 h 3438659" name="connsiteY1"/>
              <a:gd fmla="*/ 4001037 w 4001037" name="connsiteX2"/>
              <a:gd fmla="*/ 3438659 h 3438659" name="connsiteY2"/>
              <a:gd fmla="*/ 0 w 4001037" name="connsiteX3"/>
              <a:gd fmla="*/ 3438659 h 3438659" name="connsiteY3"/>
            </a:gdLst>
            <a:cxnLst>
              <a:cxn ang="0">
                <a:pos x="connsiteX0" y="connsiteY0"/>
              </a:cxn>
              <a:cxn ang="0">
                <a:pos x="connsiteX1" y="connsiteY1"/>
              </a:cxn>
              <a:cxn ang="0">
                <a:pos x="connsiteX2" y="connsiteY2"/>
              </a:cxn>
              <a:cxn ang="0">
                <a:pos x="connsiteX3" y="connsiteY3"/>
              </a:cxn>
            </a:cxnLst>
            <a:rect b="b" l="l" r="r" t="t"/>
            <a:pathLst>
              <a:path h="3438659" w="4001037">
                <a:moveTo>
                  <a:pt x="0" y="0"/>
                </a:moveTo>
                <a:lnTo>
                  <a:pt x="4001037" y="0"/>
                </a:lnTo>
                <a:lnTo>
                  <a:pt x="4001037" y="3438659"/>
                </a:lnTo>
                <a:lnTo>
                  <a:pt x="0" y="3438659"/>
                </a:lnTo>
                <a:close/>
              </a:path>
            </a:pathLst>
          </a:custGeom>
        </p:spPr>
      </p:pic>
      <p:pic>
        <p:nvPicPr>
          <p:cNvPr id="8" name="图片 7"/>
          <p:cNvPicPr>
            <a:picLocks noChangeAspect="1"/>
          </p:cNvPicPr>
          <p:nvPr/>
        </p:nvPicPr>
        <p:blipFill>
          <a:blip r:embed="rId3">
            <a:extLst>
              <a:ext uri="{28A0092B-C50C-407E-A947-70E740481C1C}">
                <a14:useLocalDpi val="0"/>
              </a:ext>
            </a:extLst>
          </a:blip>
          <a:srcRect b="6638" l="17422" r="25220" t="17938"/>
          <a:stretch>
            <a:fillRect/>
          </a:stretch>
        </p:blipFill>
        <p:spPr>
          <a:xfrm>
            <a:off x="4276161" y="-19318"/>
            <a:ext cx="3940935" cy="3438659"/>
          </a:xfrm>
          <a:custGeom>
            <a:gdLst>
              <a:gd fmla="*/ 0 w 3940935" name="connsiteX0"/>
              <a:gd fmla="*/ 0 h 3438659" name="connsiteY0"/>
              <a:gd fmla="*/ 3940935 w 3940935" name="connsiteX1"/>
              <a:gd fmla="*/ 0 h 3438659" name="connsiteY1"/>
              <a:gd fmla="*/ 3940935 w 3940935" name="connsiteX2"/>
              <a:gd fmla="*/ 3438659 h 3438659" name="connsiteY2"/>
              <a:gd fmla="*/ 0 w 3940935" name="connsiteX3"/>
              <a:gd fmla="*/ 3438659 h 3438659" name="connsiteY3"/>
            </a:gdLst>
            <a:cxnLst>
              <a:cxn ang="0">
                <a:pos x="connsiteX0" y="connsiteY0"/>
              </a:cxn>
              <a:cxn ang="0">
                <a:pos x="connsiteX1" y="connsiteY1"/>
              </a:cxn>
              <a:cxn ang="0">
                <a:pos x="connsiteX2" y="connsiteY2"/>
              </a:cxn>
              <a:cxn ang="0">
                <a:pos x="connsiteX3" y="connsiteY3"/>
              </a:cxn>
            </a:cxnLst>
            <a:rect b="b" l="l" r="r" t="t"/>
            <a:pathLst>
              <a:path h="3438659" w="3940935">
                <a:moveTo>
                  <a:pt x="0" y="0"/>
                </a:moveTo>
                <a:lnTo>
                  <a:pt x="3940935" y="0"/>
                </a:lnTo>
                <a:lnTo>
                  <a:pt x="3940935" y="3438659"/>
                </a:lnTo>
                <a:lnTo>
                  <a:pt x="0" y="3438659"/>
                </a:lnTo>
                <a:close/>
              </a:path>
            </a:pathLst>
          </a:cu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13826" y="1"/>
            <a:ext cx="4261761" cy="6871252"/>
          </a:xfrm>
          <a:custGeom>
            <a:gdLst>
              <a:gd fmla="*/ 0 w 4262907" name="connsiteX0"/>
              <a:gd fmla="*/ 0 h 6853173" name="connsiteY0"/>
              <a:gd fmla="*/ 4262907 w 4262907" name="connsiteX1"/>
              <a:gd fmla="*/ 0 h 6853173" name="connsiteY1"/>
              <a:gd fmla="*/ 4262907 w 4262907" name="connsiteX2"/>
              <a:gd fmla="*/ 6853173 h 6853173" name="connsiteY2"/>
              <a:gd fmla="*/ 0 w 4262907" name="connsiteX3"/>
              <a:gd fmla="*/ 6853173 h 6853173" name="connsiteY3"/>
            </a:gdLst>
            <a:cxnLst>
              <a:cxn ang="0">
                <a:pos x="connsiteX0" y="connsiteY0"/>
              </a:cxn>
              <a:cxn ang="0">
                <a:pos x="connsiteX1" y="connsiteY1"/>
              </a:cxn>
              <a:cxn ang="0">
                <a:pos x="connsiteX2" y="connsiteY2"/>
              </a:cxn>
              <a:cxn ang="0">
                <a:pos x="connsiteX3" y="connsiteY3"/>
              </a:cxn>
            </a:cxnLst>
            <a:rect b="b" l="l" r="r" t="t"/>
            <a:pathLst>
              <a:path h="6853173" w="4262907">
                <a:moveTo>
                  <a:pt x="0" y="0"/>
                </a:moveTo>
                <a:lnTo>
                  <a:pt x="4262907" y="0"/>
                </a:lnTo>
                <a:lnTo>
                  <a:pt x="4262907" y="6853173"/>
                </a:lnTo>
                <a:lnTo>
                  <a:pt x="0" y="6853173"/>
                </a:lnTo>
                <a:close/>
              </a:path>
            </a:pathLst>
          </a:custGeom>
        </p:spPr>
      </p:pic>
      <p:sp>
        <p:nvSpPr>
          <p:cNvPr id="13" name="文本框 12"/>
          <p:cNvSpPr txBox="1"/>
          <p:nvPr/>
        </p:nvSpPr>
        <p:spPr>
          <a:xfrm>
            <a:off x="4514232" y="4551426"/>
            <a:ext cx="3438659" cy="1737360"/>
          </a:xfrm>
          <a:prstGeom prst="rect">
            <a:avLst/>
          </a:prstGeom>
          <a:noFill/>
        </p:spPr>
        <p:txBody>
          <a:bodyPr rtlCol="0" wrap="square">
            <a:spAutoFit/>
          </a:bodyPr>
          <a:lstStyle/>
          <a:p>
            <a:pPr algn="just"/>
            <a:r>
              <a:rPr altLang="zh-CN" lang="en-US"/>
              <a:t>The first wealth is health. He who has good health is young, and he is rich who owes nothing. The first wealth is health. He who has good health is young, and he is rich who owes nothing.</a:t>
            </a:r>
          </a:p>
        </p:txBody>
      </p:sp>
      <p:sp>
        <p:nvSpPr>
          <p:cNvPr id="16" name="文本框 15"/>
          <p:cNvSpPr txBox="1"/>
          <p:nvPr/>
        </p:nvSpPr>
        <p:spPr>
          <a:xfrm>
            <a:off x="8485219" y="1144299"/>
            <a:ext cx="3438659" cy="1737360"/>
          </a:xfrm>
          <a:prstGeom prst="rect">
            <a:avLst/>
          </a:prstGeom>
          <a:noFill/>
        </p:spPr>
        <p:txBody>
          <a:bodyPr rtlCol="0" wrap="square">
            <a:spAutoFit/>
          </a:bodyPr>
          <a:lstStyle/>
          <a:p>
            <a:pPr algn="just"/>
            <a:r>
              <a:rPr altLang="zh-CN" lang="en-US"/>
              <a:t>The first wealth is health. He who has good health is young, and he is rich who owes nothing. The first wealth is health. He who has good health is young, and he is rich who owes nothing.</a:t>
            </a:r>
          </a:p>
        </p:txBody>
      </p:sp>
      <p:grpSp>
        <p:nvGrpSpPr>
          <p:cNvPr id="22" name="组合 21"/>
          <p:cNvGrpSpPr/>
          <p:nvPr/>
        </p:nvGrpSpPr>
        <p:grpSpPr>
          <a:xfrm>
            <a:off x="4765555" y="3973470"/>
            <a:ext cx="2897747" cy="460163"/>
            <a:chOff x="4765555" y="3973470"/>
            <a:chExt cx="2897747" cy="460163"/>
          </a:xfrm>
        </p:grpSpPr>
        <p:sp>
          <p:nvSpPr>
            <p:cNvPr id="11" name="文本框 10"/>
            <p:cNvSpPr txBox="1"/>
            <p:nvPr/>
          </p:nvSpPr>
          <p:spPr>
            <a:xfrm>
              <a:off x="4765555" y="4018885"/>
              <a:ext cx="2897747" cy="365760"/>
            </a:xfrm>
            <a:prstGeom prst="rect">
              <a:avLst/>
            </a:prstGeom>
            <a:noFill/>
          </p:spPr>
          <p:txBody>
            <a:bodyPr rtlCol="0" wrap="square">
              <a:spAutoFit/>
            </a:bodyPr>
            <a:lstStyle/>
            <a:p>
              <a:pPr algn="ctr"/>
              <a:r>
                <a:rPr altLang="zh-CN" lang="en-US" smtClean="0" spc="150">
                  <a:latin charset="0" panose="00000400000000000000" pitchFamily="2" typeface="Kabos Gyula"/>
                </a:rPr>
                <a:t>ADD YOUR TITLE</a:t>
              </a:r>
            </a:p>
          </p:txBody>
        </p:sp>
        <p:sp>
          <p:nvSpPr>
            <p:cNvPr id="17" name="圆角矩形 16"/>
            <p:cNvSpPr/>
            <p:nvPr/>
          </p:nvSpPr>
          <p:spPr>
            <a:xfrm>
              <a:off x="4844532" y="3973470"/>
              <a:ext cx="2739792" cy="460163"/>
            </a:xfrm>
            <a:prstGeom prst="roundRect">
              <a:avLst>
                <a:gd fmla="val 50000" name="adj"/>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188684" y="6139546"/>
            <a:ext cx="542932" cy="586153"/>
            <a:chOff x="1059542" y="388272"/>
            <a:chExt cx="653143" cy="705137"/>
          </a:xfrm>
        </p:grpSpPr>
        <p:sp>
          <p:nvSpPr>
            <p:cNvPr id="20" name="矩形 19"/>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1110342" y="389929"/>
              <a:ext cx="551542" cy="696676"/>
            </a:xfrm>
            <a:prstGeom prst="rect">
              <a:avLst/>
            </a:prstGeom>
            <a:noFill/>
          </p:spPr>
          <p:txBody>
            <a:bodyPr rtlCol="0" wrap="square">
              <a:spAutoFit/>
            </a:bodyPr>
            <a:lstStyle/>
            <a:p>
              <a:pPr algn="ctr"/>
              <a:r>
                <a:rPr altLang="zh-CN" lang="en-US" smtClean="0" sz="3200">
                  <a:solidFill>
                    <a:schemeClr val="bg1"/>
                  </a:solidFill>
                  <a:latin charset="-122" panose="03000509000000000000" pitchFamily="65" typeface="方正粗宋简体"/>
                  <a:ea charset="-122" panose="03000509000000000000" pitchFamily="65" typeface="方正粗宋简体"/>
                </a:rPr>
                <a:t>Y</a:t>
              </a:r>
            </a:p>
          </p:txBody>
        </p:sp>
      </p:grpSp>
      <p:grpSp>
        <p:nvGrpSpPr>
          <p:cNvPr id="23" name="组合 22"/>
          <p:cNvGrpSpPr/>
          <p:nvPr/>
        </p:nvGrpSpPr>
        <p:grpSpPr>
          <a:xfrm>
            <a:off x="8742607" y="465923"/>
            <a:ext cx="2897747" cy="460163"/>
            <a:chOff x="4765555" y="3973470"/>
            <a:chExt cx="2897747" cy="460163"/>
          </a:xfrm>
        </p:grpSpPr>
        <p:sp>
          <p:nvSpPr>
            <p:cNvPr id="24" name="文本框 23"/>
            <p:cNvSpPr txBox="1"/>
            <p:nvPr/>
          </p:nvSpPr>
          <p:spPr>
            <a:xfrm>
              <a:off x="4765554" y="4018886"/>
              <a:ext cx="2897747" cy="365760"/>
            </a:xfrm>
            <a:prstGeom prst="rect">
              <a:avLst/>
            </a:prstGeom>
            <a:noFill/>
          </p:spPr>
          <p:txBody>
            <a:bodyPr rtlCol="0" wrap="square">
              <a:spAutoFit/>
            </a:bodyPr>
            <a:lstStyle/>
            <a:p>
              <a:pPr algn="ctr"/>
              <a:r>
                <a:rPr altLang="zh-CN" lang="en-US" smtClean="0" spc="150">
                  <a:latin charset="0" panose="00000400000000000000" pitchFamily="2" typeface="Kabos Gyula"/>
                </a:rPr>
                <a:t>ADD YOUR TITLE</a:t>
              </a:r>
            </a:p>
          </p:txBody>
        </p:sp>
        <p:sp>
          <p:nvSpPr>
            <p:cNvPr id="25" name="圆角矩形 24"/>
            <p:cNvSpPr/>
            <p:nvPr/>
          </p:nvSpPr>
          <p:spPr>
            <a:xfrm>
              <a:off x="4844532" y="3973470"/>
              <a:ext cx="2739792" cy="460163"/>
            </a:xfrm>
            <a:prstGeom prst="roundRect">
              <a:avLst>
                <a:gd fmla="val 50000" name="adj"/>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6" name="矩形 5"/>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1135116" y="604309"/>
            <a:ext cx="1411014" cy="1157555"/>
            <a:chOff x="1324303" y="777729"/>
            <a:chExt cx="1411014" cy="1157555"/>
          </a:xfrm>
        </p:grpSpPr>
        <p:sp>
          <p:nvSpPr>
            <p:cNvPr id="9" name="椭圆 8"/>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584434" y="777729"/>
              <a:ext cx="1150883" cy="1097280"/>
            </a:xfrm>
            <a:prstGeom prst="rect">
              <a:avLst/>
            </a:prstGeom>
            <a:noFill/>
          </p:spPr>
          <p:txBody>
            <a:bodyPr rtlCol="0" wrap="square">
              <a:spAutoFit/>
            </a:bodyPr>
            <a:lstStyle/>
            <a:p>
              <a:r>
                <a:rPr altLang="zh-CN" lang="en-US" smtClean="0" sz="6600">
                  <a:solidFill>
                    <a:schemeClr val="bg1"/>
                  </a:solidFill>
                  <a:effectLst>
                    <a:outerShdw algn="tl" blurRad="38100" dir="2700000" dist="38100">
                      <a:srgbClr val="000000">
                        <a:alpha val="43137"/>
                      </a:srgbClr>
                    </a:outerShdw>
                  </a:effectLst>
                  <a:latin charset="0" panose="00000400000000000000" pitchFamily="2" typeface="Kabos Gyula"/>
                </a:rPr>
                <a:t>A</a:t>
              </a:r>
            </a:p>
          </p:txBody>
        </p:sp>
      </p:grpSp>
      <p:grpSp>
        <p:nvGrpSpPr>
          <p:cNvPr id="11" name="组合 10"/>
          <p:cNvGrpSpPr/>
          <p:nvPr/>
        </p:nvGrpSpPr>
        <p:grpSpPr>
          <a:xfrm>
            <a:off x="1135116" y="2008491"/>
            <a:ext cx="1411014" cy="1157555"/>
            <a:chOff x="1324303" y="777729"/>
            <a:chExt cx="1411014" cy="1157555"/>
          </a:xfrm>
        </p:grpSpPr>
        <p:sp>
          <p:nvSpPr>
            <p:cNvPr id="12" name="椭圆 11"/>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584434" y="777729"/>
              <a:ext cx="1150883" cy="1097280"/>
            </a:xfrm>
            <a:prstGeom prst="rect">
              <a:avLst/>
            </a:prstGeom>
            <a:noFill/>
          </p:spPr>
          <p:txBody>
            <a:bodyPr rtlCol="0" wrap="square">
              <a:spAutoFit/>
            </a:bodyPr>
            <a:lstStyle/>
            <a:p>
              <a:r>
                <a:rPr altLang="zh-CN" lang="en-US" smtClean="0" sz="6600">
                  <a:solidFill>
                    <a:schemeClr val="bg1"/>
                  </a:solidFill>
                  <a:effectLst>
                    <a:outerShdw algn="tl" blurRad="38100" dir="2700000" dist="38100">
                      <a:srgbClr val="000000">
                        <a:alpha val="43137"/>
                      </a:srgbClr>
                    </a:outerShdw>
                  </a:effectLst>
                  <a:latin charset="0" panose="00000400000000000000" pitchFamily="2" typeface="Kabos Gyula"/>
                </a:rPr>
                <a:t>B</a:t>
              </a:r>
            </a:p>
          </p:txBody>
        </p:sp>
      </p:grpSp>
      <p:grpSp>
        <p:nvGrpSpPr>
          <p:cNvPr id="14" name="组合 13"/>
          <p:cNvGrpSpPr/>
          <p:nvPr/>
        </p:nvGrpSpPr>
        <p:grpSpPr>
          <a:xfrm>
            <a:off x="1135116" y="3424966"/>
            <a:ext cx="1411014" cy="1157555"/>
            <a:chOff x="1324303" y="777729"/>
            <a:chExt cx="1411014" cy="1157555"/>
          </a:xfrm>
        </p:grpSpPr>
        <p:sp>
          <p:nvSpPr>
            <p:cNvPr id="15" name="椭圆 14"/>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584434" y="777729"/>
              <a:ext cx="1150883" cy="1097280"/>
            </a:xfrm>
            <a:prstGeom prst="rect">
              <a:avLst/>
            </a:prstGeom>
            <a:noFill/>
          </p:spPr>
          <p:txBody>
            <a:bodyPr rtlCol="0" wrap="square">
              <a:spAutoFit/>
            </a:bodyPr>
            <a:lstStyle/>
            <a:p>
              <a:r>
                <a:rPr altLang="zh-CN" lang="en-US" smtClean="0" sz="6600">
                  <a:solidFill>
                    <a:schemeClr val="bg1"/>
                  </a:solidFill>
                  <a:effectLst>
                    <a:outerShdw algn="tl" blurRad="38100" dir="2700000" dist="38100">
                      <a:srgbClr val="000000">
                        <a:alpha val="43137"/>
                      </a:srgbClr>
                    </a:outerShdw>
                  </a:effectLst>
                  <a:latin charset="0" panose="00000400000000000000" pitchFamily="2" typeface="Kabos Gyula"/>
                </a:rPr>
                <a:t>C</a:t>
              </a:r>
            </a:p>
          </p:txBody>
        </p:sp>
      </p:grpSp>
      <p:grpSp>
        <p:nvGrpSpPr>
          <p:cNvPr id="17" name="组合 16"/>
          <p:cNvGrpSpPr/>
          <p:nvPr/>
        </p:nvGrpSpPr>
        <p:grpSpPr>
          <a:xfrm>
            <a:off x="1135116" y="4841441"/>
            <a:ext cx="1411014" cy="1157555"/>
            <a:chOff x="1324303" y="777729"/>
            <a:chExt cx="1411014" cy="1157555"/>
          </a:xfrm>
        </p:grpSpPr>
        <p:sp>
          <p:nvSpPr>
            <p:cNvPr id="18" name="椭圆 17"/>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584434" y="777729"/>
              <a:ext cx="1150883" cy="1097280"/>
            </a:xfrm>
            <a:prstGeom prst="rect">
              <a:avLst/>
            </a:prstGeom>
            <a:noFill/>
          </p:spPr>
          <p:txBody>
            <a:bodyPr rtlCol="0" wrap="square">
              <a:spAutoFit/>
            </a:bodyPr>
            <a:lstStyle/>
            <a:p>
              <a:r>
                <a:rPr altLang="zh-CN" lang="en-US" sz="6600">
                  <a:solidFill>
                    <a:schemeClr val="bg1"/>
                  </a:solidFill>
                  <a:effectLst>
                    <a:outerShdw algn="tl" blurRad="38100" dir="2700000" dist="38100">
                      <a:srgbClr val="000000">
                        <a:alpha val="43137"/>
                      </a:srgbClr>
                    </a:outerShdw>
                  </a:effectLst>
                  <a:latin charset="0" panose="00000400000000000000" pitchFamily="2" typeface="Kabos Gyula"/>
                </a:rPr>
                <a:t>D</a:t>
              </a:r>
            </a:p>
          </p:txBody>
        </p:sp>
      </p:grpSp>
      <p:sp>
        <p:nvSpPr>
          <p:cNvPr id="20" name="文本框 19"/>
          <p:cNvSpPr txBox="1"/>
          <p:nvPr/>
        </p:nvSpPr>
        <p:spPr>
          <a:xfrm>
            <a:off x="2293882" y="850881"/>
            <a:ext cx="8773511" cy="914400"/>
          </a:xfrm>
          <a:prstGeom prst="rect">
            <a:avLst/>
          </a:prstGeom>
          <a:noFill/>
        </p:spPr>
        <p:txBody>
          <a:bodyPr rtlCol="0" wrap="square">
            <a:spAutoFit/>
          </a:bodyPr>
          <a:lstStyle/>
          <a:p>
            <a:pPr algn="just"/>
            <a:r>
              <a:rPr altLang="zh-CN" lang="en-US">
                <a:solidFill>
                  <a:schemeClr val="bg1"/>
                </a:solidFill>
              </a:rPr>
              <a:t>Early to bed and early to rise , makes a man healthy , wealthy and wise . Early to bed and early to rise , makes a man healthy , wealthy and wise . Early to bed and early to rise , makes a man healthy , wealthy and wise . </a:t>
            </a:r>
          </a:p>
        </p:txBody>
      </p:sp>
      <p:sp>
        <p:nvSpPr>
          <p:cNvPr id="23" name="文本框 22"/>
          <p:cNvSpPr txBox="1"/>
          <p:nvPr/>
        </p:nvSpPr>
        <p:spPr>
          <a:xfrm>
            <a:off x="2293882" y="2200583"/>
            <a:ext cx="8773511" cy="914400"/>
          </a:xfrm>
          <a:prstGeom prst="rect">
            <a:avLst/>
          </a:prstGeom>
          <a:noFill/>
        </p:spPr>
        <p:txBody>
          <a:bodyPr rtlCol="0" wrap="square">
            <a:spAutoFit/>
          </a:bodyPr>
          <a:lstStyle/>
          <a:p>
            <a:pPr algn="just"/>
            <a:r>
              <a:rPr altLang="zh-CN" lang="en-US">
                <a:solidFill>
                  <a:schemeClr val="bg1"/>
                </a:solidFill>
              </a:rPr>
              <a:t>Early to bed and early to rise , makes a man healthy , wealthy and wise . Early to bed and early to rise , makes a man healthy , wealthy and wise . Early to bed and early to rise , makes a man healthy , wealthy and wise . </a:t>
            </a:r>
          </a:p>
        </p:txBody>
      </p:sp>
      <p:sp>
        <p:nvSpPr>
          <p:cNvPr id="24" name="文本框 23"/>
          <p:cNvSpPr txBox="1"/>
          <p:nvPr/>
        </p:nvSpPr>
        <p:spPr>
          <a:xfrm>
            <a:off x="2293882" y="3659191"/>
            <a:ext cx="8773511" cy="914400"/>
          </a:xfrm>
          <a:prstGeom prst="rect">
            <a:avLst/>
          </a:prstGeom>
          <a:noFill/>
        </p:spPr>
        <p:txBody>
          <a:bodyPr rtlCol="0" wrap="square">
            <a:spAutoFit/>
          </a:bodyPr>
          <a:lstStyle/>
          <a:p>
            <a:pPr algn="just"/>
            <a:r>
              <a:rPr altLang="zh-CN" lang="en-US">
                <a:solidFill>
                  <a:schemeClr val="bg1"/>
                </a:solidFill>
              </a:rPr>
              <a:t>Early to bed and early to rise , makes a man healthy , wealthy and wise . Early to bed and early to rise , makes a man healthy , wealthy and wise . Early to bed and early to rise , makes a man healthy , wealthy and wise . </a:t>
            </a:r>
          </a:p>
        </p:txBody>
      </p:sp>
      <p:sp>
        <p:nvSpPr>
          <p:cNvPr id="25" name="文本框 24"/>
          <p:cNvSpPr txBox="1"/>
          <p:nvPr/>
        </p:nvSpPr>
        <p:spPr>
          <a:xfrm>
            <a:off x="2293882" y="5026107"/>
            <a:ext cx="8773511" cy="914400"/>
          </a:xfrm>
          <a:prstGeom prst="rect">
            <a:avLst/>
          </a:prstGeom>
          <a:noFill/>
        </p:spPr>
        <p:txBody>
          <a:bodyPr rtlCol="0" wrap="square">
            <a:spAutoFit/>
          </a:bodyPr>
          <a:lstStyle/>
          <a:p>
            <a:pPr algn="just"/>
            <a:r>
              <a:rPr altLang="zh-CN" lang="en-US">
                <a:solidFill>
                  <a:schemeClr val="bg1"/>
                </a:solidFill>
              </a:rPr>
              <a:t>Early to bed and early to rise , makes a man healthy , wealthy and wise . Early to bed and early to rise , makes a man healthy , wealthy and wise . Early to bed and early to rise , makes a man healthy , wealthy and wise . </a:t>
            </a:r>
          </a:p>
        </p:txBody>
      </p:sp>
      <p:grpSp>
        <p:nvGrpSpPr>
          <p:cNvPr id="26" name="组合 25"/>
          <p:cNvGrpSpPr/>
          <p:nvPr/>
        </p:nvGrpSpPr>
        <p:grpSpPr>
          <a:xfrm>
            <a:off x="11193015" y="5998996"/>
            <a:ext cx="542932" cy="586153"/>
            <a:chOff x="1059542" y="388272"/>
            <a:chExt cx="653143" cy="705137"/>
          </a:xfrm>
        </p:grpSpPr>
        <p:sp>
          <p:nvSpPr>
            <p:cNvPr id="27" name="矩形 26"/>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1110342" y="389928"/>
              <a:ext cx="551542" cy="696676"/>
            </a:xfrm>
            <a:prstGeom prst="rect">
              <a:avLst/>
            </a:prstGeom>
            <a:noFill/>
          </p:spPr>
          <p:txBody>
            <a:bodyPr rtlCol="0" wrap="square">
              <a:spAutoFit/>
            </a:bodyPr>
            <a:lstStyle/>
            <a:p>
              <a:pPr algn="ctr"/>
              <a:r>
                <a:rPr altLang="zh-CN" lang="en-US" smtClean="0" sz="3200">
                  <a:solidFill>
                    <a:schemeClr val="bg1"/>
                  </a:solidFill>
                  <a:latin charset="-122" panose="03000509000000000000" pitchFamily="65" typeface="方正粗宋简体"/>
                  <a:ea charset="-122" panose="03000509000000000000" pitchFamily="65" typeface="方正粗宋简体"/>
                </a:rPr>
                <a:t>Y</a:t>
              </a: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p:cNvPicPr>
            <a:picLocks noChangeAspect="1"/>
          </p:cNvPicPr>
          <p:nvPr/>
        </p:nvPicPr>
        <p:blipFill>
          <a:blip r:embed="rId2">
            <a:extLst>
              <a:ext uri="{28A0092B-C50C-407E-A947-70E740481C1C}">
                <a14:useLocalDpi val="0"/>
              </a:ext>
            </a:extLst>
          </a:blip>
          <a:srcRect b="8018" l="82053" r="6664" t="75078"/>
          <a:stretch>
            <a:fillRect/>
          </a:stretch>
        </p:blipFill>
        <p:spPr>
          <a:xfrm>
            <a:off x="9616966" y="5722882"/>
            <a:ext cx="820800" cy="819806"/>
          </a:xfrm>
          <a:custGeom>
            <a:gdLst>
              <a:gd fmla="*/ 0 w 820800" name="connsiteX0"/>
              <a:gd fmla="*/ 0 h 819806" name="connsiteY0"/>
              <a:gd fmla="*/ 820800 w 820800" name="connsiteX1"/>
              <a:gd fmla="*/ 0 h 819806" name="connsiteY1"/>
              <a:gd fmla="*/ 820800 w 820800" name="connsiteX2"/>
              <a:gd fmla="*/ 819806 h 819806" name="connsiteY2"/>
              <a:gd fmla="*/ 0 w 820800" name="connsiteX3"/>
              <a:gd fmla="*/ 819806 h 819806" name="connsiteY3"/>
            </a:gdLst>
            <a:cxnLst>
              <a:cxn ang="0">
                <a:pos x="connsiteX0" y="connsiteY0"/>
              </a:cxn>
              <a:cxn ang="0">
                <a:pos x="connsiteX1" y="connsiteY1"/>
              </a:cxn>
              <a:cxn ang="0">
                <a:pos x="connsiteX2" y="connsiteY2"/>
              </a:cxn>
              <a:cxn ang="0">
                <a:pos x="connsiteX3" y="connsiteY3"/>
              </a:cxn>
            </a:cxnLst>
            <a:rect b="b" l="l" r="r" t="t"/>
            <a:pathLst>
              <a:path h="819806" w="820800">
                <a:moveTo>
                  <a:pt x="0" y="0"/>
                </a:moveTo>
                <a:lnTo>
                  <a:pt x="820800" y="0"/>
                </a:lnTo>
                <a:lnTo>
                  <a:pt x="820800" y="819806"/>
                </a:lnTo>
                <a:lnTo>
                  <a:pt x="0" y="819806"/>
                </a:lnTo>
                <a:close/>
              </a:path>
            </a:pathLst>
          </a:custGeom>
        </p:spPr>
      </p:pic>
      <p:pic>
        <p:nvPicPr>
          <p:cNvPr id="11" name="图片 10"/>
          <p:cNvPicPr>
            <a:picLocks noChangeAspect="1"/>
          </p:cNvPicPr>
          <p:nvPr/>
        </p:nvPicPr>
        <p:blipFill>
          <a:blip r:embed="rId3">
            <a:extLst>
              <a:ext uri="{28A0092B-C50C-407E-A947-70E740481C1C}">
                <a14:useLocalDpi val="0"/>
              </a:ext>
            </a:extLst>
          </a:blip>
          <a:srcRect b="8018" l="2100" r="9482" t="75078"/>
          <a:stretch>
            <a:fillRect/>
          </a:stretch>
        </p:blipFill>
        <p:spPr>
          <a:xfrm>
            <a:off x="2979684" y="5722882"/>
            <a:ext cx="6432331" cy="819807"/>
          </a:xfrm>
          <a:custGeom>
            <a:gdLst>
              <a:gd fmla="*/ 0 w 6432331" name="connsiteX0"/>
              <a:gd fmla="*/ 0 h 819807" name="connsiteY0"/>
              <a:gd fmla="*/ 6432331 w 6432331" name="connsiteX1"/>
              <a:gd fmla="*/ 0 h 819807" name="connsiteY1"/>
              <a:gd fmla="*/ 6432331 w 6432331" name="connsiteX2"/>
              <a:gd fmla="*/ 819807 h 819807" name="connsiteY2"/>
              <a:gd fmla="*/ 0 w 6432331" name="connsiteX3"/>
              <a:gd fmla="*/ 819807 h 819807" name="connsiteY3"/>
            </a:gdLst>
            <a:cxnLst>
              <a:cxn ang="0">
                <a:pos x="connsiteX0" y="connsiteY0"/>
              </a:cxn>
              <a:cxn ang="0">
                <a:pos x="connsiteX1" y="connsiteY1"/>
              </a:cxn>
              <a:cxn ang="0">
                <a:pos x="connsiteX2" y="connsiteY2"/>
              </a:cxn>
              <a:cxn ang="0">
                <a:pos x="connsiteX3" y="connsiteY3"/>
              </a:cxn>
            </a:cxnLst>
            <a:rect b="b" l="l" r="r" t="t"/>
            <a:pathLst>
              <a:path h="819807" w="6432331">
                <a:moveTo>
                  <a:pt x="0" y="0"/>
                </a:moveTo>
                <a:lnTo>
                  <a:pt x="6432331" y="0"/>
                </a:lnTo>
                <a:lnTo>
                  <a:pt x="6432331" y="819807"/>
                </a:lnTo>
                <a:lnTo>
                  <a:pt x="0" y="819807"/>
                </a:lnTo>
                <a:close/>
              </a:path>
            </a:pathLst>
          </a:custGeom>
        </p:spPr>
      </p:pic>
      <p:pic>
        <p:nvPicPr>
          <p:cNvPr id="9" name="图片 8"/>
          <p:cNvPicPr>
            <a:picLocks noChangeAspect="1"/>
          </p:cNvPicPr>
          <p:nvPr/>
        </p:nvPicPr>
        <p:blipFill>
          <a:blip r:embed="rId3">
            <a:extLst>
              <a:ext uri="{28A0092B-C50C-407E-A947-70E740481C1C}">
                <a14:useLocalDpi val="0"/>
              </a:ext>
            </a:extLst>
          </a:blip>
          <a:srcRect b="4876" l="1023" r="1023" t="9630"/>
          <a:stretch>
            <a:fillRect/>
          </a:stretch>
        </p:blipFill>
        <p:spPr>
          <a:xfrm>
            <a:off x="551793" y="1340069"/>
            <a:ext cx="7126014" cy="4146331"/>
          </a:xfrm>
          <a:custGeom>
            <a:gdLst>
              <a:gd fmla="*/ 0 w 7126014" name="connsiteX0"/>
              <a:gd fmla="*/ 0 h 4146331" name="connsiteY0"/>
              <a:gd fmla="*/ 7126014 w 7126014" name="connsiteX1"/>
              <a:gd fmla="*/ 0 h 4146331" name="connsiteY1"/>
              <a:gd fmla="*/ 7126014 w 7126014" name="connsiteX2"/>
              <a:gd fmla="*/ 4146331 h 4146331" name="connsiteY2"/>
              <a:gd fmla="*/ 0 w 7126014" name="connsiteX3"/>
              <a:gd fmla="*/ 4146331 h 4146331" name="connsiteY3"/>
            </a:gdLst>
            <a:cxnLst>
              <a:cxn ang="0">
                <a:pos x="connsiteX0" y="connsiteY0"/>
              </a:cxn>
              <a:cxn ang="0">
                <a:pos x="connsiteX1" y="connsiteY1"/>
              </a:cxn>
              <a:cxn ang="0">
                <a:pos x="connsiteX2" y="connsiteY2"/>
              </a:cxn>
              <a:cxn ang="0">
                <a:pos x="connsiteX3" y="connsiteY3"/>
              </a:cxn>
            </a:cxnLst>
            <a:rect b="b" l="l" r="r" t="t"/>
            <a:pathLst>
              <a:path h="4146331" w="7126014">
                <a:moveTo>
                  <a:pt x="0" y="0"/>
                </a:moveTo>
                <a:lnTo>
                  <a:pt x="7126014" y="0"/>
                </a:lnTo>
                <a:lnTo>
                  <a:pt x="7126014" y="4146331"/>
                </a:lnTo>
                <a:lnTo>
                  <a:pt x="0" y="4146331"/>
                </a:lnTo>
                <a:close/>
              </a:path>
            </a:pathLst>
          </a:custGeom>
        </p:spPr>
      </p:pic>
      <p:sp>
        <p:nvSpPr>
          <p:cNvPr id="7" name="圆角矩形 6"/>
          <p:cNvSpPr/>
          <p:nvPr/>
        </p:nvSpPr>
        <p:spPr>
          <a:xfrm>
            <a:off x="551794" y="388419"/>
            <a:ext cx="4903076" cy="715166"/>
          </a:xfrm>
          <a:prstGeom prst="roundRect">
            <a:avLst>
              <a:gd fmla="val 50000" name="adj"/>
            </a:avLst>
          </a:prstGeom>
          <a:solidFill>
            <a:srgbClr val="D13400"/>
          </a:solid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642718" y="5722882"/>
            <a:ext cx="820800" cy="819807"/>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733250" y="453614"/>
            <a:ext cx="4492868" cy="579120"/>
          </a:xfrm>
          <a:prstGeom prst="rect">
            <a:avLst/>
          </a:prstGeom>
          <a:noFill/>
        </p:spPr>
        <p:txBody>
          <a:bodyPr rtlCol="0" wrap="square">
            <a:spAutoFit/>
          </a:bodyPr>
          <a:lstStyle/>
          <a:p>
            <a:pPr algn="ctr"/>
            <a:r>
              <a:rPr altLang="zh-CN" lang="en-US" smtClean="0" spc="140" sz="3200">
                <a:solidFill>
                  <a:schemeClr val="bg1"/>
                </a:solidFill>
                <a:latin charset="0" panose="00000400000000000000" pitchFamily="2" typeface="Kabos Gyula"/>
              </a:rPr>
              <a:t>ADD YOUR TITLE</a:t>
            </a:r>
          </a:p>
        </p:txBody>
      </p:sp>
      <p:sp>
        <p:nvSpPr>
          <p:cNvPr id="15" name="文本框 14"/>
          <p:cNvSpPr txBox="1"/>
          <p:nvPr/>
        </p:nvSpPr>
        <p:spPr>
          <a:xfrm>
            <a:off x="7961586" y="2596956"/>
            <a:ext cx="3689131" cy="1737360"/>
          </a:xfrm>
          <a:prstGeom prst="rect">
            <a:avLst/>
          </a:prstGeom>
          <a:noFill/>
        </p:spPr>
        <p:txBody>
          <a:bodyPr rtlCol="0" wrap="square">
            <a:spAutoFit/>
          </a:bodyPr>
          <a:lstStyle/>
          <a:p>
            <a:pPr algn="just"/>
            <a:r>
              <a:rPr altLang="zh-CN" lang="en-US"/>
              <a:t>Blessed is the person who is too busy to worry in the daytime, and too sleepy to worry at night.</a:t>
            </a:r>
          </a:p>
          <a:p>
            <a:pPr algn="just"/>
            <a:endParaRPr altLang="zh-CN" lang="en-US"/>
          </a:p>
          <a:p>
            <a:pPr algn="just"/>
            <a:r>
              <a:rPr altLang="zh-CN" lang="en-US"/>
              <a:t>Early to bed and early to rise , makes a man healthy , wealthy and wise. </a:t>
            </a:r>
          </a:p>
        </p:txBody>
      </p:sp>
      <p:sp>
        <p:nvSpPr>
          <p:cNvPr id="16" name="文本框 15"/>
          <p:cNvSpPr txBox="1"/>
          <p:nvPr/>
        </p:nvSpPr>
        <p:spPr>
          <a:xfrm>
            <a:off x="7961587" y="2135291"/>
            <a:ext cx="3941380" cy="457200"/>
          </a:xfrm>
          <a:prstGeom prst="rect">
            <a:avLst/>
          </a:prstGeom>
          <a:noFill/>
        </p:spPr>
        <p:txBody>
          <a:bodyPr rtlCol="0" wrap="square">
            <a:spAutoFit/>
          </a:bodyPr>
          <a:lstStyle/>
          <a:p>
            <a:r>
              <a:rPr altLang="zh-CN" lang="en-US" spc="140" sz="2400">
                <a:latin charset="0" panose="00000400000000000000" pitchFamily="2" typeface="Kabos Gyula"/>
              </a:rPr>
              <a:t>YOUR CONCLUSION</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3">
            <a:extLst>
              <a:ext uri="{28A0092B-C50C-407E-A947-70E740481C1C}">
                <a14:useLocalDpi val="0"/>
              </a:ext>
            </a:extLst>
          </a:blip>
          <a:srcRect b="37701" t="19310"/>
          <a:stretch>
            <a:fillRect/>
          </a:stretch>
        </p:blipFill>
        <p:spPr>
          <a:xfrm>
            <a:off x="0" y="1371602"/>
            <a:ext cx="12192000" cy="2948151"/>
          </a:xfrm>
          <a:custGeom>
            <a:gdLst>
              <a:gd fmla="*/ 0 w 12192000" name="connsiteX0"/>
              <a:gd fmla="*/ 0 h 2948151" name="connsiteY0"/>
              <a:gd fmla="*/ 12192000 w 12192000" name="connsiteX1"/>
              <a:gd fmla="*/ 0 h 2948151" name="connsiteY1"/>
              <a:gd fmla="*/ 12192000 w 12192000" name="connsiteX2"/>
              <a:gd fmla="*/ 2948151 h 2948151" name="connsiteY2"/>
              <a:gd fmla="*/ 0 w 12192000" name="connsiteX3"/>
              <a:gd fmla="*/ 2948151 h 2948151" name="connsiteY3"/>
            </a:gdLst>
            <a:cxnLst>
              <a:cxn ang="0">
                <a:pos x="connsiteX0" y="connsiteY0"/>
              </a:cxn>
              <a:cxn ang="0">
                <a:pos x="connsiteX1" y="connsiteY1"/>
              </a:cxn>
              <a:cxn ang="0">
                <a:pos x="connsiteX2" y="connsiteY2"/>
              </a:cxn>
              <a:cxn ang="0">
                <a:pos x="connsiteX3" y="connsiteY3"/>
              </a:cxn>
            </a:cxnLst>
            <a:rect b="b" l="l" r="r" t="t"/>
            <a:pathLst>
              <a:path h="2948151" w="12192000">
                <a:moveTo>
                  <a:pt x="0" y="0"/>
                </a:moveTo>
                <a:lnTo>
                  <a:pt x="12192000" y="0"/>
                </a:lnTo>
                <a:lnTo>
                  <a:pt x="12192000" y="2948151"/>
                </a:lnTo>
                <a:lnTo>
                  <a:pt x="0" y="2948151"/>
                </a:lnTo>
                <a:close/>
              </a:path>
            </a:pathLst>
          </a:custGeom>
        </p:spPr>
      </p:pic>
      <p:sp>
        <p:nvSpPr>
          <p:cNvPr id="12" name="椭圆 11"/>
          <p:cNvSpPr/>
          <p:nvPr/>
        </p:nvSpPr>
        <p:spPr>
          <a:xfrm>
            <a:off x="2262360" y="294998"/>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569788" y="177970"/>
            <a:ext cx="8560676" cy="1005840"/>
          </a:xfrm>
          <a:prstGeom prst="rect">
            <a:avLst/>
          </a:prstGeom>
          <a:noFill/>
        </p:spPr>
        <p:txBody>
          <a:bodyPr rtlCol="0" wrap="square">
            <a:spAutoFit/>
          </a:bodyPr>
          <a:lstStyle/>
          <a:p>
            <a:r>
              <a:rPr altLang="zh-CN" lang="en-US" smtClean="0" spc="140" sz="6000">
                <a:solidFill>
                  <a:schemeClr val="bg1"/>
                </a:solidFill>
                <a:effectLst>
                  <a:outerShdw algn="tl" blurRad="38100" dir="2700000" dist="38100">
                    <a:srgbClr val="000000">
                      <a:alpha val="43137"/>
                    </a:srgbClr>
                  </a:outerShdw>
                </a:effectLst>
                <a:latin charset="0" panose="00000400000000000000" pitchFamily="2" typeface="Kabos Gyula"/>
              </a:rPr>
              <a:t>ADD YOUR KEYWORDS</a:t>
            </a:r>
          </a:p>
        </p:txBody>
      </p:sp>
      <p:grpSp>
        <p:nvGrpSpPr>
          <p:cNvPr id="20" name="组合 19"/>
          <p:cNvGrpSpPr/>
          <p:nvPr/>
        </p:nvGrpSpPr>
        <p:grpSpPr>
          <a:xfrm>
            <a:off x="779755" y="4790076"/>
            <a:ext cx="2965210" cy="1437939"/>
            <a:chOff x="523578" y="4666596"/>
            <a:chExt cx="2965210" cy="1437939"/>
          </a:xfrm>
        </p:grpSpPr>
        <p:sp>
          <p:nvSpPr>
            <p:cNvPr id="21" name="矩形 20"/>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305143" y="4719540"/>
              <a:ext cx="1402080" cy="457200"/>
            </a:xfrm>
            <a:prstGeom prst="rect">
              <a:avLst/>
            </a:prstGeom>
          </p:spPr>
          <p:txBody>
            <a:bodyPr wrap="none">
              <a:spAutoFit/>
            </a:bodyPr>
            <a:lstStyle/>
            <a:p>
              <a:pPr algn="ctr"/>
              <a:r>
                <a:rPr altLang="en-US" lang="zh-CN" smtClean="0" sz="2400">
                  <a:solidFill>
                    <a:schemeClr val="bg1"/>
                  </a:solidFill>
                  <a:effectLst>
                    <a:outerShdw algn="tl" blurRad="38100" dir="2700000" dist="38100">
                      <a:srgbClr val="000000">
                        <a:alpha val="43137"/>
                      </a:srgbClr>
                    </a:outerShdw>
                  </a:effectLst>
                </a:rPr>
                <a:t>KEYWORDS</a:t>
              </a:r>
            </a:p>
          </p:txBody>
        </p:sp>
        <p:sp>
          <p:nvSpPr>
            <p:cNvPr id="23" name="文本框 22"/>
            <p:cNvSpPr txBox="1"/>
            <p:nvPr/>
          </p:nvSpPr>
          <p:spPr>
            <a:xfrm>
              <a:off x="523578" y="5181205"/>
              <a:ext cx="2965210" cy="914400"/>
            </a:xfrm>
            <a:prstGeom prst="rect">
              <a:avLst/>
            </a:prstGeom>
            <a:noFill/>
          </p:spPr>
          <p:txBody>
            <a:bodyPr rtlCol="0" wrap="square">
              <a:spAutoFit/>
            </a:bodyPr>
            <a:lstStyle/>
            <a:p>
              <a:pPr algn="just"/>
              <a:r>
                <a:rPr altLang="zh-CN" lang="en-US">
                  <a:solidFill>
                    <a:schemeClr val="bg1"/>
                  </a:solidFill>
                </a:rPr>
                <a:t>Diet cures more than doctors. Diet cures more than doctors. Diet cures more than doctors. </a:t>
              </a:r>
            </a:p>
          </p:txBody>
        </p:sp>
      </p:grpSp>
      <p:grpSp>
        <p:nvGrpSpPr>
          <p:cNvPr id="28" name="组合 27"/>
          <p:cNvGrpSpPr/>
          <p:nvPr/>
        </p:nvGrpSpPr>
        <p:grpSpPr>
          <a:xfrm>
            <a:off x="4612271" y="4790076"/>
            <a:ext cx="2965210" cy="1437939"/>
            <a:chOff x="523578" y="4666596"/>
            <a:chExt cx="2965210" cy="1437939"/>
          </a:xfrm>
        </p:grpSpPr>
        <p:sp>
          <p:nvSpPr>
            <p:cNvPr id="29" name="矩形 28"/>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305143" y="4719540"/>
              <a:ext cx="1402080" cy="457200"/>
            </a:xfrm>
            <a:prstGeom prst="rect">
              <a:avLst/>
            </a:prstGeom>
          </p:spPr>
          <p:txBody>
            <a:bodyPr wrap="none">
              <a:spAutoFit/>
            </a:bodyPr>
            <a:lstStyle/>
            <a:p>
              <a:pPr algn="ctr"/>
              <a:r>
                <a:rPr altLang="en-US" lang="zh-CN" smtClean="0" sz="2400">
                  <a:solidFill>
                    <a:schemeClr val="bg1"/>
                  </a:solidFill>
                  <a:effectLst>
                    <a:outerShdw algn="tl" blurRad="38100" dir="2700000" dist="38100">
                      <a:srgbClr val="000000">
                        <a:alpha val="43137"/>
                      </a:srgbClr>
                    </a:outerShdw>
                  </a:effectLst>
                </a:rPr>
                <a:t>KEYWORDS</a:t>
              </a:r>
            </a:p>
          </p:txBody>
        </p:sp>
        <p:sp>
          <p:nvSpPr>
            <p:cNvPr id="31" name="文本框 30"/>
            <p:cNvSpPr txBox="1"/>
            <p:nvPr/>
          </p:nvSpPr>
          <p:spPr>
            <a:xfrm>
              <a:off x="523578" y="5181205"/>
              <a:ext cx="2965210" cy="914400"/>
            </a:xfrm>
            <a:prstGeom prst="rect">
              <a:avLst/>
            </a:prstGeom>
            <a:noFill/>
          </p:spPr>
          <p:txBody>
            <a:bodyPr rtlCol="0" wrap="square">
              <a:spAutoFit/>
            </a:bodyPr>
            <a:lstStyle/>
            <a:p>
              <a:pPr algn="just"/>
              <a:r>
                <a:rPr altLang="zh-CN" lang="en-US">
                  <a:solidFill>
                    <a:schemeClr val="bg1"/>
                  </a:solidFill>
                </a:rPr>
                <a:t>Diet cures more than doctors. Diet cures more than doctors. Diet cures more than doctors. </a:t>
              </a:r>
            </a:p>
          </p:txBody>
        </p:sp>
      </p:grpSp>
      <p:grpSp>
        <p:nvGrpSpPr>
          <p:cNvPr id="32" name="组合 31"/>
          <p:cNvGrpSpPr/>
          <p:nvPr/>
        </p:nvGrpSpPr>
        <p:grpSpPr>
          <a:xfrm>
            <a:off x="8251275" y="4790076"/>
            <a:ext cx="2965210" cy="1437939"/>
            <a:chOff x="523578" y="4666596"/>
            <a:chExt cx="2965210" cy="1437939"/>
          </a:xfrm>
        </p:grpSpPr>
        <p:sp>
          <p:nvSpPr>
            <p:cNvPr id="33" name="矩形 32"/>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1305144" y="4719540"/>
              <a:ext cx="1402080" cy="457200"/>
            </a:xfrm>
            <a:prstGeom prst="rect">
              <a:avLst/>
            </a:prstGeom>
          </p:spPr>
          <p:txBody>
            <a:bodyPr wrap="none">
              <a:spAutoFit/>
            </a:bodyPr>
            <a:lstStyle/>
            <a:p>
              <a:pPr algn="ctr"/>
              <a:r>
                <a:rPr altLang="en-US" lang="zh-CN" smtClean="0" sz="2400">
                  <a:solidFill>
                    <a:schemeClr val="bg1"/>
                  </a:solidFill>
                  <a:effectLst>
                    <a:outerShdw algn="tl" blurRad="38100" dir="2700000" dist="38100">
                      <a:srgbClr val="000000">
                        <a:alpha val="43137"/>
                      </a:srgbClr>
                    </a:outerShdw>
                  </a:effectLst>
                </a:rPr>
                <a:t>KEYWORDS</a:t>
              </a:r>
            </a:p>
          </p:txBody>
        </p:sp>
        <p:sp>
          <p:nvSpPr>
            <p:cNvPr id="35" name="文本框 34"/>
            <p:cNvSpPr txBox="1"/>
            <p:nvPr/>
          </p:nvSpPr>
          <p:spPr>
            <a:xfrm>
              <a:off x="523578" y="5181205"/>
              <a:ext cx="2965210" cy="914400"/>
            </a:xfrm>
            <a:prstGeom prst="rect">
              <a:avLst/>
            </a:prstGeom>
            <a:noFill/>
          </p:spPr>
          <p:txBody>
            <a:bodyPr rtlCol="0" wrap="square">
              <a:spAutoFit/>
            </a:bodyPr>
            <a:lstStyle/>
            <a:p>
              <a:pPr algn="just"/>
              <a:r>
                <a:rPr altLang="zh-CN" lang="en-US">
                  <a:solidFill>
                    <a:schemeClr val="bg1"/>
                  </a:solidFill>
                </a:rPr>
                <a:t>Diet cures more than doctors. Diet cures more than doctors. Diet cures more than doctors. </a:t>
              </a: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6271759" y="0"/>
            <a:ext cx="5919216" cy="6858000"/>
          </a:xfrm>
          <a:prstGeom prst="rect">
            <a:avLst/>
          </a:prstGeom>
        </p:spPr>
      </p:pic>
      <p:sp>
        <p:nvSpPr>
          <p:cNvPr id="12" name="任意多边形 11"/>
          <p:cNvSpPr/>
          <p:nvPr/>
        </p:nvSpPr>
        <p:spPr>
          <a:xfrm>
            <a:off x="1978264" y="1315689"/>
            <a:ext cx="2254644" cy="2254644"/>
          </a:xfrm>
          <a:custGeom>
            <a:gdLst>
              <a:gd fmla="*/ 0 w 2254644" name="connsiteX0"/>
              <a:gd fmla="*/ 1127322 h 2254644" name="connsiteY0"/>
              <a:gd fmla="*/ 1127322 w 2254644" name="connsiteX1"/>
              <a:gd fmla="*/ 0 h 2254644" name="connsiteY1"/>
              <a:gd fmla="*/ 2254644 w 2254644" name="connsiteX2"/>
              <a:gd fmla="*/ 1127322 h 2254644" name="connsiteY2"/>
              <a:gd fmla="*/ 1127322 w 2254644" name="connsiteX3"/>
              <a:gd fmla="*/ 2254644 h 2254644" name="connsiteY3"/>
              <a:gd fmla="*/ 0 w 2254644" name="connsiteX4"/>
              <a:gd fmla="*/ 1127322 h 22546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4644" w="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845492" lIns="300620" numCol="1" rIns="300619" spcCol="1270" spcFirstLastPara="0" tIns="394563" vert="horz" wrap="square">
            <a:noAutofit/>
          </a:bodyPr>
          <a:lstStyle/>
          <a:p>
            <a:pPr algn="ctr" defTabSz="2489200" lvl="0">
              <a:lnSpc>
                <a:spcPct val="90000"/>
              </a:lnSpc>
              <a:spcBef>
                <a:spcPct val="0"/>
              </a:spcBef>
              <a:spcAft>
                <a:spcPct val="35000"/>
              </a:spcAft>
            </a:pPr>
            <a:endParaRPr altLang="en-US" kern="1200" lang="zh-CN" sz="5600">
              <a:solidFill>
                <a:srgbClr val="D13400"/>
              </a:solidFill>
            </a:endParaRPr>
          </a:p>
        </p:txBody>
      </p:sp>
      <p:sp>
        <p:nvSpPr>
          <p:cNvPr id="13" name="任意多边形 12"/>
          <p:cNvSpPr/>
          <p:nvPr/>
        </p:nvSpPr>
        <p:spPr>
          <a:xfrm>
            <a:off x="2791815" y="2724842"/>
            <a:ext cx="2254644" cy="2254644"/>
          </a:xfrm>
          <a:custGeom>
            <a:gdLst>
              <a:gd fmla="*/ 0 w 2254644" name="connsiteX0"/>
              <a:gd fmla="*/ 1127322 h 2254644" name="connsiteY0"/>
              <a:gd fmla="*/ 1127322 w 2254644" name="connsiteX1"/>
              <a:gd fmla="*/ 0 h 2254644" name="connsiteY1"/>
              <a:gd fmla="*/ 2254644 w 2254644" name="connsiteX2"/>
              <a:gd fmla="*/ 1127322 h 2254644" name="connsiteY2"/>
              <a:gd fmla="*/ 1127322 w 2254644" name="connsiteX3"/>
              <a:gd fmla="*/ 2254644 h 2254644" name="connsiteY3"/>
              <a:gd fmla="*/ 0 w 2254644" name="connsiteX4"/>
              <a:gd fmla="*/ 1127322 h 22546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4644" w="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C0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32141" lIns="689545" numCol="1" rIns="212313" spcCol="1270" spcFirstLastPara="0" tIns="582449" vert="horz" wrap="square">
            <a:noAutofit/>
          </a:bodyPr>
          <a:lstStyle/>
          <a:p>
            <a:pPr algn="ctr" defTabSz="2044700" lvl="0">
              <a:lnSpc>
                <a:spcPct val="90000"/>
              </a:lnSpc>
              <a:spcBef>
                <a:spcPct val="0"/>
              </a:spcBef>
              <a:spcAft>
                <a:spcPct val="35000"/>
              </a:spcAft>
            </a:pPr>
            <a:endParaRPr altLang="en-US" kern="1200" lang="zh-CN" sz="4600"/>
          </a:p>
        </p:txBody>
      </p:sp>
      <p:sp>
        <p:nvSpPr>
          <p:cNvPr id="14" name="任意多边形 13"/>
          <p:cNvSpPr/>
          <p:nvPr/>
        </p:nvSpPr>
        <p:spPr>
          <a:xfrm>
            <a:off x="1164714" y="2724842"/>
            <a:ext cx="2254644" cy="2254644"/>
          </a:xfrm>
          <a:custGeom>
            <a:gdLst>
              <a:gd fmla="*/ 0 w 2254644" name="connsiteX0"/>
              <a:gd fmla="*/ 1127322 h 2254644" name="connsiteY0"/>
              <a:gd fmla="*/ 1127322 w 2254644" name="connsiteX1"/>
              <a:gd fmla="*/ 0 h 2254644" name="connsiteY1"/>
              <a:gd fmla="*/ 2254644 w 2254644" name="connsiteX2"/>
              <a:gd fmla="*/ 1127322 h 2254644" name="connsiteY2"/>
              <a:gd fmla="*/ 1127322 w 2254644" name="connsiteX3"/>
              <a:gd fmla="*/ 2254644 h 2254644" name="connsiteY3"/>
              <a:gd fmla="*/ 0 w 2254644" name="connsiteX4"/>
              <a:gd fmla="*/ 1127322 h 22546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54644" w="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D134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32141" lIns="212312" numCol="1" rIns="689546" spcCol="1270" spcFirstLastPara="0" tIns="582449" vert="horz" wrap="square">
            <a:noAutofit/>
          </a:bodyPr>
          <a:lstStyle/>
          <a:p>
            <a:pPr algn="ctr" defTabSz="2044700" lvl="0">
              <a:lnSpc>
                <a:spcPct val="90000"/>
              </a:lnSpc>
              <a:spcBef>
                <a:spcPct val="0"/>
              </a:spcBef>
              <a:spcAft>
                <a:spcPct val="35000"/>
              </a:spcAft>
            </a:pPr>
            <a:endParaRPr altLang="en-US" kern="1200" lang="zh-CN" sz="4600"/>
          </a:p>
        </p:txBody>
      </p:sp>
      <p:sp>
        <p:nvSpPr>
          <p:cNvPr id="8" name="椭圆 7"/>
          <p:cNvSpPr/>
          <p:nvPr/>
        </p:nvSpPr>
        <p:spPr>
          <a:xfrm>
            <a:off x="704210" y="368209"/>
            <a:ext cx="620093" cy="620093"/>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901279" y="280416"/>
            <a:ext cx="8560676" cy="701040"/>
          </a:xfrm>
          <a:prstGeom prst="rect">
            <a:avLst/>
          </a:prstGeom>
          <a:noFill/>
        </p:spPr>
        <p:txBody>
          <a:bodyPr rtlCol="0" wrap="square">
            <a:spAutoFit/>
          </a:bodyPr>
          <a:lstStyle/>
          <a:p>
            <a:r>
              <a:rPr altLang="zh-CN" lang="en-US" smtClean="0" spc="140" sz="4000">
                <a:solidFill>
                  <a:schemeClr val="bg1"/>
                </a:solidFill>
                <a:effectLst>
                  <a:outerShdw algn="tl" blurRad="38100" dir="2700000" dist="38100">
                    <a:srgbClr val="000000">
                      <a:alpha val="43137"/>
                    </a:srgbClr>
                  </a:outerShdw>
                </a:effectLst>
                <a:latin charset="0" panose="00000400000000000000" pitchFamily="2" typeface="Kabos Gyula"/>
              </a:rPr>
              <a:t>ADD YOUR CONCLUSION</a:t>
            </a:r>
          </a:p>
        </p:txBody>
      </p:sp>
      <p:sp>
        <p:nvSpPr>
          <p:cNvPr id="10" name="文本框 9"/>
          <p:cNvSpPr txBox="1"/>
          <p:nvPr/>
        </p:nvSpPr>
        <p:spPr>
          <a:xfrm>
            <a:off x="457200" y="5292859"/>
            <a:ext cx="5439104" cy="1188720"/>
          </a:xfrm>
          <a:prstGeom prst="rect">
            <a:avLst/>
          </a:prstGeom>
          <a:noFill/>
        </p:spPr>
        <p:txBody>
          <a:bodyPr rtlCol="0" wrap="square">
            <a:spAutoFit/>
          </a:bodyPr>
          <a:lstStyle/>
          <a:p>
            <a:pPr algn="just"/>
            <a:r>
              <a:rPr altLang="zh-CN" lang="en-US"/>
              <a:t>Blessed is the person who is too busy to worry in the daytime, and too sleepy to worry at night. Blessed is the person who is too busy to worry in the daytime, and too sleepy to worry at night.</a:t>
            </a:r>
          </a:p>
        </p:txBody>
      </p:sp>
      <p:sp>
        <p:nvSpPr>
          <p:cNvPr id="15" name="文本框 14"/>
          <p:cNvSpPr txBox="1"/>
          <p:nvPr/>
        </p:nvSpPr>
        <p:spPr>
          <a:xfrm>
            <a:off x="2222497" y="2037929"/>
            <a:ext cx="1696640" cy="457200"/>
          </a:xfrm>
          <a:prstGeom prst="rect">
            <a:avLst/>
          </a:prstGeom>
          <a:noFill/>
        </p:spPr>
        <p:txBody>
          <a:bodyPr rtlCol="0" wrap="square">
            <a:spAutoFit/>
          </a:bodyPr>
          <a:lstStyle/>
          <a:p>
            <a:pPr algn="ctr"/>
            <a:r>
              <a:rPr altLang="zh-CN" lang="en-US" smtClean="0" sz="2400">
                <a:solidFill>
                  <a:schemeClr val="bg1"/>
                </a:solidFill>
              </a:rPr>
              <a:t>Keywords </a:t>
            </a:r>
          </a:p>
        </p:txBody>
      </p:sp>
      <p:sp>
        <p:nvSpPr>
          <p:cNvPr id="16" name="文本框 15"/>
          <p:cNvSpPr txBox="1"/>
          <p:nvPr/>
        </p:nvSpPr>
        <p:spPr>
          <a:xfrm>
            <a:off x="1266469" y="3621331"/>
            <a:ext cx="1696640" cy="457200"/>
          </a:xfrm>
          <a:prstGeom prst="rect">
            <a:avLst/>
          </a:prstGeom>
          <a:noFill/>
        </p:spPr>
        <p:txBody>
          <a:bodyPr rtlCol="0" wrap="square">
            <a:spAutoFit/>
          </a:bodyPr>
          <a:lstStyle/>
          <a:p>
            <a:pPr algn="ctr"/>
            <a:r>
              <a:rPr altLang="zh-CN" lang="en-US" smtClean="0" sz="2400">
                <a:solidFill>
                  <a:schemeClr val="bg1"/>
                </a:solidFill>
              </a:rPr>
              <a:t>Keywords </a:t>
            </a:r>
          </a:p>
        </p:txBody>
      </p:sp>
      <p:sp>
        <p:nvSpPr>
          <p:cNvPr id="17" name="文本框 16"/>
          <p:cNvSpPr txBox="1"/>
          <p:nvPr/>
        </p:nvSpPr>
        <p:spPr>
          <a:xfrm>
            <a:off x="3248065" y="3644423"/>
            <a:ext cx="1696640" cy="457200"/>
          </a:xfrm>
          <a:prstGeom prst="rect">
            <a:avLst/>
          </a:prstGeom>
          <a:noFill/>
        </p:spPr>
        <p:txBody>
          <a:bodyPr rtlCol="0" wrap="square">
            <a:spAutoFit/>
          </a:bodyPr>
          <a:lstStyle/>
          <a:p>
            <a:pPr algn="ctr"/>
            <a:r>
              <a:rPr altLang="zh-CN" lang="en-US" smtClean="0" sz="2400">
                <a:solidFill>
                  <a:schemeClr val="bg1"/>
                </a:solidFill>
              </a:rPr>
              <a:t>Keywords </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custGeom>
            <a:gdLst>
              <a:gd fmla="*/ 0 w 12192000" name="connsiteX0"/>
              <a:gd fmla="*/ 0 h 6858000" name="connsiteY0"/>
              <a:gd fmla="*/ 12192000 w 12192000" name="connsiteX1"/>
              <a:gd fmla="*/ 0 h 6858000" name="connsiteY1"/>
              <a:gd fmla="*/ 12192000 w 12192000" name="connsiteX2"/>
              <a:gd fmla="*/ 6858000 h 6858000" name="connsiteY2"/>
              <a:gd fmla="*/ 0 w 1219200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12192000">
                <a:moveTo>
                  <a:pt x="0" y="0"/>
                </a:moveTo>
                <a:lnTo>
                  <a:pt x="12192000" y="0"/>
                </a:lnTo>
                <a:lnTo>
                  <a:pt x="12192000" y="6858000"/>
                </a:lnTo>
                <a:lnTo>
                  <a:pt x="0" y="6858000"/>
                </a:lnTo>
                <a:close/>
              </a:path>
            </a:pathLst>
          </a:custGeom>
        </p:spPr>
      </p:pic>
      <p:sp>
        <p:nvSpPr>
          <p:cNvPr id="5" name="矩形 4"/>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264495" y="1774605"/>
            <a:ext cx="9158514" cy="1432560"/>
          </a:xfrm>
          <a:prstGeom prst="rect">
            <a:avLst/>
          </a:prstGeom>
          <a:noFill/>
        </p:spPr>
        <p:txBody>
          <a:bodyPr rtlCol="0" wrap="square">
            <a:spAutoFit/>
          </a:bodyPr>
          <a:lstStyle/>
          <a:p>
            <a:pPr algn="ctr"/>
            <a:r>
              <a:rPr altLang="zh-CN" lang="en-US" smtClean="0" spc="140" sz="8800">
                <a:solidFill>
                  <a:schemeClr val="bg1"/>
                </a:solidFill>
                <a:latin charset="0" panose="00000400000000000000" pitchFamily="2" typeface="Kabos Gyula"/>
              </a:rPr>
              <a:t>Thank you</a:t>
            </a:r>
          </a:p>
        </p:txBody>
      </p:sp>
      <p:grpSp>
        <p:nvGrpSpPr>
          <p:cNvPr id="7" name="组合 6"/>
          <p:cNvGrpSpPr/>
          <p:nvPr/>
        </p:nvGrpSpPr>
        <p:grpSpPr>
          <a:xfrm>
            <a:off x="2808515" y="3631561"/>
            <a:ext cx="6574970" cy="489412"/>
            <a:chOff x="2888344" y="4136058"/>
            <a:chExt cx="6574970" cy="489412"/>
          </a:xfrm>
        </p:grpSpPr>
        <p:sp>
          <p:nvSpPr>
            <p:cNvPr id="8" name="圆角矩形 7"/>
            <p:cNvSpPr/>
            <p:nvPr/>
          </p:nvSpPr>
          <p:spPr>
            <a:xfrm>
              <a:off x="2888344" y="4140942"/>
              <a:ext cx="1843314" cy="484528"/>
            </a:xfrm>
            <a:prstGeom prst="roundRect">
              <a:avLst>
                <a:gd fmla="val 50000" name="adj"/>
              </a:avLst>
            </a:prstGeom>
            <a:solidFill>
              <a:srgbClr val="D134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ffectLst>
                  <a:outerShdw algn="tl" blurRad="38100" dir="2700000" dist="38100">
                    <a:srgbClr val="000000">
                      <a:alpha val="43137"/>
                    </a:srgbClr>
                  </a:outerShdw>
                </a:effectLst>
              </a:endParaRPr>
            </a:p>
          </p:txBody>
        </p:sp>
        <p:sp>
          <p:nvSpPr>
            <p:cNvPr id="9" name="圆角矩形 8"/>
            <p:cNvSpPr/>
            <p:nvPr/>
          </p:nvSpPr>
          <p:spPr>
            <a:xfrm>
              <a:off x="4913086" y="4140942"/>
              <a:ext cx="4550228" cy="484528"/>
            </a:xfrm>
            <a:prstGeom prst="roundRect">
              <a:avLst>
                <a:gd fmla="val 50000" name="adj"/>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2953658" y="4140941"/>
              <a:ext cx="1712685" cy="457200"/>
            </a:xfrm>
            <a:prstGeom prst="rect">
              <a:avLst/>
            </a:prstGeom>
            <a:noFill/>
          </p:spPr>
          <p:txBody>
            <a:bodyPr rtlCol="0" wrap="square">
              <a:spAutoFit/>
            </a:bodyPr>
            <a:lstStyle/>
            <a:p>
              <a:pPr algn="ctr"/>
              <a:r>
                <a:rPr altLang="zh-CN" lang="en-US" sz="2400">
                  <a:solidFill>
                    <a:schemeClr val="bg1"/>
                  </a:solidFill>
                </a:rPr>
                <a:t>Designer</a:t>
              </a:r>
            </a:p>
          </p:txBody>
        </p:sp>
        <p:sp>
          <p:nvSpPr>
            <p:cNvPr id="11" name="文本框 10"/>
            <p:cNvSpPr txBox="1"/>
            <p:nvPr/>
          </p:nvSpPr>
          <p:spPr>
            <a:xfrm>
              <a:off x="5417457" y="4136058"/>
              <a:ext cx="3541485" cy="457200"/>
            </a:xfrm>
            <a:prstGeom prst="rect">
              <a:avLst/>
            </a:prstGeom>
            <a:noFill/>
          </p:spPr>
          <p:txBody>
            <a:bodyPr rtlCol="0" wrap="square">
              <a:spAutoFit/>
            </a:bodyPr>
            <a:lstStyle/>
            <a:p>
              <a:pPr algn="ctr"/>
              <a:r>
                <a:rPr altLang="zh-CN" lang="en-US" smtClean="0" sz="2400">
                  <a:solidFill>
                    <a:schemeClr val="bg1"/>
                  </a:solidFill>
                </a:rPr>
                <a:t> youyedoc</a:t>
              </a: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49</Paragraphs>
  <Slides>9</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9</vt:i4>
      </vt:variant>
    </vt:vector>
  </HeadingPairs>
  <TitlesOfParts>
    <vt:vector baseType="lpstr" size="15">
      <vt:lpstr>Arial</vt:lpstr>
      <vt:lpstr>Calibri Light</vt:lpstr>
      <vt:lpstr>Calibri</vt:lpstr>
      <vt:lpstr>Kabos Gyula</vt:lpstr>
      <vt:lpstr>方正粗宋简体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2021-08-22T11:49:53Z</dcterms:created>
  <cp:lastPrinted>2021-08-22T11:49:53Z</cp:lastPrinted>
  <dcterms:modified xsi:type="dcterms:W3CDTF">2021-08-22T05:36:22Z</dcterms:modified>
  <cp:revision>1</cp:revision>
</cp:coreProperties>
</file>