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udio/wav" Extension="wav"/>
  <Default ContentType="audio/x-ms-wma" Extension="wma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61" r:id="rId5"/>
    <p:sldId id="262" r:id="rId6"/>
    <p:sldId id="263" r:id="rId7"/>
    <p:sldId id="264" r:id="rId8"/>
    <p:sldId id="265" r:id="rId9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4">
          <p15:clr>
            <a:srgbClr val="A4A3A4"/>
          </p15:clr>
        </p15:guide>
        <p15:guide id="2" orient="horz" pos="1779">
          <p15:clr>
            <a:srgbClr val="A4A3A4"/>
          </p15:clr>
        </p15:guide>
        <p15:guide id="3" orient="horz" pos="531">
          <p15:clr>
            <a:srgbClr val="A4A3A4"/>
          </p15:clr>
        </p15:guide>
        <p15:guide id="4" pos="2880">
          <p15:clr>
            <a:srgbClr val="A4A3A4"/>
          </p15:clr>
        </p15:guide>
        <p15:guide id="5" pos="3107">
          <p15:clr>
            <a:srgbClr val="A4A3A4"/>
          </p15:clr>
        </p15:guide>
        <p15:guide id="6" pos="5397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282" y="96"/>
      </p:cViewPr>
      <p:guideLst>
        <p:guide orient="horz" pos="1484"/>
        <p:guide orient="horz" pos="1779"/>
        <p:guide orient="horz" pos="531"/>
        <p:guide pos="2880"/>
        <p:guide pos="3107"/>
        <p:guide pos="539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36004" cy="36004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tags/tag1.xml" Type="http://schemas.openxmlformats.org/officeDocument/2006/relationships/tags"/><Relationship Id="rId11" Target="presProps.xml" Type="http://schemas.openxmlformats.org/officeDocument/2006/relationships/presProps"/><Relationship Id="rId12" Target="viewProps.xml" Type="http://schemas.openxmlformats.org/officeDocument/2006/relationships/viewProps"/><Relationship Id="rId13" Target="theme/theme1.xml" Type="http://schemas.openxmlformats.org/officeDocument/2006/relationships/theme"/><Relationship Id="rId14" Target="tableStyles.xml" Type="http://schemas.openxmlformats.org/officeDocument/2006/relationships/tableStyles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004D61">
            <a:alpha val="9686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jpe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png" Type="http://schemas.openxmlformats.org/officeDocument/2006/relationships/image"/><Relationship Id="rId4" Target="../media/audio11.wav" Type="http://schemas.openxmlformats.org/officeDocument/2006/relationships/audio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media3.wma" Type="http://schemas.openxmlformats.org/officeDocument/2006/relationships/audio"/><Relationship Id="rId11" Target="../media/media3.wma" Type="http://schemas.microsoft.com/office/2007/relationships/media"/><Relationship Id="rId12" Target="../media/audio24.wav" Type="http://schemas.openxmlformats.org/officeDocument/2006/relationships/audio"/><Relationship Id="rId2" Target="../media/image13.jpe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media2.wma" Type="http://schemas.openxmlformats.org/officeDocument/2006/relationships/audio"/><Relationship Id="rId6" Target="../media/media2.wma" Type="http://schemas.microsoft.com/office/2007/relationships/media"/><Relationship Id="rId7" Target="../media/image12.png" Type="http://schemas.openxmlformats.org/officeDocument/2006/relationships/image"/><Relationship Id="rId8" Target="../media/image16.pn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9.png" Type="http://schemas.openxmlformats.org/officeDocument/2006/relationships/image"/><Relationship Id="rId11" Target="../media/media6.wma" Type="http://schemas.openxmlformats.org/officeDocument/2006/relationships/audio"/><Relationship Id="rId12" Target="../media/media6.wma" Type="http://schemas.microsoft.com/office/2007/relationships/media"/><Relationship Id="rId13" Target="../media/media7.wma" Type="http://schemas.openxmlformats.org/officeDocument/2006/relationships/audio"/><Relationship Id="rId14" Target="../media/media7.wma" Type="http://schemas.microsoft.com/office/2007/relationships/media"/><Relationship Id="rId2" Target="../media/image13.jpeg" Type="http://schemas.openxmlformats.org/officeDocument/2006/relationships/image"/><Relationship Id="rId3" Target="../media/image14.png" Type="http://schemas.openxmlformats.org/officeDocument/2006/relationships/image"/><Relationship Id="rId4" Target="../media/image17.png" Type="http://schemas.openxmlformats.org/officeDocument/2006/relationships/image"/><Relationship Id="rId5" Target="../media/image12.png" Type="http://schemas.openxmlformats.org/officeDocument/2006/relationships/image"/><Relationship Id="rId6" Target="../media/image16.png" Type="http://schemas.openxmlformats.org/officeDocument/2006/relationships/image"/><Relationship Id="rId7" Target="../media/image18.png" Type="http://schemas.openxmlformats.org/officeDocument/2006/relationships/image"/><Relationship Id="rId8" Target="../media/media5.wma" Type="http://schemas.openxmlformats.org/officeDocument/2006/relationships/audio"/><Relationship Id="rId9" Target="../media/media5.wma" Type="http://schemas.microsoft.com/office/2007/relationships/media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6.png" Type="http://schemas.openxmlformats.org/officeDocument/2006/relationships/image"/><Relationship Id="rId12" Target="../media/image13.jpeg" Type="http://schemas.openxmlformats.org/officeDocument/2006/relationships/image"/><Relationship Id="rId13" Target="../media/image14.png" Type="http://schemas.openxmlformats.org/officeDocument/2006/relationships/image"/><Relationship Id="rId14" Target="../media/image17.png" Type="http://schemas.openxmlformats.org/officeDocument/2006/relationships/image"/><Relationship Id="rId15" Target="../media/image16.png" Type="http://schemas.openxmlformats.org/officeDocument/2006/relationships/image"/><Relationship Id="rId16" Target="../media/image12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8.jpeg" Type="http://schemas.openxmlformats.org/officeDocument/2006/relationships/image"/><Relationship Id="rId11" Target="../media/image29.jpeg" Type="http://schemas.openxmlformats.org/officeDocument/2006/relationships/image"/><Relationship Id="rId12" Target="../media/image30.png" Type="http://schemas.openxmlformats.org/officeDocument/2006/relationships/image"/><Relationship Id="rId13" Target="../media/media8.wma" Type="http://schemas.openxmlformats.org/officeDocument/2006/relationships/audio"/><Relationship Id="rId14" Target="../media/media8.wma" Type="http://schemas.microsoft.com/office/2007/relationships/media"/><Relationship Id="rId2" Target="../media/image20.jpeg" Type="http://schemas.openxmlformats.org/officeDocument/2006/relationships/image"/><Relationship Id="rId3" Target="../media/image21.jpeg" Type="http://schemas.openxmlformats.org/officeDocument/2006/relationships/image"/><Relationship Id="rId4" Target="../media/image22.jpeg" Type="http://schemas.openxmlformats.org/officeDocument/2006/relationships/image"/><Relationship Id="rId5" Target="../media/image23.jpeg" Type="http://schemas.openxmlformats.org/officeDocument/2006/relationships/image"/><Relationship Id="rId6" Target="../media/image24.jpeg" Type="http://schemas.openxmlformats.org/officeDocument/2006/relationships/image"/><Relationship Id="rId7" Target="../media/image25.jpeg" Type="http://schemas.openxmlformats.org/officeDocument/2006/relationships/image"/><Relationship Id="rId8" Target="../media/image26.jpeg" Type="http://schemas.openxmlformats.org/officeDocument/2006/relationships/image"/><Relationship Id="rId9" Target="../media/image2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1.jpeg" Type="http://schemas.openxmlformats.org/officeDocument/2006/relationships/image"/><Relationship Id="rId3" Target="../media/image3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椭圆 7"/>
          <p:cNvSpPr/>
          <p:nvPr/>
        </p:nvSpPr>
        <p:spPr>
          <a:xfrm>
            <a:off x="5333482" y="1069999"/>
            <a:ext cx="665188" cy="665188"/>
          </a:xfrm>
          <a:prstGeom prst="ellipse">
            <a:avLst/>
          </a:prstGeom>
          <a:noFill/>
          <a:ln w="3810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7229487" y="353225"/>
            <a:ext cx="260586" cy="260586"/>
          </a:xfrm>
          <a:prstGeom prst="ellipse">
            <a:avLst/>
          </a:prstGeom>
          <a:noFill/>
          <a:ln w="3810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5535463" y="95945"/>
            <a:ext cx="1639242" cy="1639242"/>
          </a:xfrm>
          <a:prstGeom prst="ellipse">
            <a:avLst/>
          </a:prstGeom>
          <a:noFill/>
          <a:ln w="1905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3518397" y="483518"/>
            <a:ext cx="1146895" cy="1146895"/>
          </a:xfrm>
          <a:prstGeom prst="ellipse">
            <a:avLst/>
          </a:prstGeom>
          <a:noFill/>
          <a:ln w="3810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4854799" y="369124"/>
            <a:ext cx="270829" cy="270829"/>
          </a:xfrm>
          <a:prstGeom prst="ellipse">
            <a:avLst/>
          </a:prstGeom>
          <a:noFill/>
          <a:ln w="1270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4823767" y="456593"/>
            <a:ext cx="711696" cy="711696"/>
          </a:xfrm>
          <a:prstGeom prst="ellipse">
            <a:avLst/>
          </a:prstGeom>
          <a:noFill/>
          <a:ln w="1905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6229492" y="3733694"/>
            <a:ext cx="703974" cy="703974"/>
          </a:xfrm>
          <a:prstGeom prst="ellipse">
            <a:avLst/>
          </a:prstGeom>
          <a:noFill/>
          <a:ln w="3810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>
            <a:off x="6586261" y="3794442"/>
            <a:ext cx="1286452" cy="1286452"/>
          </a:xfrm>
          <a:prstGeom prst="ellipse">
            <a:avLst/>
          </a:prstGeom>
          <a:noFill/>
          <a:ln w="28575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5998543" y="4557796"/>
            <a:ext cx="204369" cy="204369"/>
          </a:xfrm>
          <a:prstGeom prst="ellipse">
            <a:avLst/>
          </a:prstGeom>
          <a:noFill/>
          <a:ln w="1905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/>
          <p:nvPr/>
        </p:nvSpPr>
        <p:spPr>
          <a:xfrm>
            <a:off x="3248778" y="3019686"/>
            <a:ext cx="2084704" cy="2084704"/>
          </a:xfrm>
          <a:prstGeom prst="ellipse">
            <a:avLst/>
          </a:prstGeom>
          <a:noFill/>
          <a:ln w="3810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/>
          <p:nvPr/>
        </p:nvSpPr>
        <p:spPr>
          <a:xfrm>
            <a:off x="403590" y="287965"/>
            <a:ext cx="1216081" cy="1216081"/>
          </a:xfrm>
          <a:prstGeom prst="ellipse">
            <a:avLst/>
          </a:prstGeom>
          <a:noFill/>
          <a:ln w="3810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/>
          <p:cNvSpPr/>
          <p:nvPr/>
        </p:nvSpPr>
        <p:spPr>
          <a:xfrm>
            <a:off x="179512" y="1173657"/>
            <a:ext cx="703974" cy="703974"/>
          </a:xfrm>
          <a:prstGeom prst="ellipse">
            <a:avLst/>
          </a:prstGeom>
          <a:noFill/>
          <a:ln w="3810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6011370" y="2392945"/>
            <a:ext cx="1165618" cy="115535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E:\2013.11.8\图片\QQ截图20130127145328.png" id="1027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30177" y="2392978"/>
            <a:ext cx="2461890" cy="115532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E:\2013.11.8\图片\QQ截图20130127145152.png" id="1028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85843" y="1122418"/>
            <a:ext cx="2461889" cy="114859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E:\2013.11.8\图片\QQ截图20130127145236.png" id="1029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30177" y="1122418"/>
            <a:ext cx="2461889" cy="114859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E:\2013.11.8\图片\QQ截图20130127145307.png" id="1030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326259" y="1122419"/>
            <a:ext cx="1231504" cy="114859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48778" y="3680799"/>
            <a:ext cx="2593966" cy="12672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0178" y="3680798"/>
            <a:ext cx="2461888" cy="11485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52840" y="1122418"/>
            <a:ext cx="1189904" cy="11553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8301" y="220886"/>
            <a:ext cx="127331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4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开始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418548" y="347560"/>
            <a:ext cx="2027547" cy="555339"/>
            <a:chOff x="6418549" y="347560"/>
            <a:chExt cx="2027547" cy="55533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956376" y="347560"/>
              <a:ext cx="489719" cy="49599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418549" y="445699"/>
              <a:ext cx="175385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宋冰_Sing</a:t>
              </a:r>
            </a:p>
          </p:txBody>
        </p:sp>
      </p:grpSp>
      <p:pic>
        <p:nvPicPr>
          <p:cNvPr descr="E:\2013.11.8\图片\77a170b888e425ca.jpg" id="1026" name="Picture 2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326259" y="2387003"/>
            <a:ext cx="2516485" cy="116129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0" y="0"/>
            <a:ext cx="9144000" cy="5143500"/>
            <a:chExt cx="9144000" cy="5143500"/>
          </a:xfrm>
        </p:grpSpPr>
        <p:sp>
          <p:nvSpPr>
            <p:cNvPr id="32" name="矩形 31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005F8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3744230" y="1638317"/>
              <a:ext cx="1655539" cy="1884152"/>
              <a:chOff x="4067248" y="1838970"/>
              <a:chExt cx="1266198" cy="1441047"/>
            </a:xfrm>
          </p:grpSpPr>
          <p:sp>
            <p:nvSpPr>
              <p:cNvPr id="34" name="弧形 33"/>
              <p:cNvSpPr/>
              <p:nvPr/>
            </p:nvSpPr>
            <p:spPr>
              <a:xfrm>
                <a:off x="4220592" y="1838970"/>
                <a:ext cx="936104" cy="1008906"/>
              </a:xfrm>
              <a:prstGeom prst="arc">
                <a:avLst>
                  <a:gd fmla="val 10492115" name="adj1"/>
                  <a:gd fmla="val 0" name="adj2"/>
                </a:avLst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" name="弧形 34"/>
              <p:cNvSpPr/>
              <p:nvPr/>
            </p:nvSpPr>
            <p:spPr>
              <a:xfrm rot="13667250">
                <a:off x="4066894" y="2178919"/>
                <a:ext cx="1101452" cy="1100744"/>
              </a:xfrm>
              <a:prstGeom prst="arc">
                <a:avLst>
                  <a:gd fmla="val 17460702" name="adj1"/>
                  <a:gd fmla="val 21466401" name="adj2"/>
                </a:avLst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" name="弧形 35"/>
              <p:cNvSpPr/>
              <p:nvPr/>
            </p:nvSpPr>
            <p:spPr>
              <a:xfrm rot="1539479">
                <a:off x="4231994" y="2166219"/>
                <a:ext cx="1101452" cy="1100744"/>
              </a:xfrm>
              <a:prstGeom prst="arc">
                <a:avLst>
                  <a:gd fmla="val 17270813" name="adj1"/>
                  <a:gd fmla="val 21466401" name="adj2"/>
                </a:avLst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7" name="任意多边形 36"/>
              <p:cNvSpPr/>
              <p:nvPr/>
            </p:nvSpPr>
            <p:spPr>
              <a:xfrm>
                <a:off x="4102100" y="2828127"/>
                <a:ext cx="1193800" cy="432950"/>
              </a:xfrm>
              <a:custGeom>
                <a:gdLst>
                  <a:gd fmla="*/ 0 w 1193800" name="connsiteX0"/>
                  <a:gd fmla="*/ 67473 h 432950" name="connsiteY0"/>
                  <a:gd fmla="*/ 101600 w 1193800" name="connsiteX1"/>
                  <a:gd fmla="*/ 3973 h 432950" name="connsiteY1"/>
                  <a:gd fmla="*/ 139700 w 1193800" name="connsiteX2"/>
                  <a:gd fmla="*/ 169073 h 432950" name="connsiteY2"/>
                  <a:gd fmla="*/ 76200 w 1193800" name="connsiteX3"/>
                  <a:gd fmla="*/ 283373 h 432950" name="connsiteY3"/>
                  <a:gd fmla="*/ 165100 w 1193800" name="connsiteX4"/>
                  <a:gd fmla="*/ 423073 h 432950" name="connsiteY4"/>
                  <a:gd fmla="*/ 393700 w 1193800" name="connsiteX5"/>
                  <a:gd fmla="*/ 410373 h 432950" name="connsiteY5"/>
                  <a:gd fmla="*/ 609600 w 1193800" name="connsiteX6"/>
                  <a:gd fmla="*/ 321473 h 432950" name="connsiteY6"/>
                  <a:gd fmla="*/ 889000 w 1193800" name="connsiteX7"/>
                  <a:gd fmla="*/ 423073 h 432950" name="connsiteY7"/>
                  <a:gd fmla="*/ 1117600 w 1193800" name="connsiteX8"/>
                  <a:gd fmla="*/ 308773 h 432950" name="connsiteY8"/>
                  <a:gd fmla="*/ 1016000 w 1193800" name="connsiteX9"/>
                  <a:gd fmla="*/ 156373 h 432950" name="connsiteY9"/>
                  <a:gd fmla="*/ 1092200 w 1193800" name="connsiteX10"/>
                  <a:gd fmla="*/ 3973 h 432950" name="connsiteY10"/>
                  <a:gd fmla="*/ 1193800 w 1193800" name="connsiteX11"/>
                  <a:gd fmla="*/ 92873 h 432950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432950" w="1193800">
                    <a:moveTo>
                      <a:pt x="0" y="67473"/>
                    </a:moveTo>
                    <a:cubicBezTo>
                      <a:pt x="39158" y="27256"/>
                      <a:pt x="78317" y="-12960"/>
                      <a:pt x="101600" y="3973"/>
                    </a:cubicBezTo>
                    <a:cubicBezTo>
                      <a:pt x="124883" y="20906"/>
                      <a:pt x="143933" y="122506"/>
                      <a:pt x="139700" y="169073"/>
                    </a:cubicBezTo>
                    <a:cubicBezTo>
                      <a:pt x="135467" y="215640"/>
                      <a:pt x="71967" y="241040"/>
                      <a:pt x="76200" y="283373"/>
                    </a:cubicBezTo>
                    <a:cubicBezTo>
                      <a:pt x="80433" y="325706"/>
                      <a:pt x="112183" y="401906"/>
                      <a:pt x="165100" y="423073"/>
                    </a:cubicBezTo>
                    <a:cubicBezTo>
                      <a:pt x="218017" y="444240"/>
                      <a:pt x="319617" y="427306"/>
                      <a:pt x="393700" y="410373"/>
                    </a:cubicBezTo>
                    <a:cubicBezTo>
                      <a:pt x="467783" y="393440"/>
                      <a:pt x="527050" y="319356"/>
                      <a:pt x="609600" y="321473"/>
                    </a:cubicBezTo>
                    <a:cubicBezTo>
                      <a:pt x="692150" y="323590"/>
                      <a:pt x="804333" y="425190"/>
                      <a:pt x="889000" y="423073"/>
                    </a:cubicBezTo>
                    <a:cubicBezTo>
                      <a:pt x="973667" y="420956"/>
                      <a:pt x="1096433" y="353223"/>
                      <a:pt x="1117600" y="308773"/>
                    </a:cubicBezTo>
                    <a:cubicBezTo>
                      <a:pt x="1138767" y="264323"/>
                      <a:pt x="1020233" y="207173"/>
                      <a:pt x="1016000" y="156373"/>
                    </a:cubicBezTo>
                    <a:cubicBezTo>
                      <a:pt x="1011767" y="105573"/>
                      <a:pt x="1062567" y="14556"/>
                      <a:pt x="1092200" y="3973"/>
                    </a:cubicBezTo>
                    <a:cubicBezTo>
                      <a:pt x="1121833" y="-6610"/>
                      <a:pt x="1157816" y="43131"/>
                      <a:pt x="1193800" y="92873"/>
                    </a:cubicBezTo>
                  </a:path>
                </a:pathLst>
              </a:cu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4272344333"/>
      </p:ext>
    </p:extLst>
  </p:cSld>
  <p:clrMapOvr>
    <a:masterClrMapping/>
  </p:clrMapOvr>
  <mc:AlternateContent>
    <mc:Choice Requires="p14">
      <p:transition advClick="0" advTm="4300" spd="med">
        <p14:prism/>
      </p:transition>
    </mc:Choice>
    <mc:Fallback>
      <p:transition advClick="0" advTm="43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2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2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2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2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mph" presetID="26" presetSubtype="0">
                                  <p:stCondLst>
                                    <p:cond delay="1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2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3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45" presetSubtype="0" repeatCount="60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33" id="46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33" fill="hold" id="47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33" fill="hold" id="48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mph" presetID="6" presetSubtype="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800" fill="hold" id="50"/>
                                        <p:tgtEl>
                                          <p:spTgt spid="102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1" nodeType="withEffect" presetClass="path" presetID="42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5.55556E-07 -6.17284E-07 L -0.00243 -0.08395" pathEditMode="relative" ptsTypes="AA" rAng="0">
                                      <p:cBhvr>
                                        <p:cTn dur="800" fill="hold" id="52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419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2955981" y="2066401"/>
            <a:ext cx="679915" cy="658345"/>
          </a:xfrm>
          <a:prstGeom prst="roundRect">
            <a:avLst>
              <a:gd fmla="val 7716" name="adj"/>
            </a:avLst>
          </a:prstGeom>
          <a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5878730" y="2184925"/>
            <a:ext cx="427039" cy="427039"/>
            <a:chOff x="179512" y="-668610"/>
            <a:chExt cx="1656184" cy="1656184"/>
          </a:xfrm>
        </p:grpSpPr>
        <p:sp>
          <p:nvSpPr>
            <p:cNvPr id="7" name="椭圆 6"/>
            <p:cNvSpPr/>
            <p:nvPr/>
          </p:nvSpPr>
          <p:spPr>
            <a:xfrm rot="10800000">
              <a:off x="179512" y="-668610"/>
              <a:ext cx="1656184" cy="165618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下箭头 23"/>
            <p:cNvSpPr/>
            <p:nvPr/>
          </p:nvSpPr>
          <p:spPr>
            <a:xfrm rot="16200000">
              <a:off x="519347" y="-463767"/>
              <a:ext cx="966329" cy="1273883"/>
            </a:xfrm>
            <a:custGeom>
              <a:gdLst>
                <a:gd fmla="*/ 0 w 729444" name="connsiteX0"/>
                <a:gd fmla="*/ 445962 h 874186" name="connsiteY0"/>
                <a:gd fmla="*/ 309360 w 729444" name="connsiteX1"/>
                <a:gd fmla="*/ 585662 h 874186" name="connsiteY1"/>
                <a:gd fmla="*/ 322060 w 729444" name="connsiteX2"/>
                <a:gd fmla="*/ 0 h 874186" name="connsiteY2"/>
                <a:gd fmla="*/ 432784 w 729444" name="connsiteX3"/>
                <a:gd fmla="*/ 0 h 874186" name="connsiteY3"/>
                <a:gd fmla="*/ 445484 w 729444" name="connsiteX4"/>
                <a:gd fmla="*/ 585662 h 874186" name="connsiteY4"/>
                <a:gd fmla="*/ 729444 w 729444" name="connsiteX5"/>
                <a:gd fmla="*/ 407862 h 874186" name="connsiteY5"/>
                <a:gd fmla="*/ 364722 w 729444" name="connsiteX6"/>
                <a:gd fmla="*/ 874186 h 874186" name="connsiteY6"/>
                <a:gd fmla="*/ 0 w 729444" name="connsiteX7"/>
                <a:gd fmla="*/ 445962 h 874186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874186" w="729444">
                  <a:moveTo>
                    <a:pt x="0" y="445962"/>
                  </a:moveTo>
                  <a:lnTo>
                    <a:pt x="309360" y="585662"/>
                  </a:lnTo>
                  <a:lnTo>
                    <a:pt x="322060" y="0"/>
                  </a:lnTo>
                  <a:lnTo>
                    <a:pt x="432784" y="0"/>
                  </a:lnTo>
                  <a:lnTo>
                    <a:pt x="445484" y="585662"/>
                  </a:lnTo>
                  <a:lnTo>
                    <a:pt x="729444" y="407862"/>
                  </a:lnTo>
                  <a:lnTo>
                    <a:pt x="364722" y="874186"/>
                  </a:lnTo>
                  <a:lnTo>
                    <a:pt x="0" y="44596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矩形 8"/>
          <p:cNvSpPr/>
          <p:nvPr/>
        </p:nvSpPr>
        <p:spPr>
          <a:xfrm>
            <a:off x="3757851" y="2080810"/>
            <a:ext cx="1890930" cy="279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3754512" y="2449135"/>
            <a:ext cx="1890930" cy="279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合 10"/>
          <p:cNvGrpSpPr/>
          <p:nvPr/>
        </p:nvGrpSpPr>
        <p:grpSpPr>
          <a:xfrm>
            <a:off x="2964395" y="2914898"/>
            <a:ext cx="671501" cy="246221"/>
            <a:chOff x="1198103" y="2991098"/>
            <a:chExt cx="671501" cy="246221"/>
          </a:xfrm>
        </p:grpSpPr>
        <p:grpSp>
          <p:nvGrpSpPr>
            <p:cNvPr id="12" name="组合 11"/>
            <p:cNvGrpSpPr/>
            <p:nvPr/>
          </p:nvGrpSpPr>
          <p:grpSpPr>
            <a:xfrm>
              <a:off x="1198103" y="3051160"/>
              <a:ext cx="136413" cy="136415"/>
              <a:chOff x="607046" y="2135188"/>
              <a:chExt cx="1215950" cy="121595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607046" y="2135188"/>
                <a:ext cx="1215950" cy="121595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L 形 14"/>
              <p:cNvSpPr/>
              <p:nvPr/>
            </p:nvSpPr>
            <p:spPr>
              <a:xfrm rot="19626844">
                <a:off x="899595" y="2408773"/>
                <a:ext cx="648073" cy="360039"/>
              </a:xfrm>
              <a:prstGeom prst="corner">
                <a:avLst>
                  <a:gd fmla="val 37283" name="adj1"/>
                  <a:gd fmla="val 41293" name="adj2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90566" y="2991098"/>
              <a:ext cx="579038" cy="243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在线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71018" y="2910101"/>
            <a:ext cx="914287" cy="246221"/>
            <a:chOff x="3745618" y="3698478"/>
            <a:chExt cx="914287" cy="246221"/>
          </a:xfrm>
        </p:grpSpPr>
        <p:sp>
          <p:nvSpPr>
            <p:cNvPr id="17" name="矩形 16"/>
            <p:cNvSpPr/>
            <p:nvPr/>
          </p:nvSpPr>
          <p:spPr>
            <a:xfrm>
              <a:off x="3745618" y="3774292"/>
              <a:ext cx="102497" cy="102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26519" y="3698478"/>
              <a:ext cx="833385" cy="243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自动登录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53124" y="2927598"/>
            <a:ext cx="914287" cy="246221"/>
            <a:chOff x="3745618" y="3698478"/>
            <a:chExt cx="914287" cy="246221"/>
          </a:xfrm>
        </p:grpSpPr>
        <p:sp>
          <p:nvSpPr>
            <p:cNvPr id="20" name="矩形 19"/>
            <p:cNvSpPr/>
            <p:nvPr/>
          </p:nvSpPr>
          <p:spPr>
            <a:xfrm>
              <a:off x="3745618" y="3761592"/>
              <a:ext cx="102497" cy="102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26520" y="3698478"/>
              <a:ext cx="833385" cy="243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记住密码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757851" y="2088821"/>
            <a:ext cx="1581202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latin charset="-122" pitchFamily="34" typeface="微软雅黑"/>
                <a:ea charset="-122" pitchFamily="34" typeface="微软雅黑"/>
              </a:rPr>
              <a:t>249641634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1018" y="2434911"/>
            <a:ext cx="2064684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400"/>
              <a:t>●●●●●●●●</a:t>
            </a:r>
          </a:p>
        </p:txBody>
      </p:sp>
    </p:spTree>
    <p:extLst>
      <p:ext uri="{BB962C8B-B14F-4D97-AF65-F5344CB8AC3E}">
        <p14:creationId val="973769143"/>
      </p:ext>
    </p:extLst>
  </p:cSld>
  <p:clrMapOvr>
    <a:masterClrMapping/>
  </p:clrMapOvr>
  <p:transition advClick="0" spd="slow">
    <p:wipe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" presetSubtype="0">
                                  <p:stCondLst>
                                    <p:cond delay="50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打字声.wav"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id="7" nodeType="withEffect" presetClass="entr" presetID="1" presetSubtype="0">
                                  <p:stCondLst>
                                    <p:cond delay="250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打字声.wav"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id="9" nodeType="withEffect" presetClass="emph" presetID="26" presetSubtype="0">
                                  <p:stCondLst>
                                    <p:cond delay="4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11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7660"/>
            <a:ext cx="9165232" cy="5158283"/>
          </a:xfrm>
          <a:prstGeom prst="rect">
            <a:avLst/>
          </a:prstGeom>
        </p:spPr>
      </p:pic>
      <p:pic>
        <p:nvPicPr>
          <p:cNvPr id="56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21657" y="3709317"/>
            <a:ext cx="54387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全部音乐.wav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32656" y="2266950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-20537"/>
            <a:ext cx="2051720" cy="5164037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2" name="组合 21"/>
          <p:cNvGrpSpPr/>
          <p:nvPr/>
        </p:nvGrpSpPr>
        <p:grpSpPr>
          <a:xfrm>
            <a:off x="1457098" y="294281"/>
            <a:ext cx="306590" cy="286990"/>
            <a:chOff x="1194550" y="196472"/>
            <a:chExt cx="1433234" cy="1341610"/>
          </a:xfrm>
        </p:grpSpPr>
        <p:sp>
          <p:nvSpPr>
            <p:cNvPr id="6" name="矩形 5"/>
            <p:cNvSpPr/>
            <p:nvPr/>
          </p:nvSpPr>
          <p:spPr>
            <a:xfrm>
              <a:off x="1194550" y="196472"/>
              <a:ext cx="1433234" cy="1341610"/>
            </a:xfrm>
            <a:prstGeom prst="rect">
              <a:avLst/>
            </a:prstGeom>
            <a:solidFill>
              <a:schemeClr val="tx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十字形 8"/>
            <p:cNvSpPr/>
            <p:nvPr/>
          </p:nvSpPr>
          <p:spPr>
            <a:xfrm>
              <a:off x="1473213" y="403147"/>
              <a:ext cx="887747" cy="887747"/>
            </a:xfrm>
            <a:prstGeom prst="plus">
              <a:avLst>
                <a:gd fmla="val 33399" name="adj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79512" y="246286"/>
            <a:ext cx="392098" cy="392098"/>
            <a:chOff x="323528" y="294281"/>
            <a:chExt cx="490122" cy="490122"/>
          </a:xfrm>
        </p:grpSpPr>
        <p:sp>
          <p:nvSpPr>
            <p:cNvPr id="23" name="椭圆 22"/>
            <p:cNvSpPr/>
            <p:nvPr/>
          </p:nvSpPr>
          <p:spPr>
            <a:xfrm>
              <a:off x="323528" y="294281"/>
              <a:ext cx="490122" cy="49012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下箭头 23"/>
            <p:cNvSpPr/>
            <p:nvPr/>
          </p:nvSpPr>
          <p:spPr>
            <a:xfrm rot="5400000">
              <a:off x="424097" y="354901"/>
              <a:ext cx="285970" cy="376986"/>
            </a:xfrm>
            <a:custGeom>
              <a:gdLst>
                <a:gd fmla="*/ 0 w 729444" name="connsiteX0"/>
                <a:gd fmla="*/ 445962 h 874186" name="connsiteY0"/>
                <a:gd fmla="*/ 309360 w 729444" name="connsiteX1"/>
                <a:gd fmla="*/ 585662 h 874186" name="connsiteY1"/>
                <a:gd fmla="*/ 322060 w 729444" name="connsiteX2"/>
                <a:gd fmla="*/ 0 h 874186" name="connsiteY2"/>
                <a:gd fmla="*/ 432784 w 729444" name="connsiteX3"/>
                <a:gd fmla="*/ 0 h 874186" name="connsiteY3"/>
                <a:gd fmla="*/ 445484 w 729444" name="connsiteX4"/>
                <a:gd fmla="*/ 585662 h 874186" name="connsiteY4"/>
                <a:gd fmla="*/ 729444 w 729444" name="connsiteX5"/>
                <a:gd fmla="*/ 407862 h 874186" name="connsiteY5"/>
                <a:gd fmla="*/ 364722 w 729444" name="connsiteX6"/>
                <a:gd fmla="*/ 874186 h 874186" name="connsiteY6"/>
                <a:gd fmla="*/ 0 w 729444" name="connsiteX7"/>
                <a:gd fmla="*/ 445962 h 874186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874186" w="729444">
                  <a:moveTo>
                    <a:pt x="0" y="445962"/>
                  </a:moveTo>
                  <a:lnTo>
                    <a:pt x="309360" y="585662"/>
                  </a:lnTo>
                  <a:lnTo>
                    <a:pt x="322060" y="0"/>
                  </a:lnTo>
                  <a:lnTo>
                    <a:pt x="432784" y="0"/>
                  </a:lnTo>
                  <a:lnTo>
                    <a:pt x="445484" y="585662"/>
                  </a:lnTo>
                  <a:lnTo>
                    <a:pt x="729444" y="407862"/>
                  </a:lnTo>
                  <a:lnTo>
                    <a:pt x="364722" y="874186"/>
                  </a:lnTo>
                  <a:lnTo>
                    <a:pt x="0" y="44596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689872" y="4089535"/>
            <a:ext cx="470186" cy="471613"/>
            <a:chOff x="2581176" y="1203598"/>
            <a:chExt cx="3024336" cy="3024336"/>
          </a:xfrm>
        </p:grpSpPr>
        <p:sp>
          <p:nvSpPr>
            <p:cNvPr id="43" name="椭圆 42"/>
            <p:cNvSpPr/>
            <p:nvPr/>
          </p:nvSpPr>
          <p:spPr>
            <a:xfrm>
              <a:off x="2581176" y="1203598"/>
              <a:ext cx="3024336" cy="30243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3398474" y="1869429"/>
              <a:ext cx="1551410" cy="1620666"/>
              <a:chOff x="1473315" y="1688328"/>
              <a:chExt cx="1551410" cy="1620666"/>
            </a:xfrm>
          </p:grpSpPr>
          <p:sp>
            <p:nvSpPr>
              <p:cNvPr id="44" name="等腰三角形 43"/>
              <p:cNvSpPr/>
              <p:nvPr/>
            </p:nvSpPr>
            <p:spPr>
              <a:xfrm rot="5400000">
                <a:off x="2055841" y="1760097"/>
                <a:ext cx="1040654" cy="897115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5" name="流程图: 库存数据 44"/>
              <p:cNvSpPr/>
              <p:nvPr/>
            </p:nvSpPr>
            <p:spPr>
              <a:xfrm>
                <a:off x="1473315" y="1898568"/>
                <a:ext cx="851764" cy="1410426"/>
              </a:xfrm>
              <a:custGeom>
                <a:gdLst>
                  <a:gd fmla="*/ 9327 w 10000" name="connsiteX0"/>
                  <a:gd fmla="*/ 0 h 10000" name="connsiteY0"/>
                  <a:gd fmla="*/ 9026 w 10000" name="connsiteX1"/>
                  <a:gd fmla="*/ 4562 h 10000" name="connsiteY1"/>
                  <a:gd fmla="*/ 5107 w 10000" name="connsiteX2"/>
                  <a:gd fmla="*/ 4303 h 10000" name="connsiteY2"/>
                  <a:gd fmla="*/ 2879 w 10000" name="connsiteX3"/>
                  <a:gd fmla="*/ 7914 h 10000" name="connsiteY3"/>
                  <a:gd fmla="*/ 5300 w 10000" name="connsiteX4"/>
                  <a:gd fmla="*/ 10000 h 10000" name="connsiteY4"/>
                  <a:gd fmla="*/ 1822 w 10000" name="connsiteX5"/>
                  <a:gd fmla="*/ 8561 h 10000" name="connsiteY5"/>
                  <a:gd fmla="*/ 1515 w 10000" name="connsiteX6"/>
                  <a:gd fmla="*/ 3049 h 10000" name="connsiteY6"/>
                  <a:gd fmla="*/ 9327 w 10000" name="connsiteX7"/>
                  <a:gd fmla="*/ 0 h 10000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000" w="10000">
                    <a:moveTo>
                      <a:pt x="9327" y="0"/>
                    </a:moveTo>
                    <a:cubicBezTo>
                      <a:pt x="12127" y="5258"/>
                      <a:pt x="5034" y="4562"/>
                      <a:pt x="9026" y="4562"/>
                    </a:cubicBezTo>
                    <a:cubicBezTo>
                      <a:pt x="7702" y="4562"/>
                      <a:pt x="6315" y="4167"/>
                      <a:pt x="5107" y="4303"/>
                    </a:cubicBezTo>
                    <a:cubicBezTo>
                      <a:pt x="3899" y="4439"/>
                      <a:pt x="729" y="5330"/>
                      <a:pt x="2879" y="7914"/>
                    </a:cubicBezTo>
                    <a:cubicBezTo>
                      <a:pt x="3843" y="9091"/>
                      <a:pt x="5544" y="9585"/>
                      <a:pt x="5300" y="10000"/>
                    </a:cubicBezTo>
                    <a:lnTo>
                      <a:pt x="1822" y="8561"/>
                    </a:lnTo>
                    <a:cubicBezTo>
                      <a:pt x="-1292" y="6401"/>
                      <a:pt x="265" y="4475"/>
                      <a:pt x="1515" y="3049"/>
                    </a:cubicBezTo>
                    <a:cubicBezTo>
                      <a:pt x="2767" y="1622"/>
                      <a:pt x="8002" y="0"/>
                      <a:pt x="93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3386361" y="3939902"/>
            <a:ext cx="320186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FF0000"/>
                </a:solidFill>
                <a:latin charset="-122" pitchFamily="34" typeface="微软雅黑"/>
                <a:ea charset="-122" pitchFamily="34" typeface="微软雅黑"/>
              </a:rPr>
              <a:t>在么？你空间怎么进不去？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2771800" y="98078"/>
            <a:ext cx="3240360" cy="936104"/>
            <a:chOff x="2771800" y="195486"/>
            <a:chExt cx="3240360" cy="936104"/>
          </a:xfrm>
        </p:grpSpPr>
        <p:grpSp>
          <p:nvGrpSpPr>
            <p:cNvPr id="15" name="组合 14"/>
            <p:cNvGrpSpPr/>
            <p:nvPr/>
          </p:nvGrpSpPr>
          <p:grpSpPr>
            <a:xfrm>
              <a:off x="2771800" y="195486"/>
              <a:ext cx="3240360" cy="936104"/>
              <a:chOff x="1619672" y="195486"/>
              <a:chExt cx="3240360" cy="936104"/>
            </a:xfrm>
          </p:grpSpPr>
          <p:sp>
            <p:nvSpPr>
              <p:cNvPr id="5" name="圆角矩形 4"/>
              <p:cNvSpPr/>
              <p:nvPr/>
            </p:nvSpPr>
            <p:spPr>
              <a:xfrm>
                <a:off x="1619672" y="195486"/>
                <a:ext cx="653058" cy="653058"/>
              </a:xfrm>
              <a:prstGeom prst="roundRect">
                <a:avLst/>
              </a:prstGeom>
              <a:blipFill>
                <a:blip r:embed="rId7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圆角矩形标注 6"/>
              <p:cNvSpPr/>
              <p:nvPr/>
            </p:nvSpPr>
            <p:spPr>
              <a:xfrm rot="5400000">
                <a:off x="3324713" y="-403729"/>
                <a:ext cx="694374" cy="2376264"/>
              </a:xfrm>
              <a:prstGeom prst="wedgeRoundRectCallout">
                <a:avLst>
                  <a:gd fmla="val -24162" name="adj1"/>
                  <a:gd fmla="val 54883" name="adj2"/>
                  <a:gd fmla="val 16667" name="adj3"/>
                </a:avLst>
              </a:prstGeom>
              <a:solidFill>
                <a:schemeClr val="tx1">
                  <a:alpha val="42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mtClean="0"/>
                  <a:t> 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3884899" y="492015"/>
              <a:ext cx="183371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在么？你空间怎么进不去？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508104" y="1178199"/>
            <a:ext cx="3240360" cy="792087"/>
            <a:chOff x="5508104" y="1275607"/>
            <a:chExt cx="3240360" cy="792087"/>
          </a:xfrm>
        </p:grpSpPr>
        <p:grpSp>
          <p:nvGrpSpPr>
            <p:cNvPr id="16" name="组合 15"/>
            <p:cNvGrpSpPr/>
            <p:nvPr/>
          </p:nvGrpSpPr>
          <p:grpSpPr>
            <a:xfrm>
              <a:off x="5508104" y="1275607"/>
              <a:ext cx="3240360" cy="792087"/>
              <a:chOff x="4002862" y="1275607"/>
              <a:chExt cx="3240360" cy="792087"/>
            </a:xfrm>
          </p:grpSpPr>
          <p:sp>
            <p:nvSpPr>
              <p:cNvPr id="8" name="圆角矩形 7"/>
              <p:cNvSpPr/>
              <p:nvPr/>
            </p:nvSpPr>
            <p:spPr>
              <a:xfrm>
                <a:off x="6602076" y="1426548"/>
                <a:ext cx="641146" cy="641146"/>
              </a:xfrm>
              <a:prstGeom prst="roundRect">
                <a:avLst/>
              </a:prstGeom>
              <a:blipFill>
                <a:blip r:embed="rId8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" name="圆角矩形标注 9"/>
              <p:cNvSpPr/>
              <p:nvPr/>
            </p:nvSpPr>
            <p:spPr>
              <a:xfrm rot="16200000">
                <a:off x="4836881" y="441588"/>
                <a:ext cx="694374" cy="2362412"/>
              </a:xfrm>
              <a:prstGeom prst="wedgeRoundRectCallout">
                <a:avLst>
                  <a:gd fmla="val -24162" name="adj1"/>
                  <a:gd fmla="val 54883" name="adj2"/>
                  <a:gd fmla="val 16667" name="adj3"/>
                </a:avLst>
              </a:prstGeom>
              <a:solidFill>
                <a:schemeClr val="tx1">
                  <a:alpha val="42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mtClean="0"/>
                  <a:t> </a:t>
                </a: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5892670" y="1336509"/>
              <a:ext cx="1593279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很久都不玩了怎么了？</a:t>
              </a:r>
            </a:p>
          </p:txBody>
        </p:sp>
      </p:grpSp>
      <p:pic>
        <p:nvPicPr>
          <p:cNvPr id="31" name="Picture 2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794" y="1097141"/>
            <a:ext cx="21955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组合 31"/>
          <p:cNvGrpSpPr/>
          <p:nvPr/>
        </p:nvGrpSpPr>
        <p:grpSpPr>
          <a:xfrm>
            <a:off x="2771800" y="1754262"/>
            <a:ext cx="3240360" cy="936104"/>
            <a:chOff x="2771800" y="195486"/>
            <a:chExt cx="3240360" cy="936104"/>
          </a:xfrm>
        </p:grpSpPr>
        <p:grpSp>
          <p:nvGrpSpPr>
            <p:cNvPr id="33" name="组合 32"/>
            <p:cNvGrpSpPr/>
            <p:nvPr/>
          </p:nvGrpSpPr>
          <p:grpSpPr>
            <a:xfrm>
              <a:off x="2771800" y="195486"/>
              <a:ext cx="3240360" cy="936104"/>
              <a:chOff x="1619672" y="195486"/>
              <a:chExt cx="3240360" cy="936104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1619672" y="195486"/>
                <a:ext cx="653058" cy="653058"/>
              </a:xfrm>
              <a:prstGeom prst="roundRect">
                <a:avLst/>
              </a:prstGeom>
              <a:blipFill>
                <a:blip r:embed="rId7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" name="圆角矩形标注 35"/>
              <p:cNvSpPr/>
              <p:nvPr/>
            </p:nvSpPr>
            <p:spPr>
              <a:xfrm rot="5400000">
                <a:off x="3324713" y="-403729"/>
                <a:ext cx="694374" cy="2376264"/>
              </a:xfrm>
              <a:prstGeom prst="wedgeRoundRectCallout">
                <a:avLst>
                  <a:gd fmla="val -24162" name="adj1"/>
                  <a:gd fmla="val 54883" name="adj2"/>
                  <a:gd fmla="val 16667" name="adj3"/>
                </a:avLst>
              </a:prstGeom>
              <a:solidFill>
                <a:schemeClr val="tx1">
                  <a:alpha val="42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mtClean="0"/>
                  <a:t> 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3884899" y="492015"/>
              <a:ext cx="183371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我想找几张你的照片。</a:t>
              </a:r>
            </a:p>
          </p:txBody>
        </p:sp>
      </p:grpSp>
      <p:pic>
        <p:nvPicPr>
          <p:cNvPr id="13" name="打字回车.wav">
            <a:hlinkClick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r:embed="rId1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32656" y="3093367"/>
            <a:ext cx="609600" cy="609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386360" y="3939902"/>
            <a:ext cx="320186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FF0000"/>
                </a:solidFill>
                <a:latin charset="-122" pitchFamily="34" typeface="微软雅黑"/>
                <a:ea charset="-122" pitchFamily="34" typeface="微软雅黑"/>
              </a:rPr>
              <a:t>我想找几张你的照片。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5508104" y="2859783"/>
            <a:ext cx="3240360" cy="792087"/>
            <a:chOff x="5508104" y="1275607"/>
            <a:chExt cx="3240360" cy="792087"/>
          </a:xfrm>
        </p:grpSpPr>
        <p:grpSp>
          <p:nvGrpSpPr>
            <p:cNvPr id="41" name="组合 40"/>
            <p:cNvGrpSpPr/>
            <p:nvPr/>
          </p:nvGrpSpPr>
          <p:grpSpPr>
            <a:xfrm>
              <a:off x="5508104" y="1275607"/>
              <a:ext cx="3240360" cy="792087"/>
              <a:chOff x="4002862" y="1275607"/>
              <a:chExt cx="3240360" cy="792087"/>
            </a:xfrm>
          </p:grpSpPr>
          <p:sp>
            <p:nvSpPr>
              <p:cNvPr id="48" name="圆角矩形 47"/>
              <p:cNvSpPr/>
              <p:nvPr/>
            </p:nvSpPr>
            <p:spPr>
              <a:xfrm>
                <a:off x="6602076" y="1426548"/>
                <a:ext cx="641146" cy="641146"/>
              </a:xfrm>
              <a:prstGeom prst="roundRect">
                <a:avLst/>
              </a:prstGeom>
              <a:blipFill>
                <a:blip r:embed="rId8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9" name="圆角矩形标注 48"/>
              <p:cNvSpPr/>
              <p:nvPr/>
            </p:nvSpPr>
            <p:spPr>
              <a:xfrm rot="16200000">
                <a:off x="4836881" y="441588"/>
                <a:ext cx="694374" cy="2362412"/>
              </a:xfrm>
              <a:prstGeom prst="wedgeRoundRectCallout">
                <a:avLst>
                  <a:gd fmla="val -24162" name="adj1"/>
                  <a:gd fmla="val 54883" name="adj2"/>
                  <a:gd fmla="val 16667" name="adj3"/>
                </a:avLst>
              </a:prstGeom>
              <a:solidFill>
                <a:schemeClr val="tx1">
                  <a:alpha val="42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mtClean="0"/>
                  <a:t> 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5718609" y="1336509"/>
              <a:ext cx="1767340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要照片干嘛。</a:t>
              </a:r>
            </a:p>
            <a:p>
              <a:r>
                <a:rPr altLang="en-US" lang="zh-CN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你要拿来辟邪么？</a:t>
              </a:r>
            </a:p>
          </p:txBody>
        </p:sp>
      </p:grpSp>
    </p:spTree>
    <p:extLst>
      <p:ext uri="{BB962C8B-B14F-4D97-AF65-F5344CB8AC3E}">
        <p14:creationId val="2979735663"/>
      </p:ext>
    </p:extLst>
  </p:cSld>
  <p:clrMapOvr>
    <a:masterClrMapping/>
  </p:clrMapOvr>
  <p:transition advClick="0"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4271" fill="hold" id="6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" presetSubtype="0">
                                  <p:stCondLst>
                                    <p:cond delay="1250"/>
                                  </p:stCondLst>
                                  <p:iterate type="lt">
                                    <p:tmAbs val="15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" nodeType="withEffect" presetClass="emph" presetID="26" presetSubtype="0">
                                  <p:stCondLst>
                                    <p:cond delay="3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1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12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13" nodeType="withEffect" presetClass="exit" presetID="1" presetSubtype="0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8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2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提示音.wav" r:embed="rId1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id="21" nodeType="withEffect" presetClass="mediacall" presetID="1" presetSubtype="0">
                                  <p:stCondLst>
                                    <p:cond delay="7500"/>
                                  </p:stCondLst>
                                  <p:childTnLst>
                                    <p:cmd cmd="playFrom(0.0)" type="call">
                                      <p:cBhvr>
                                        <p:cTn dur="3157" fill="hold" id="22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" presetSubtype="0">
                                  <p:stCondLst>
                                    <p:cond delay="7500"/>
                                  </p:stCondLst>
                                  <p:iterate type="lt">
                                    <p:tmAbs val="15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6" nodeType="withEffect" presetClass="exit" presetID="1" presetSubtype="0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8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mph" presetID="26" presetSubtype="0">
                                  <p:stCondLst>
                                    <p:cond delay="9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32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33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2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3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提示音.wav" r:embed="rId1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7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display="0" fill="hold" id="23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display="0" fill="hold" id="37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display="0" fill="hold" id="38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build="p" grpId="0" spid="51"/>
      <p:bldP build="allAtOnce" grpId="1" spid="51"/>
      <p:bldP build="p" grpId="0" spid="38"/>
      <p:bldP build="allAtOnce" grpId="1" spid="3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7660"/>
            <a:ext cx="9165232" cy="5158283"/>
          </a:xfrm>
          <a:prstGeom prst="rect">
            <a:avLst/>
          </a:prstGeom>
        </p:spPr>
      </p:pic>
      <p:pic>
        <p:nvPicPr>
          <p:cNvPr id="56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21657" y="3709317"/>
            <a:ext cx="54387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-20537"/>
            <a:ext cx="2051720" cy="5164037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2" name="组合 21"/>
          <p:cNvGrpSpPr/>
          <p:nvPr/>
        </p:nvGrpSpPr>
        <p:grpSpPr>
          <a:xfrm>
            <a:off x="1457098" y="294281"/>
            <a:ext cx="306590" cy="286990"/>
            <a:chOff x="1194550" y="196472"/>
            <a:chExt cx="1433234" cy="1341610"/>
          </a:xfrm>
        </p:grpSpPr>
        <p:sp>
          <p:nvSpPr>
            <p:cNvPr id="6" name="矩形 5"/>
            <p:cNvSpPr/>
            <p:nvPr/>
          </p:nvSpPr>
          <p:spPr>
            <a:xfrm>
              <a:off x="1194550" y="196472"/>
              <a:ext cx="1433234" cy="1341610"/>
            </a:xfrm>
            <a:prstGeom prst="rect">
              <a:avLst/>
            </a:prstGeom>
            <a:solidFill>
              <a:schemeClr val="tx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十字形 8"/>
            <p:cNvSpPr/>
            <p:nvPr/>
          </p:nvSpPr>
          <p:spPr>
            <a:xfrm>
              <a:off x="1473213" y="403147"/>
              <a:ext cx="887747" cy="887747"/>
            </a:xfrm>
            <a:prstGeom prst="plus">
              <a:avLst>
                <a:gd fmla="val 33399" name="adj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79512" y="246286"/>
            <a:ext cx="392098" cy="392098"/>
            <a:chOff x="323528" y="294281"/>
            <a:chExt cx="490122" cy="490122"/>
          </a:xfrm>
        </p:grpSpPr>
        <p:sp>
          <p:nvSpPr>
            <p:cNvPr id="23" name="椭圆 22"/>
            <p:cNvSpPr/>
            <p:nvPr/>
          </p:nvSpPr>
          <p:spPr>
            <a:xfrm>
              <a:off x="323528" y="294281"/>
              <a:ext cx="490122" cy="49012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下箭头 23"/>
            <p:cNvSpPr/>
            <p:nvPr/>
          </p:nvSpPr>
          <p:spPr>
            <a:xfrm rot="5400000">
              <a:off x="424097" y="354901"/>
              <a:ext cx="285970" cy="376986"/>
            </a:xfrm>
            <a:custGeom>
              <a:gdLst>
                <a:gd fmla="*/ 0 w 729444" name="connsiteX0"/>
                <a:gd fmla="*/ 445962 h 874186" name="connsiteY0"/>
                <a:gd fmla="*/ 309360 w 729444" name="connsiteX1"/>
                <a:gd fmla="*/ 585662 h 874186" name="connsiteY1"/>
                <a:gd fmla="*/ 322060 w 729444" name="connsiteX2"/>
                <a:gd fmla="*/ 0 h 874186" name="connsiteY2"/>
                <a:gd fmla="*/ 432784 w 729444" name="connsiteX3"/>
                <a:gd fmla="*/ 0 h 874186" name="connsiteY3"/>
                <a:gd fmla="*/ 445484 w 729444" name="connsiteX4"/>
                <a:gd fmla="*/ 585662 h 874186" name="connsiteY4"/>
                <a:gd fmla="*/ 729444 w 729444" name="connsiteX5"/>
                <a:gd fmla="*/ 407862 h 874186" name="connsiteY5"/>
                <a:gd fmla="*/ 364722 w 729444" name="connsiteX6"/>
                <a:gd fmla="*/ 874186 h 874186" name="connsiteY6"/>
                <a:gd fmla="*/ 0 w 729444" name="connsiteX7"/>
                <a:gd fmla="*/ 445962 h 874186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874186" w="729444">
                  <a:moveTo>
                    <a:pt x="0" y="445962"/>
                  </a:moveTo>
                  <a:lnTo>
                    <a:pt x="309360" y="585662"/>
                  </a:lnTo>
                  <a:lnTo>
                    <a:pt x="322060" y="0"/>
                  </a:lnTo>
                  <a:lnTo>
                    <a:pt x="432784" y="0"/>
                  </a:lnTo>
                  <a:lnTo>
                    <a:pt x="445484" y="585662"/>
                  </a:lnTo>
                  <a:lnTo>
                    <a:pt x="729444" y="407862"/>
                  </a:lnTo>
                  <a:lnTo>
                    <a:pt x="364722" y="874186"/>
                  </a:lnTo>
                  <a:lnTo>
                    <a:pt x="0" y="44596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689872" y="4089535"/>
            <a:ext cx="470186" cy="471613"/>
            <a:chOff x="2581176" y="1203598"/>
            <a:chExt cx="3024336" cy="3024336"/>
          </a:xfrm>
        </p:grpSpPr>
        <p:sp>
          <p:nvSpPr>
            <p:cNvPr id="43" name="椭圆 42"/>
            <p:cNvSpPr/>
            <p:nvPr/>
          </p:nvSpPr>
          <p:spPr>
            <a:xfrm>
              <a:off x="2581176" y="1203598"/>
              <a:ext cx="3024336" cy="30243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3398474" y="1869429"/>
              <a:ext cx="1551410" cy="1620666"/>
              <a:chOff x="1473315" y="1688328"/>
              <a:chExt cx="1551410" cy="1620666"/>
            </a:xfrm>
          </p:grpSpPr>
          <p:sp>
            <p:nvSpPr>
              <p:cNvPr id="44" name="等腰三角形 43"/>
              <p:cNvSpPr/>
              <p:nvPr/>
            </p:nvSpPr>
            <p:spPr>
              <a:xfrm rot="5400000">
                <a:off x="2055841" y="1760097"/>
                <a:ext cx="1040654" cy="897115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5" name="流程图: 库存数据 44"/>
              <p:cNvSpPr/>
              <p:nvPr/>
            </p:nvSpPr>
            <p:spPr>
              <a:xfrm>
                <a:off x="1473315" y="1898568"/>
                <a:ext cx="851764" cy="1410426"/>
              </a:xfrm>
              <a:custGeom>
                <a:gdLst>
                  <a:gd fmla="*/ 9327 w 10000" name="connsiteX0"/>
                  <a:gd fmla="*/ 0 h 10000" name="connsiteY0"/>
                  <a:gd fmla="*/ 9026 w 10000" name="connsiteX1"/>
                  <a:gd fmla="*/ 4562 h 10000" name="connsiteY1"/>
                  <a:gd fmla="*/ 5107 w 10000" name="connsiteX2"/>
                  <a:gd fmla="*/ 4303 h 10000" name="connsiteY2"/>
                  <a:gd fmla="*/ 2879 w 10000" name="connsiteX3"/>
                  <a:gd fmla="*/ 7914 h 10000" name="connsiteY3"/>
                  <a:gd fmla="*/ 5300 w 10000" name="connsiteX4"/>
                  <a:gd fmla="*/ 10000 h 10000" name="connsiteY4"/>
                  <a:gd fmla="*/ 1822 w 10000" name="connsiteX5"/>
                  <a:gd fmla="*/ 8561 h 10000" name="connsiteY5"/>
                  <a:gd fmla="*/ 1515 w 10000" name="connsiteX6"/>
                  <a:gd fmla="*/ 3049 h 10000" name="connsiteY6"/>
                  <a:gd fmla="*/ 9327 w 10000" name="connsiteX7"/>
                  <a:gd fmla="*/ 0 h 10000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0000" w="10000">
                    <a:moveTo>
                      <a:pt x="9327" y="0"/>
                    </a:moveTo>
                    <a:cubicBezTo>
                      <a:pt x="12127" y="5258"/>
                      <a:pt x="5034" y="4562"/>
                      <a:pt x="9026" y="4562"/>
                    </a:cubicBezTo>
                    <a:cubicBezTo>
                      <a:pt x="7702" y="4562"/>
                      <a:pt x="6315" y="4167"/>
                      <a:pt x="5107" y="4303"/>
                    </a:cubicBezTo>
                    <a:cubicBezTo>
                      <a:pt x="3899" y="4439"/>
                      <a:pt x="729" y="5330"/>
                      <a:pt x="2879" y="7914"/>
                    </a:cubicBezTo>
                    <a:cubicBezTo>
                      <a:pt x="3843" y="9091"/>
                      <a:pt x="5544" y="9585"/>
                      <a:pt x="5300" y="10000"/>
                    </a:cubicBezTo>
                    <a:lnTo>
                      <a:pt x="1822" y="8561"/>
                    </a:lnTo>
                    <a:cubicBezTo>
                      <a:pt x="-1292" y="6401"/>
                      <a:pt x="265" y="4475"/>
                      <a:pt x="1515" y="3049"/>
                    </a:cubicBezTo>
                    <a:cubicBezTo>
                      <a:pt x="2767" y="1622"/>
                      <a:pt x="8002" y="0"/>
                      <a:pt x="93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3424858" y="3893849"/>
            <a:ext cx="348989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rgbClr val="FF0000"/>
                </a:solidFill>
                <a:latin charset="-122" pitchFamily="34" typeface="微软雅黑"/>
                <a:ea charset="-122" pitchFamily="34" typeface="微软雅黑"/>
              </a:rPr>
              <a:t>在给你准备生日的PPT作为礼物……</a:t>
            </a:r>
          </a:p>
        </p:txBody>
      </p:sp>
      <p:pic>
        <p:nvPicPr>
          <p:cNvPr id="31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794" y="1097141"/>
            <a:ext cx="21955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2771800" y="98078"/>
            <a:ext cx="5976664" cy="3553792"/>
            <a:chOff x="2771800" y="98078"/>
            <a:chExt cx="5976664" cy="3553792"/>
          </a:xfrm>
        </p:grpSpPr>
        <p:grpSp>
          <p:nvGrpSpPr>
            <p:cNvPr id="53" name="组合 52"/>
            <p:cNvGrpSpPr/>
            <p:nvPr/>
          </p:nvGrpSpPr>
          <p:grpSpPr>
            <a:xfrm>
              <a:off x="2771800" y="98078"/>
              <a:ext cx="3240360" cy="936104"/>
              <a:chOff x="2771800" y="195486"/>
              <a:chExt cx="3240360" cy="936104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2771800" y="195486"/>
                <a:ext cx="3240360" cy="936104"/>
                <a:chOff x="1619672" y="195486"/>
                <a:chExt cx="3240360" cy="936104"/>
              </a:xfrm>
            </p:grpSpPr>
            <p:sp>
              <p:nvSpPr>
                <p:cNvPr id="5" name="圆角矩形 4"/>
                <p:cNvSpPr/>
                <p:nvPr/>
              </p:nvSpPr>
              <p:spPr>
                <a:xfrm>
                  <a:off x="1619672" y="195486"/>
                  <a:ext cx="653058" cy="653058"/>
                </a:xfrm>
                <a:prstGeom prst="roundRect">
                  <a:avLst/>
                </a:prstGeom>
                <a:blipFill>
                  <a:blip r:embed="rId5">
                    <a:extLst>
                      <a:ext uri="{28A0092B-C50C-407E-A947-70E740481C1C}">
                        <a14:useLocalDpi val="0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" name="圆角矩形标注 6"/>
                <p:cNvSpPr/>
                <p:nvPr/>
              </p:nvSpPr>
              <p:spPr>
                <a:xfrm rot="5400000">
                  <a:off x="3324713" y="-403729"/>
                  <a:ext cx="694374" cy="2376264"/>
                </a:xfrm>
                <a:prstGeom prst="wedgeRoundRectCallout">
                  <a:avLst>
                    <a:gd fmla="val -24162" name="adj1"/>
                    <a:gd fmla="val 54883" name="adj2"/>
                    <a:gd fmla="val 16667" name="adj3"/>
                  </a:avLst>
                </a:prstGeom>
                <a:solidFill>
                  <a:schemeClr val="tx1">
                    <a:alpha val="42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altLang="en-US" lang="zh-CN" smtClean="0"/>
                    <a:t> </a:t>
                  </a: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3884899" y="492015"/>
                <a:ext cx="1833710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6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在么？你空间怎么进不去？</a:t>
                </a: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5508104" y="1178199"/>
              <a:ext cx="3240360" cy="792087"/>
              <a:chOff x="5508104" y="1275607"/>
              <a:chExt cx="3240360" cy="792087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5508104" y="1275607"/>
                <a:ext cx="3240360" cy="792087"/>
                <a:chOff x="4002862" y="1275607"/>
                <a:chExt cx="3240360" cy="792087"/>
              </a:xfrm>
            </p:grpSpPr>
            <p:sp>
              <p:nvSpPr>
                <p:cNvPr id="8" name="圆角矩形 7"/>
                <p:cNvSpPr/>
                <p:nvPr/>
              </p:nvSpPr>
              <p:spPr>
                <a:xfrm>
                  <a:off x="6602076" y="1426548"/>
                  <a:ext cx="641146" cy="641146"/>
                </a:xfrm>
                <a:prstGeom prst="roundRect">
                  <a:avLst/>
                </a:prstGeom>
                <a:blipFill>
                  <a:blip r:embed="rId6">
                    <a:extLst>
                      <a:ext uri="{28A0092B-C50C-407E-A947-70E740481C1C}">
                        <a14:useLocalDpi val="0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" name="圆角矩形标注 9"/>
                <p:cNvSpPr/>
                <p:nvPr/>
              </p:nvSpPr>
              <p:spPr>
                <a:xfrm rot="16200000">
                  <a:off x="4836881" y="441588"/>
                  <a:ext cx="694374" cy="2362412"/>
                </a:xfrm>
                <a:prstGeom prst="wedgeRoundRectCallout">
                  <a:avLst>
                    <a:gd fmla="val -24162" name="adj1"/>
                    <a:gd fmla="val 54883" name="adj2"/>
                    <a:gd fmla="val 16667" name="adj3"/>
                  </a:avLst>
                </a:prstGeom>
                <a:solidFill>
                  <a:schemeClr val="tx1">
                    <a:alpha val="42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altLang="en-US" lang="zh-CN" smtClean="0"/>
                    <a:t> </a:t>
                  </a:r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5892670" y="1336509"/>
                <a:ext cx="1593279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16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很久都不玩了怎么了？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2771800" y="1754262"/>
              <a:ext cx="3240360" cy="936104"/>
              <a:chOff x="2771800" y="195486"/>
              <a:chExt cx="3240360" cy="936104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2771800" y="195486"/>
                <a:ext cx="3240360" cy="936104"/>
                <a:chOff x="1619672" y="195486"/>
                <a:chExt cx="3240360" cy="936104"/>
              </a:xfrm>
            </p:grpSpPr>
            <p:sp>
              <p:nvSpPr>
                <p:cNvPr id="35" name="圆角矩形 34"/>
                <p:cNvSpPr/>
                <p:nvPr/>
              </p:nvSpPr>
              <p:spPr>
                <a:xfrm>
                  <a:off x="1619672" y="195486"/>
                  <a:ext cx="653058" cy="653058"/>
                </a:xfrm>
                <a:prstGeom prst="roundRect">
                  <a:avLst/>
                </a:prstGeom>
                <a:blipFill>
                  <a:blip r:embed="rId5">
                    <a:extLst>
                      <a:ext uri="{28A0092B-C50C-407E-A947-70E740481C1C}">
                        <a14:useLocalDpi val="0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6" name="圆角矩形标注 35"/>
                <p:cNvSpPr/>
                <p:nvPr/>
              </p:nvSpPr>
              <p:spPr>
                <a:xfrm rot="5400000">
                  <a:off x="3324713" y="-403729"/>
                  <a:ext cx="694374" cy="2376264"/>
                </a:xfrm>
                <a:prstGeom prst="wedgeRoundRectCallout">
                  <a:avLst>
                    <a:gd fmla="val -24162" name="adj1"/>
                    <a:gd fmla="val 54883" name="adj2"/>
                    <a:gd fmla="val 16667" name="adj3"/>
                  </a:avLst>
                </a:prstGeom>
                <a:solidFill>
                  <a:schemeClr val="tx1">
                    <a:alpha val="42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altLang="en-US" lang="zh-CN" smtClean="0"/>
                    <a:t> </a:t>
                  </a: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3884899" y="492015"/>
                <a:ext cx="1833710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16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我想找几张你的照片。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5508104" y="2859783"/>
              <a:ext cx="3240360" cy="792087"/>
              <a:chOff x="5508104" y="1275607"/>
              <a:chExt cx="3240360" cy="792087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5508104" y="1275607"/>
                <a:ext cx="3240360" cy="792087"/>
                <a:chOff x="4002862" y="1275607"/>
                <a:chExt cx="3240360" cy="792087"/>
              </a:xfrm>
            </p:grpSpPr>
            <p:sp>
              <p:nvSpPr>
                <p:cNvPr id="48" name="圆角矩形 47"/>
                <p:cNvSpPr/>
                <p:nvPr/>
              </p:nvSpPr>
              <p:spPr>
                <a:xfrm>
                  <a:off x="6602076" y="1426548"/>
                  <a:ext cx="641146" cy="641146"/>
                </a:xfrm>
                <a:prstGeom prst="roundRect">
                  <a:avLst/>
                </a:prstGeom>
                <a:blipFill>
                  <a:blip r:embed="rId6">
                    <a:extLst>
                      <a:ext uri="{28A0092B-C50C-407E-A947-70E740481C1C}">
                        <a14:useLocalDpi val="0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9" name="圆角矩形标注 48"/>
                <p:cNvSpPr/>
                <p:nvPr/>
              </p:nvSpPr>
              <p:spPr>
                <a:xfrm rot="16200000">
                  <a:off x="4836881" y="441588"/>
                  <a:ext cx="694374" cy="2362412"/>
                </a:xfrm>
                <a:prstGeom prst="wedgeRoundRectCallout">
                  <a:avLst>
                    <a:gd fmla="val -24162" name="adj1"/>
                    <a:gd fmla="val 54883" name="adj2"/>
                    <a:gd fmla="val 16667" name="adj3"/>
                  </a:avLst>
                </a:prstGeom>
                <a:solidFill>
                  <a:schemeClr val="tx1">
                    <a:alpha val="42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altLang="en-US" lang="zh-CN" smtClean="0"/>
                    <a:t> </a:t>
                  </a: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5718609" y="1336509"/>
                <a:ext cx="1767340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6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要照片干嘛。</a:t>
                </a:r>
              </a:p>
              <a:p>
                <a:r>
                  <a:rPr altLang="en-US" lang="zh-CN" sz="16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你要拿来辟邪么？</a:t>
                </a:r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3491880" y="3920069"/>
            <a:ext cx="202312" cy="23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矩形 57"/>
          <p:cNvSpPr/>
          <p:nvPr/>
        </p:nvSpPr>
        <p:spPr>
          <a:xfrm>
            <a:off x="3702801" y="3921000"/>
            <a:ext cx="202312" cy="23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矩形 58"/>
          <p:cNvSpPr/>
          <p:nvPr/>
        </p:nvSpPr>
        <p:spPr>
          <a:xfrm>
            <a:off x="3900921" y="3926062"/>
            <a:ext cx="202312" cy="23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矩形 59"/>
          <p:cNvSpPr/>
          <p:nvPr/>
        </p:nvSpPr>
        <p:spPr>
          <a:xfrm>
            <a:off x="4111842" y="3926993"/>
            <a:ext cx="202312" cy="23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矩形 60"/>
          <p:cNvSpPr/>
          <p:nvPr/>
        </p:nvSpPr>
        <p:spPr>
          <a:xfrm>
            <a:off x="4332969" y="3926776"/>
            <a:ext cx="202312" cy="23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矩形 61"/>
          <p:cNvSpPr/>
          <p:nvPr/>
        </p:nvSpPr>
        <p:spPr>
          <a:xfrm>
            <a:off x="4543890" y="3927707"/>
            <a:ext cx="202312" cy="23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>
            <a:off x="4742010" y="3932769"/>
            <a:ext cx="202312" cy="23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矩形 63"/>
          <p:cNvSpPr/>
          <p:nvPr/>
        </p:nvSpPr>
        <p:spPr>
          <a:xfrm>
            <a:off x="4952931" y="3933700"/>
            <a:ext cx="202312" cy="23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>
            <a:off x="5155978" y="3959309"/>
            <a:ext cx="202312" cy="195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>
            <a:off x="5366899" y="3939693"/>
            <a:ext cx="202312" cy="23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矩形 66"/>
          <p:cNvSpPr/>
          <p:nvPr/>
        </p:nvSpPr>
        <p:spPr>
          <a:xfrm>
            <a:off x="5565019" y="3965302"/>
            <a:ext cx="202312" cy="195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矩形 67"/>
          <p:cNvSpPr/>
          <p:nvPr/>
        </p:nvSpPr>
        <p:spPr>
          <a:xfrm>
            <a:off x="5775940" y="3945686"/>
            <a:ext cx="202312" cy="23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矩形 68"/>
          <p:cNvSpPr/>
          <p:nvPr/>
        </p:nvSpPr>
        <p:spPr>
          <a:xfrm>
            <a:off x="5997067" y="3945469"/>
            <a:ext cx="202312" cy="23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矩形 69"/>
          <p:cNvSpPr/>
          <p:nvPr/>
        </p:nvSpPr>
        <p:spPr>
          <a:xfrm>
            <a:off x="6207988" y="3946400"/>
            <a:ext cx="202312" cy="23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" name="矩形 70"/>
          <p:cNvSpPr/>
          <p:nvPr/>
        </p:nvSpPr>
        <p:spPr>
          <a:xfrm>
            <a:off x="6406108" y="3951462"/>
            <a:ext cx="202312" cy="23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矩形 71"/>
          <p:cNvSpPr/>
          <p:nvPr/>
        </p:nvSpPr>
        <p:spPr>
          <a:xfrm>
            <a:off x="6617029" y="3952393"/>
            <a:ext cx="202312" cy="23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7" name="打字.wav">
            <a:hlinkClick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88640" y="2757726"/>
            <a:ext cx="609600" cy="609600"/>
          </a:xfrm>
          <a:prstGeom prst="rect">
            <a:avLst/>
          </a:prstGeom>
        </p:spPr>
      </p:pic>
      <p:pic>
        <p:nvPicPr>
          <p:cNvPr id="18" name="打字.wav">
            <a:hlinkClick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r:embed="rId1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88640" y="1756089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24782" y="3887595"/>
            <a:ext cx="297541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rgbClr val="FF0000"/>
                </a:solidFill>
                <a:latin charset="-122" pitchFamily="34" typeface="微软雅黑"/>
                <a:ea charset="-122" pitchFamily="34" typeface="微软雅黑"/>
              </a:rPr>
              <a:t>没什么，就是想看看。</a:t>
            </a:r>
          </a:p>
        </p:txBody>
      </p:sp>
      <p:pic>
        <p:nvPicPr>
          <p:cNvPr id="19" name="打字 回车 提示.wav">
            <a:hlinkClick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r:embed="rId1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88640" y="3589049"/>
            <a:ext cx="609600" cy="609600"/>
          </a:xfrm>
          <a:prstGeom prst="rect">
            <a:avLst/>
          </a:prstGeom>
        </p:spPr>
      </p:pic>
      <p:grpSp>
        <p:nvGrpSpPr>
          <p:cNvPr id="73" name="组合 72"/>
          <p:cNvGrpSpPr/>
          <p:nvPr/>
        </p:nvGrpSpPr>
        <p:grpSpPr>
          <a:xfrm>
            <a:off x="2771800" y="2440434"/>
            <a:ext cx="3240360" cy="936104"/>
            <a:chOff x="2771800" y="195486"/>
            <a:chExt cx="3240360" cy="936104"/>
          </a:xfrm>
        </p:grpSpPr>
        <p:grpSp>
          <p:nvGrpSpPr>
            <p:cNvPr id="74" name="组合 73"/>
            <p:cNvGrpSpPr/>
            <p:nvPr/>
          </p:nvGrpSpPr>
          <p:grpSpPr>
            <a:xfrm>
              <a:off x="2771800" y="195486"/>
              <a:ext cx="3240360" cy="936104"/>
              <a:chOff x="1619672" y="195486"/>
              <a:chExt cx="3240360" cy="936104"/>
            </a:xfrm>
          </p:grpSpPr>
          <p:sp>
            <p:nvSpPr>
              <p:cNvPr id="76" name="圆角矩形 75"/>
              <p:cNvSpPr/>
              <p:nvPr/>
            </p:nvSpPr>
            <p:spPr>
              <a:xfrm>
                <a:off x="1619672" y="195486"/>
                <a:ext cx="653058" cy="653058"/>
              </a:xfrm>
              <a:prstGeom prst="roundRect">
                <a:avLst/>
              </a:prstGeom>
              <a:blipFill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7" name="圆角矩形标注 76"/>
              <p:cNvSpPr/>
              <p:nvPr/>
            </p:nvSpPr>
            <p:spPr>
              <a:xfrm rot="5400000">
                <a:off x="3324713" y="-403729"/>
                <a:ext cx="694374" cy="2376264"/>
              </a:xfrm>
              <a:prstGeom prst="wedgeRoundRectCallout">
                <a:avLst>
                  <a:gd fmla="val -24162" name="adj1"/>
                  <a:gd fmla="val 54883" name="adj2"/>
                  <a:gd fmla="val 16667" name="adj3"/>
                </a:avLst>
              </a:prstGeom>
              <a:solidFill>
                <a:schemeClr val="tx1">
                  <a:alpha val="42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mtClean="0"/>
                  <a:t> </a:t>
                </a: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3884899" y="492015"/>
              <a:ext cx="183371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没什么，就是想看看。</a:t>
              </a:r>
            </a:p>
          </p:txBody>
        </p:sp>
      </p:grpSp>
    </p:spTree>
    <p:extLst>
      <p:ext uri="{BB962C8B-B14F-4D97-AF65-F5344CB8AC3E}">
        <p14:creationId val="3559927177"/>
      </p:ext>
    </p:extLst>
  </p:cSld>
  <p:clrMapOvr>
    <a:masterClrMapping/>
  </p:clrMapOvr>
  <mc:AlternateContent>
    <mc:Choice Requires="p14">
      <p:transition advClick="0" p14:dur="10"/>
    </mc:Choice>
    <mc:Fallback>
      <p:transition advClick="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2089" fill="hold" id="6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" presetSubtype="0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" nodeType="withEffect" presetClass="mediacall" presetID="1" presetSubtype="0">
                                  <p:stCondLst>
                                    <p:cond delay="6000"/>
                                  </p:stCondLst>
                                  <p:childTnLst>
                                    <p:cmd cmd="playFrom(0.0)" type="call">
                                      <p:cBhvr>
                                        <p:cTn dur="2089" fill="hold" id="11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" presetSubtype="0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" presetSubtype="0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" presetSubtype="0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" presetSubtype="0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" presetSubtype="0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" presetSubtype="0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" presetSubtype="0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" presetSubtype="0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" presetSubtype="0">
                                  <p:stCondLst>
                                    <p:cond delay="775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mediacall" presetID="1" presetSubtype="0">
                                  <p:stCondLst>
                                    <p:cond delay="7750"/>
                                  </p:stCondLst>
                                  <p:childTnLst>
                                    <p:cmd cmd="playFrom(0.0)" type="call">
                                      <p:cBhvr>
                                        <p:cTn dur="3157" fill="hold" id="48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fill="hold" id="50" nodeType="withEffect" presetClass="emph" presetID="26" presetSubtype="0">
                                  <p:stCondLst>
                                    <p:cond delay="10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51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52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3" nodeType="withEffect" presetClass="path" presetID="64" presetSubtype="0">
                                  <p:stCondLst>
                                    <p:cond delay="10250"/>
                                  </p:stCondLst>
                                  <p:childTnLst>
                                    <p:animMotion origin="layout" path="M -1.11111E-06 3.82716E-06 L -1.11111E-06 -0.20062" pathEditMode="relative" ptsTypes="AA" rAng="0">
                                      <p:cBhvr>
                                        <p:cTn dur="250" fill="hold" id="5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3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2" presetSubtype="8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8" nodeType="withEffect" presetClass="exit" presetID="1" presetSubtype="0">
                                  <p:stCondLst>
                                    <p:cond delay="10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7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display="0" fill="hold" id="12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display="0" fill="hold" id="49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display="0" fill="hold" id="60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display="0" fill="hold" id="61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display="0" fill="hold" id="62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grpId="0" spid="51"/>
      <p:bldP grpId="0" spid="14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68"/>
      <p:bldP grpId="0" spid="69"/>
      <p:bldP grpId="0" spid="70"/>
      <p:bldP grpId="0" spid="71"/>
      <p:bldP grpId="0" spid="72"/>
      <p:bldP grpId="0" spid="11"/>
      <p:bldP grpId="1" spid="1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8" name="椭圆 77"/>
          <p:cNvSpPr/>
          <p:nvPr/>
        </p:nvSpPr>
        <p:spPr>
          <a:xfrm>
            <a:off x="5333482" y="1069999"/>
            <a:ext cx="665188" cy="665188"/>
          </a:xfrm>
          <a:prstGeom prst="ellipse">
            <a:avLst/>
          </a:prstGeom>
          <a:noFill/>
          <a:ln w="3810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9" name="椭圆 78"/>
          <p:cNvSpPr/>
          <p:nvPr/>
        </p:nvSpPr>
        <p:spPr>
          <a:xfrm>
            <a:off x="7229487" y="353225"/>
            <a:ext cx="260586" cy="260586"/>
          </a:xfrm>
          <a:prstGeom prst="ellipse">
            <a:avLst/>
          </a:prstGeom>
          <a:noFill/>
          <a:ln w="3810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0" name="椭圆 79"/>
          <p:cNvSpPr/>
          <p:nvPr/>
        </p:nvSpPr>
        <p:spPr>
          <a:xfrm>
            <a:off x="5535463" y="95945"/>
            <a:ext cx="1639242" cy="1639242"/>
          </a:xfrm>
          <a:prstGeom prst="ellipse">
            <a:avLst/>
          </a:prstGeom>
          <a:noFill/>
          <a:ln w="1905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1" name="椭圆 80"/>
          <p:cNvSpPr/>
          <p:nvPr/>
        </p:nvSpPr>
        <p:spPr>
          <a:xfrm>
            <a:off x="3518397" y="483518"/>
            <a:ext cx="1146895" cy="1146895"/>
          </a:xfrm>
          <a:prstGeom prst="ellipse">
            <a:avLst/>
          </a:prstGeom>
          <a:noFill/>
          <a:ln w="3810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2" name="椭圆 81"/>
          <p:cNvSpPr/>
          <p:nvPr/>
        </p:nvSpPr>
        <p:spPr>
          <a:xfrm>
            <a:off x="4854799" y="369124"/>
            <a:ext cx="270829" cy="270829"/>
          </a:xfrm>
          <a:prstGeom prst="ellipse">
            <a:avLst/>
          </a:prstGeom>
          <a:noFill/>
          <a:ln w="1270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3" name="椭圆 82"/>
          <p:cNvSpPr/>
          <p:nvPr/>
        </p:nvSpPr>
        <p:spPr>
          <a:xfrm>
            <a:off x="4823767" y="456593"/>
            <a:ext cx="711696" cy="711696"/>
          </a:xfrm>
          <a:prstGeom prst="ellipse">
            <a:avLst/>
          </a:prstGeom>
          <a:noFill/>
          <a:ln w="1905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4" name="椭圆 83"/>
          <p:cNvSpPr/>
          <p:nvPr/>
        </p:nvSpPr>
        <p:spPr>
          <a:xfrm>
            <a:off x="6229492" y="3733694"/>
            <a:ext cx="703974" cy="703974"/>
          </a:xfrm>
          <a:prstGeom prst="ellipse">
            <a:avLst/>
          </a:prstGeom>
          <a:noFill/>
          <a:ln w="3810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5" name="椭圆 84"/>
          <p:cNvSpPr/>
          <p:nvPr/>
        </p:nvSpPr>
        <p:spPr>
          <a:xfrm>
            <a:off x="6586261" y="3794442"/>
            <a:ext cx="1286452" cy="1286452"/>
          </a:xfrm>
          <a:prstGeom prst="ellipse">
            <a:avLst/>
          </a:prstGeom>
          <a:noFill/>
          <a:ln w="28575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6" name="椭圆 85"/>
          <p:cNvSpPr/>
          <p:nvPr/>
        </p:nvSpPr>
        <p:spPr>
          <a:xfrm>
            <a:off x="5998543" y="4557796"/>
            <a:ext cx="204369" cy="204369"/>
          </a:xfrm>
          <a:prstGeom prst="ellipse">
            <a:avLst/>
          </a:prstGeom>
          <a:noFill/>
          <a:ln w="1905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椭圆 86"/>
          <p:cNvSpPr/>
          <p:nvPr/>
        </p:nvSpPr>
        <p:spPr>
          <a:xfrm>
            <a:off x="3248778" y="3019686"/>
            <a:ext cx="2084704" cy="2084704"/>
          </a:xfrm>
          <a:prstGeom prst="ellipse">
            <a:avLst/>
          </a:prstGeom>
          <a:noFill/>
          <a:ln w="3810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椭圆 87"/>
          <p:cNvSpPr/>
          <p:nvPr/>
        </p:nvSpPr>
        <p:spPr>
          <a:xfrm>
            <a:off x="403590" y="287965"/>
            <a:ext cx="1216081" cy="1216081"/>
          </a:xfrm>
          <a:prstGeom prst="ellipse">
            <a:avLst/>
          </a:prstGeom>
          <a:noFill/>
          <a:ln w="3810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椭圆 88"/>
          <p:cNvSpPr/>
          <p:nvPr/>
        </p:nvSpPr>
        <p:spPr>
          <a:xfrm>
            <a:off x="179512" y="1173657"/>
            <a:ext cx="703974" cy="703974"/>
          </a:xfrm>
          <a:prstGeom prst="ellipse">
            <a:avLst/>
          </a:prstGeom>
          <a:noFill/>
          <a:ln w="3810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矩形 89"/>
          <p:cNvSpPr/>
          <p:nvPr/>
        </p:nvSpPr>
        <p:spPr>
          <a:xfrm>
            <a:off x="6011370" y="2392945"/>
            <a:ext cx="1165618" cy="115535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E:\2013.11.8\图片\QQ截图20130127145328.png" id="91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30177" y="2392978"/>
            <a:ext cx="2461890" cy="115532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E:\2013.11.8\图片\QQ截图20130127145152.png" id="92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85843" y="1122418"/>
            <a:ext cx="2461889" cy="114859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E:\2013.11.8\图片\QQ截图20130127145236.png" id="93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30177" y="1122418"/>
            <a:ext cx="2461889" cy="114859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E:\2013.11.8\图片\QQ截图20130127145307.png" id="94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326259" y="1122419"/>
            <a:ext cx="1231504" cy="114859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0178" y="3680798"/>
            <a:ext cx="2461888" cy="1148599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52840" y="1122418"/>
            <a:ext cx="1189904" cy="1155324"/>
          </a:xfrm>
          <a:prstGeom prst="rect">
            <a:avLst/>
          </a:prstGeom>
        </p:spPr>
      </p:pic>
      <p:pic>
        <p:nvPicPr>
          <p:cNvPr descr="E:\2013.11.8\图片\77a170b888e425ca.jpg" id="98" name="Picture 2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326259" y="2387003"/>
            <a:ext cx="2516485" cy="116129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668301" y="220886"/>
            <a:ext cx="127331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4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开始</a:t>
            </a:r>
          </a:p>
        </p:txBody>
      </p:sp>
      <p:grpSp>
        <p:nvGrpSpPr>
          <p:cNvPr id="100" name="组合 99"/>
          <p:cNvGrpSpPr/>
          <p:nvPr/>
        </p:nvGrpSpPr>
        <p:grpSpPr>
          <a:xfrm>
            <a:off x="6418549" y="347560"/>
            <a:ext cx="2027546" cy="559804"/>
            <a:chOff x="6418549" y="347560"/>
            <a:chExt cx="2027546" cy="559804"/>
          </a:xfrm>
        </p:grpSpPr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956376" y="347560"/>
              <a:ext cx="489719" cy="495998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6418549" y="445699"/>
              <a:ext cx="175385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宋冰_Sing</a:t>
              </a:r>
            </a:p>
          </p:txBody>
        </p:sp>
      </p:grpSp>
      <p:pic>
        <p:nvPicPr>
          <p:cNvPr id="95" name="图片 9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48778" y="3680798"/>
            <a:ext cx="2593965" cy="126721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794" y="-20537"/>
            <a:ext cx="9166026" cy="5164037"/>
            <a:chOff x="-794" y="-20537"/>
            <a:chExt cx="9166026" cy="516403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0" y="-17660"/>
              <a:ext cx="9165232" cy="5158283"/>
            </a:xfrm>
            <a:prstGeom prst="rect">
              <a:avLst/>
            </a:prstGeom>
          </p:spPr>
        </p:pic>
        <p:pic>
          <p:nvPicPr>
            <p:cNvPr id="56" name="Picture 3"/>
            <p:cNvPicPr>
              <a:picLocks noChangeArrowheads="1"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21657" y="3709317"/>
              <a:ext cx="5438775" cy="142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0" y="-20537"/>
              <a:ext cx="2051720" cy="5164037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457098" y="294281"/>
              <a:ext cx="306590" cy="286990"/>
              <a:chOff x="1194550" y="196472"/>
              <a:chExt cx="1433234" cy="134161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194550" y="196472"/>
                <a:ext cx="1433234" cy="1341610"/>
              </a:xfrm>
              <a:prstGeom prst="rect">
                <a:avLst/>
              </a:prstGeom>
              <a:solidFill>
                <a:schemeClr val="tx1">
                  <a:alpha val="2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十字形 8"/>
              <p:cNvSpPr/>
              <p:nvPr/>
            </p:nvSpPr>
            <p:spPr>
              <a:xfrm>
                <a:off x="1473213" y="403147"/>
                <a:ext cx="887747" cy="887747"/>
              </a:xfrm>
              <a:prstGeom prst="plus">
                <a:avLst>
                  <a:gd fmla="val 33399" name="adj"/>
                </a:avLst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79512" y="246286"/>
              <a:ext cx="392098" cy="392098"/>
              <a:chOff x="323528" y="294281"/>
              <a:chExt cx="490122" cy="490122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23528" y="294281"/>
                <a:ext cx="490122" cy="49012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下箭头 23"/>
              <p:cNvSpPr/>
              <p:nvPr/>
            </p:nvSpPr>
            <p:spPr>
              <a:xfrm rot="5400000">
                <a:off x="424097" y="354901"/>
                <a:ext cx="285970" cy="376986"/>
              </a:xfrm>
              <a:custGeom>
                <a:gdLst>
                  <a:gd fmla="*/ 0 w 729444" name="connsiteX0"/>
                  <a:gd fmla="*/ 445962 h 874186" name="connsiteY0"/>
                  <a:gd fmla="*/ 309360 w 729444" name="connsiteX1"/>
                  <a:gd fmla="*/ 585662 h 874186" name="connsiteY1"/>
                  <a:gd fmla="*/ 322060 w 729444" name="connsiteX2"/>
                  <a:gd fmla="*/ 0 h 874186" name="connsiteY2"/>
                  <a:gd fmla="*/ 432784 w 729444" name="connsiteX3"/>
                  <a:gd fmla="*/ 0 h 874186" name="connsiteY3"/>
                  <a:gd fmla="*/ 445484 w 729444" name="connsiteX4"/>
                  <a:gd fmla="*/ 585662 h 874186" name="connsiteY4"/>
                  <a:gd fmla="*/ 729444 w 729444" name="connsiteX5"/>
                  <a:gd fmla="*/ 407862 h 874186" name="connsiteY5"/>
                  <a:gd fmla="*/ 364722 w 729444" name="connsiteX6"/>
                  <a:gd fmla="*/ 874186 h 874186" name="connsiteY6"/>
                  <a:gd fmla="*/ 0 w 729444" name="connsiteX7"/>
                  <a:gd fmla="*/ 445962 h 874186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874186" w="729444">
                    <a:moveTo>
                      <a:pt x="0" y="445962"/>
                    </a:moveTo>
                    <a:lnTo>
                      <a:pt x="309360" y="585662"/>
                    </a:lnTo>
                    <a:lnTo>
                      <a:pt x="322060" y="0"/>
                    </a:lnTo>
                    <a:lnTo>
                      <a:pt x="432784" y="0"/>
                    </a:lnTo>
                    <a:lnTo>
                      <a:pt x="445484" y="585662"/>
                    </a:lnTo>
                    <a:lnTo>
                      <a:pt x="729444" y="407862"/>
                    </a:lnTo>
                    <a:lnTo>
                      <a:pt x="364722" y="874186"/>
                    </a:lnTo>
                    <a:lnTo>
                      <a:pt x="0" y="4459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7689872" y="4089535"/>
              <a:ext cx="470186" cy="471613"/>
              <a:chOff x="2581176" y="1203598"/>
              <a:chExt cx="3024336" cy="3024336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2581176" y="1203598"/>
                <a:ext cx="3024336" cy="302433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46" name="组合 45"/>
              <p:cNvGrpSpPr/>
              <p:nvPr/>
            </p:nvGrpSpPr>
            <p:grpSpPr>
              <a:xfrm>
                <a:off x="3398474" y="1869429"/>
                <a:ext cx="1551410" cy="1620666"/>
                <a:chOff x="1473315" y="1688328"/>
                <a:chExt cx="1551410" cy="1620666"/>
              </a:xfrm>
            </p:grpSpPr>
            <p:sp>
              <p:nvSpPr>
                <p:cNvPr id="44" name="等腰三角形 43"/>
                <p:cNvSpPr/>
                <p:nvPr/>
              </p:nvSpPr>
              <p:spPr>
                <a:xfrm rot="5400000">
                  <a:off x="2055841" y="1760097"/>
                  <a:ext cx="1040654" cy="897115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5" name="流程图: 库存数据 44"/>
                <p:cNvSpPr/>
                <p:nvPr/>
              </p:nvSpPr>
              <p:spPr>
                <a:xfrm>
                  <a:off x="1473315" y="1898568"/>
                  <a:ext cx="851764" cy="1410426"/>
                </a:xfrm>
                <a:custGeom>
                  <a:gdLst>
                    <a:gd fmla="*/ 9327 w 10000" name="connsiteX0"/>
                    <a:gd fmla="*/ 0 h 10000" name="connsiteY0"/>
                    <a:gd fmla="*/ 9026 w 10000" name="connsiteX1"/>
                    <a:gd fmla="*/ 4562 h 10000" name="connsiteY1"/>
                    <a:gd fmla="*/ 5107 w 10000" name="connsiteX2"/>
                    <a:gd fmla="*/ 4303 h 10000" name="connsiteY2"/>
                    <a:gd fmla="*/ 2879 w 10000" name="connsiteX3"/>
                    <a:gd fmla="*/ 7914 h 10000" name="connsiteY3"/>
                    <a:gd fmla="*/ 5300 w 10000" name="connsiteX4"/>
                    <a:gd fmla="*/ 10000 h 10000" name="connsiteY4"/>
                    <a:gd fmla="*/ 1822 w 10000" name="connsiteX5"/>
                    <a:gd fmla="*/ 8561 h 10000" name="connsiteY5"/>
                    <a:gd fmla="*/ 1515 w 10000" name="connsiteX6"/>
                    <a:gd fmla="*/ 3049 h 10000" name="connsiteY6"/>
                    <a:gd fmla="*/ 9327 w 10000" name="connsiteX7"/>
                    <a:gd fmla="*/ 0 h 10000" name="connsiteY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b="b" l="l" r="r" t="t"/>
                  <a:pathLst>
                    <a:path h="10000" w="10000">
                      <a:moveTo>
                        <a:pt x="9327" y="0"/>
                      </a:moveTo>
                      <a:cubicBezTo>
                        <a:pt x="12127" y="5258"/>
                        <a:pt x="5034" y="4562"/>
                        <a:pt x="9026" y="4562"/>
                      </a:cubicBezTo>
                      <a:cubicBezTo>
                        <a:pt x="7702" y="4562"/>
                        <a:pt x="6315" y="4167"/>
                        <a:pt x="5107" y="4303"/>
                      </a:cubicBezTo>
                      <a:cubicBezTo>
                        <a:pt x="3899" y="4439"/>
                        <a:pt x="729" y="5330"/>
                        <a:pt x="2879" y="7914"/>
                      </a:cubicBezTo>
                      <a:cubicBezTo>
                        <a:pt x="3843" y="9091"/>
                        <a:pt x="5544" y="9585"/>
                        <a:pt x="5300" y="10000"/>
                      </a:cubicBezTo>
                      <a:lnTo>
                        <a:pt x="1822" y="8561"/>
                      </a:lnTo>
                      <a:cubicBezTo>
                        <a:pt x="-1292" y="6401"/>
                        <a:pt x="265" y="4475"/>
                        <a:pt x="1515" y="3049"/>
                      </a:cubicBezTo>
                      <a:cubicBezTo>
                        <a:pt x="2767" y="1622"/>
                        <a:pt x="8002" y="0"/>
                        <a:pt x="932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pic>
          <p:nvPicPr>
            <p:cNvPr id="31" name="Picture 2"/>
            <p:cNvPicPr>
              <a:picLocks noChangeArrowheads="1"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-794" y="1097141"/>
              <a:ext cx="2195513" cy="658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" name="组合 19"/>
            <p:cNvGrpSpPr/>
            <p:nvPr/>
          </p:nvGrpSpPr>
          <p:grpSpPr>
            <a:xfrm>
              <a:off x="2771800" y="144687"/>
              <a:ext cx="5976664" cy="2473671"/>
              <a:chOff x="2771800" y="1178199"/>
              <a:chExt cx="5976664" cy="2473671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5508104" y="1178199"/>
                <a:ext cx="3240360" cy="792087"/>
                <a:chOff x="5508104" y="1275607"/>
                <a:chExt cx="3240360" cy="792087"/>
              </a:xfrm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5508104" y="1275607"/>
                  <a:ext cx="3240360" cy="792087"/>
                  <a:chOff x="4002862" y="1275607"/>
                  <a:chExt cx="3240360" cy="792087"/>
                </a:xfrm>
              </p:grpSpPr>
              <p:sp>
                <p:nvSpPr>
                  <p:cNvPr id="8" name="圆角矩形 7"/>
                  <p:cNvSpPr/>
                  <p:nvPr/>
                </p:nvSpPr>
                <p:spPr>
                  <a:xfrm>
                    <a:off x="6602076" y="1426548"/>
                    <a:ext cx="641146" cy="641146"/>
                  </a:xfrm>
                  <a:prstGeom prst="roundRect">
                    <a:avLst/>
                  </a:prstGeom>
                  <a:blipFill>
                    <a:blip r:embed="rId15">
                      <a:extLst>
                        <a:ext uri="{28A0092B-C50C-407E-A947-70E740481C1C}">
                          <a14:useLocalDpi val="0"/>
                        </a:ext>
                      </a:extLst>
                    </a:blip>
                    <a:stretch>
                      <a:fillRect/>
                    </a:stretch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0" name="圆角矩形标注 9"/>
                  <p:cNvSpPr/>
                  <p:nvPr/>
                </p:nvSpPr>
                <p:spPr>
                  <a:xfrm rot="16200000">
                    <a:off x="4836881" y="441588"/>
                    <a:ext cx="694374" cy="2362412"/>
                  </a:xfrm>
                  <a:prstGeom prst="wedgeRoundRectCallout">
                    <a:avLst>
                      <a:gd fmla="val -24162" name="adj1"/>
                      <a:gd fmla="val 54883" name="adj2"/>
                      <a:gd fmla="val 16667" name="adj3"/>
                    </a:avLst>
                  </a:prstGeom>
                  <a:solidFill>
                    <a:schemeClr val="tx1">
                      <a:alpha val="42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r>
                      <a:rPr altLang="en-US" lang="zh-CN" smtClean="0"/>
                      <a:t> </a:t>
                    </a:r>
                  </a:p>
                </p:txBody>
              </p:sp>
            </p:grpSp>
            <p:sp>
              <p:nvSpPr>
                <p:cNvPr id="54" name="TextBox 53"/>
                <p:cNvSpPr txBox="1"/>
                <p:nvPr/>
              </p:nvSpPr>
              <p:spPr>
                <a:xfrm>
                  <a:off x="5892670" y="1336509"/>
                  <a:ext cx="1593279" cy="57912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en-US" lang="zh-CN" smtClean="0" sz="1600">
                      <a:solidFill>
                        <a:schemeClr val="bg1"/>
                      </a:solidFill>
                      <a:latin charset="-122" pitchFamily="34" typeface="微软雅黑"/>
                      <a:ea charset="-122" pitchFamily="34" typeface="微软雅黑"/>
                    </a:rPr>
                    <a:t>很久都不玩了怎么了？</a:t>
                  </a:r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2771800" y="1754262"/>
                <a:ext cx="3240360" cy="936104"/>
                <a:chOff x="2771800" y="195486"/>
                <a:chExt cx="3240360" cy="936104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2771800" y="195486"/>
                  <a:ext cx="3240360" cy="936104"/>
                  <a:chOff x="1619672" y="195486"/>
                  <a:chExt cx="3240360" cy="936104"/>
                </a:xfrm>
              </p:grpSpPr>
              <p:sp>
                <p:nvSpPr>
                  <p:cNvPr id="35" name="圆角矩形 34"/>
                  <p:cNvSpPr/>
                  <p:nvPr/>
                </p:nvSpPr>
                <p:spPr>
                  <a:xfrm>
                    <a:off x="1619672" y="195486"/>
                    <a:ext cx="653058" cy="653058"/>
                  </a:xfrm>
                  <a:prstGeom prst="roundRect">
                    <a:avLst/>
                  </a:prstGeom>
                  <a:blipFill>
                    <a:blip r:embed="rId16">
                      <a:extLst>
                        <a:ext uri="{28A0092B-C50C-407E-A947-70E740481C1C}">
                          <a14:useLocalDpi val="0"/>
                        </a:ext>
                      </a:extLst>
                    </a:blip>
                    <a:stretch>
                      <a:fillRect/>
                    </a:stretch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6" name="圆角矩形标注 35"/>
                  <p:cNvSpPr/>
                  <p:nvPr/>
                </p:nvSpPr>
                <p:spPr>
                  <a:xfrm rot="5400000">
                    <a:off x="3324713" y="-403729"/>
                    <a:ext cx="694374" cy="2376264"/>
                  </a:xfrm>
                  <a:prstGeom prst="wedgeRoundRectCallout">
                    <a:avLst>
                      <a:gd fmla="val -24162" name="adj1"/>
                      <a:gd fmla="val 54883" name="adj2"/>
                      <a:gd fmla="val 16667" name="adj3"/>
                    </a:avLst>
                  </a:prstGeom>
                  <a:solidFill>
                    <a:schemeClr val="tx1">
                      <a:alpha val="42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r>
                      <a:rPr altLang="en-US" lang="zh-CN" smtClean="0"/>
                      <a:t> </a:t>
                    </a:r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3884898" y="492015"/>
                  <a:ext cx="1833710" cy="57912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en-US" lang="zh-CN" smtClean="0" sz="1600">
                      <a:solidFill>
                        <a:schemeClr val="bg1"/>
                      </a:solidFill>
                      <a:latin charset="-122" pitchFamily="34" typeface="微软雅黑"/>
                      <a:ea charset="-122" pitchFamily="34" typeface="微软雅黑"/>
                    </a:rPr>
                    <a:t>我想找几张你的照片。</a:t>
                  </a: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5508104" y="2859783"/>
                <a:ext cx="3240360" cy="792087"/>
                <a:chOff x="5508104" y="1275607"/>
                <a:chExt cx="3240360" cy="792087"/>
              </a:xfrm>
            </p:grpSpPr>
            <p:grpSp>
              <p:nvGrpSpPr>
                <p:cNvPr id="41" name="组合 40"/>
                <p:cNvGrpSpPr/>
                <p:nvPr/>
              </p:nvGrpSpPr>
              <p:grpSpPr>
                <a:xfrm>
                  <a:off x="5508104" y="1275607"/>
                  <a:ext cx="3240360" cy="792087"/>
                  <a:chOff x="4002862" y="1275607"/>
                  <a:chExt cx="3240360" cy="792087"/>
                </a:xfrm>
              </p:grpSpPr>
              <p:sp>
                <p:nvSpPr>
                  <p:cNvPr id="48" name="圆角矩形 47"/>
                  <p:cNvSpPr/>
                  <p:nvPr/>
                </p:nvSpPr>
                <p:spPr>
                  <a:xfrm>
                    <a:off x="6602076" y="1426548"/>
                    <a:ext cx="641146" cy="641146"/>
                  </a:xfrm>
                  <a:prstGeom prst="roundRect">
                    <a:avLst/>
                  </a:prstGeom>
                  <a:blipFill>
                    <a:blip r:embed="rId15">
                      <a:extLst>
                        <a:ext uri="{28A0092B-C50C-407E-A947-70E740481C1C}">
                          <a14:useLocalDpi val="0"/>
                        </a:ext>
                      </a:extLst>
                    </a:blip>
                    <a:stretch>
                      <a:fillRect/>
                    </a:stretch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49" name="圆角矩形标注 48"/>
                  <p:cNvSpPr/>
                  <p:nvPr/>
                </p:nvSpPr>
                <p:spPr>
                  <a:xfrm rot="16200000">
                    <a:off x="4836881" y="441588"/>
                    <a:ext cx="694374" cy="2362412"/>
                  </a:xfrm>
                  <a:prstGeom prst="wedgeRoundRectCallout">
                    <a:avLst>
                      <a:gd fmla="val -24162" name="adj1"/>
                      <a:gd fmla="val 54883" name="adj2"/>
                      <a:gd fmla="val 16667" name="adj3"/>
                    </a:avLst>
                  </a:prstGeom>
                  <a:solidFill>
                    <a:schemeClr val="tx1">
                      <a:alpha val="42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r>
                      <a:rPr altLang="en-US" lang="zh-CN" smtClean="0"/>
                      <a:t> </a:t>
                    </a:r>
                  </a:p>
                </p:txBody>
              </p:sp>
            </p:grpSp>
            <p:sp>
              <p:nvSpPr>
                <p:cNvPr id="42" name="TextBox 41"/>
                <p:cNvSpPr txBox="1"/>
                <p:nvPr/>
              </p:nvSpPr>
              <p:spPr>
                <a:xfrm>
                  <a:off x="5718609" y="1336509"/>
                  <a:ext cx="1767340" cy="82296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en-US" lang="zh-CN" sz="1600">
                      <a:solidFill>
                        <a:schemeClr val="bg1"/>
                      </a:solidFill>
                      <a:latin charset="-122" pitchFamily="34" typeface="微软雅黑"/>
                      <a:ea charset="-122" pitchFamily="34" typeface="微软雅黑"/>
                    </a:rPr>
                    <a:t>要照片干嘛。</a:t>
                  </a:r>
                </a:p>
                <a:p>
                  <a:r>
                    <a:rPr altLang="en-US" lang="zh-CN" sz="1600">
                      <a:solidFill>
                        <a:schemeClr val="bg1"/>
                      </a:solidFill>
                      <a:latin charset="-122" pitchFamily="34" typeface="微软雅黑"/>
                      <a:ea charset="-122" pitchFamily="34" typeface="微软雅黑"/>
                    </a:rPr>
                    <a:t>你要拿来辟邪么？</a:t>
                  </a:r>
                </a:p>
              </p:txBody>
            </p:sp>
          </p:grpSp>
        </p:grpSp>
        <p:grpSp>
          <p:nvGrpSpPr>
            <p:cNvPr id="73" name="组合 72"/>
            <p:cNvGrpSpPr/>
            <p:nvPr/>
          </p:nvGrpSpPr>
          <p:grpSpPr>
            <a:xfrm>
              <a:off x="2771800" y="2440434"/>
              <a:ext cx="3240360" cy="936104"/>
              <a:chOff x="2771800" y="195486"/>
              <a:chExt cx="3240360" cy="936104"/>
            </a:xfrm>
          </p:grpSpPr>
          <p:grpSp>
            <p:nvGrpSpPr>
              <p:cNvPr id="74" name="组合 73"/>
              <p:cNvGrpSpPr/>
              <p:nvPr/>
            </p:nvGrpSpPr>
            <p:grpSpPr>
              <a:xfrm>
                <a:off x="2771800" y="195486"/>
                <a:ext cx="3240360" cy="936104"/>
                <a:chOff x="1619672" y="195486"/>
                <a:chExt cx="3240360" cy="936104"/>
              </a:xfrm>
            </p:grpSpPr>
            <p:sp>
              <p:nvSpPr>
                <p:cNvPr id="76" name="圆角矩形 75"/>
                <p:cNvSpPr/>
                <p:nvPr/>
              </p:nvSpPr>
              <p:spPr>
                <a:xfrm>
                  <a:off x="1619672" y="195486"/>
                  <a:ext cx="653058" cy="653058"/>
                </a:xfrm>
                <a:prstGeom prst="roundRect">
                  <a:avLst/>
                </a:prstGeom>
                <a:blipFill>
                  <a:blip r:embed="rId16">
                    <a:extLst>
                      <a:ext uri="{28A0092B-C50C-407E-A947-70E740481C1C}">
                        <a14:useLocalDpi val="0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7" name="圆角矩形标注 76"/>
                <p:cNvSpPr/>
                <p:nvPr/>
              </p:nvSpPr>
              <p:spPr>
                <a:xfrm rot="5400000">
                  <a:off x="3324713" y="-403729"/>
                  <a:ext cx="694374" cy="2376264"/>
                </a:xfrm>
                <a:prstGeom prst="wedgeRoundRectCallout">
                  <a:avLst>
                    <a:gd fmla="val -24162" name="adj1"/>
                    <a:gd fmla="val 54883" name="adj2"/>
                    <a:gd fmla="val 16667" name="adj3"/>
                  </a:avLst>
                </a:prstGeom>
                <a:solidFill>
                  <a:schemeClr val="tx1">
                    <a:alpha val="42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altLang="en-US" lang="zh-CN" smtClean="0"/>
                    <a:t> </a:t>
                  </a:r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3884898" y="492015"/>
                <a:ext cx="1833710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16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没什么，就是想看看。</a:t>
                </a:r>
              </a:p>
            </p:txBody>
          </p:sp>
        </p:grpSp>
      </p:grpSp>
      <p:sp>
        <p:nvSpPr>
          <p:cNvPr id="64" name="矩形 63"/>
          <p:cNvSpPr/>
          <p:nvPr/>
        </p:nvSpPr>
        <p:spPr>
          <a:xfrm>
            <a:off x="1" y="0"/>
            <a:ext cx="9144000" cy="5143499"/>
          </a:xfrm>
          <a:prstGeom prst="rect">
            <a:avLst/>
          </a:prstGeom>
          <a:solidFill>
            <a:srgbClr val="C11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ctr"/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ctr"/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                      </a:t>
            </a:r>
          </a:p>
          <a:p>
            <a:pPr algn="ctr"/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ctr"/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ctr"/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ctr"/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ctr"/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ctr"/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ctr"/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ctr"/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ctr"/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ctr"/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ctr"/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  时光轴</a:t>
            </a:r>
          </a:p>
        </p:txBody>
      </p:sp>
    </p:spTree>
    <p:extLst>
      <p:ext uri="{BB962C8B-B14F-4D97-AF65-F5344CB8AC3E}">
        <p14:creationId val="163907642"/>
      </p:ext>
    </p:extLst>
  </p:cSld>
  <p:clrMapOvr>
    <a:masterClrMapping/>
  </p:clrMapOvr>
  <mc:AlternateContent>
    <mc:Choice Requires="p14">
      <p:transition advClick="0" p14:dur="10"/>
    </mc:Choice>
    <mc:Fallback>
      <p:transition advClick="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mph" presetID="6" presetSubtype="0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dur="450" fill="hold" id="6"/>
                                        <p:tgtEl>
                                          <p:spTgt spid="3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decel="64444" fill="hold" id="7" nodeType="withEffect" presetClass="path" presetID="64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66667E-06 4.93827E-07 L -0.00104 -0.20093" pathEditMode="relative" ptsTypes="AA" rAng="0">
                                      <p:cBhvr>
                                        <p:cTn dur="4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0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10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450" fill="hold" id="11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100000" fill="hold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0093 L -0.00104 0.66728" pathEditMode="relative" ptsTypes="AA" rAng="0">
                                      <p:cBhvr>
                                        <p:cTn dur="45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39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6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5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2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5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8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6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3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6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9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3" presetSubtype="16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3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3" presetSubtype="16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6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10" presetSubtype="0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1" nodeType="withEffect" presetClass="entr" presetID="10" presetSubtype="0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3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10" presetSubtype="0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6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88" nodeType="afterEffect" presetClass="emph" presetID="26" presetSubtype="0">
                                  <p:stCondLst>
                                    <p:cond delay="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89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90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92" nodeType="after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750" fill="hold" id="93"/>
                                        <p:tgtEl>
                                          <p:spTgt spid="9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4" nodeType="withEffect" presetClass="path" presetID="64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06 -4.32099E-06 L -0.00607 -0.28055" pathEditMode="relative" ptsTypes="AA" rAng="0">
                                      <p:cBhvr>
                                        <p:cTn dur="750" fill="hold" id="95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1404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45" presetSubtype="0" repeatCount="60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98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9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0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0"/>
      <p:bldP grpId="1" spid="90"/>
      <p:bldP grpId="0" spid="99"/>
      <p:bldP grpId="1" spid="99"/>
      <p:bldP grpId="0" spid="6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1" y="0"/>
            <a:ext cx="9144000" cy="5143499"/>
          </a:xfrm>
          <a:prstGeom prst="rect">
            <a:avLst/>
          </a:prstGeom>
          <a:solidFill>
            <a:srgbClr val="C11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ctr"/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ctr"/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                      </a:t>
            </a:r>
          </a:p>
          <a:p>
            <a:pPr algn="ctr"/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ctr"/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ctr"/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ctr"/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ctr"/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ctr"/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ctr"/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ctr"/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ctr"/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ctr"/>
            <a:endParaRPr altLang="zh-CN" lang="en-US" smtClean="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ctr"/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  时光轴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5940151" cy="515619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5940150" cy="515853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89" y="0"/>
            <a:ext cx="5933862" cy="515853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0538"/>
            <a:ext cx="5969359" cy="525935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0539"/>
            <a:ext cx="6915630" cy="51790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3317"/>
            <a:ext cx="6112576" cy="518185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344" y="-23316"/>
            <a:ext cx="5933862" cy="517951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508" y="-23317"/>
            <a:ext cx="6113084" cy="518185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344" y="0"/>
            <a:ext cx="5971704" cy="5156197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6511" y="1"/>
            <a:ext cx="6114268" cy="5156198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1855209" y="-191662"/>
            <a:ext cx="1298158" cy="3484222"/>
            <a:chOff x="3779912" y="345791"/>
            <a:chExt cx="1298158" cy="3484222"/>
          </a:xfrm>
        </p:grpSpPr>
        <p:sp>
          <p:nvSpPr>
            <p:cNvPr id="47" name="弧形 46"/>
            <p:cNvSpPr/>
            <p:nvPr/>
          </p:nvSpPr>
          <p:spPr>
            <a:xfrm>
              <a:off x="3779912" y="1203598"/>
              <a:ext cx="1296144" cy="1224136"/>
            </a:xfrm>
            <a:prstGeom prst="arc">
              <a:avLst>
                <a:gd fmla="val 10169201" name="adj1"/>
                <a:gd fmla="val 668950" name="adj2"/>
              </a:avLst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弧形 47"/>
            <p:cNvSpPr/>
            <p:nvPr/>
          </p:nvSpPr>
          <p:spPr>
            <a:xfrm rot="4844655">
              <a:off x="3303274" y="1011827"/>
              <a:ext cx="2409318" cy="1077245"/>
            </a:xfrm>
            <a:prstGeom prst="arc">
              <a:avLst>
                <a:gd fmla="val 18824748" name="adj1"/>
                <a:gd fmla="val 20545012" name="adj2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弧形 48"/>
            <p:cNvSpPr/>
            <p:nvPr/>
          </p:nvSpPr>
          <p:spPr>
            <a:xfrm rot="14430860">
              <a:off x="3334789" y="2086731"/>
              <a:ext cx="2409318" cy="1077245"/>
            </a:xfrm>
            <a:prstGeom prst="arc">
              <a:avLst>
                <a:gd fmla="val 18824748" name="adj1"/>
                <a:gd fmla="val 20545012" name="adj2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椭圆 17"/>
            <p:cNvSpPr/>
            <p:nvPr/>
          </p:nvSpPr>
          <p:spPr>
            <a:xfrm rot="21301408">
              <a:off x="3859484" y="1870283"/>
              <a:ext cx="324037" cy="715641"/>
            </a:xfrm>
            <a:custGeom>
              <a:gdLst>
                <a:gd fmla="*/ 2689 w 1416079" name="connsiteX0"/>
                <a:gd fmla="*/ 1126864 h 2389601" name="connsiteY0"/>
                <a:gd fmla="*/ 807341 w 1416079" name="connsiteX1"/>
                <a:gd fmla="*/ 1064 h 2389601" name="connsiteY1"/>
                <a:gd fmla="*/ 1322061 w 1416079" name="connsiteX2"/>
                <a:gd fmla="*/ 1126864 h 2389601" name="connsiteY2"/>
                <a:gd fmla="*/ 985761 w 1416079" name="connsiteX3"/>
                <a:gd fmla="*/ 2375327 h 2389601" name="connsiteY3"/>
                <a:gd fmla="*/ 2689 w 1416079" name="connsiteX4"/>
                <a:gd fmla="*/ 1126864 h 238960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389601" w="1416079">
                  <a:moveTo>
                    <a:pt x="2689" y="1126864"/>
                  </a:moveTo>
                  <a:cubicBezTo>
                    <a:pt x="-27048" y="731154"/>
                    <a:pt x="186528" y="-32390"/>
                    <a:pt x="807341" y="1064"/>
                  </a:cubicBezTo>
                  <a:cubicBezTo>
                    <a:pt x="1428154" y="34518"/>
                    <a:pt x="1322061" y="498943"/>
                    <a:pt x="1322061" y="1126864"/>
                  </a:cubicBezTo>
                  <a:cubicBezTo>
                    <a:pt x="1322061" y="1754785"/>
                    <a:pt x="1684632" y="2230361"/>
                    <a:pt x="985761" y="2375327"/>
                  </a:cubicBezTo>
                  <a:cubicBezTo>
                    <a:pt x="286890" y="2520293"/>
                    <a:pt x="32426" y="1522574"/>
                    <a:pt x="2689" y="1126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椭圆 17"/>
            <p:cNvSpPr/>
            <p:nvPr/>
          </p:nvSpPr>
          <p:spPr>
            <a:xfrm rot="11510090">
              <a:off x="4682077" y="1866535"/>
              <a:ext cx="324037" cy="715641"/>
            </a:xfrm>
            <a:custGeom>
              <a:gdLst>
                <a:gd fmla="*/ 2689 w 1416079" name="connsiteX0"/>
                <a:gd fmla="*/ 1126864 h 2389601" name="connsiteY0"/>
                <a:gd fmla="*/ 807341 w 1416079" name="connsiteX1"/>
                <a:gd fmla="*/ 1064 h 2389601" name="connsiteY1"/>
                <a:gd fmla="*/ 1322061 w 1416079" name="connsiteX2"/>
                <a:gd fmla="*/ 1126864 h 2389601" name="connsiteY2"/>
                <a:gd fmla="*/ 985761 w 1416079" name="connsiteX3"/>
                <a:gd fmla="*/ 2375327 h 2389601" name="connsiteY3"/>
                <a:gd fmla="*/ 2689 w 1416079" name="connsiteX4"/>
                <a:gd fmla="*/ 1126864 h 238960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389601" w="1416079">
                  <a:moveTo>
                    <a:pt x="2689" y="1126864"/>
                  </a:moveTo>
                  <a:cubicBezTo>
                    <a:pt x="-27048" y="731154"/>
                    <a:pt x="186528" y="-32390"/>
                    <a:pt x="807341" y="1064"/>
                  </a:cubicBezTo>
                  <a:cubicBezTo>
                    <a:pt x="1428154" y="34518"/>
                    <a:pt x="1322061" y="498943"/>
                    <a:pt x="1322061" y="1126864"/>
                  </a:cubicBezTo>
                  <a:cubicBezTo>
                    <a:pt x="1322061" y="1754785"/>
                    <a:pt x="1684632" y="2230361"/>
                    <a:pt x="985761" y="2375327"/>
                  </a:cubicBezTo>
                  <a:cubicBezTo>
                    <a:pt x="286890" y="2520293"/>
                    <a:pt x="32426" y="1522574"/>
                    <a:pt x="2689" y="1126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52" name="五月天 - 我不愿让你一个人 - 钢琴曲.mp3">
            <a:hlinkClick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r:embed="rId1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28600" y="998659"/>
            <a:ext cx="609600" cy="60960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 flipH="1">
            <a:off x="3153367" y="-384451"/>
            <a:ext cx="2924390" cy="56232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3150890" y="-384451"/>
            <a:ext cx="9846046" cy="5623266"/>
            <a:chOff x="3150890" y="-384451"/>
            <a:chExt cx="9846046" cy="5623266"/>
          </a:xfrm>
        </p:grpSpPr>
        <p:grpSp>
          <p:nvGrpSpPr>
            <p:cNvPr id="55" name="组合 54"/>
            <p:cNvGrpSpPr/>
            <p:nvPr/>
          </p:nvGrpSpPr>
          <p:grpSpPr>
            <a:xfrm>
              <a:off x="3150890" y="-384451"/>
              <a:ext cx="5969487" cy="5623266"/>
              <a:chOff x="7348881" y="3027464"/>
              <a:chExt cx="5969487" cy="5623266"/>
            </a:xfrm>
          </p:grpSpPr>
          <p:sp>
            <p:nvSpPr>
              <p:cNvPr id="54" name="矩形 16"/>
              <p:cNvSpPr/>
              <p:nvPr/>
            </p:nvSpPr>
            <p:spPr>
              <a:xfrm>
                <a:off x="7452320" y="3401644"/>
                <a:ext cx="5866048" cy="5158537"/>
              </a:xfrm>
              <a:custGeom>
                <a:gdLst>
                  <a:gd fmla="*/ 2654588 w 5832963" name="connsiteX0"/>
                  <a:gd fmla="*/ 0 h 5158537" name="connsiteY0"/>
                  <a:gd fmla="*/ 5832963 w 5832963" name="connsiteX1"/>
                  <a:gd fmla="*/ 0 h 5158537" name="connsiteY1"/>
                  <a:gd fmla="*/ 5832963 w 5832963" name="connsiteX2"/>
                  <a:gd fmla="*/ 5143499 h 5158537" name="connsiteY2"/>
                  <a:gd fmla="*/ 0 w 5832963" name="connsiteX3"/>
                  <a:gd fmla="*/ 5156199 h 5158537" name="connsiteY3"/>
                  <a:gd fmla="*/ 2654588 w 5832963" name="connsiteX4"/>
                  <a:gd fmla="*/ 0 h 5158537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5158537" w="5832963">
                    <a:moveTo>
                      <a:pt x="2654588" y="0"/>
                    </a:moveTo>
                    <a:lnTo>
                      <a:pt x="5832963" y="0"/>
                    </a:lnTo>
                    <a:lnTo>
                      <a:pt x="5832963" y="5143499"/>
                    </a:lnTo>
                    <a:cubicBezTo>
                      <a:pt x="3888642" y="5147732"/>
                      <a:pt x="5846487" y="5164666"/>
                      <a:pt x="0" y="5156199"/>
                    </a:cubicBezTo>
                    <a:cubicBezTo>
                      <a:pt x="5087" y="5139266"/>
                      <a:pt x="2636874" y="29633"/>
                      <a:pt x="265458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 flipH="1">
                <a:off x="7348881" y="3027464"/>
                <a:ext cx="2924390" cy="5623266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矩形 55"/>
            <p:cNvSpPr/>
            <p:nvPr/>
          </p:nvSpPr>
          <p:spPr>
            <a:xfrm>
              <a:off x="9144001" y="-23317"/>
              <a:ext cx="3852935" cy="51668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7" name="矩形 16"/>
          <p:cNvSpPr/>
          <p:nvPr/>
        </p:nvSpPr>
        <p:spPr>
          <a:xfrm>
            <a:off x="3267348" y="0"/>
            <a:ext cx="5866048" cy="5158537"/>
          </a:xfrm>
          <a:custGeom>
            <a:gdLst>
              <a:gd fmla="*/ 2654588 w 5832963" name="connsiteX0"/>
              <a:gd fmla="*/ 0 h 5158537" name="connsiteY0"/>
              <a:gd fmla="*/ 5832963 w 5832963" name="connsiteX1"/>
              <a:gd fmla="*/ 0 h 5158537" name="connsiteY1"/>
              <a:gd fmla="*/ 5832963 w 5832963" name="connsiteX2"/>
              <a:gd fmla="*/ 5143499 h 5158537" name="connsiteY2"/>
              <a:gd fmla="*/ 0 w 5832963" name="connsiteX3"/>
              <a:gd fmla="*/ 5156199 h 5158537" name="connsiteY3"/>
              <a:gd fmla="*/ 2654588 w 5832963" name="connsiteX4"/>
              <a:gd fmla="*/ 0 h 515853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158537" w="5832963">
                <a:moveTo>
                  <a:pt x="2654588" y="0"/>
                </a:moveTo>
                <a:lnTo>
                  <a:pt x="5832963" y="0"/>
                </a:lnTo>
                <a:lnTo>
                  <a:pt x="5832963" y="5143499"/>
                </a:lnTo>
                <a:cubicBezTo>
                  <a:pt x="3888642" y="5147732"/>
                  <a:pt x="5846487" y="5164666"/>
                  <a:pt x="0" y="5156199"/>
                </a:cubicBezTo>
                <a:cubicBezTo>
                  <a:pt x="5087" y="5139266"/>
                  <a:pt x="2636874" y="29633"/>
                  <a:pt x="2654588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3200"/>
              <a:t>            我不愿让你一个人</a:t>
            </a:r>
          </a:p>
        </p:txBody>
      </p:sp>
      <p:sp>
        <p:nvSpPr>
          <p:cNvPr id="45" name="矩形 16"/>
          <p:cNvSpPr/>
          <p:nvPr/>
        </p:nvSpPr>
        <p:spPr>
          <a:xfrm>
            <a:off x="3256805" y="-10271"/>
            <a:ext cx="5887195" cy="5158537"/>
          </a:xfrm>
          <a:custGeom>
            <a:gdLst>
              <a:gd fmla="*/ 2654588 w 5832963" name="connsiteX0"/>
              <a:gd fmla="*/ 0 h 5158537" name="connsiteY0"/>
              <a:gd fmla="*/ 5832963 w 5832963" name="connsiteX1"/>
              <a:gd fmla="*/ 0 h 5158537" name="connsiteY1"/>
              <a:gd fmla="*/ 5832963 w 5832963" name="connsiteX2"/>
              <a:gd fmla="*/ 5143499 h 5158537" name="connsiteY2"/>
              <a:gd fmla="*/ 0 w 5832963" name="connsiteX3"/>
              <a:gd fmla="*/ 5156199 h 5158537" name="connsiteY3"/>
              <a:gd fmla="*/ 2654588 w 5832963" name="connsiteX4"/>
              <a:gd fmla="*/ 0 h 515853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158537" w="5832963">
                <a:moveTo>
                  <a:pt x="2654588" y="0"/>
                </a:moveTo>
                <a:lnTo>
                  <a:pt x="5832963" y="0"/>
                </a:lnTo>
                <a:lnTo>
                  <a:pt x="5832963" y="5143499"/>
                </a:lnTo>
                <a:cubicBezTo>
                  <a:pt x="3888642" y="5147732"/>
                  <a:pt x="5846487" y="5164666"/>
                  <a:pt x="0" y="5156199"/>
                </a:cubicBezTo>
                <a:cubicBezTo>
                  <a:pt x="5087" y="5139266"/>
                  <a:pt x="2636874" y="29633"/>
                  <a:pt x="2654588" y="0"/>
                </a:cubicBezTo>
                <a:close/>
              </a:path>
            </a:pathLst>
          </a:custGeom>
          <a:solidFill>
            <a:srgbClr val="C11543"/>
          </a:solidFill>
          <a:ln>
            <a:solidFill>
              <a:srgbClr val="C115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800">
                <a:latin charset="-122" pitchFamily="34" typeface="微软雅黑"/>
                <a:ea charset="-122" pitchFamily="34" typeface="微软雅黑"/>
              </a:rPr>
              <a:t>      </a:t>
            </a:r>
          </a:p>
          <a:p>
            <a:pPr algn="ctr"/>
            <a:endParaRPr altLang="en-US" lang="zh-CN" smtClean="0" sz="2800">
              <a:latin charset="-122" pitchFamily="34" typeface="微软雅黑"/>
              <a:ea charset="-122" pitchFamily="34" typeface="微软雅黑"/>
            </a:endParaRPr>
          </a:p>
          <a:p>
            <a:pPr algn="ctr"/>
            <a:endParaRPr altLang="en-US" lang="zh-CN" smtClean="0" sz="2800">
              <a:latin charset="-122" pitchFamily="34" typeface="微软雅黑"/>
              <a:ea charset="-122" pitchFamily="34" typeface="微软雅黑"/>
            </a:endParaRPr>
          </a:p>
          <a:p>
            <a:pPr algn="ctr"/>
            <a:endParaRPr altLang="en-US" lang="zh-CN" smtClean="0" sz="2800">
              <a:latin charset="-122" pitchFamily="34" typeface="微软雅黑"/>
              <a:ea charset="-122" pitchFamily="34" typeface="微软雅黑"/>
            </a:endParaRPr>
          </a:p>
          <a:p>
            <a:pPr algn="ctr"/>
            <a:endParaRPr altLang="en-US" lang="zh-CN" smtClean="0" sz="2800">
              <a:latin charset="-122" pitchFamily="34" typeface="微软雅黑"/>
              <a:ea charset="-122" pitchFamily="34" typeface="微软雅黑"/>
            </a:endParaRPr>
          </a:p>
          <a:p>
            <a:pPr algn="ctr"/>
            <a:endParaRPr altLang="en-US" lang="zh-CN" smtClean="0" sz="2800">
              <a:latin charset="-122" pitchFamily="34" typeface="微软雅黑"/>
              <a:ea charset="-122" pitchFamily="34" typeface="微软雅黑"/>
            </a:endParaRPr>
          </a:p>
          <a:p>
            <a:pPr algn="ctr"/>
            <a:r>
              <a:rPr altLang="en-US" lang="zh-CN" smtClean="0" sz="2800">
                <a:latin charset="-122" pitchFamily="34" typeface="微软雅黑"/>
                <a:ea charset="-122" pitchFamily="34" typeface="微软雅黑"/>
              </a:rPr>
              <a:t>                            </a:t>
            </a:r>
          </a:p>
          <a:p>
            <a:pPr algn="ctr"/>
            <a:r>
              <a:rPr altLang="en-US" lang="zh-CN" smtClean="0" sz="2800">
                <a:latin charset="-122" pitchFamily="34" typeface="微软雅黑"/>
                <a:ea charset="-122" pitchFamily="34" typeface="微软雅黑"/>
              </a:rPr>
              <a:t>    </a:t>
            </a:r>
          </a:p>
          <a:p>
            <a:pPr algn="ctr"/>
            <a:endParaRPr altLang="en-US" lang="zh-CN" smtClean="0" sz="2800">
              <a:latin charset="-122" pitchFamily="34" typeface="微软雅黑"/>
              <a:ea charset="-122" pitchFamily="34" typeface="微软雅黑"/>
            </a:endParaRPr>
          </a:p>
          <a:p>
            <a:pPr algn="ctr"/>
            <a:r>
              <a:rPr altLang="en-US" lang="zh-CN" smtClean="0" sz="2800">
                <a:latin charset="-122" pitchFamily="34" typeface="微软雅黑"/>
                <a:ea charset="-122" pitchFamily="34" typeface="微软雅黑"/>
              </a:rPr>
              <a:t>                          送给爱阿信的你</a:t>
            </a:r>
          </a:p>
        </p:txBody>
      </p:sp>
    </p:spTree>
    <p:extLst>
      <p:ext uri="{BB962C8B-B14F-4D97-AF65-F5344CB8AC3E}">
        <p14:creationId val="2952057948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fill="hold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 id="3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fill="hold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 id="4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 id="4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fill="hold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 id="4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0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" id="5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id="54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" id="5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id="58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" id="5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fill="hold" id="62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" id="6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id="66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6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id="70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7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fill="hold" id="74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7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fill="hold" id="78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 id="7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82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5" nodeType="withEffect" presetClass="exit" presetID="4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6"/>
                                        <p:tgtEl>
                                          <p:spTgt spid="4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87"/>
                                        <p:tgtEl>
                                          <p:spTgt spid="4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88"/>
                                        <p:tgtEl>
                                          <p:spTgt spid="4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3" nodeType="withEffect" presetClass="path" presetID="42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94444E-06 -4.5679E-06 L -0.33038 1.03488" pathEditMode="relative" ptsTypes="AA" rAng="0">
                                      <p:cBhvr>
                                        <p:cTn dur="1000" fill="hold" id="9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8" y="5172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5" nodeType="withEffect" presetClass="path" presetID="42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5E-06 -2.71605E-06 L 0.32031 -1.07747" pathEditMode="relative" ptsTypes="AA" rAng="0">
                                      <p:cBhvr>
                                        <p:cTn dur="1000" fill="hold" id="9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-5385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16" presetSubtype="37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9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1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03" nodeType="afterEffect" presetClass="emph" presetID="26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4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5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06" nodeType="withEffect" presetClass="mediacall" presetID="1" presetSubtype="0">
                                  <p:stCondLst>
                                    <p:cond delay="100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107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fill="hold" id="109" nodeType="withEffect" presetClass="path" presetID="35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66667E-06 -3.58025E-06 L -0.68229 -3.58025E-06" pathEditMode="relative" ptsTypes="AA" rAng="0">
                                      <p:cBhvr>
                                        <p:cTn dur="1250" fill="hold" id="11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108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grpId="0" spid="4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BF1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矩形 22"/>
          <p:cNvSpPr/>
          <p:nvPr/>
        </p:nvSpPr>
        <p:spPr>
          <a:xfrm>
            <a:off x="4831737" y="2253121"/>
            <a:ext cx="38404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en-US" lang="zh-CN" sz="36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我不愿让你一个人</a:t>
            </a:r>
          </a:p>
        </p:txBody>
      </p:sp>
      <p:sp>
        <p:nvSpPr>
          <p:cNvPr id="13" name="矩形 12"/>
          <p:cNvSpPr/>
          <p:nvPr/>
        </p:nvSpPr>
        <p:spPr>
          <a:xfrm>
            <a:off x="4572000" y="2253121"/>
            <a:ext cx="4572000" cy="646331"/>
          </a:xfrm>
          <a:prstGeom prst="rect">
            <a:avLst/>
          </a:prstGeom>
          <a:solidFill>
            <a:srgbClr val="BF1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21673" y="1027863"/>
            <a:ext cx="1208710" cy="1331999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algn="tl" dir="2700000" dist="139700" rotWithShape="0" sx="1000" sy="1000">
              <a:schemeClr val="tx1"/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65536" y="1027863"/>
            <a:ext cx="1208711" cy="1332000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algn="tl" dir="2700000" dist="139700" rotWithShape="0" sx="1000" sy="1000">
              <a:schemeClr val="tx1"/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3657" y="1027863"/>
            <a:ext cx="1208711" cy="1332000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algn="tl" dir="2700000" dist="139700" rotWithShape="0" sx="1000" sy="1000">
              <a:schemeClr val="tx1"/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9298" y="2471938"/>
            <a:ext cx="1242889" cy="1774846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algn="tl" dir="2700000" dist="139700" rotWithShape="0" sx="1000" sy="1000">
              <a:schemeClr val="tx1"/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6568" y="2471939"/>
            <a:ext cx="1242889" cy="1774846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algn="tl" dir="2700000" dist="139700" rotWithShape="0" sx="1000" sy="1000">
              <a:schemeClr val="tx1"/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48447" y="2471938"/>
            <a:ext cx="1242889" cy="1774846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algn="tl" dir="2700000" dist="139700" rotWithShape="0" sx="1000" sy="1000">
              <a:schemeClr val="tx1"/>
            </a:outerShdw>
          </a:effectLst>
        </p:spPr>
      </p:pic>
      <p:cxnSp>
        <p:nvCxnSpPr>
          <p:cNvPr id="9" name="直接箭头连接符 8"/>
          <p:cNvCxnSpPr/>
          <p:nvPr/>
        </p:nvCxnSpPr>
        <p:spPr>
          <a:xfrm>
            <a:off x="0" y="2406244"/>
            <a:ext cx="45720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3203848" y="1059582"/>
            <a:ext cx="2700300" cy="27003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2411760" y="195486"/>
            <a:ext cx="4320480" cy="43204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1476164" y="-740618"/>
            <a:ext cx="6156176" cy="615617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59746618"/>
      </p:ext>
    </p:extLst>
  </p:cSld>
  <p:clrMapOvr>
    <a:masterClrMapping/>
  </p:clrMapOvr>
  <p:transition advClick="0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xit" presetID="10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xit" presetID="10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xit" presetID="10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xit" presetID="10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xit" presetID="10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9" nodeType="withEffect" presetClass="exit" presetID="10" presetSubtype="0">
                                  <p:stCondLst>
                                    <p:cond delay="7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xit" presetID="10" presetSubtype="0">
                                  <p:stCondLst>
                                    <p:cond delay="7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xit" presetID="10" presetSubtype="0">
                                  <p:stCondLst>
                                    <p:cond delay="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xit" presetID="10" presetSubtype="0">
                                  <p:stCondLst>
                                    <p:cond delay="1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xit" presetID="10" presetSubtype="0">
                                  <p:stCondLst>
                                    <p:cond delay="14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xit" presetID="10" presetSubtype="0">
                                  <p:stCondLst>
                                    <p:cond delay="17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8" nodeType="withEffect" presetClass="emph" presetID="26" presetSubtype="0">
                                  <p:stCondLst>
                                    <p:cond delay="1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9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90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10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4" nodeType="withEffect" presetClass="emph" presetID="26" presetSubtype="0">
                                  <p:stCondLst>
                                    <p:cond delay="1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5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96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0" nodeType="withEffect" presetClass="emph" presetID="26" presetSubtype="0">
                                  <p:stCondLst>
                                    <p:cond delay="2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1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2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10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6" nodeType="withEffect" presetClass="emph" presetID="26" presetSubtype="0">
                                  <p:stCondLst>
                                    <p:cond delay="2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7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8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2" nodeType="withEffect" presetClass="emph" presetID="26" presetSubtype="0">
                                  <p:stCondLst>
                                    <p:cond delay="2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3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14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15" nodeType="withEffect" presetClass="emph" presetID="26" presetSubtype="0">
                                  <p:stCondLst>
                                    <p:cond delay="2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6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17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18" nodeType="withEffect" presetClass="emph" presetID="26" presetSubtype="0">
                                  <p:stCondLst>
                                    <p:cond delay="2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9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20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21" nodeType="withEffect" presetClass="emph" presetID="26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2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23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24" nodeType="withEffect" presetClass="emph" presetID="26" presetSubtype="0">
                                  <p:stCondLst>
                                    <p:cond delay="2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5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26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27" nodeType="withEffect" presetClass="emph" presetID="26" presetSubtype="0">
                                  <p:stCondLst>
                                    <p:cond delay="27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8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29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0" nodeType="withEffect" presetClass="emph" presetID="26" presetSubtype="0">
                                  <p:stCondLst>
                                    <p:cond delay="2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31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32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3" nodeType="withEffect" presetClass="emph" presetID="26" presetSubtype="0">
                                  <p:stCondLst>
                                    <p:cond delay="2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34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35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6" nodeType="withEffect" presetClass="exit" presetID="12" presetSubtype="4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400" id="1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out">
                                      <p:cBhvr>
                                        <p:cTn dur="400" id="13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0" nodeType="withEffect" presetClass="exit" presetID="12" presetSubtype="4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400" id="14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out">
                                      <p:cBhvr>
                                        <p:cTn dur="400" id="14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4" nodeType="withEffect" presetClass="exit" presetID="12" presetSubtype="4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400" id="14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out">
                                      <p:cBhvr>
                                        <p:cTn dur="400" id="14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8" nodeType="withEffect" presetClass="exit" presetID="12" presetSubtype="1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400" id="14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out">
                                      <p:cBhvr>
                                        <p:cTn dur="400" id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2" nodeType="withEffect" presetClass="exit" presetID="12" presetSubtype="1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400" id="15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out">
                                      <p:cBhvr>
                                        <p:cTn dur="400" id="15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6" nodeType="withEffect" presetClass="exit" presetID="12" presetSubtype="1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400" id="15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out">
                                      <p:cBhvr>
                                        <p:cTn dur="400" id="15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0" nodeType="withEffect" presetClass="entr" presetID="2" presetSubtype="8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1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6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16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4" nodeType="withEffect" presetClass="entr" presetID="53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9" nodeType="withEffect" presetClass="emph" presetID="6" presetSubtype="0">
                                  <p:stCondLst>
                                    <p:cond delay="6500"/>
                                  </p:stCondLst>
                                  <p:childTnLst>
                                    <p:animScale>
                                      <p:cBhvr>
                                        <p:cTn dur="1000" fill="hold" id="170"/>
                                        <p:tgtEl>
                                          <p:spTgt spid="17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71" nodeType="withEffect" presetClass="emph" presetID="6" presetSubtype="0">
                                  <p:stCondLst>
                                    <p:cond delay="7500"/>
                                  </p:stCondLst>
                                  <p:childTnLst>
                                    <p:animScale>
                                      <p:cBhvr>
                                        <p:cTn dur="250" fill="hold" id="172"/>
                                        <p:tgtEl>
                                          <p:spTgt spid="17"/>
                                        </p:tgtEl>
                                      </p:cBhvr>
                                      <p:by x="2000000" y="20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73" nodeType="withEffect" presetClass="entr" presetID="53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78" nodeType="withEffect" presetClass="emph" presetID="6" presetSubtype="0">
                                  <p:stCondLst>
                                    <p:cond delay="7000"/>
                                  </p:stCondLst>
                                  <p:childTnLst>
                                    <p:animScale>
                                      <p:cBhvr>
                                        <p:cTn dur="750" fill="hold" id="179"/>
                                        <p:tgtEl>
                                          <p:spTgt spid="1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80" nodeType="withEffect" presetClass="emph" presetID="6" presetSubtype="0">
                                  <p:stCondLst>
                                    <p:cond delay="7750"/>
                                  </p:stCondLst>
                                  <p:childTnLst>
                                    <p:animScale>
                                      <p:cBhvr>
                                        <p:cTn dur="250" fill="hold" id="181"/>
                                        <p:tgtEl>
                                          <p:spTgt spid="18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82" nodeType="withEffect" presetClass="entr" presetID="53" presetSubtype="0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dur="1" fill="hold" id="1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87" nodeType="withEffect" presetClass="emph" presetID="6" presetSubtype="0">
                                  <p:stCondLst>
                                    <p:cond delay="7250"/>
                                  </p:stCondLst>
                                  <p:childTnLst>
                                    <p:animScale>
                                      <p:cBhvr>
                                        <p:cTn dur="750" fill="hold" id="188"/>
                                        <p:tgtEl>
                                          <p:spTgt spid="1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89" nodeType="withEffect" presetClass="emph" presetID="6" presetSubtype="0">
                                  <p:stCondLst>
                                    <p:cond delay="8000"/>
                                  </p:stCondLst>
                                  <p:childTnLst>
                                    <p:animScale>
                                      <p:cBhvr>
                                        <p:cTn dur="250" fill="hold" id="190"/>
                                        <p:tgtEl>
                                          <p:spTgt spid="19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91" nodeType="withEffect" presetClass="exit" presetID="2" presetSubtype="2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9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9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95" nodeType="withEffect" presetClass="entr" presetID="2" presetSubtype="8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7"/>
      <p:bldP grpId="1" spid="17"/>
      <p:bldP grpId="2" spid="17"/>
      <p:bldP grpId="0" spid="18"/>
      <p:bldP grpId="1" spid="18"/>
      <p:bldP grpId="2" spid="18"/>
      <p:bldP grpId="0" spid="19"/>
      <p:bldP grpId="1" spid="19"/>
      <p:bldP grpId="2" spid="1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BF1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2951820" y="2175706"/>
            <a:ext cx="385242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内容正在施工中…..</a:t>
            </a:r>
          </a:p>
        </p:txBody>
      </p:sp>
    </p:spTree>
    <p:extLst>
      <p:ext uri="{BB962C8B-B14F-4D97-AF65-F5344CB8AC3E}">
        <p14:creationId val="67144138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53</Paragraphs>
  <Slides>8</Slides>
  <Notes>0</Notes>
  <TotalTime>1920</TotalTime>
  <HiddenSlides>0</HiddenSlides>
  <MMClips>6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12">
      <vt:lpstr>Arial</vt:lpstr>
      <vt:lpstr>Calibri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lastModifiedBy>Administrator</cp:lastModifiedBy>
  <dcterms:modified xsi:type="dcterms:W3CDTF">2021-08-22T05:52:41Z</dcterms:modified>
  <cp:revision>127</cp:revision>
  <dc:title>PowerPoint 演示文稿</dc:title>
</cp:coreProperties>
</file>