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4" r:id="rId2"/>
    <p:sldMasterId id="2147483736" r:id="rId3"/>
    <p:sldMasterId id="2147483749" r:id="rId4"/>
    <p:sldMasterId id="2147483844" r:id="rId5"/>
  </p:sldMasterIdLst>
  <p:notesMasterIdLst>
    <p:notesMasterId r:id="rId6"/>
  </p:notesMasterIdLst>
  <p:handoutMasterIdLst>
    <p:handoutMasterId r:id="rId7"/>
  </p:handoutMasterIdLst>
  <p:sldIdLst>
    <p:sldId id="331" r:id="rId8"/>
    <p:sldId id="334" r:id="rId9"/>
    <p:sldId id="335" r:id="rId10"/>
    <p:sldId id="336" r:id="rId11"/>
    <p:sldId id="356" r:id="rId12"/>
    <p:sldId id="357" r:id="rId13"/>
    <p:sldId id="358" r:id="rId14"/>
    <p:sldId id="359" r:id="rId15"/>
    <p:sldId id="373" r:id="rId16"/>
    <p:sldId id="374" r:id="rId17"/>
    <p:sldId id="375" r:id="rId18"/>
    <p:sldId id="341" r:id="rId19"/>
    <p:sldId id="360" r:id="rId20"/>
    <p:sldId id="361" r:id="rId21"/>
    <p:sldId id="362" r:id="rId22"/>
    <p:sldId id="363" r:id="rId23"/>
    <p:sldId id="377" r:id="rId24"/>
    <p:sldId id="378" r:id="rId25"/>
    <p:sldId id="346" r:id="rId26"/>
    <p:sldId id="364" r:id="rId27"/>
    <p:sldId id="365" r:id="rId28"/>
    <p:sldId id="366" r:id="rId29"/>
    <p:sldId id="367" r:id="rId30"/>
    <p:sldId id="380" r:id="rId31"/>
    <p:sldId id="381" r:id="rId32"/>
    <p:sldId id="392" r:id="rId33"/>
    <p:sldId id="351" r:id="rId34"/>
    <p:sldId id="368" r:id="rId35"/>
    <p:sldId id="369" r:id="rId36"/>
    <p:sldId id="370" r:id="rId37"/>
    <p:sldId id="371" r:id="rId38"/>
    <p:sldId id="383" r:id="rId39"/>
    <p:sldId id="384" r:id="rId40"/>
    <p:sldId id="393" r:id="rId41"/>
    <p:sldId id="385" r:id="rId42"/>
    <p:sldId id="386" r:id="rId43"/>
    <p:sldId id="387" r:id="rId44"/>
    <p:sldId id="388" r:id="rId45"/>
    <p:sldId id="389" r:id="rId46"/>
    <p:sldId id="390" r:id="rId47"/>
    <p:sldId id="391" r:id="rId48"/>
    <p:sldId id="372" r:id="rId49"/>
  </p:sldIdLst>
  <p:sldSz cx="9144000" cy="5143500" type="screen16x9"/>
  <p:notesSz cx="6858000" cy="9144000"/>
  <p:custDataLst>
    <p:tags r:id="rId50"/>
  </p:custDataLst>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0" autoAdjust="0"/>
    <p:restoredTop sz="96314" autoAdjust="0"/>
  </p:normalViewPr>
  <p:slideViewPr>
    <p:cSldViewPr>
      <p:cViewPr varScale="1">
        <p:scale>
          <a:sx n="143" d="100"/>
          <a:sy n="143" d="100"/>
        </p:scale>
        <p:origin x="822" y="120"/>
      </p:cViewPr>
      <p:guideLst>
        <p:guide orient="horz" pos="1620"/>
        <p:guide pos="2880"/>
      </p:guideLst>
    </p:cSldViewPr>
  </p:slideViewPr>
  <p:notesTextViewPr>
    <p:cViewPr>
      <p:scale>
        <a:sx n="1" d="1"/>
        <a:sy n="1" d="1"/>
      </p:scale>
      <p:origin x="0" y="0"/>
    </p:cViewPr>
  </p:notesTextViewPr>
  <p:sorterViewPr>
    <p:cViewPr>
      <p:scale>
        <a:sx n="122" d="100"/>
        <a:sy n="122"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slideMasters/slideMaster2.xml" Type="http://schemas.openxmlformats.org/officeDocument/2006/relationships/slideMaster"/><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slideMasters/slideMaster3.xml" Type="http://schemas.openxmlformats.org/officeDocument/2006/relationships/slideMaster"/><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slides/slide30.xml" Type="http://schemas.openxmlformats.org/officeDocument/2006/relationships/slide"/><Relationship Id="rId38" Target="slides/slide31.xml" Type="http://schemas.openxmlformats.org/officeDocument/2006/relationships/slide"/><Relationship Id="rId39" Target="slides/slide32.xml" Type="http://schemas.openxmlformats.org/officeDocument/2006/relationships/slide"/><Relationship Id="rId4" Target="slideMasters/slideMaster4.xml" Type="http://schemas.openxmlformats.org/officeDocument/2006/relationships/slideMaster"/><Relationship Id="rId40" Target="slides/slide33.xml" Type="http://schemas.openxmlformats.org/officeDocument/2006/relationships/slide"/><Relationship Id="rId41" Target="slides/slide34.xml" Type="http://schemas.openxmlformats.org/officeDocument/2006/relationships/slide"/><Relationship Id="rId42" Target="slides/slide35.xml" Type="http://schemas.openxmlformats.org/officeDocument/2006/relationships/slide"/><Relationship Id="rId43" Target="slides/slide36.xml" Type="http://schemas.openxmlformats.org/officeDocument/2006/relationships/slide"/><Relationship Id="rId44" Target="slides/slide37.xml" Type="http://schemas.openxmlformats.org/officeDocument/2006/relationships/slide"/><Relationship Id="rId45" Target="slides/slide38.xml" Type="http://schemas.openxmlformats.org/officeDocument/2006/relationships/slide"/><Relationship Id="rId46" Target="slides/slide39.xml" Type="http://schemas.openxmlformats.org/officeDocument/2006/relationships/slide"/><Relationship Id="rId47" Target="slides/slide40.xml" Type="http://schemas.openxmlformats.org/officeDocument/2006/relationships/slide"/><Relationship Id="rId48" Target="slides/slide41.xml" Type="http://schemas.openxmlformats.org/officeDocument/2006/relationships/slide"/><Relationship Id="rId49" Target="slides/slide42.xml" Type="http://schemas.openxmlformats.org/officeDocument/2006/relationships/slide"/><Relationship Id="rId5" Target="slideMasters/slideMaster5.xml" Type="http://schemas.openxmlformats.org/officeDocument/2006/relationships/slideMaster"/><Relationship Id="rId50" Target="tags/tag1.xml" Type="http://schemas.openxmlformats.org/officeDocument/2006/relationships/tags"/><Relationship Id="rId51" Target="presProps.xml" Type="http://schemas.openxmlformats.org/officeDocument/2006/relationships/presProps"/><Relationship Id="rId52" Target="viewProps.xml" Type="http://schemas.openxmlformats.org/officeDocument/2006/relationships/viewProps"/><Relationship Id="rId53" Target="theme/theme1.xml" Type="http://schemas.openxmlformats.org/officeDocument/2006/relationships/theme"/><Relationship Id="rId54" Target="tableStyles.xml" Type="http://schemas.openxmlformats.org/officeDocument/2006/relationships/tableStyles"/><Relationship Id="rId6" Target="notesMasters/notesMaster1.xml" Type="http://schemas.openxmlformats.org/officeDocument/2006/relationships/notesMaster"/><Relationship Id="rId7" Target="handoutMasters/handoutMaster1.xml" Type="http://schemas.openxmlformats.org/officeDocument/2006/relationships/handoutMaster"/><Relationship Id="rId8" Target="slides/slide1.xml" Type="http://schemas.openxmlformats.org/officeDocument/2006/relationships/slide"/><Relationship Id="rId9" Target="slides/slide2.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7.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a:latin typeface="+mn-lt"/>
                <a:ea typeface="+mn-ea"/>
              </a:defRPr>
            </a:lvl1pPr>
          </a:lstStyle>
          <a:p>
            <a:pPr>
              <a:defRPr/>
            </a:pPr>
            <a:fld id="{B12794E9-F2D7-4AD9-A097-0BD1EC924DDB}" type="datetimeFigureOut">
              <a:rPr lang="zh-CN" altLang="en-US"/>
              <a:pPr>
                <a:defRPr/>
              </a:pPr>
              <a:t>2020/12/22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39D634-6A2F-4701-BFAE-C72B64E678CB}" type="slidenum">
              <a:rPr lang="zh-CN" altLang="en-US"/>
              <a:t>‹#›</a:t>
            </a:fld>
            <a:endParaRPr lang="zh-CN" altLang="en-US"/>
          </a:p>
        </p:txBody>
      </p:sp>
    </p:spTree>
    <p:extLst>
      <p:ext uri="{BB962C8B-B14F-4D97-AF65-F5344CB8AC3E}">
        <p14:creationId xmlns:p14="http://schemas.microsoft.com/office/powerpoint/2010/main" val="1100247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a:latin typeface="+mn-lt"/>
                <a:ea typeface="+mn-ea"/>
              </a:defRPr>
            </a:lvl1pPr>
          </a:lstStyle>
          <a:p>
            <a:pPr>
              <a:defRPr/>
            </a:pPr>
            <a:fld id="{6C7F62AE-3C4B-46CE-9854-56CEC84938A5}" type="datetimeFigureOut">
              <a:rPr lang="zh-CN" altLang="en-US"/>
              <a:pPr>
                <a:defRPr/>
              </a:pPr>
              <a:t>2020/12/22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1032E3A-7624-4EED-AB1C-551B58DCDEA3}" type="slidenum">
              <a:rPr lang="zh-CN" altLang="en-US"/>
              <a:t>‹#›</a:t>
            </a:fld>
            <a:endParaRPr lang="zh-CN" altLang="en-US"/>
          </a:p>
        </p:txBody>
      </p:sp>
    </p:spTree>
    <p:extLst>
      <p:ext uri="{BB962C8B-B14F-4D97-AF65-F5344CB8AC3E}">
        <p14:creationId val="1939548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383035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4443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30296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228015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125158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03515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9318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127144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035158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39318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326890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82267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83353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279062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85749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0974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279062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85749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785749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522660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231523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179662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348564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74697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95985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179662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746972"/>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74697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522660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231523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1796626"/>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746972"/>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95985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4809952"/>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1796626"/>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1746972"/>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036717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33460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44439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302966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591886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33460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3.png" Type="http://schemas.openxmlformats.org/officeDocument/2006/relationships/image"/><Relationship Id="rId2"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media/image4.png" Type="http://schemas.openxmlformats.org/officeDocument/2006/relationships/image"/><Relationship Id="rId2" Target="../media/image5.png" Type="http://schemas.openxmlformats.org/officeDocument/2006/relationships/image"/><Relationship Id="rId3"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media/image4.png" Type="http://schemas.openxmlformats.org/officeDocument/2006/relationships/image"/><Relationship Id="rId2" Target="../media/image5.png" Type="http://schemas.openxmlformats.org/officeDocument/2006/relationships/image"/><Relationship Id="rId3"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A3D58DDB-DEE3-4DD5-8696-DB86D2B68B1F}" type="slidenum">
              <a:rPr lang="zh-CN" altLang="en-US"/>
              <a:t>‹#›</a:t>
            </a:fld>
            <a:endParaRPr lang="zh-CN" altLang="en-US"/>
          </a:p>
        </p:txBody>
      </p:sp>
    </p:spTree>
    <p:extLst>
      <p:ext uri="{BB962C8B-B14F-4D97-AF65-F5344CB8AC3E}">
        <p14:creationId val="426471038"/>
      </p:ext>
    </p:extLst>
  </p:cSld>
  <p:clrMapOvr>
    <a:masterClrMapping/>
  </p:clrMapOvr>
  <p:transition spd="slow"/>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44771D-17CC-4F53-AC0F-873653881FDC}" type="slidenum">
              <a:rPr lang="zh-CN" altLang="en-US"/>
              <a:t>‹#›</a:t>
            </a:fld>
            <a:endParaRPr lang="zh-CN" altLang="en-US"/>
          </a:p>
        </p:txBody>
      </p:sp>
    </p:spTree>
    <p:extLst>
      <p:ext uri="{BB962C8B-B14F-4D97-AF65-F5344CB8AC3E}">
        <p14:creationId val="206332575"/>
      </p:ext>
    </p:extLst>
  </p:cSld>
  <p:clrMapOvr>
    <a:masterClrMapping/>
  </p:clrMapOvr>
  <p:transition spd="slow"/>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1832178-5CAE-4807-9ABE-1D44905DB969}" type="slidenum">
              <a:rPr lang="zh-CN" altLang="en-US"/>
              <a:t>‹#›</a:t>
            </a:fld>
            <a:endParaRPr lang="zh-CN" altLang="en-US"/>
          </a:p>
        </p:txBody>
      </p:sp>
    </p:spTree>
    <p:extLst>
      <p:ext uri="{BB962C8B-B14F-4D97-AF65-F5344CB8AC3E}">
        <p14:creationId val="3300806187"/>
      </p:ext>
    </p:extLst>
  </p:cSld>
  <p:clrMapOvr>
    <a:masterClrMapping/>
  </p:clrMapOvr>
  <p:transition spd="slow"/>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pic>
        <p:nvPicPr>
          <p:cNvPr id="2" name="图片 6"/>
          <p:cNvPicPr>
            <a:picLocks noChangeAspect="1" noChangeArrowheads="1"/>
          </p:cNvPicPr>
          <p:nvPr userDrawn="1"/>
        </p:nvPicPr>
        <p:blipFill>
          <a:blip r:embed="rId1">
            <a:extLst>
              <a:ext uri="{28A0092B-C50C-407E-A947-70E740481C1C}">
                <a14:useLocalDpi val="0"/>
              </a:ext>
            </a:extLst>
          </a:blip>
          <a:stretch>
            <a:fillRect/>
          </a:stretch>
        </p:blipFill>
        <p:spPr bwMode="auto">
          <a:xfrm rot="206747">
            <a:off x="2141538" y="1004888"/>
            <a:ext cx="5461000" cy="3140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1"/>
          <p:cNvSpPr/>
          <p:nvPr/>
        </p:nvSpPr>
        <p:spPr>
          <a:xfrm>
            <a:off x="0" y="5118100"/>
            <a:ext cx="9144000" cy="46038"/>
          </a:xfrm>
          <a:custGeom>
            <a:rect l="l" t="t" r="r" b="b"/>
            <a:pathLst>
              <a:path w="6300193" h="462880">
                <a:moveTo>
                  <a:pt x="0" y="0"/>
                </a:moveTo>
                <a:lnTo>
                  <a:pt x="6300193" y="0"/>
                </a:lnTo>
                <a:lnTo>
                  <a:pt x="6300193" y="462880"/>
                </a:lnTo>
                <a:lnTo>
                  <a:pt x="0" y="4628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4" name="日期占位符 1"/>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A0E402DA-E0D7-4827-BFE1-BB3C3F6433AF}" type="slidenum">
              <a:rPr lang="zh-CN" altLang="en-US"/>
              <a:t>‹#›</a:t>
            </a:fld>
            <a:endParaRPr lang="zh-CN" altLang="en-US"/>
          </a:p>
        </p:txBody>
      </p:sp>
    </p:spTree>
    <p:extLst>
      <p:ext uri="{BB962C8B-B14F-4D97-AF65-F5344CB8AC3E}">
        <p14:creationId val="67186335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B5A6E-8F90-4149-9FBE-56C2CD86E2D1}" type="slidenum">
              <a:rPr lang="zh-CN" altLang="en-US"/>
              <a:t>‹#›</a:t>
            </a:fld>
            <a:endParaRPr lang="zh-CN" altLang="en-US"/>
          </a:p>
        </p:txBody>
      </p:sp>
    </p:spTree>
    <p:extLst>
      <p:ext uri="{BB962C8B-B14F-4D97-AF65-F5344CB8AC3E}">
        <p14:creationId val="328252210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07752A3-5143-4672-AF45-B43DE58D5DAE}" type="slidenum">
              <a:rPr lang="zh-CN" altLang="en-US"/>
              <a:t>‹#›</a:t>
            </a:fld>
            <a:endParaRPr lang="zh-CN" altLang="en-US"/>
          </a:p>
        </p:txBody>
      </p:sp>
    </p:spTree>
    <p:extLst>
      <p:ext uri="{BB962C8B-B14F-4D97-AF65-F5344CB8AC3E}">
        <p14:creationId val="208936209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8DF893E-8E0E-47BD-8F76-46329A3C8730}" type="slidenum">
              <a:rPr lang="zh-CN" altLang="en-US"/>
              <a:t>‹#›</a:t>
            </a:fld>
            <a:endParaRPr lang="zh-CN" altLang="en-US"/>
          </a:p>
        </p:txBody>
      </p:sp>
    </p:spTree>
    <p:extLst>
      <p:ext uri="{BB962C8B-B14F-4D97-AF65-F5344CB8AC3E}">
        <p14:creationId val="305532784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D7AB923-BEED-4A00-9A55-79E9587B4B40}" type="slidenum">
              <a:rPr lang="zh-CN" altLang="en-US"/>
              <a:t>‹#›</a:t>
            </a:fld>
            <a:endParaRPr lang="zh-CN" altLang="en-US"/>
          </a:p>
        </p:txBody>
      </p:sp>
    </p:spTree>
    <p:extLst>
      <p:ext uri="{BB962C8B-B14F-4D97-AF65-F5344CB8AC3E}">
        <p14:creationId val="13213899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224DB95-DE54-463C-ABEE-518823B05015}" type="slidenum">
              <a:rPr lang="zh-CN" altLang="en-US"/>
              <a:t>‹#›</a:t>
            </a:fld>
            <a:endParaRPr lang="zh-CN" altLang="en-US"/>
          </a:p>
        </p:txBody>
      </p:sp>
    </p:spTree>
    <p:extLst>
      <p:ext uri="{BB962C8B-B14F-4D97-AF65-F5344CB8AC3E}">
        <p14:creationId val="298375030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62EAD4-E72F-4B22-96DA-A34F26118A65}" type="slidenum">
              <a:rPr lang="zh-CN" altLang="en-US"/>
              <a:t>‹#›</a:t>
            </a:fld>
            <a:endParaRPr lang="zh-CN" altLang="en-US"/>
          </a:p>
        </p:txBody>
      </p:sp>
    </p:spTree>
    <p:extLst>
      <p:ext uri="{BB962C8B-B14F-4D97-AF65-F5344CB8AC3E}">
        <p14:creationId val="233208216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60484F-2C8D-4DDA-8C05-848B453489B0}" type="slidenum">
              <a:rPr lang="zh-CN" altLang="en-US"/>
              <a:t>‹#›</a:t>
            </a:fld>
            <a:endParaRPr lang="zh-CN" altLang="en-US"/>
          </a:p>
        </p:txBody>
      </p:sp>
    </p:spTree>
    <p:extLst>
      <p:ext uri="{BB962C8B-B14F-4D97-AF65-F5344CB8AC3E}">
        <p14:creationId val="49756339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7CA253-F476-4B9B-AC04-D3B3C06E4AE2}" type="slidenum">
              <a:rPr lang="zh-CN" altLang="en-US"/>
              <a:t>‹#›</a:t>
            </a:fld>
            <a:endParaRPr lang="zh-CN" altLang="en-US"/>
          </a:p>
        </p:txBody>
      </p:sp>
    </p:spTree>
    <p:extLst>
      <p:ext uri="{BB962C8B-B14F-4D97-AF65-F5344CB8AC3E}">
        <p14:creationId val="439373877"/>
      </p:ext>
    </p:extLst>
  </p:cSld>
  <p:clrMapOvr>
    <a:masterClrMapping/>
  </p:clrMapOvr>
  <p:transition spd="slow"/>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A35E7BC-4C63-49C8-AEE8-B4DF27297118}" type="slidenum">
              <a:rPr lang="zh-CN" altLang="en-US"/>
              <a:t>‹#›</a:t>
            </a:fld>
            <a:endParaRPr lang="zh-CN" altLang="en-US"/>
          </a:p>
        </p:txBody>
      </p:sp>
    </p:spTree>
    <p:extLst>
      <p:ext uri="{BB962C8B-B14F-4D97-AF65-F5344CB8AC3E}">
        <p14:creationId val="14965345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14269D-77F2-469F-ABB9-8C17514438B6}" type="slidenum">
              <a:rPr lang="zh-CN" altLang="en-US"/>
              <a:t>‹#›</a:t>
            </a:fld>
            <a:endParaRPr lang="zh-CN" altLang="en-US"/>
          </a:p>
        </p:txBody>
      </p:sp>
    </p:spTree>
    <p:extLst>
      <p:ext uri="{BB962C8B-B14F-4D97-AF65-F5344CB8AC3E}">
        <p14:creationId val="4200825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432777-281A-4BE9-90B2-DFBB9B912E4C}" type="slidenum">
              <a:rPr lang="zh-CN" altLang="en-US"/>
              <a:t>‹#›</a:t>
            </a:fld>
            <a:endParaRPr lang="zh-CN" altLang="en-US"/>
          </a:p>
        </p:txBody>
      </p:sp>
    </p:spTree>
    <p:extLst>
      <p:ext uri="{BB962C8B-B14F-4D97-AF65-F5344CB8AC3E}">
        <p14:creationId val="28509128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641E8029-B0BD-4D67-929C-3470198AABE1}" type="slidenum">
              <a:rPr lang="zh-CN" altLang="en-US"/>
              <a:t>‹#›</a:t>
            </a:fld>
            <a:endParaRPr lang="zh-CN" altLang="en-US"/>
          </a:p>
        </p:txBody>
      </p:sp>
    </p:spTree>
    <p:extLst>
      <p:ext uri="{BB962C8B-B14F-4D97-AF65-F5344CB8AC3E}">
        <p14:creationId val="323954988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1CA830-E9CF-4280-A2F9-6A8D6E6AAA97}" type="slidenum">
              <a:rPr lang="zh-CN" altLang="en-US"/>
              <a:t>‹#›</a:t>
            </a:fld>
            <a:endParaRPr lang="zh-CN" altLang="en-US"/>
          </a:p>
        </p:txBody>
      </p:sp>
    </p:spTree>
    <p:extLst>
      <p:ext uri="{BB962C8B-B14F-4D97-AF65-F5344CB8AC3E}">
        <p14:creationId val="155911351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437307-59DC-4A0E-BE8E-336142204033}" type="slidenum">
              <a:rPr lang="zh-CN" altLang="en-US"/>
              <a:t>‹#›</a:t>
            </a:fld>
            <a:endParaRPr lang="zh-CN" altLang="en-US"/>
          </a:p>
        </p:txBody>
      </p:sp>
    </p:spTree>
    <p:extLst>
      <p:ext uri="{BB962C8B-B14F-4D97-AF65-F5344CB8AC3E}">
        <p14:creationId val="329650889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034305C-0616-4F8A-9133-CA6F2E7FFEC9}" type="slidenum">
              <a:rPr lang="zh-CN" altLang="en-US"/>
              <a:t>‹#›</a:t>
            </a:fld>
            <a:endParaRPr lang="zh-CN" altLang="en-US"/>
          </a:p>
        </p:txBody>
      </p:sp>
    </p:spTree>
    <p:extLst>
      <p:ext uri="{BB962C8B-B14F-4D97-AF65-F5344CB8AC3E}">
        <p14:creationId val="178746542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7CE63B57-6D93-43CA-A50B-65A98E715999}" type="slidenum">
              <a:rPr lang="zh-CN" altLang="en-US"/>
              <a:t>‹#›</a:t>
            </a:fld>
            <a:endParaRPr lang="zh-CN" altLang="en-US"/>
          </a:p>
        </p:txBody>
      </p:sp>
    </p:spTree>
    <p:extLst>
      <p:ext uri="{BB962C8B-B14F-4D97-AF65-F5344CB8AC3E}">
        <p14:creationId val="34611329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BE9E6153-F665-4D16-976B-2AB011F89950}" type="slidenum">
              <a:rPr lang="zh-CN" altLang="en-US"/>
              <a:t>‹#›</a:t>
            </a:fld>
            <a:endParaRPr lang="zh-CN" altLang="en-US"/>
          </a:p>
        </p:txBody>
      </p:sp>
    </p:spTree>
    <p:extLst>
      <p:ext uri="{BB962C8B-B14F-4D97-AF65-F5344CB8AC3E}">
        <p14:creationId val="221153229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bg bwMode="auto">
      <p:bgPr>
        <a:pattFill prst="openDmnd">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97C930B-4CC4-4ABB-B116-4EA94FFF8B57}" type="slidenum">
              <a:rPr lang="zh-CN" altLang="en-US"/>
              <a:t>‹#›</a:t>
            </a:fld>
            <a:endParaRPr lang="zh-CN" altLang="en-US"/>
          </a:p>
        </p:txBody>
      </p:sp>
    </p:spTree>
    <p:extLst>
      <p:ext uri="{BB962C8B-B14F-4D97-AF65-F5344CB8AC3E}">
        <p14:creationId val="30110740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E4B702-11D2-48E0-B5BB-E3154178F149}" type="slidenum">
              <a:rPr lang="zh-CN" altLang="en-US"/>
              <a:t>‹#›</a:t>
            </a:fld>
            <a:endParaRPr lang="zh-CN" altLang="en-US"/>
          </a:p>
        </p:txBody>
      </p:sp>
    </p:spTree>
    <p:extLst>
      <p:ext uri="{BB962C8B-B14F-4D97-AF65-F5344CB8AC3E}">
        <p14:creationId val="2905073492"/>
      </p:ext>
    </p:extLst>
  </p:cSld>
  <p:clrMapOvr>
    <a:masterClrMapping/>
  </p:clrMapOvr>
  <p:transition spd="slow"/>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bwMode="auto">
      <p:bgPr>
        <a:pattFill prst="openDmnd">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BD0A42C-D2EE-4847-A4AC-C47DB1E50BD0}" type="slidenum">
              <a:rPr lang="zh-CN" altLang="en-US"/>
              <a:t>‹#›</a:t>
            </a:fld>
            <a:endParaRPr lang="zh-CN" altLang="en-US"/>
          </a:p>
        </p:txBody>
      </p:sp>
    </p:spTree>
    <p:extLst>
      <p:ext uri="{BB962C8B-B14F-4D97-AF65-F5344CB8AC3E}">
        <p14:creationId val="303145251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9C26EC11-4C53-4DD1-BF23-6DFA9D603C1A}" type="slidenum">
              <a:rPr lang="zh-CN" altLang="en-US"/>
              <a:t>‹#›</a:t>
            </a:fld>
            <a:endParaRPr lang="zh-CN" altLang="en-US"/>
          </a:p>
        </p:txBody>
      </p:sp>
    </p:spTree>
    <p:extLst>
      <p:ext uri="{BB962C8B-B14F-4D97-AF65-F5344CB8AC3E}">
        <p14:creationId val="3038833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4211EE8D-018F-4EBB-9604-9F3939F3A627}" type="slidenum">
              <a:rPr lang="zh-CN" altLang="en-US"/>
              <a:t>‹#›</a:t>
            </a:fld>
            <a:endParaRPr lang="zh-CN" altLang="en-US"/>
          </a:p>
        </p:txBody>
      </p:sp>
    </p:spTree>
    <p:extLst>
      <p:ext uri="{BB962C8B-B14F-4D97-AF65-F5344CB8AC3E}">
        <p14:creationId val="392313385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bg>
      <p:bgPr>
        <a:pattFill prst="sphere">
          <a:fgClr>
            <a:srgbClr val="F2F2F2"/>
          </a:fgClr>
          <a:bgClr>
            <a:schemeClr val="bg1"/>
          </a:bgClr>
        </a:patt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8A501B-046F-46F9-9224-1E979D6A9480}" type="slidenum">
              <a:rPr lang="zh-CN" altLang="en-US"/>
              <a:t>‹#›</a:t>
            </a:fld>
            <a:endParaRPr lang="zh-CN" altLang="en-US"/>
          </a:p>
        </p:txBody>
      </p:sp>
    </p:spTree>
    <p:extLst>
      <p:ext uri="{BB962C8B-B14F-4D97-AF65-F5344CB8AC3E}">
        <p14:creationId val="3207111419"/>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bg>
      <p:bgPr>
        <a:pattFill prst="sphere">
          <a:fgClr>
            <a:srgbClr val="F2F2F2"/>
          </a:fgClr>
          <a:bgClr>
            <a:schemeClr val="bg1"/>
          </a:bgClr>
        </a:pattFill>
        <a:effectLst/>
      </p:bgPr>
    </p:bg>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DCC709-C357-4945-87B7-AD8333FEF251}" type="slidenum">
              <a:rPr lang="zh-CN" altLang="en-US"/>
              <a:t>‹#›</a:t>
            </a:fld>
            <a:endParaRPr lang="zh-CN" altLang="en-US"/>
          </a:p>
        </p:txBody>
      </p:sp>
    </p:spTree>
    <p:extLst>
      <p:ext uri="{BB962C8B-B14F-4D97-AF65-F5344CB8AC3E}">
        <p14:creationId val="2086457958"/>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bwMode="auto">
      <p:bgPr>
        <a:pattFill prst="narHorz">
          <a:fgClr>
            <a:srgbClr val="F2F2F2"/>
          </a:fgClr>
          <a:bgClr>
            <a:schemeClr val="bg1"/>
          </a:bgClr>
        </a:pattFill>
        <a:effectLst/>
      </p:bgPr>
    </p:bg>
    <p:spTree>
      <p:nvGrpSpPr>
        <p:cNvPr id="1" name=""/>
        <p:cNvGrpSpPr/>
        <p:nvPr/>
      </p:nvGrpSpPr>
      <p:grpSpPr>
        <a:xfrm>
          <a:off x="0" y="0"/>
          <a:ext cx="0" cy="0"/>
        </a:xfrm>
      </p:grpSpPr>
      <p:sp>
        <p:nvSpPr>
          <p:cNvPr id="2" name="矩形 1"/>
          <p:cNvSpPr/>
          <p:nvPr/>
        </p:nvSpPr>
        <p:spPr>
          <a:xfrm>
            <a:off x="7938" y="3606800"/>
            <a:ext cx="9144000" cy="1536700"/>
          </a:xfrm>
          <a:prstGeom prst="rect">
            <a:avLst/>
          </a:prstGeom>
          <a:blipFill dpi="0" rotWithShape="1">
            <a:blip r:embed="rId1">
              <a:alphaModFix amt="16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sp>
        <p:nvSpPr>
          <p:cNvPr id="3" name="矩形 2"/>
          <p:cNvSpPr/>
          <p:nvPr/>
        </p:nvSpPr>
        <p:spPr>
          <a:xfrm>
            <a:off x="7938" y="5022850"/>
            <a:ext cx="91440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pic>
        <p:nvPicPr>
          <p:cNvPr id="4" name="图片 8"/>
          <p:cNvPicPr>
            <a:picLocks noChangeAspect="1" noChangeArrowheads="1"/>
          </p:cNvPicPr>
          <p:nvPr userDrawn="1"/>
        </p:nvPicPr>
        <p:blipFill>
          <a:blip r:embed="rId2">
            <a:extLst>
              <a:ext uri="{28A0092B-C50C-407E-A947-70E740481C1C}">
                <a14:useLocalDpi val="0"/>
              </a:ext>
            </a:extLst>
          </a:blip>
          <a:stretch>
            <a:fillRect/>
          </a:stretch>
        </p:blipFill>
        <p:spPr bwMode="auto">
          <a:xfrm>
            <a:off x="1335088" y="771525"/>
            <a:ext cx="6489700" cy="3730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CA2FB4C7-01F6-4EFC-A704-93D95FF64974}" type="slidenum">
              <a:rPr lang="zh-CN" altLang="en-US"/>
              <a:t>‹#›</a:t>
            </a:fld>
            <a:endParaRPr lang="zh-CN" altLang="en-US"/>
          </a:p>
        </p:txBody>
      </p:sp>
    </p:spTree>
    <p:extLst>
      <p:ext uri="{BB962C8B-B14F-4D97-AF65-F5344CB8AC3E}">
        <p14:creationId val="426334665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bwMode="auto">
      <p:bgPr>
        <a:pattFill prst="narHorz">
          <a:fgClr>
            <a:srgbClr val="F2F2F2"/>
          </a:fgClr>
          <a:bgClr>
            <a:schemeClr val="bg1"/>
          </a:bgClr>
        </a:pattFill>
        <a:effectLst/>
      </p:bgPr>
    </p:bg>
    <p:spTree>
      <p:nvGrpSpPr>
        <p:cNvPr id="1" name=""/>
        <p:cNvGrpSpPr/>
        <p:nvPr/>
      </p:nvGrpSpPr>
      <p:grpSpPr>
        <a:xfrm>
          <a:off x="0" y="0"/>
          <a:ext cx="0" cy="0"/>
        </a:xfrm>
      </p:grpSpPr>
      <p:sp>
        <p:nvSpPr>
          <p:cNvPr id="2" name="矩形 1"/>
          <p:cNvSpPr/>
          <p:nvPr/>
        </p:nvSpPr>
        <p:spPr>
          <a:xfrm>
            <a:off x="7938" y="3606800"/>
            <a:ext cx="9144000" cy="1536700"/>
          </a:xfrm>
          <a:prstGeom prst="rect">
            <a:avLst/>
          </a:prstGeom>
          <a:blipFill dpi="0" rotWithShape="1">
            <a:blip r:embed="rId1">
              <a:alphaModFix amt="16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solidFill>
                <a:prstClr val="white"/>
              </a:solidFill>
            </a:endParaRPr>
          </a:p>
        </p:txBody>
      </p:sp>
      <p:pic>
        <p:nvPicPr>
          <p:cNvPr id="3" name="图片 7"/>
          <p:cNvPicPr>
            <a:picLocks noChangeAspect="1" noChangeArrowheads="1"/>
          </p:cNvPicPr>
          <p:nvPr userDrawn="1"/>
        </p:nvPicPr>
        <p:blipFill>
          <a:blip r:embed="rId2">
            <a:extLst>
              <a:ext uri="{28A0092B-C50C-407E-A947-70E740481C1C}">
                <a14:useLocalDpi val="0"/>
              </a:ext>
            </a:extLst>
          </a:blip>
          <a:stretch>
            <a:fillRect/>
          </a:stretch>
        </p:blipFill>
        <p:spPr bwMode="auto">
          <a:xfrm>
            <a:off x="1335088" y="771525"/>
            <a:ext cx="6489700" cy="3730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8B8CD9F9-72C8-4589-8A77-E0EAAC1A9441}" type="datetimeFigureOut">
              <a:rPr lang="zh-CN" altLang="en-US"/>
              <a:pPr>
                <a:defRPr/>
              </a:pPr>
              <a:t>2020/12/22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78EE2C71-6274-4664-B770-782949955739}" type="slidenum">
              <a:rPr lang="zh-CN" altLang="en-US"/>
              <a:t>‹#›</a:t>
            </a:fld>
            <a:endParaRPr lang="zh-CN" altLang="en-US"/>
          </a:p>
        </p:txBody>
      </p:sp>
    </p:spTree>
    <p:extLst>
      <p:ext uri="{BB962C8B-B14F-4D97-AF65-F5344CB8AC3E}">
        <p14:creationId val="3120871104"/>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4024897"/>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3494309"/>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5115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9796C03-D834-41CA-8114-9381B5DBF08D}" type="slidenum">
              <a:rPr lang="zh-CN" altLang="en-US"/>
              <a:t>‹#›</a:t>
            </a:fld>
            <a:endParaRPr lang="zh-CN" altLang="en-US"/>
          </a:p>
        </p:txBody>
      </p:sp>
    </p:spTree>
    <p:extLst>
      <p:ext uri="{BB962C8B-B14F-4D97-AF65-F5344CB8AC3E}">
        <p14:creationId val="1226829619"/>
      </p:ext>
    </p:extLst>
  </p:cSld>
  <p:clrMapOvr>
    <a:masterClrMapping/>
  </p:clrMapOvr>
  <p:transition spd="slow"/>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989197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0693773"/>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531052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8295027"/>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9417845"/>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1701538"/>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4087965"/>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100514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B6163D-D978-4091-8CED-9D4A46050EA5}" type="slidenum">
              <a:rPr lang="zh-CN" altLang="en-US"/>
              <a:t>‹#›</a:t>
            </a:fld>
            <a:endParaRPr lang="zh-CN" altLang="en-US"/>
          </a:p>
        </p:txBody>
      </p:sp>
    </p:spTree>
    <p:extLst>
      <p:ext uri="{BB962C8B-B14F-4D97-AF65-F5344CB8AC3E}">
        <p14:creationId val="933161358"/>
      </p:ext>
    </p:extLst>
  </p:cSld>
  <p:clrMapOvr>
    <a:masterClrMapping/>
  </p:clrMapOvr>
  <p:transition spd="slow"/>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EF73477-0FC5-4260-84CF-FFEBE82E862F}" type="slidenum">
              <a:rPr lang="zh-CN" altLang="en-US"/>
              <a:t>‹#›</a:t>
            </a:fld>
            <a:endParaRPr lang="zh-CN" altLang="en-US"/>
          </a:p>
        </p:txBody>
      </p:sp>
    </p:spTree>
    <p:extLst>
      <p:ext uri="{BB962C8B-B14F-4D97-AF65-F5344CB8AC3E}">
        <p14:creationId val="2825875768"/>
      </p:ext>
    </p:extLst>
  </p:cSld>
  <p:clrMapOvr>
    <a:masterClrMapping/>
  </p:clrMapOvr>
  <p:transition spd="slow"/>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bwMode="auto">
      <p:bgPr>
        <a:blipFill dpi="0" rotWithShape="0">
          <a:blip r:embed="rId2"/>
          <a:tile tx="0" ty="0" sx="100000" sy="100000" flip="none" algn="tl"/>
        </a:blipFill>
        <a:effectLst/>
      </p:bgPr>
    </p:bg>
    <p:spTree>
      <p:nvGrpSpPr>
        <p:cNvPr id="1" name=""/>
        <p:cNvGrpSpPr/>
        <p:nvPr/>
      </p:nvGrpSpPr>
      <p:grpSpPr>
        <a:xfrm>
          <a:off x="0" y="0"/>
          <a:ext cx="0" cy="0"/>
        </a:xfrm>
      </p:grpSpPr>
      <p:sp>
        <p:nvSpPr>
          <p:cNvPr id="2" name="矩形 1"/>
          <p:cNvSpPr/>
          <p:nvPr/>
        </p:nvSpPr>
        <p:spPr>
          <a:xfrm>
            <a:off x="0" y="0"/>
            <a:ext cx="9144000" cy="5092700"/>
          </a:xfrm>
          <a:prstGeom prst="rect">
            <a:avLst/>
          </a:prstGeom>
          <a:blipFill dpi="0" rotWithShape="1">
            <a:blip r:embed="rId1">
              <a:alphaModFix amt="3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 name="矩形 2"/>
          <p:cNvSpPr/>
          <p:nvPr/>
        </p:nvSpPr>
        <p:spPr>
          <a:xfrm>
            <a:off x="0" y="5043488"/>
            <a:ext cx="9144000" cy="10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0729B2B6-8678-4B70-8EAD-949797E05712}" type="slidenum">
              <a:rPr lang="zh-CN" altLang="en-US"/>
              <a:t>‹#›</a:t>
            </a:fld>
            <a:endParaRPr lang="zh-CN" altLang="en-US"/>
          </a:p>
        </p:txBody>
      </p:sp>
    </p:spTree>
    <p:extLst>
      <p:ext uri="{BB962C8B-B14F-4D97-AF65-F5344CB8AC3E}">
        <p14:creationId val="840407134"/>
      </p:ext>
    </p:extLst>
  </p:cSld>
  <p:clrMapOvr>
    <a:masterClrMapping/>
  </p:clrMapOvr>
  <p:transition spd="slow"/>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40BE95-76F1-4F45-A1BF-B4E3AF55DA09}" type="slidenum">
              <a:rPr lang="zh-CN" altLang="en-US"/>
              <a:t>‹#›</a:t>
            </a:fld>
            <a:endParaRPr lang="zh-CN" altLang="en-US"/>
          </a:p>
        </p:txBody>
      </p:sp>
    </p:spTree>
    <p:extLst>
      <p:ext uri="{BB962C8B-B14F-4D97-AF65-F5344CB8AC3E}">
        <p14:creationId val="3842154214"/>
      </p:ext>
    </p:extLst>
  </p:cSld>
  <p:clrMapOvr>
    <a:masterClrMapping/>
  </p:clrMapOvr>
  <p:transition spd="slow"/>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pPr>
                <a:defRPr/>
              </a:pPr>
              <a:t>2020/12/22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E139C6-B86C-45E6-8439-CA78DC731EA9}" type="slidenum">
              <a:rPr lang="zh-CN" altLang="en-US"/>
              <a:t>‹#›</a:t>
            </a:fld>
            <a:endParaRPr lang="zh-CN" altLang="en-US"/>
          </a:p>
        </p:txBody>
      </p:sp>
    </p:spTree>
    <p:extLst>
      <p:ext uri="{BB962C8B-B14F-4D97-AF65-F5344CB8AC3E}">
        <p14:creationId val="2131815676"/>
      </p:ext>
    </p:extLst>
  </p:cSld>
  <p:clrMapOvr>
    <a:masterClrMapping/>
  </p:clrMapOvr>
  <p:transition spd="slow"/>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slideLayouts/slideLayout34.xml" Type="http://schemas.openxmlformats.org/officeDocument/2006/relationships/slideLayout"/><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5.xml" Type="http://schemas.openxmlformats.org/officeDocument/2006/relationships/slideLayout"/><Relationship Id="rId2" Target="../slideLayouts/slideLayout36.xml" Type="http://schemas.openxmlformats.org/officeDocument/2006/relationships/slideLayout"/><Relationship Id="rId3"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37.xml" Type="http://schemas.openxmlformats.org/officeDocument/2006/relationships/slideLayout"/><Relationship Id="rId10" Target="../slideLayouts/slideLayout46.xml" Type="http://schemas.openxmlformats.org/officeDocument/2006/relationships/slideLayout"/><Relationship Id="rId11" Target="../slideLayouts/slideLayout47.xml" Type="http://schemas.openxmlformats.org/officeDocument/2006/relationships/slideLayout"/><Relationship Id="rId12" Target="../theme/theme5.xml" Type="http://schemas.openxmlformats.org/officeDocument/2006/relationships/theme"/><Relationship Id="rId2" Target="../slideLayouts/slideLayout38.xml" Type="http://schemas.openxmlformats.org/officeDocument/2006/relationships/slideLayout"/><Relationship Id="rId3" Target="../slideLayouts/slideLayout39.xml" Type="http://schemas.openxmlformats.org/officeDocument/2006/relationships/slideLayout"/><Relationship Id="rId4" Target="../slideLayouts/slideLayout40.xml" Type="http://schemas.openxmlformats.org/officeDocument/2006/relationships/slideLayout"/><Relationship Id="rId5" Target="../slideLayouts/slideLayout41.xml" Type="http://schemas.openxmlformats.org/officeDocument/2006/relationships/slideLayout"/><Relationship Id="rId6" Target="../slideLayouts/slideLayout42.xml" Type="http://schemas.openxmlformats.org/officeDocument/2006/relationships/slideLayout"/><Relationship Id="rId7" Target="../slideLayouts/slideLayout43.xml" Type="http://schemas.openxmlformats.org/officeDocument/2006/relationships/slideLayout"/><Relationship Id="rId8" Target="../slideLayouts/slideLayout44.xml" Type="http://schemas.openxmlformats.org/officeDocument/2006/relationships/slideLayout"/><Relationship Id="rId9" Target="../slideLayouts/slideLayout4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5"/>
          </p:nvPr>
        </p:nvSpPr>
        <p:spPr bwMode="auto">
          <a:xfrm>
            <a:off x="457200" y="1200150"/>
            <a:ext cx="8229600" cy="3394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buFontTx/>
              <a:buNone/>
              <a:defRPr sz="1200">
                <a:solidFill>
                  <a:schemeClr val="tx1">
                    <a:tint val="75000"/>
                  </a:schemeClr>
                </a:solidFill>
                <a:latin typeface="+mn-lt"/>
                <a:ea typeface="+mn-ea"/>
              </a:defRPr>
            </a:lvl1pPr>
          </a:lstStyle>
          <a:p>
            <a:pPr>
              <a:defRPr/>
            </a:pPr>
            <a:fld id="{5A1D925A-68C4-4F7B-9FF9-B3DF041F33C8}" type="datetimeFigureOut">
              <a:rPr lang="zh-CN" altLang="en-US"/>
              <a:pPr>
                <a:defRPr/>
              </a:pPr>
              <a:t>2020/12/22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32B558-6067-41FF-B3AE-7265FC255B8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25" r:id="rId1"/>
    <p:sldLayoutId id="2147483804" r:id="rId2"/>
    <p:sldLayoutId id="2147483803" r:id="rId3"/>
    <p:sldLayoutId id="2147483802" r:id="rId4"/>
    <p:sldLayoutId id="2147483801" r:id="rId5"/>
    <p:sldLayoutId id="2147483826" r:id="rId6"/>
    <p:sldLayoutId id="2147483827" r:id="rId7"/>
    <p:sldLayoutId id="2147483800" r:id="rId8"/>
    <p:sldLayoutId id="2147483799" r:id="rId9"/>
    <p:sldLayoutId id="2147483798" r:id="rId10"/>
    <p:sldLayoutId id="2147483797" r:id="rId11"/>
  </p:sldLayoutIdLst>
  <p:transition spd="slow"/>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noChangeArrowheads="1"/>
          </p:cNvSpPr>
          <p:nvPr>
            <p:ph type="body" idx="5"/>
          </p:nvPr>
        </p:nvSpPr>
        <p:spPr bwMode="auto">
          <a:xfrm>
            <a:off x="457200" y="1200150"/>
            <a:ext cx="8229600" cy="3394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buFontTx/>
              <a:buNone/>
              <a:defRPr sz="1200">
                <a:solidFill>
                  <a:prstClr val="black">
                    <a:tint val="75000"/>
                  </a:prstClr>
                </a:solidFill>
                <a:latin typeface="+mn-lt"/>
                <a:ea typeface="+mn-ea"/>
              </a:defRPr>
            </a:lvl1pPr>
          </a:lstStyle>
          <a:p>
            <a:pPr>
              <a:defRPr/>
            </a:pPr>
            <a:fld id="{AB3D2682-DE71-45D8-9DE4-7405B3E8D462}" type="datetimeFigureOut">
              <a:rPr lang="zh-CN" altLang="en-US"/>
              <a:pPr>
                <a:defRPr/>
              </a:pPr>
              <a:t>2020/12/22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buFontTx/>
              <a:buNone/>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421EE4B-8FF1-4F1E-A6DE-DBDCF10419C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28" r:id="rId1"/>
    <p:sldLayoutId id="2147483814" r:id="rId2"/>
    <p:sldLayoutId id="2147483813" r:id="rId3"/>
    <p:sldLayoutId id="2147483812" r:id="rId4"/>
    <p:sldLayoutId id="2147483811" r:id="rId5"/>
    <p:sldLayoutId id="2147483810" r:id="rId6"/>
    <p:sldLayoutId id="2147483809" r:id="rId7"/>
    <p:sldLayoutId id="2147483808" r:id="rId8"/>
    <p:sldLayoutId id="2147483807" r:id="rId9"/>
    <p:sldLayoutId id="2147483806" r:id="rId10"/>
    <p:sldLayoutId id="2147483805" r:id="rId11"/>
  </p:sldLayoutIdLst>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4099" name="文本占位符 2"/>
          <p:cNvSpPr>
            <a:spLocks noGrp="1" noChangeArrowheads="1"/>
          </p:cNvSpPr>
          <p:nvPr>
            <p:ph type="body" idx="5"/>
          </p:nvPr>
        </p:nvSpPr>
        <p:spPr bwMode="auto">
          <a:xfrm>
            <a:off x="457200" y="1200150"/>
            <a:ext cx="8229600" cy="3394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buFontTx/>
              <a:buNone/>
              <a:defRPr sz="1200" smtClean="0">
                <a:solidFill>
                  <a:prstClr val="black">
                    <a:tint val="75000"/>
                  </a:prstClr>
                </a:solidFill>
                <a:latin typeface="Calibri"/>
                <a:ea typeface="宋体"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buFontTx/>
              <a:buNone/>
              <a:defRPr sz="1200">
                <a:solidFill>
                  <a:prstClr val="black">
                    <a:tint val="75000"/>
                  </a:prstClr>
                </a:solidFill>
                <a:latin typeface="Calibri"/>
                <a:ea typeface="宋体"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D5FDCF5-8341-4EEF-AC21-6AB7997F587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5123" name="文本占位符 2"/>
          <p:cNvSpPr>
            <a:spLocks noGrp="1" noChangeArrowheads="1"/>
          </p:cNvSpPr>
          <p:nvPr>
            <p:ph type="body" idx="5"/>
          </p:nvPr>
        </p:nvSpPr>
        <p:spPr bwMode="auto">
          <a:xfrm>
            <a:off x="457200" y="1200150"/>
            <a:ext cx="8229600" cy="33940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ct val="0"/>
              </a:spcBef>
              <a:spcAft>
                <a:spcPct val="0"/>
              </a:spcAft>
              <a:buFontTx/>
              <a:buNone/>
              <a:defRPr sz="1200" smtClean="0">
                <a:solidFill>
                  <a:prstClr val="black">
                    <a:tint val="75000"/>
                  </a:prstClr>
                </a:solidFill>
                <a:latin typeface="Calibri"/>
                <a:ea typeface="宋体" charset="-122"/>
              </a:defRPr>
            </a:lvl1pPr>
          </a:lstStyle>
          <a:p>
            <a:pPr>
              <a:defRPr/>
            </a:pPr>
            <a:fld id="{8B8CD9F9-72C8-4589-8A77-E0EAAC1A9441}" type="datetimeFigureOut">
              <a:rPr lang="zh-CN" altLang="en-US"/>
              <a:pPr>
                <a:defRPr/>
              </a:pPr>
              <a:t>2020/12/22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ct val="0"/>
              </a:spcBef>
              <a:spcAft>
                <a:spcPct val="0"/>
              </a:spcAft>
              <a:buFontTx/>
              <a:buNone/>
              <a:defRPr sz="1200">
                <a:solidFill>
                  <a:prstClr val="black">
                    <a:tint val="75000"/>
                  </a:prstClr>
                </a:solidFill>
                <a:latin typeface="Calibri"/>
                <a:ea typeface="宋体" charset="-122"/>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F698325-0C80-4D41-B1D3-649A01BA411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2020/12/22</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12034793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 Id="rId3"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6.jpeg" Type="http://schemas.openxmlformats.org/officeDocument/2006/relationships/image"/><Relationship Id="rId4" Target="../media/image2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12.xml" Type="http://schemas.openxmlformats.org/officeDocument/2006/relationships/notesSlide"/><Relationship Id="rId3" Target="../media/image28.jpeg" Type="http://schemas.openxmlformats.org/officeDocument/2006/relationships/image"/><Relationship Id="rId4"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9.jpe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33.jpeg" Type="http://schemas.openxmlformats.org/officeDocument/2006/relationships/image"/><Relationship Id="rId8" Target="../media/image3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2.jpeg" Type="http://schemas.openxmlformats.org/officeDocument/2006/relationships/image"/><Relationship Id="rId4" Target="../media/image4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19.xml" Type="http://schemas.openxmlformats.org/officeDocument/2006/relationships/notesSlide"/><Relationship Id="rId3" Target="../media/image44.jpeg" Type="http://schemas.openxmlformats.org/officeDocument/2006/relationships/image"/><Relationship Id="rId4"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5.emf" Type="http://schemas.openxmlformats.org/officeDocument/2006/relationships/image"/><Relationship Id="rId4" Target="../media/image46.emf" Type="http://schemas.openxmlformats.org/officeDocument/2006/relationships/image"/><Relationship Id="rId5" Target="../media/image47.emf"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5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27.xml" Type="http://schemas.openxmlformats.org/officeDocument/2006/relationships/notesSlide"/><Relationship Id="rId3" Target="../media/image54.jpeg" Type="http://schemas.openxmlformats.org/officeDocument/2006/relationships/image"/><Relationship Id="rId4" Target="../media/image9.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5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3.xml" Type="http://schemas.openxmlformats.org/officeDocument/2006/relationships/notesSlide"/><Relationship Id="rId3" Target="../media/image7.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56.jpeg" Type="http://schemas.openxmlformats.org/officeDocument/2006/relationships/image"/><Relationship Id="rId4" Target="../media/image57.jpeg" Type="http://schemas.openxmlformats.org/officeDocument/2006/relationships/image"/><Relationship Id="rId5" Target="../media/image58.jpeg" Type="http://schemas.openxmlformats.org/officeDocument/2006/relationships/image"/><Relationship Id="rId6" Target="../media/image5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5.xml" Type="http://schemas.openxmlformats.org/officeDocument/2006/relationships/notesSlide"/><Relationship Id="rId3" Target="../media/image60.jpeg" Type="http://schemas.openxmlformats.org/officeDocument/2006/relationships/image"/><Relationship Id="rId4" Target="../media/image9.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6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62.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 Id="rId6" Target="../media/image65.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66.png"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jpe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70.png" Type="http://schemas.openxmlformats.org/officeDocument/2006/relationships/image"/><Relationship Id="rId4" Target="../media/image71.png" Type="http://schemas.openxmlformats.org/officeDocument/2006/relationships/image"/><Relationship Id="rId5" Target="../media/image72.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73.jpeg" Type="http://schemas.openxmlformats.org/officeDocument/2006/relationships/image"/><Relationship Id="rId4" Target="../media/image74.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2.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1.jpe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lum/>
          </a:blip>
          <a:stretch>
            <a:fillRect l="-10000" r="-10000"/>
          </a:stretch>
        </a:blipFill>
        <a:effectLst/>
      </p:bgPr>
    </p:bg>
    <p:spTree>
      <p:nvGrpSpPr>
        <p:cNvPr id="1" name=""/>
        <p:cNvGrpSpPr/>
        <p:nvPr/>
      </p:nvGrpSpPr>
      <p:grpSpPr>
        <a:xfrm>
          <a:off x="0" y="0"/>
          <a:ext cx="0" cy="0"/>
        </a:xfrm>
      </p:grpSpPr>
      <p:sp>
        <p:nvSpPr>
          <p:cNvPr id="10" name="TextBox 9"/>
          <p:cNvSpPr txBox="1"/>
          <p:nvPr/>
        </p:nvSpPr>
        <p:spPr>
          <a:xfrm>
            <a:off x="3931548" y="2139702"/>
            <a:ext cx="5157600" cy="541010"/>
          </a:xfrm>
          <a:prstGeom prst="rect">
            <a:avLst/>
          </a:prstGeom>
          <a:noFill/>
        </p:spPr>
        <p:txBody>
          <a:bodyPr bIns="34285" lIns="68571" rIns="68571" rtlCol="0" tIns="34285" wrap="square">
            <a:spAutoFit/>
          </a:bodyPr>
          <a:lstStyle/>
          <a:p>
            <a:pPr algn="ctr"/>
            <a:r>
              <a:rPr altLang="en-US" b="1" lang="zh-CN" sz="3100">
                <a:solidFill>
                  <a:srgbClr val="1C70A4"/>
                </a:solidFill>
                <a:latin charset="-122" panose="020b0503020204020204" pitchFamily="34" typeface="微软雅黑"/>
                <a:ea charset="-122" panose="020b0503020204020204" pitchFamily="34" typeface="微软雅黑"/>
                <a:cs typeface="+mn-ea"/>
                <a:sym typeface="+mn-lt"/>
              </a:rPr>
              <a:t>基因DNA医学医疗卫生PPT</a:t>
            </a:r>
          </a:p>
        </p:txBody>
      </p:sp>
      <p:sp>
        <p:nvSpPr>
          <p:cNvPr id="12" name="TextBox 11"/>
          <p:cNvSpPr txBox="1"/>
          <p:nvPr/>
        </p:nvSpPr>
        <p:spPr>
          <a:xfrm>
            <a:off x="4255119" y="2736815"/>
            <a:ext cx="4725017" cy="281930"/>
          </a:xfrm>
          <a:prstGeom prst="rect">
            <a:avLst/>
          </a:prstGeom>
          <a:noFill/>
        </p:spPr>
        <p:txBody>
          <a:bodyPr bIns="34285" lIns="68571" rIns="68571" rtlCol="0" tIns="34285" wrap="none">
            <a:spAutoFit/>
          </a:bodyPr>
          <a:lstStyle/>
          <a:p>
            <a:pPr algn="ctr"/>
            <a:r>
              <a:rPr altLang="en-US" b="0" lang="zh-CN" sz="1400">
                <a:latin charset="-122" panose="020b0503020204020204" pitchFamily="34" typeface="微软雅黑"/>
                <a:ea charset="-122" panose="020b0503020204020204" pitchFamily="34" typeface="微软雅黑"/>
                <a:cs typeface="+mn-ea"/>
                <a:sym typeface="+mn-lt"/>
              </a:rPr>
              <a:t>精美实用、框架完整的年终总结、工作汇报、新年计划PPT</a:t>
            </a:r>
          </a:p>
        </p:txBody>
      </p:sp>
      <p:cxnSp>
        <p:nvCxnSpPr>
          <p:cNvPr id="13" name="直接连接符 12"/>
          <p:cNvCxnSpPr/>
          <p:nvPr/>
        </p:nvCxnSpPr>
        <p:spPr>
          <a:xfrm>
            <a:off x="4060324" y="2700074"/>
            <a:ext cx="4883003" cy="0"/>
          </a:xfrm>
          <a:prstGeom prst="line">
            <a:avLst/>
          </a:prstGeom>
          <a:ln w="12700">
            <a:solidFill>
              <a:srgbClr val="1C70A4"/>
            </a:solidFill>
          </a:ln>
        </p:spPr>
        <p:style>
          <a:lnRef idx="1">
            <a:schemeClr val="accent1"/>
          </a:lnRef>
          <a:fillRef idx="0">
            <a:schemeClr val="accent1"/>
          </a:fillRef>
          <a:effectRef idx="0">
            <a:schemeClr val="accent1"/>
          </a:effectRef>
          <a:fontRef idx="minor">
            <a:schemeClr val="tx1"/>
          </a:fontRef>
        </p:style>
      </p:cxnSp>
      <p:sp>
        <p:nvSpPr>
          <p:cNvPr id="14" name="Rectangle 4"/>
          <p:cNvSpPr txBox="1">
            <a:spLocks noChangeArrowheads="1"/>
          </p:cNvSpPr>
          <p:nvPr/>
        </p:nvSpPr>
        <p:spPr bwMode="auto">
          <a:xfrm>
            <a:off x="4267072" y="3056929"/>
            <a:ext cx="3037228" cy="67945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34281" compatLnSpc="1" lIns="68562" numCol="1" rIns="68562" tIns="3428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400">
                <a:solidFill>
                  <a:schemeClr val="tx1"/>
                </a:solidFill>
                <a:latin charset="-122" panose="020b0503020204020204" pitchFamily="34" typeface="微软雅黑"/>
                <a:ea charset="-122" panose="020b0503020204020204" pitchFamily="34" typeface="微软雅黑"/>
              </a:rPr>
              <a:t>汇报人: 优页PPT       部门：科研部</a:t>
            </a:r>
          </a:p>
        </p:txBody>
      </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13"/>
                                        </p:tgtEl>
                                        <p:attrNameLst>
                                          <p:attrName>style.visibility</p:attrName>
                                        </p:attrNameLst>
                                      </p:cBhvr>
                                      <p:to>
                                        <p:strVal val="visible"/>
                                      </p:to>
                                    </p:set>
                                    <p:animEffect filter="barn(outVertical)" transition="in">
                                      <p:cBhvr>
                                        <p:cTn dur="500" id="7"/>
                                        <p:tgtEl>
                                          <p:spTgt spid="13"/>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iterate type="lt">
                                    <p:tmPct val="10000"/>
                                  </p:iterate>
                                  <p:childTnLst>
                                    <p:set>
                                      <p:cBhvr>
                                        <p:cTn dur="1" fill="hold" id="10">
                                          <p:stCondLst>
                                            <p:cond delay="0"/>
                                          </p:stCondLst>
                                        </p:cTn>
                                        <p:tgtEl>
                                          <p:spTgt spid="10"/>
                                        </p:tgtEl>
                                        <p:attrNameLst>
                                          <p:attrName>style.visibility</p:attrName>
                                        </p:attrNameLst>
                                      </p:cBhvr>
                                      <p:to>
                                        <p:strVal val="visible"/>
                                      </p:to>
                                    </p:set>
                                    <p:anim calcmode="lin" valueType="num">
                                      <p:cBhvr additive="base">
                                        <p:cTn dur="500" id="11"/>
                                        <p:tgtEl>
                                          <p:spTgt spid="10"/>
                                        </p:tgtEl>
                                        <p:attrNameLst>
                                          <p:attrName>ppt_y</p:attrName>
                                        </p:attrNameLst>
                                      </p:cBhvr>
                                      <p:tavLst>
                                        <p:tav tm="0">
                                          <p:val>
                                            <p:strVal val="#ppt_y+#ppt_h*1.125000"/>
                                          </p:val>
                                        </p:tav>
                                        <p:tav tm="100000">
                                          <p:val>
                                            <p:strVal val="#ppt_y"/>
                                          </p:val>
                                        </p:tav>
                                      </p:tavLst>
                                    </p:anim>
                                    <p:animEffect filter="wipe(up)" transition="in">
                                      <p:cBhvr>
                                        <p:cTn dur="500" id="12"/>
                                        <p:tgtEl>
                                          <p:spTgt spid="10"/>
                                        </p:tgtEl>
                                      </p:cBhvr>
                                    </p:animEffect>
                                  </p:childTnLst>
                                </p:cTn>
                              </p:par>
                              <p:par>
                                <p:cTn fill="hold" grpId="0" id="13" nodeType="withEffect" presetClass="entr" presetID="12" presetSubtype="1">
                                  <p:stCondLst>
                                    <p:cond delay="0"/>
                                  </p:stCondLst>
                                  <p:iterate type="lt">
                                    <p:tmPct val="10000"/>
                                  </p:iterate>
                                  <p:childTnLst>
                                    <p:set>
                                      <p:cBhvr>
                                        <p:cTn dur="1" fill="hold" id="14">
                                          <p:stCondLst>
                                            <p:cond delay="0"/>
                                          </p:stCondLst>
                                        </p:cTn>
                                        <p:tgtEl>
                                          <p:spTgt spid="12"/>
                                        </p:tgtEl>
                                        <p:attrNameLst>
                                          <p:attrName>style.visibility</p:attrName>
                                        </p:attrNameLst>
                                      </p:cBhvr>
                                      <p:to>
                                        <p:strVal val="visible"/>
                                      </p:to>
                                    </p:set>
                                    <p:anim calcmode="lin" valueType="num">
                                      <p:cBhvr additive="base">
                                        <p:cTn dur="500" id="15"/>
                                        <p:tgtEl>
                                          <p:spTgt spid="12"/>
                                        </p:tgtEl>
                                        <p:attrNameLst>
                                          <p:attrName>ppt_y</p:attrName>
                                        </p:attrNameLst>
                                      </p:cBhvr>
                                      <p:tavLst>
                                        <p:tav tm="0">
                                          <p:val>
                                            <p:strVal val="#ppt_y-#ppt_h*1.125000"/>
                                          </p:val>
                                        </p:tav>
                                        <p:tav tm="100000">
                                          <p:val>
                                            <p:strVal val="#ppt_y"/>
                                          </p:val>
                                        </p:tav>
                                      </p:tavLst>
                                    </p:anim>
                                    <p:animEffect filter="wipe(down)" transition="in">
                                      <p:cBhvr>
                                        <p:cTn dur="500" id="16"/>
                                        <p:tgtEl>
                                          <p:spTgt spid="12"/>
                                        </p:tgtEl>
                                      </p:cBhvr>
                                    </p:animEffect>
                                  </p:childTnLst>
                                </p:cTn>
                              </p:par>
                            </p:childTnLst>
                          </p:cTn>
                        </p:par>
                        <p:par>
                          <p:cTn fill="hold" id="17" nodeType="afterGroup">
                            <p:stCondLst>
                              <p:cond delay="1000"/>
                            </p:stCondLst>
                            <p:childTnLst>
                              <p:par>
                                <p:cTn fill="hold" grpId="0" id="18" nodeType="afterEffect" presetClass="entr" presetID="56" presetSubtype="0">
                                  <p:stCondLst>
                                    <p:cond delay="0"/>
                                  </p:stCondLst>
                                  <p:iterate type="lt">
                                    <p:tmPct val="10000"/>
                                  </p:iterate>
                                  <p:childTnLst>
                                    <p:set>
                                      <p:cBhvr>
                                        <p:cTn dur="1" fill="hold" id="19">
                                          <p:stCondLst>
                                            <p:cond delay="0"/>
                                          </p:stCondLst>
                                        </p:cTn>
                                        <p:tgtEl>
                                          <p:spTgt spid="14"/>
                                        </p:tgtEl>
                                        <p:attrNameLst>
                                          <p:attrName>style.visibility</p:attrName>
                                        </p:attrNameLst>
                                      </p:cBhvr>
                                      <p:to>
                                        <p:strVal val="visible"/>
                                      </p:to>
                                    </p:set>
                                    <p:anim by="(-#ppt_w*2)" calcmode="lin" valueType="num">
                                      <p:cBhvr rctx="PPT">
                                        <p:cTn autoRev="1" dur="500" fill="hold" id="20">
                                          <p:stCondLst>
                                            <p:cond delay="0"/>
                                          </p:stCondLst>
                                        </p:cTn>
                                        <p:tgtEl>
                                          <p:spTgt spid="14"/>
                                        </p:tgtEl>
                                        <p:attrNameLst>
                                          <p:attrName>ppt_w</p:attrName>
                                        </p:attrNameLst>
                                      </p:cBhvr>
                                    </p:anim>
                                    <p:anim by="(#ppt_w*0.50)" calcmode="lin" valueType="num">
                                      <p:cBhvr>
                                        <p:cTn autoRev="1" decel="50000" dur="500" fill="hold" id="21">
                                          <p:stCondLst>
                                            <p:cond delay="0"/>
                                          </p:stCondLst>
                                        </p:cTn>
                                        <p:tgtEl>
                                          <p:spTgt spid="14"/>
                                        </p:tgtEl>
                                        <p:attrNameLst>
                                          <p:attrName>ppt_x</p:attrName>
                                        </p:attrNameLst>
                                      </p:cBhvr>
                                    </p:anim>
                                    <p:anim calcmode="lin" from="(-#ppt_h/2)" to="(#ppt_y)" valueType="num">
                                      <p:cBhvr>
                                        <p:cTn dur="1000" fill="hold" id="22">
                                          <p:stCondLst>
                                            <p:cond delay="0"/>
                                          </p:stCondLst>
                                        </p:cTn>
                                        <p:tgtEl>
                                          <p:spTgt spid="14"/>
                                        </p:tgtEl>
                                        <p:attrNameLst>
                                          <p:attrName>ppt_y</p:attrName>
                                        </p:attrNameLst>
                                      </p:cBhvr>
                                    </p:anim>
                                    <p:animRot by="21600000">
                                      <p:cBhvr>
                                        <p:cTn dur="1000" fill="hold" id="23">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994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10</a:t>
            </a:r>
          </a:p>
        </p:txBody>
      </p:sp>
      <p:grpSp>
        <p:nvGrpSpPr>
          <p:cNvPr id="38" name="组合 37"/>
          <p:cNvGrpSpPr/>
          <p:nvPr/>
        </p:nvGrpSpPr>
        <p:grpSpPr>
          <a:xfrm>
            <a:off x="3514725" y="1828800"/>
            <a:ext cx="2090738" cy="2106216"/>
            <a:chOff x="3514725" y="1828800"/>
            <a:chExt cx="2090738" cy="2106216"/>
          </a:xfrm>
        </p:grpSpPr>
        <p:sp>
          <p:nvSpPr>
            <p:cNvPr id="62" name="Freeform 5"/>
            <p:cNvSpPr/>
            <p:nvPr/>
          </p:nvSpPr>
          <p:spPr bwMode="auto">
            <a:xfrm>
              <a:off x="3514725" y="1828800"/>
              <a:ext cx="2090738" cy="2040731"/>
            </a:xfrm>
            <a:custGeom>
              <a:gdLst>
                <a:gd fmla="*/ 277 w 287" name="T0"/>
                <a:gd fmla="*/ 130 h 280" name="T1"/>
                <a:gd fmla="*/ 278 w 287" name="T2"/>
                <a:gd fmla="*/ 103 h 280" name="T3"/>
                <a:gd fmla="*/ 261 w 287" name="T4"/>
                <a:gd fmla="*/ 81 h 280" name="T5"/>
                <a:gd fmla="*/ 256 w 287" name="T6"/>
                <a:gd fmla="*/ 57 h 280" name="T7"/>
                <a:gd fmla="*/ 239 w 287" name="T8"/>
                <a:gd fmla="*/ 44 h 280" name="T9"/>
                <a:gd fmla="*/ 231 w 287" name="T10"/>
                <a:gd fmla="*/ 29 h 280" name="T11"/>
                <a:gd fmla="*/ 209 w 287" name="T12"/>
                <a:gd fmla="*/ 18 h 280" name="T13"/>
                <a:gd fmla="*/ 171 w 287" name="T14"/>
                <a:gd fmla="*/ 0 h 280" name="T15"/>
                <a:gd fmla="*/ 152 w 287" name="T16"/>
                <a:gd fmla="*/ 4 h 280" name="T17"/>
                <a:gd fmla="*/ 139 w 287" name="T18"/>
                <a:gd fmla="*/ 14 h 280" name="T19"/>
                <a:gd fmla="*/ 133 w 287" name="T20"/>
                <a:gd fmla="*/ 9 h 280" name="T21"/>
                <a:gd fmla="*/ 112 w 287" name="T22"/>
                <a:gd fmla="*/ 2 h 280" name="T23"/>
                <a:gd fmla="*/ 79 w 287" name="T24"/>
                <a:gd fmla="*/ 18 h 280" name="T25"/>
                <a:gd fmla="*/ 56 w 287" name="T26"/>
                <a:gd fmla="*/ 29 h 280" name="T27"/>
                <a:gd fmla="*/ 47 w 287" name="T28"/>
                <a:gd fmla="*/ 44 h 280" name="T29"/>
                <a:gd fmla="*/ 30 w 287" name="T30"/>
                <a:gd fmla="*/ 57 h 280" name="T31"/>
                <a:gd fmla="*/ 25 w 287" name="T32"/>
                <a:gd fmla="*/ 81 h 280" name="T33"/>
                <a:gd fmla="*/ 8 w 287" name="T34"/>
                <a:gd fmla="*/ 103 h 280" name="T35"/>
                <a:gd fmla="*/ 9 w 287" name="T36"/>
                <a:gd fmla="*/ 130 h 280" name="T37"/>
                <a:gd fmla="*/ 1 w 287" name="T38"/>
                <a:gd fmla="*/ 167 h 280" name="T39"/>
                <a:gd fmla="*/ 22 w 287" name="T40"/>
                <a:gd fmla="*/ 207 h 280" name="T41"/>
                <a:gd fmla="*/ 29 w 287" name="T42"/>
                <a:gd fmla="*/ 233 h 280" name="T43"/>
                <a:gd fmla="*/ 50 w 287" name="T44"/>
                <a:gd fmla="*/ 246 h 280" name="T45"/>
                <a:gd fmla="*/ 58 w 287" name="T46"/>
                <a:gd fmla="*/ 262 h 280" name="T47"/>
                <a:gd fmla="*/ 84 w 287" name="T48"/>
                <a:gd fmla="*/ 273 h 280" name="T49"/>
                <a:gd fmla="*/ 90 w 287" name="T50"/>
                <a:gd fmla="*/ 272 h 280" name="T51"/>
                <a:gd fmla="*/ 114 w 287" name="T52"/>
                <a:gd fmla="*/ 280 h 280" name="T53"/>
                <a:gd fmla="*/ 146 w 287" name="T54"/>
                <a:gd fmla="*/ 260 h 280" name="T55"/>
                <a:gd fmla="*/ 159 w 287" name="T56"/>
                <a:gd fmla="*/ 274 h 280" name="T57"/>
                <a:gd fmla="*/ 175 w 287" name="T58"/>
                <a:gd fmla="*/ 279 h 280" name="T59"/>
                <a:gd fmla="*/ 196 w 287" name="T60"/>
                <a:gd fmla="*/ 272 h 280" name="T61"/>
                <a:gd fmla="*/ 203 w 287" name="T62"/>
                <a:gd fmla="*/ 273 h 280" name="T63"/>
                <a:gd fmla="*/ 225 w 287" name="T64"/>
                <a:gd fmla="*/ 265 h 280" name="T65"/>
                <a:gd fmla="*/ 237 w 287" name="T66"/>
                <a:gd fmla="*/ 246 h 280" name="T67"/>
                <a:gd fmla="*/ 257 w 287" name="T68"/>
                <a:gd fmla="*/ 233 h 280" name="T69"/>
                <a:gd fmla="*/ 265 w 287" name="T70"/>
                <a:gd fmla="*/ 207 h 280" name="T71"/>
                <a:gd fmla="*/ 286 w 287" name="T72"/>
                <a:gd fmla="*/ 167 h 280" name="T73"/>
                <a:gd fmla="*/ 277 w 287" name="T74"/>
                <a:gd fmla="*/ 130 h 28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0" w="287">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rgbClr val="DADDE3"/>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65" name="Freeform 6"/>
            <p:cNvSpPr>
              <a:spLocks noEditPoints="1"/>
            </p:cNvSpPr>
            <p:nvPr/>
          </p:nvSpPr>
          <p:spPr bwMode="auto">
            <a:xfrm>
              <a:off x="3580210" y="1865710"/>
              <a:ext cx="1959769" cy="2069306"/>
            </a:xfrm>
            <a:custGeom>
              <a:gdLst>
                <a:gd fmla="*/ 124 w 269" name="T0"/>
                <a:gd fmla="*/ 67 h 284" name="T1"/>
                <a:gd fmla="*/ 124 w 269" name="T2"/>
                <a:gd fmla="*/ 212 h 284" name="T3"/>
                <a:gd fmla="*/ 23 w 269" name="T4"/>
                <a:gd fmla="*/ 197 h 284" name="T5"/>
                <a:gd fmla="*/ 27 w 269" name="T6"/>
                <a:gd fmla="*/ 81 h 284" name="T7"/>
                <a:gd fmla="*/ 150 w 269" name="T8"/>
                <a:gd fmla="*/ 13 h 284" name="T9"/>
                <a:gd fmla="*/ 151 w 269" name="T10"/>
                <a:gd fmla="*/ 135 h 284" name="T11"/>
                <a:gd fmla="*/ 187 w 269" name="T12"/>
                <a:gd fmla="*/ 88 h 284" name="T13"/>
                <a:gd fmla="*/ 160 w 269" name="T14"/>
                <a:gd fmla="*/ 72 h 284" name="T15"/>
                <a:gd fmla="*/ 178 w 269" name="T16"/>
                <a:gd fmla="*/ 75 h 284" name="T17"/>
                <a:gd fmla="*/ 150 w 269" name="T18"/>
                <a:gd fmla="*/ 13 h 284" name="T19"/>
                <a:gd fmla="*/ 158 w 269" name="T20"/>
                <a:gd fmla="*/ 255 h 284" name="T21"/>
                <a:gd fmla="*/ 211 w 269" name="T22"/>
                <a:gd fmla="*/ 225 h 284" name="T23"/>
                <a:gd fmla="*/ 252 w 269" name="T24"/>
                <a:gd fmla="*/ 131 h 284" name="T25"/>
                <a:gd fmla="*/ 220 w 269" name="T26"/>
                <a:gd fmla="*/ 166 h 284" name="T27"/>
                <a:gd fmla="*/ 214 w 269" name="T28"/>
                <a:gd fmla="*/ 192 h 284" name="T29"/>
                <a:gd fmla="*/ 211 w 269" name="T30"/>
                <a:gd fmla="*/ 147 h 284" name="T31"/>
                <a:gd fmla="*/ 171 w 269" name="T32"/>
                <a:gd fmla="*/ 133 h 284" name="T33"/>
                <a:gd fmla="*/ 188 w 269" name="T34"/>
                <a:gd fmla="*/ 236 h 284" name="T35"/>
                <a:gd fmla="*/ 160 w 269" name="T36"/>
                <a:gd fmla="*/ 214 h 284" name="T37"/>
                <a:gd fmla="*/ 154 w 269" name="T38"/>
                <a:gd fmla="*/ 141 h 284" name="T39"/>
                <a:gd fmla="*/ 237 w 269" name="T40"/>
                <a:gd fmla="*/ 128 h 284" name="T41"/>
                <a:gd fmla="*/ 211 w 269" name="T42"/>
                <a:gd fmla="*/ 63 h 284" name="T43"/>
                <a:gd fmla="*/ 195 w 269" name="T44"/>
                <a:gd fmla="*/ 23 h 284" name="T45"/>
                <a:gd fmla="*/ 144 w 269" name="T46"/>
                <a:gd fmla="*/ 91 h 284" name="T47"/>
                <a:gd fmla="*/ 143 w 269" name="T48"/>
                <a:gd fmla="*/ 234 h 284" name="T49"/>
                <a:gd fmla="*/ 210 w 269" name="T50"/>
                <a:gd fmla="*/ 253 h 284" name="T51"/>
                <a:gd fmla="*/ 267 w 269" name="T52"/>
                <a:gd fmla="*/ 161 h 284" name="T53"/>
                <a:gd fmla="*/ 222 w 269" name="T54"/>
                <a:gd fmla="*/ 46 h 284" name="T55"/>
                <a:gd fmla="*/ 90 w 269" name="T56"/>
                <a:gd fmla="*/ 120 h 284" name="T57"/>
                <a:gd fmla="*/ 96 w 269" name="T58"/>
                <a:gd fmla="*/ 119 h 284" name="T59"/>
                <a:gd fmla="*/ 92 w 269" name="T60"/>
                <a:gd fmla="*/ 126 h 284" name="T61"/>
                <a:gd fmla="*/ 52 w 269" name="T62"/>
                <a:gd fmla="*/ 139 h 284" name="T63"/>
                <a:gd fmla="*/ 118 w 269" name="T64"/>
                <a:gd fmla="*/ 163 h 284" name="T65"/>
                <a:gd fmla="*/ 115 w 269" name="T66"/>
                <a:gd fmla="*/ 17 h 284" name="T67"/>
                <a:gd fmla="*/ 97 w 269" name="T68"/>
                <a:gd fmla="*/ 56 h 284" name="T69"/>
                <a:gd fmla="*/ 111 w 269" name="T70"/>
                <a:gd fmla="*/ 40 h 284" name="T71"/>
                <a:gd fmla="*/ 79 w 269" name="T72"/>
                <a:gd fmla="*/ 76 h 284" name="T73"/>
                <a:gd fmla="*/ 98 w 269" name="T74"/>
                <a:gd fmla="*/ 171 h 284" name="T75"/>
                <a:gd fmla="*/ 97 w 269" name="T76"/>
                <a:gd fmla="*/ 195 h 284" name="T77"/>
                <a:gd fmla="*/ 94 w 269" name="T78"/>
                <a:gd fmla="*/ 237 h 284" name="T79"/>
                <a:gd fmla="*/ 77 w 269" name="T80"/>
                <a:gd fmla="*/ 162 h 284" name="T81"/>
                <a:gd fmla="*/ 8 w 269" name="T82"/>
                <a:gd fmla="*/ 161 h 284" name="T83"/>
                <a:gd fmla="*/ 85 w 269" name="T84"/>
                <a:gd fmla="*/ 249 h 284" name="T85"/>
                <a:gd fmla="*/ 98 w 269" name="T86"/>
                <a:gd fmla="*/ 171 h 284" name="T87"/>
                <a:gd fmla="*/ 62 w 269" name="T88"/>
                <a:gd fmla="*/ 99 h 284" name="T89"/>
                <a:gd fmla="*/ 38 w 269" name="T90"/>
                <a:gd fmla="*/ 86 h 28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4" w="269">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445469"/>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cxnSp>
        <p:nvCxnSpPr>
          <p:cNvPr id="68" name="Straight Connector 136"/>
          <p:cNvCxnSpPr>
            <a:cxnSpLocks noChangeShapeType="1"/>
          </p:cNvCxnSpPr>
          <p:nvPr/>
        </p:nvCxnSpPr>
        <p:spPr bwMode="auto">
          <a:xfrm>
            <a:off x="3048000" y="3707606"/>
            <a:ext cx="114300" cy="0"/>
          </a:xfrm>
          <a:prstGeom prst="line">
            <a:avLst/>
          </a:prstGeom>
          <a:noFill/>
          <a:ln cmpd="sng" w="12700">
            <a:solidFill>
              <a:srgbClr val="ADBACA"/>
            </a:solidFill>
            <a:prstDash val="sysDash"/>
            <a:round/>
          </a:ln>
          <a:extLst>
            <a:ext uri="{909E8E84-426E-40DD-AFC4-6F175D3DCCD1}">
              <a14:hiddenFill>
                <a:noFill/>
              </a14:hiddenFill>
            </a:ext>
          </a:extLst>
        </p:spPr>
      </p:cxnSp>
      <p:grpSp>
        <p:nvGrpSpPr>
          <p:cNvPr id="73" name="组合 72"/>
          <p:cNvGrpSpPr/>
          <p:nvPr/>
        </p:nvGrpSpPr>
        <p:grpSpPr>
          <a:xfrm>
            <a:off x="3040857" y="1807369"/>
            <a:ext cx="488156" cy="1900238"/>
            <a:chOff x="3040857" y="1807369"/>
            <a:chExt cx="488156" cy="1900238"/>
          </a:xfrm>
        </p:grpSpPr>
        <p:cxnSp>
          <p:nvCxnSpPr>
            <p:cNvPr id="74" name="Straight Connector 133"/>
            <p:cNvCxnSpPr>
              <a:cxnSpLocks noChangeShapeType="1"/>
            </p:cNvCxnSpPr>
            <p:nvPr/>
          </p:nvCxnSpPr>
          <p:spPr bwMode="auto">
            <a:xfrm flipH="1">
              <a:off x="3162300" y="1807369"/>
              <a:ext cx="0" cy="1900238"/>
            </a:xfrm>
            <a:prstGeom prst="line">
              <a:avLst/>
            </a:prstGeom>
            <a:noFill/>
            <a:ln cmpd="sng" w="12700">
              <a:solidFill>
                <a:srgbClr val="ADBACA"/>
              </a:solidFill>
              <a:prstDash val="sysDash"/>
              <a:round/>
            </a:ln>
            <a:extLst>
              <a:ext uri="{909E8E84-426E-40DD-AFC4-6F175D3DCCD1}">
                <a14:hiddenFill>
                  <a:noFill/>
                </a14:hiddenFill>
              </a:ext>
            </a:extLst>
          </p:spPr>
        </p:cxnSp>
        <p:cxnSp>
          <p:nvCxnSpPr>
            <p:cNvPr id="75" name="Straight Connector 137"/>
            <p:cNvCxnSpPr>
              <a:cxnSpLocks noChangeShapeType="1"/>
            </p:cNvCxnSpPr>
            <p:nvPr/>
          </p:nvCxnSpPr>
          <p:spPr bwMode="auto">
            <a:xfrm>
              <a:off x="3040857" y="2769394"/>
              <a:ext cx="488156" cy="0"/>
            </a:xfrm>
            <a:prstGeom prst="line">
              <a:avLst/>
            </a:prstGeom>
            <a:noFill/>
            <a:ln cmpd="sng" w="12700">
              <a:solidFill>
                <a:srgbClr val="ADBACA"/>
              </a:solidFill>
              <a:prstDash val="sysDash"/>
              <a:round/>
              <a:tailEnd len="sm" type="oval" w="sm"/>
            </a:ln>
            <a:extLst>
              <a:ext uri="{909E8E84-426E-40DD-AFC4-6F175D3DCCD1}">
                <a14:hiddenFill>
                  <a:noFill/>
                </a14:hiddenFill>
              </a:ext>
            </a:extLst>
          </p:spPr>
        </p:cxnSp>
      </p:grpSp>
      <p:cxnSp>
        <p:nvCxnSpPr>
          <p:cNvPr id="76" name="Straight Connector 141"/>
          <p:cNvCxnSpPr>
            <a:cxnSpLocks noChangeShapeType="1"/>
          </p:cNvCxnSpPr>
          <p:nvPr/>
        </p:nvCxnSpPr>
        <p:spPr bwMode="auto">
          <a:xfrm>
            <a:off x="5955506" y="1810941"/>
            <a:ext cx="114300" cy="0"/>
          </a:xfrm>
          <a:prstGeom prst="line">
            <a:avLst/>
          </a:prstGeom>
          <a:noFill/>
          <a:ln cmpd="sng" w="12700">
            <a:solidFill>
              <a:srgbClr val="ADBACA"/>
            </a:solidFill>
            <a:prstDash val="sysDash"/>
            <a:round/>
          </a:ln>
          <a:extLst>
            <a:ext uri="{909E8E84-426E-40DD-AFC4-6F175D3DCCD1}">
              <a14:hiddenFill>
                <a:noFill/>
              </a14:hiddenFill>
            </a:ext>
          </a:extLst>
        </p:spPr>
      </p:cxnSp>
      <p:cxnSp>
        <p:nvCxnSpPr>
          <p:cNvPr id="77" name="Straight Connector 143"/>
          <p:cNvCxnSpPr>
            <a:cxnSpLocks noChangeShapeType="1"/>
          </p:cNvCxnSpPr>
          <p:nvPr/>
        </p:nvCxnSpPr>
        <p:spPr bwMode="auto">
          <a:xfrm>
            <a:off x="5955506" y="3707606"/>
            <a:ext cx="114300" cy="0"/>
          </a:xfrm>
          <a:prstGeom prst="line">
            <a:avLst/>
          </a:prstGeom>
          <a:noFill/>
          <a:ln cmpd="sng" w="12700">
            <a:solidFill>
              <a:srgbClr val="ADBACA"/>
            </a:solidFill>
            <a:prstDash val="sysDash"/>
            <a:round/>
          </a:ln>
          <a:extLst>
            <a:ext uri="{909E8E84-426E-40DD-AFC4-6F175D3DCCD1}">
              <a14:hiddenFill>
                <a:noFill/>
              </a14:hiddenFill>
            </a:ext>
          </a:extLst>
        </p:spPr>
      </p:cxnSp>
      <p:grpSp>
        <p:nvGrpSpPr>
          <p:cNvPr id="78" name="组合 77"/>
          <p:cNvGrpSpPr/>
          <p:nvPr/>
        </p:nvGrpSpPr>
        <p:grpSpPr>
          <a:xfrm>
            <a:off x="5576888" y="1807369"/>
            <a:ext cx="488156" cy="1900238"/>
            <a:chOff x="5576888" y="1807369"/>
            <a:chExt cx="488156" cy="1900238"/>
          </a:xfrm>
        </p:grpSpPr>
        <p:cxnSp>
          <p:nvCxnSpPr>
            <p:cNvPr id="79" name="Straight Connector 142"/>
            <p:cNvCxnSpPr>
              <a:cxnSpLocks noChangeShapeType="1"/>
            </p:cNvCxnSpPr>
            <p:nvPr/>
          </p:nvCxnSpPr>
          <p:spPr bwMode="auto">
            <a:xfrm flipH="1">
              <a:off x="5955506" y="1807369"/>
              <a:ext cx="0" cy="1900238"/>
            </a:xfrm>
            <a:prstGeom prst="line">
              <a:avLst/>
            </a:prstGeom>
            <a:noFill/>
            <a:ln cmpd="sng" w="12700">
              <a:solidFill>
                <a:srgbClr val="ADBACA"/>
              </a:solidFill>
              <a:prstDash val="sysDash"/>
              <a:round/>
            </a:ln>
            <a:extLst>
              <a:ext uri="{909E8E84-426E-40DD-AFC4-6F175D3DCCD1}">
                <a14:hiddenFill>
                  <a:noFill/>
                </a14:hiddenFill>
              </a:ext>
            </a:extLst>
          </p:spPr>
        </p:cxnSp>
        <p:cxnSp>
          <p:nvCxnSpPr>
            <p:cNvPr id="80" name="Straight Connector 144"/>
            <p:cNvCxnSpPr>
              <a:cxnSpLocks noChangeShapeType="1"/>
            </p:cNvCxnSpPr>
            <p:nvPr/>
          </p:nvCxnSpPr>
          <p:spPr bwMode="auto">
            <a:xfrm>
              <a:off x="5576888" y="2769394"/>
              <a:ext cx="488156" cy="0"/>
            </a:xfrm>
            <a:prstGeom prst="line">
              <a:avLst/>
            </a:prstGeom>
            <a:noFill/>
            <a:ln cmpd="sng" w="12700">
              <a:solidFill>
                <a:srgbClr val="ADBACA"/>
              </a:solidFill>
              <a:prstDash val="sysDash"/>
              <a:round/>
              <a:headEnd len="sm" type="oval" w="sm"/>
            </a:ln>
            <a:extLst>
              <a:ext uri="{909E8E84-426E-40DD-AFC4-6F175D3DCCD1}">
                <a14:hiddenFill>
                  <a:noFill/>
                </a14:hiddenFill>
              </a:ext>
            </a:extLst>
          </p:spPr>
        </p:cxnSp>
      </p:grpSp>
      <p:grpSp>
        <p:nvGrpSpPr>
          <p:cNvPr id="81" name="组合 80"/>
          <p:cNvGrpSpPr/>
          <p:nvPr/>
        </p:nvGrpSpPr>
        <p:grpSpPr>
          <a:xfrm>
            <a:off x="369094" y="1490663"/>
            <a:ext cx="2793206" cy="675085"/>
            <a:chOff x="369094" y="1490663"/>
            <a:chExt cx="2793206" cy="675085"/>
          </a:xfrm>
        </p:grpSpPr>
        <p:sp>
          <p:nvSpPr>
            <p:cNvPr id="82" name="Oval 66"/>
            <p:cNvSpPr>
              <a:spLocks noChangeArrowheads="1" noChangeAspect="1"/>
            </p:cNvSpPr>
            <p:nvPr/>
          </p:nvSpPr>
          <p:spPr bwMode="auto">
            <a:xfrm>
              <a:off x="2375297" y="1490663"/>
              <a:ext cx="675084" cy="675085"/>
            </a:xfrm>
            <a:prstGeom prst="ellipse">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charset="0" pitchFamily="34" typeface="Arial"/>
              </a:endParaRPr>
            </a:p>
          </p:txBody>
        </p:sp>
        <p:sp>
          <p:nvSpPr>
            <p:cNvPr id="83" name="Freeform 34"/>
            <p:cNvSpPr>
              <a:spLocks noEditPoints="1"/>
            </p:cNvSpPr>
            <p:nvPr/>
          </p:nvSpPr>
          <p:spPr bwMode="auto">
            <a:xfrm>
              <a:off x="2524126" y="1685926"/>
              <a:ext cx="345281" cy="297656"/>
            </a:xfrm>
            <a:custGeom>
              <a:gdLst>
                <a:gd fmla="*/ 1096 w 1232" name="T0"/>
                <a:gd fmla="*/ 134 h 1062" name="T1"/>
                <a:gd fmla="*/ 616 w 1232" name="T2"/>
                <a:gd fmla="*/ 123 h 1062" name="T3"/>
                <a:gd fmla="*/ 136 w 1232" name="T4"/>
                <a:gd fmla="*/ 134 h 1062" name="T5"/>
                <a:gd fmla="*/ 136 w 1232" name="T6"/>
                <a:gd fmla="*/ 622 h 1062" name="T7"/>
                <a:gd fmla="*/ 538 w 1232" name="T8"/>
                <a:gd fmla="*/ 1020 h 1062" name="T9"/>
                <a:gd fmla="*/ 694 w 1232" name="T10"/>
                <a:gd fmla="*/ 1020 h 1062" name="T11"/>
                <a:gd fmla="*/ 1096 w 1232" name="T12"/>
                <a:gd fmla="*/ 622 h 1062" name="T13"/>
                <a:gd fmla="*/ 1096 w 1232" name="T14"/>
                <a:gd fmla="*/ 134 h 1062" name="T15"/>
                <a:gd fmla="*/ 1044 w 1232" name="T16"/>
                <a:gd fmla="*/ 570 h 1062" name="T17"/>
                <a:gd fmla="*/ 642 w 1232" name="T18"/>
                <a:gd fmla="*/ 968 h 1062" name="T19"/>
                <a:gd fmla="*/ 590 w 1232" name="T20"/>
                <a:gd fmla="*/ 968 h 1062" name="T21"/>
                <a:gd fmla="*/ 188 w 1232" name="T22"/>
                <a:gd fmla="*/ 570 h 1062" name="T23"/>
                <a:gd fmla="*/ 188 w 1232" name="T24"/>
                <a:gd fmla="*/ 185 h 1062" name="T25"/>
                <a:gd fmla="*/ 567 w 1232" name="T26"/>
                <a:gd fmla="*/ 177 h 1062" name="T27"/>
                <a:gd fmla="*/ 616 w 1232" name="T28"/>
                <a:gd fmla="*/ 221 h 1062" name="T29"/>
                <a:gd fmla="*/ 665 w 1232" name="T30"/>
                <a:gd fmla="*/ 177 h 1062" name="T31"/>
                <a:gd fmla="*/ 1044 w 1232" name="T32"/>
                <a:gd fmla="*/ 185 h 1062" name="T33"/>
                <a:gd fmla="*/ 1044 w 1232" name="T34"/>
                <a:gd fmla="*/ 570 h 10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62" w="123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84" name="Freeform 35"/>
            <p:cNvSpPr/>
            <p:nvPr/>
          </p:nvSpPr>
          <p:spPr bwMode="auto">
            <a:xfrm>
              <a:off x="2583656" y="1745456"/>
              <a:ext cx="48816" cy="48816"/>
            </a:xfrm>
            <a:custGeom>
              <a:gdLst>
                <a:gd fmla="*/ 154 w 173" name="T0"/>
                <a:gd fmla="*/ 0 h 173" name="T1"/>
                <a:gd fmla="*/ 154 w 173" name="T2"/>
                <a:gd fmla="*/ 0 h 173" name="T3"/>
                <a:gd fmla="*/ 0 w 173" name="T4"/>
                <a:gd fmla="*/ 154 h 173" name="T5"/>
                <a:gd fmla="*/ 0 w 173" name="T6"/>
                <a:gd fmla="*/ 154 h 173" name="T7"/>
                <a:gd fmla="*/ 18 w 173" name="T8"/>
                <a:gd fmla="*/ 173 h 173" name="T9"/>
                <a:gd fmla="*/ 36 w 173" name="T10"/>
                <a:gd fmla="*/ 154 h 173" name="T11"/>
                <a:gd fmla="*/ 36 w 173" name="T12"/>
                <a:gd fmla="*/ 154 h 173" name="T13"/>
                <a:gd fmla="*/ 154 w 173" name="T14"/>
                <a:gd fmla="*/ 36 h 173" name="T15"/>
                <a:gd fmla="*/ 154 w 173" name="T16"/>
                <a:gd fmla="*/ 36 h 173" name="T17"/>
                <a:gd fmla="*/ 173 w 173" name="T18"/>
                <a:gd fmla="*/ 18 h 173" name="T19"/>
                <a:gd fmla="*/ 154 w 173" name="T20"/>
                <a:gd fmla="*/ 0 h 1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3" w="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cxnSp>
          <p:nvCxnSpPr>
            <p:cNvPr id="85" name="Straight Connector 132"/>
            <p:cNvCxnSpPr>
              <a:cxnSpLocks noChangeShapeType="1"/>
            </p:cNvCxnSpPr>
            <p:nvPr/>
          </p:nvCxnSpPr>
          <p:spPr bwMode="auto">
            <a:xfrm>
              <a:off x="3048000" y="1810941"/>
              <a:ext cx="114300" cy="0"/>
            </a:xfrm>
            <a:prstGeom prst="line">
              <a:avLst/>
            </a:prstGeom>
            <a:noFill/>
            <a:ln cmpd="sng" w="12700">
              <a:solidFill>
                <a:srgbClr val="ADBACA"/>
              </a:solidFill>
              <a:prstDash val="sysDash"/>
              <a:round/>
            </a:ln>
            <a:extLst>
              <a:ext uri="{909E8E84-426E-40DD-AFC4-6F175D3DCCD1}">
                <a14:hiddenFill>
                  <a:noFill/>
                </a14:hiddenFill>
              </a:ext>
            </a:extLst>
          </p:spPr>
        </p:cxnSp>
        <p:sp>
          <p:nvSpPr>
            <p:cNvPr id="86" name="TextBox 13@|17FFC:16777215|FBC:16777215|LFC:16777215|LBC:16777215"/>
            <p:cNvSpPr txBox="1">
              <a:spLocks noChangeArrowheads="1"/>
            </p:cNvSpPr>
            <p:nvPr/>
          </p:nvSpPr>
          <p:spPr bwMode="auto">
            <a:xfrm>
              <a:off x="741760" y="1581151"/>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7" name="TextBox 13@|17FFC:16777215|FBC:16777215|LFC:16777215|LBC:16777215"/>
            <p:cNvSpPr txBox="1">
              <a:spLocks noChangeArrowheads="1"/>
            </p:cNvSpPr>
            <p:nvPr/>
          </p:nvSpPr>
          <p:spPr bwMode="auto">
            <a:xfrm>
              <a:off x="369094" y="1795463"/>
              <a:ext cx="185618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88" name="组合 87"/>
          <p:cNvGrpSpPr/>
          <p:nvPr/>
        </p:nvGrpSpPr>
        <p:grpSpPr>
          <a:xfrm>
            <a:off x="369094" y="2434829"/>
            <a:ext cx="2681287" cy="675084"/>
            <a:chOff x="369094" y="2434829"/>
            <a:chExt cx="2681287" cy="675084"/>
          </a:xfrm>
        </p:grpSpPr>
        <p:sp>
          <p:nvSpPr>
            <p:cNvPr id="89" name="Oval 72"/>
            <p:cNvSpPr>
              <a:spLocks noChangeArrowheads="1" noChangeAspect="1"/>
            </p:cNvSpPr>
            <p:nvPr/>
          </p:nvSpPr>
          <p:spPr bwMode="auto">
            <a:xfrm>
              <a:off x="2375297" y="2434829"/>
              <a:ext cx="675084" cy="675084"/>
            </a:xfrm>
            <a:prstGeom prst="ellipse">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typeface="Roboto"/>
              </a:endParaRPr>
            </a:p>
          </p:txBody>
        </p:sp>
        <p:sp>
          <p:nvSpPr>
            <p:cNvPr id="90" name="Freeform 87"/>
            <p:cNvSpPr>
              <a:spLocks noEditPoints="1"/>
            </p:cNvSpPr>
            <p:nvPr/>
          </p:nvSpPr>
          <p:spPr bwMode="auto">
            <a:xfrm>
              <a:off x="2558654" y="2664619"/>
              <a:ext cx="310753" cy="233363"/>
            </a:xfrm>
            <a:custGeom>
              <a:gdLst>
                <a:gd fmla="*/ 925 w 1124" name="T0"/>
                <a:gd fmla="*/ 21 h 843" name="T1"/>
                <a:gd fmla="*/ 249 w 1124" name="T2"/>
                <a:gd fmla="*/ 0 h 843" name="T3"/>
                <a:gd fmla="*/ 21 w 1124" name="T4"/>
                <a:gd fmla="*/ 199 h 843" name="T5"/>
                <a:gd fmla="*/ 18 w 1124" name="T6"/>
                <a:gd fmla="*/ 295 h 843" name="T7"/>
                <a:gd fmla="*/ 562 w 1124" name="T8"/>
                <a:gd fmla="*/ 843 h 843" name="T9"/>
                <a:gd fmla="*/ 1106 w 1124" name="T10"/>
                <a:gd fmla="*/ 295 h 843" name="T11"/>
                <a:gd fmla="*/ 1103 w 1124" name="T12"/>
                <a:gd fmla="*/ 199 h 843" name="T13"/>
                <a:gd fmla="*/ 484 w 1124" name="T14"/>
                <a:gd fmla="*/ 246 h 843" name="T15"/>
                <a:gd fmla="*/ 640 w 1124" name="T16"/>
                <a:gd fmla="*/ 246 h 843" name="T17"/>
                <a:gd fmla="*/ 685 w 1124" name="T18"/>
                <a:gd fmla="*/ 78 h 843" name="T19"/>
                <a:gd fmla="*/ 667 w 1124" name="T20"/>
                <a:gd fmla="*/ 223 h 843" name="T21"/>
                <a:gd fmla="*/ 457 w 1124" name="T22"/>
                <a:gd fmla="*/ 223 h 843" name="T23"/>
                <a:gd fmla="*/ 439 w 1124" name="T24"/>
                <a:gd fmla="*/ 78 h 843" name="T25"/>
                <a:gd fmla="*/ 457 w 1124" name="T26"/>
                <a:gd fmla="*/ 223 h 843" name="T27"/>
                <a:gd fmla="*/ 562 w 1124" name="T28"/>
                <a:gd fmla="*/ 718 h 843" name="T29"/>
                <a:gd fmla="*/ 649 w 1124" name="T30"/>
                <a:gd fmla="*/ 281 h 843" name="T31"/>
                <a:gd fmla="*/ 858 w 1124" name="T32"/>
                <a:gd fmla="*/ 281 h 843" name="T33"/>
                <a:gd fmla="*/ 685 w 1124" name="T34"/>
                <a:gd fmla="*/ 281 h 843" name="T35"/>
                <a:gd fmla="*/ 781 w 1124" name="T36"/>
                <a:gd fmla="*/ 174 h 843" name="T37"/>
                <a:gd fmla="*/ 695 w 1124" name="T38"/>
                <a:gd fmla="*/ 246 h 843" name="T39"/>
                <a:gd fmla="*/ 851 w 1124" name="T40"/>
                <a:gd fmla="*/ 70 h 843" name="T41"/>
                <a:gd fmla="*/ 727 w 1124" name="T42"/>
                <a:gd fmla="*/ 70 h 843" name="T43"/>
                <a:gd fmla="*/ 484 w 1124" name="T44"/>
                <a:gd fmla="*/ 70 h 843" name="T45"/>
                <a:gd fmla="*/ 562 w 1124" name="T46"/>
                <a:gd fmla="*/ 135 h 843" name="T47"/>
                <a:gd fmla="*/ 273 w 1124" name="T48"/>
                <a:gd fmla="*/ 70 h 843" name="T49"/>
                <a:gd fmla="*/ 341 w 1124" name="T50"/>
                <a:gd fmla="*/ 126 h 843" name="T51"/>
                <a:gd fmla="*/ 429 w 1124" name="T52"/>
                <a:gd fmla="*/ 246 h 843" name="T53"/>
                <a:gd fmla="*/ 343 w 1124" name="T54"/>
                <a:gd fmla="*/ 174 h 843" name="T55"/>
                <a:gd fmla="*/ 525 w 1124" name="T56"/>
                <a:gd fmla="*/ 712 h 843" name="T57"/>
                <a:gd fmla="*/ 439 w 1124" name="T58"/>
                <a:gd fmla="*/ 281 h 843" name="T59"/>
                <a:gd fmla="*/ 101 w 1124" name="T60"/>
                <a:gd fmla="*/ 281 h 843" name="T61"/>
                <a:gd fmla="*/ 446 w 1124" name="T62"/>
                <a:gd fmla="*/ 649 h 843" name="T63"/>
                <a:gd fmla="*/ 1023 w 1124" name="T64"/>
                <a:gd fmla="*/ 281 h 843" name="T65"/>
                <a:gd fmla="*/ 899 w 1124" name="T66"/>
                <a:gd fmla="*/ 281 h 843" name="T67"/>
                <a:gd fmla="*/ 808 w 1124" name="T68"/>
                <a:gd fmla="*/ 151 h 843" name="T69"/>
                <a:gd fmla="*/ 1051 w 1124" name="T70"/>
                <a:gd fmla="*/ 246 h 843" name="T71"/>
                <a:gd fmla="*/ 235 w 1124" name="T72"/>
                <a:gd fmla="*/ 84 h 843" name="T73"/>
                <a:gd fmla="*/ 221 w 1124" name="T74"/>
                <a:gd fmla="*/ 246 h 843" name="T75"/>
                <a:gd fmla="*/ 235 w 1124" name="T76"/>
                <a:gd fmla="*/ 84 h 84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43" w="1124">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91" name="TextBox 13@|17FFC:16777215|FBC:16777215|LFC:16777215|LBC:16777215"/>
            <p:cNvSpPr txBox="1">
              <a:spLocks noChangeArrowheads="1"/>
            </p:cNvSpPr>
            <p:nvPr/>
          </p:nvSpPr>
          <p:spPr bwMode="auto">
            <a:xfrm>
              <a:off x="741760" y="2553891"/>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92" name="TextBox 13@|17FFC:16777215|FBC:16777215|LFC:16777215|LBC:16777215"/>
            <p:cNvSpPr txBox="1">
              <a:spLocks noChangeArrowheads="1"/>
            </p:cNvSpPr>
            <p:nvPr/>
          </p:nvSpPr>
          <p:spPr bwMode="auto">
            <a:xfrm>
              <a:off x="369094" y="2768204"/>
              <a:ext cx="185618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93" name="组合 92"/>
          <p:cNvGrpSpPr/>
          <p:nvPr/>
        </p:nvGrpSpPr>
        <p:grpSpPr>
          <a:xfrm>
            <a:off x="369094" y="3378994"/>
            <a:ext cx="2681287" cy="686216"/>
            <a:chOff x="369094" y="3378994"/>
            <a:chExt cx="2681287" cy="686216"/>
          </a:xfrm>
        </p:grpSpPr>
        <p:sp>
          <p:nvSpPr>
            <p:cNvPr id="94" name="Oval 78"/>
            <p:cNvSpPr>
              <a:spLocks noChangeArrowheads="1" noChangeAspect="1"/>
            </p:cNvSpPr>
            <p:nvPr/>
          </p:nvSpPr>
          <p:spPr bwMode="auto">
            <a:xfrm>
              <a:off x="2375297" y="3378994"/>
              <a:ext cx="675084" cy="675085"/>
            </a:xfrm>
            <a:prstGeom prst="ellipse">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charset="0" pitchFamily="34" typeface="Arial"/>
              </a:endParaRPr>
            </a:p>
          </p:txBody>
        </p:sp>
        <p:sp>
          <p:nvSpPr>
            <p:cNvPr id="95" name="Freeform 5"/>
            <p:cNvSpPr>
              <a:spLocks noEditPoints="1"/>
            </p:cNvSpPr>
            <p:nvPr/>
          </p:nvSpPr>
          <p:spPr bwMode="auto">
            <a:xfrm>
              <a:off x="2544366" y="3559969"/>
              <a:ext cx="309563" cy="305991"/>
            </a:xfrm>
            <a:custGeom>
              <a:gdLst>
                <a:gd fmla="*/ 744 w 1047" name="T0"/>
                <a:gd fmla="*/ 26 h 1037" name="T1"/>
                <a:gd fmla="*/ 681 w 1047" name="T2"/>
                <a:gd fmla="*/ 0 h 1037" name="T3"/>
                <a:gd fmla="*/ 618 w 1047" name="T4"/>
                <a:gd fmla="*/ 26 h 1037" name="T5"/>
                <a:gd fmla="*/ 568 w 1047" name="T6"/>
                <a:gd fmla="*/ 77 h 1037" name="T7"/>
                <a:gd fmla="*/ 541 w 1047" name="T8"/>
                <a:gd fmla="*/ 140 h 1037" name="T9"/>
                <a:gd fmla="*/ 555 w 1047" name="T10"/>
                <a:gd fmla="*/ 187 h 1037" name="T11"/>
                <a:gd fmla="*/ 69 w 1047" name="T12"/>
                <a:gd fmla="*/ 382 h 1037" name="T13"/>
                <a:gd fmla="*/ 7 w 1047" name="T14"/>
                <a:gd fmla="*/ 460 h 1037" name="T15"/>
                <a:gd fmla="*/ 37 w 1047" name="T16"/>
                <a:gd fmla="*/ 556 h 1037" name="T17"/>
                <a:gd fmla="*/ 491 w 1047" name="T18"/>
                <a:gd fmla="*/ 1006 h 1037" name="T19"/>
                <a:gd fmla="*/ 565 w 1047" name="T20"/>
                <a:gd fmla="*/ 1037 h 1037" name="T21"/>
                <a:gd fmla="*/ 567 w 1047" name="T22"/>
                <a:gd fmla="*/ 1037 h 1037" name="T23"/>
                <a:gd fmla="*/ 589 w 1047" name="T24"/>
                <a:gd fmla="*/ 1035 h 1037" name="T25"/>
                <a:gd fmla="*/ 667 w 1047" name="T26"/>
                <a:gd fmla="*/ 969 h 1037" name="T27"/>
                <a:gd fmla="*/ 858 w 1047" name="T28"/>
                <a:gd fmla="*/ 491 h 1037" name="T29"/>
                <a:gd fmla="*/ 907 w 1047" name="T30"/>
                <a:gd fmla="*/ 506 h 1037" name="T31"/>
                <a:gd fmla="*/ 970 w 1047" name="T32"/>
                <a:gd fmla="*/ 480 h 1037" name="T33"/>
                <a:gd fmla="*/ 1020 w 1047" name="T34"/>
                <a:gd fmla="*/ 429 h 1037" name="T35"/>
                <a:gd fmla="*/ 1047 w 1047" name="T36"/>
                <a:gd fmla="*/ 366 h 1037" name="T37"/>
                <a:gd fmla="*/ 1021 w 1047" name="T38"/>
                <a:gd fmla="*/ 303 h 1037" name="T39"/>
                <a:gd fmla="*/ 744 w 1047" name="T40"/>
                <a:gd fmla="*/ 26 h 1037" name="T41"/>
                <a:gd fmla="*/ 601 w 1047" name="T42"/>
                <a:gd fmla="*/ 943 h 1037" name="T43"/>
                <a:gd fmla="*/ 575 w 1047" name="T44"/>
                <a:gd fmla="*/ 965 h 1037" name="T45"/>
                <a:gd fmla="*/ 566 w 1047" name="T46"/>
                <a:gd fmla="*/ 966 h 1037" name="T47"/>
                <a:gd fmla="*/ 542 w 1047" name="T48"/>
                <a:gd fmla="*/ 955 h 1037" name="T49"/>
                <a:gd fmla="*/ 87 w 1047" name="T50"/>
                <a:gd fmla="*/ 505 h 1037" name="T51"/>
                <a:gd fmla="*/ 77 w 1047" name="T52"/>
                <a:gd fmla="*/ 473 h 1037" name="T53"/>
                <a:gd fmla="*/ 98 w 1047" name="T54"/>
                <a:gd fmla="*/ 447 h 1037" name="T55"/>
                <a:gd fmla="*/ 320 w 1047" name="T56"/>
                <a:gd fmla="*/ 358 h 1037" name="T57"/>
                <a:gd fmla="*/ 770 w 1047" name="T58"/>
                <a:gd fmla="*/ 520 h 1037" name="T59"/>
                <a:gd fmla="*/ 601 w 1047" name="T60"/>
                <a:gd fmla="*/ 943 h 1037" name="T61"/>
                <a:gd fmla="*/ 970 w 1047" name="T62"/>
                <a:gd fmla="*/ 378 h 1037" name="T63"/>
                <a:gd fmla="*/ 919 w 1047" name="T64"/>
                <a:gd fmla="*/ 429 h 1037" name="T65"/>
                <a:gd fmla="*/ 894 w 1047" name="T66"/>
                <a:gd fmla="*/ 429 h 1037" name="T67"/>
                <a:gd fmla="*/ 831 w 1047" name="T68"/>
                <a:gd fmla="*/ 366 h 1037" name="T69"/>
                <a:gd fmla="*/ 780 w 1047" name="T70"/>
                <a:gd fmla="*/ 494 h 1037" name="T71"/>
                <a:gd fmla="*/ 784 w 1047" name="T72"/>
                <a:gd fmla="*/ 483 h 1037" name="T73"/>
                <a:gd fmla="*/ 468 w 1047" name="T74"/>
                <a:gd fmla="*/ 350 h 1037" name="T75"/>
                <a:gd fmla="*/ 376 w 1047" name="T76"/>
                <a:gd fmla="*/ 336 h 1037" name="T77"/>
                <a:gd fmla="*/ 679 w 1047" name="T78"/>
                <a:gd fmla="*/ 214 h 1037" name="T79"/>
                <a:gd fmla="*/ 618 w 1047" name="T80"/>
                <a:gd fmla="*/ 153 h 1037" name="T81"/>
                <a:gd fmla="*/ 618 w 1047" name="T82"/>
                <a:gd fmla="*/ 128 h 1037" name="T83"/>
                <a:gd fmla="*/ 669 w 1047" name="T84"/>
                <a:gd fmla="*/ 77 h 1037" name="T85"/>
                <a:gd fmla="*/ 694 w 1047" name="T86"/>
                <a:gd fmla="*/ 77 h 1037" name="T87"/>
                <a:gd fmla="*/ 970 w 1047" name="T88"/>
                <a:gd fmla="*/ 353 h 1037" name="T89"/>
                <a:gd fmla="*/ 970 w 1047" name="T90"/>
                <a:gd fmla="*/ 378 h 103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37" w="104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96" name="Freeform 6"/>
            <p:cNvSpPr>
              <a:spLocks noEditPoints="1"/>
            </p:cNvSpPr>
            <p:nvPr/>
          </p:nvSpPr>
          <p:spPr bwMode="auto">
            <a:xfrm>
              <a:off x="2694385" y="3698081"/>
              <a:ext cx="52388" cy="52388"/>
            </a:xfrm>
            <a:custGeom>
              <a:gdLst>
                <a:gd fmla="*/ 89 w 178" name="T0"/>
                <a:gd fmla="*/ 179 h 179" name="T1"/>
                <a:gd fmla="*/ 178 w 178" name="T2"/>
                <a:gd fmla="*/ 89 h 179" name="T3"/>
                <a:gd fmla="*/ 89 w 178" name="T4"/>
                <a:gd fmla="*/ 0 h 179" name="T5"/>
                <a:gd fmla="*/ 0 w 178" name="T6"/>
                <a:gd fmla="*/ 89 h 179" name="T7"/>
                <a:gd fmla="*/ 89 w 178" name="T8"/>
                <a:gd fmla="*/ 179 h 179" name="T9"/>
                <a:gd fmla="*/ 89 w 178" name="T10"/>
                <a:gd fmla="*/ 36 h 179" name="T11"/>
                <a:gd fmla="*/ 143 w 178" name="T12"/>
                <a:gd fmla="*/ 89 h 179" name="T13"/>
                <a:gd fmla="*/ 89 w 178" name="T14"/>
                <a:gd fmla="*/ 143 h 179" name="T15"/>
                <a:gd fmla="*/ 35 w 178" name="T16"/>
                <a:gd fmla="*/ 89 h 179" name="T17"/>
                <a:gd fmla="*/ 89 w 178" name="T18"/>
                <a:gd fmla="*/ 36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178">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97" name="Freeform 7"/>
            <p:cNvSpPr>
              <a:spLocks noEditPoints="1"/>
            </p:cNvSpPr>
            <p:nvPr/>
          </p:nvSpPr>
          <p:spPr bwMode="auto">
            <a:xfrm>
              <a:off x="2831306" y="3529012"/>
              <a:ext cx="52388" cy="52388"/>
            </a:xfrm>
            <a:custGeom>
              <a:gdLst>
                <a:gd fmla="*/ 90 w 179" name="T0"/>
                <a:gd fmla="*/ 0 h 179" name="T1"/>
                <a:gd fmla="*/ 0 w 179" name="T2"/>
                <a:gd fmla="*/ 89 h 179" name="T3"/>
                <a:gd fmla="*/ 90 w 179" name="T4"/>
                <a:gd fmla="*/ 179 h 179" name="T5"/>
                <a:gd fmla="*/ 179 w 179" name="T6"/>
                <a:gd fmla="*/ 89 h 179" name="T7"/>
                <a:gd fmla="*/ 90 w 179" name="T8"/>
                <a:gd fmla="*/ 0 h 179" name="T9"/>
                <a:gd fmla="*/ 90 w 179" name="T10"/>
                <a:gd fmla="*/ 143 h 179" name="T11"/>
                <a:gd fmla="*/ 36 w 179" name="T12"/>
                <a:gd fmla="*/ 89 h 179" name="T13"/>
                <a:gd fmla="*/ 90 w 179" name="T14"/>
                <a:gd fmla="*/ 36 h 179" name="T15"/>
                <a:gd fmla="*/ 143 w 179" name="T16"/>
                <a:gd fmla="*/ 89 h 179" name="T17"/>
                <a:gd fmla="*/ 90 w 179" name="T18"/>
                <a:gd fmla="*/ 143 h 1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9" w="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98" name="Freeform 8"/>
            <p:cNvSpPr>
              <a:spLocks noEditPoints="1"/>
            </p:cNvSpPr>
            <p:nvPr/>
          </p:nvSpPr>
          <p:spPr bwMode="auto">
            <a:xfrm>
              <a:off x="2630091" y="3687366"/>
              <a:ext cx="42863" cy="41672"/>
            </a:xfrm>
            <a:custGeom>
              <a:gdLst>
                <a:gd fmla="*/ 0 w 143" name="T0"/>
                <a:gd fmla="*/ 72 h 143" name="T1"/>
                <a:gd fmla="*/ 72 w 143" name="T2"/>
                <a:gd fmla="*/ 143 h 143" name="T3"/>
                <a:gd fmla="*/ 143 w 143" name="T4"/>
                <a:gd fmla="*/ 72 h 143" name="T5"/>
                <a:gd fmla="*/ 72 w 143" name="T6"/>
                <a:gd fmla="*/ 0 h 143" name="T7"/>
                <a:gd fmla="*/ 0 w 143" name="T8"/>
                <a:gd fmla="*/ 72 h 143" name="T9"/>
                <a:gd fmla="*/ 72 w 143" name="T10"/>
                <a:gd fmla="*/ 36 h 143" name="T11"/>
                <a:gd fmla="*/ 107 w 143" name="T12"/>
                <a:gd fmla="*/ 72 h 143" name="T13"/>
                <a:gd fmla="*/ 72 w 143" name="T14"/>
                <a:gd fmla="*/ 108 h 143" name="T15"/>
                <a:gd fmla="*/ 36 w 143" name="T16"/>
                <a:gd fmla="*/ 72 h 143" name="T17"/>
                <a:gd fmla="*/ 72 w 143" name="T18"/>
                <a:gd fmla="*/ 36 h 14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3" w="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99" name="Oval 9"/>
            <p:cNvSpPr>
              <a:spLocks noChangeArrowheads="1"/>
            </p:cNvSpPr>
            <p:nvPr/>
          </p:nvSpPr>
          <p:spPr bwMode="auto">
            <a:xfrm>
              <a:off x="2672954" y="3761185"/>
              <a:ext cx="21431" cy="2024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endParaRPr altLang="en-US" lang="id-ID">
                <a:solidFill>
                  <a:srgbClr val="7F7F7F"/>
                </a:solidFill>
                <a:latin charset="0" pitchFamily="34" typeface="Arial"/>
                <a:ea charset="-122" panose="020b0503020204020204" pitchFamily="34" typeface="微软雅黑"/>
                <a:sym charset="0" pitchFamily="34" typeface="Arial"/>
              </a:endParaRPr>
            </a:p>
          </p:txBody>
        </p:sp>
        <p:sp>
          <p:nvSpPr>
            <p:cNvPr id="100" name="Oval 10"/>
            <p:cNvSpPr>
              <a:spLocks noChangeArrowheads="1"/>
            </p:cNvSpPr>
            <p:nvPr/>
          </p:nvSpPr>
          <p:spPr bwMode="auto">
            <a:xfrm>
              <a:off x="2840832" y="3602832"/>
              <a:ext cx="21431" cy="2143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endParaRPr altLang="en-US" lang="id-ID">
                <a:solidFill>
                  <a:srgbClr val="7F7F7F"/>
                </a:solidFill>
                <a:latin charset="0" pitchFamily="34" typeface="Arial"/>
                <a:ea charset="-122" panose="020b0503020204020204" pitchFamily="34" typeface="微软雅黑"/>
                <a:sym charset="0" pitchFamily="34" typeface="Arial"/>
              </a:endParaRPr>
            </a:p>
          </p:txBody>
        </p:sp>
        <p:sp>
          <p:nvSpPr>
            <p:cNvPr id="101" name="TextBox 13@|17FFC:16777215|FBC:16777215|LFC:16777215|LBC:16777215"/>
            <p:cNvSpPr txBox="1">
              <a:spLocks noChangeArrowheads="1"/>
            </p:cNvSpPr>
            <p:nvPr/>
          </p:nvSpPr>
          <p:spPr bwMode="auto">
            <a:xfrm>
              <a:off x="741760" y="3512345"/>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02" name="TextBox 13@|17FFC:16777215|FBC:16777215|LFC:16777215|LBC:16777215"/>
            <p:cNvSpPr txBox="1">
              <a:spLocks noChangeArrowheads="1"/>
            </p:cNvSpPr>
            <p:nvPr/>
          </p:nvSpPr>
          <p:spPr bwMode="auto">
            <a:xfrm>
              <a:off x="369094" y="3726657"/>
              <a:ext cx="185618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03" name="组合 102"/>
          <p:cNvGrpSpPr/>
          <p:nvPr/>
        </p:nvGrpSpPr>
        <p:grpSpPr>
          <a:xfrm>
            <a:off x="6070997" y="1490663"/>
            <a:ext cx="2858691" cy="675085"/>
            <a:chOff x="6070997" y="1490663"/>
            <a:chExt cx="2858691" cy="675085"/>
          </a:xfrm>
        </p:grpSpPr>
        <p:sp>
          <p:nvSpPr>
            <p:cNvPr id="104" name="Oval 63"/>
            <p:cNvSpPr>
              <a:spLocks noChangeArrowheads="1" noChangeAspect="1"/>
            </p:cNvSpPr>
            <p:nvPr/>
          </p:nvSpPr>
          <p:spPr bwMode="auto">
            <a:xfrm>
              <a:off x="6070997" y="1490663"/>
              <a:ext cx="675084" cy="675085"/>
            </a:xfrm>
            <a:prstGeom prst="ellipse">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charset="0" pitchFamily="34" typeface="Arial"/>
              </a:endParaRPr>
            </a:p>
          </p:txBody>
        </p:sp>
        <p:sp>
          <p:nvSpPr>
            <p:cNvPr id="105" name="Freeform 39"/>
            <p:cNvSpPr>
              <a:spLocks noEditPoints="1"/>
            </p:cNvSpPr>
            <p:nvPr/>
          </p:nvSpPr>
          <p:spPr bwMode="auto">
            <a:xfrm>
              <a:off x="6279356" y="1650207"/>
              <a:ext cx="258366" cy="375047"/>
            </a:xfrm>
            <a:custGeom>
              <a:gdLst>
                <a:gd fmla="*/ 560 w 1120" name="T0"/>
                <a:gd fmla="*/ 0 h 1629" name="T1"/>
                <a:gd fmla="*/ 0 w 1120" name="T2"/>
                <a:gd fmla="*/ 560 h 1629" name="T3"/>
                <a:gd fmla="*/ 256 w 1120" name="T4"/>
                <a:gd fmla="*/ 1174 h 1629" name="T5"/>
                <a:gd fmla="*/ 560 w 1120" name="T6"/>
                <a:gd fmla="*/ 1629 h 1629" name="T7"/>
                <a:gd fmla="*/ 864 w 1120" name="T8"/>
                <a:gd fmla="*/ 1175 h 1629" name="T9"/>
                <a:gd fmla="*/ 1120 w 1120" name="T10"/>
                <a:gd fmla="*/ 560 h 1629" name="T11"/>
                <a:gd fmla="*/ 560 w 1120" name="T12"/>
                <a:gd fmla="*/ 0 h 1629" name="T13"/>
                <a:gd fmla="*/ 692 w 1120" name="T14"/>
                <a:gd fmla="*/ 1383 h 1629" name="T15"/>
                <a:gd fmla="*/ 440 w 1120" name="T16"/>
                <a:gd fmla="*/ 1415 h 1629" name="T17"/>
                <a:gd fmla="*/ 409 w 1120" name="T18"/>
                <a:gd fmla="*/ 1319 h 1629" name="T19"/>
                <a:gd fmla="*/ 409 w 1120" name="T20"/>
                <a:gd fmla="*/ 1317 h 1629" name="T21"/>
                <a:gd fmla="*/ 724 w 1120" name="T22"/>
                <a:gd fmla="*/ 1278 h 1629" name="T23"/>
                <a:gd fmla="*/ 710 w 1120" name="T24"/>
                <a:gd fmla="*/ 1323 h 1629" name="T25"/>
                <a:gd fmla="*/ 692 w 1120" name="T26"/>
                <a:gd fmla="*/ 1383 h 1629" name="T27"/>
                <a:gd fmla="*/ 394 w 1120" name="T28"/>
                <a:gd fmla="*/ 1268 h 1629" name="T29"/>
                <a:gd fmla="*/ 363 w 1120" name="T30"/>
                <a:gd fmla="*/ 1171 h 1629" name="T31"/>
                <a:gd fmla="*/ 758 w 1120" name="T32"/>
                <a:gd fmla="*/ 1171 h 1629" name="T33"/>
                <a:gd fmla="*/ 740 w 1120" name="T34"/>
                <a:gd fmla="*/ 1225 h 1629" name="T35"/>
                <a:gd fmla="*/ 394 w 1120" name="T36"/>
                <a:gd fmla="*/ 1268 h 1629" name="T37"/>
                <a:gd fmla="*/ 560 w 1120" name="T38"/>
                <a:gd fmla="*/ 1527 h 1629" name="T39"/>
                <a:gd fmla="*/ 458 w 1120" name="T40"/>
                <a:gd fmla="*/ 1464 h 1629" name="T41"/>
                <a:gd fmla="*/ 674 w 1120" name="T42"/>
                <a:gd fmla="*/ 1437 h 1629" name="T43"/>
                <a:gd fmla="*/ 560 w 1120" name="T44"/>
                <a:gd fmla="*/ 1527 h 1629" name="T45"/>
                <a:gd fmla="*/ 798 w 1120" name="T46"/>
                <a:gd fmla="*/ 1069 h 1629" name="T47"/>
                <a:gd fmla="*/ 323 w 1120" name="T48"/>
                <a:gd fmla="*/ 1069 h 1629" name="T49"/>
                <a:gd fmla="*/ 237 w 1120" name="T50"/>
                <a:gd fmla="*/ 905 h 1629" name="T51"/>
                <a:gd fmla="*/ 102 w 1120" name="T52"/>
                <a:gd fmla="*/ 560 h 1629" name="T53"/>
                <a:gd fmla="*/ 560 w 1120" name="T54"/>
                <a:gd fmla="*/ 102 h 1629" name="T55"/>
                <a:gd fmla="*/ 1018 w 1120" name="T56"/>
                <a:gd fmla="*/ 560 h 1629" name="T57"/>
                <a:gd fmla="*/ 883 w 1120" name="T58"/>
                <a:gd fmla="*/ 906 h 1629" name="T59"/>
                <a:gd fmla="*/ 798 w 1120" name="T60"/>
                <a:gd fmla="*/ 1069 h 162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29" w="1120">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06" name="Freeform 40"/>
            <p:cNvSpPr/>
            <p:nvPr/>
          </p:nvSpPr>
          <p:spPr bwMode="auto">
            <a:xfrm>
              <a:off x="6338888" y="1708547"/>
              <a:ext cx="76200" cy="76200"/>
            </a:xfrm>
            <a:custGeom>
              <a:gdLst>
                <a:gd fmla="*/ 305 w 330" name="T0"/>
                <a:gd fmla="*/ 0 h 330" name="T1"/>
                <a:gd fmla="*/ 0 w 330" name="T2"/>
                <a:gd fmla="*/ 305 h 330" name="T3"/>
                <a:gd fmla="*/ 25 w 330" name="T4"/>
                <a:gd fmla="*/ 330 h 330" name="T5"/>
                <a:gd fmla="*/ 50 w 330" name="T6"/>
                <a:gd fmla="*/ 305 h 330" name="T7"/>
                <a:gd fmla="*/ 305 w 330" name="T8"/>
                <a:gd fmla="*/ 50 h 330" name="T9"/>
                <a:gd fmla="*/ 330 w 330" name="T10"/>
                <a:gd fmla="*/ 25 h 330" name="T11"/>
                <a:gd fmla="*/ 305 w 330" name="T12"/>
                <a:gd fmla="*/ 0 h 330" name="T13"/>
              </a:gdLst>
              <a:cxnLst>
                <a:cxn ang="0">
                  <a:pos x="T0" y="T1"/>
                </a:cxn>
                <a:cxn ang="0">
                  <a:pos x="T2" y="T3"/>
                </a:cxn>
                <a:cxn ang="0">
                  <a:pos x="T4" y="T5"/>
                </a:cxn>
                <a:cxn ang="0">
                  <a:pos x="T6" y="T7"/>
                </a:cxn>
                <a:cxn ang="0">
                  <a:pos x="T8" y="T9"/>
                </a:cxn>
                <a:cxn ang="0">
                  <a:pos x="T10" y="T11"/>
                </a:cxn>
                <a:cxn ang="0">
                  <a:pos x="T12" y="T13"/>
                </a:cxn>
              </a:cxnLst>
              <a:rect b="b" l="0" r="r" t="0"/>
              <a:pathLst>
                <a:path h="330" w="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07" name="TextBox 13"/>
            <p:cNvSpPr txBox="1">
              <a:spLocks noChangeArrowheads="1"/>
            </p:cNvSpPr>
            <p:nvPr/>
          </p:nvSpPr>
          <p:spPr bwMode="auto">
            <a:xfrm>
              <a:off x="7004448" y="1590675"/>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08" name="TextBox 13"/>
            <p:cNvSpPr txBox="1">
              <a:spLocks noChangeArrowheads="1"/>
            </p:cNvSpPr>
            <p:nvPr/>
          </p:nvSpPr>
          <p:spPr bwMode="auto">
            <a:xfrm>
              <a:off x="7004448" y="1804988"/>
              <a:ext cx="192524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09" name="组合 108"/>
          <p:cNvGrpSpPr/>
          <p:nvPr/>
        </p:nvGrpSpPr>
        <p:grpSpPr>
          <a:xfrm>
            <a:off x="6070997" y="2434829"/>
            <a:ext cx="2858691" cy="681454"/>
            <a:chOff x="6070997" y="2434829"/>
            <a:chExt cx="2858691" cy="681454"/>
          </a:xfrm>
        </p:grpSpPr>
        <p:sp>
          <p:nvSpPr>
            <p:cNvPr id="110" name="Oval 69"/>
            <p:cNvSpPr>
              <a:spLocks noChangeArrowheads="1" noChangeAspect="1"/>
            </p:cNvSpPr>
            <p:nvPr/>
          </p:nvSpPr>
          <p:spPr bwMode="auto">
            <a:xfrm>
              <a:off x="6070997" y="2434829"/>
              <a:ext cx="675084" cy="675084"/>
            </a:xfrm>
            <a:prstGeom prst="ellipse">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charset="0" pitchFamily="34" typeface="Arial"/>
              </a:endParaRPr>
            </a:p>
          </p:txBody>
        </p:sp>
        <p:sp>
          <p:nvSpPr>
            <p:cNvPr id="111" name="Freeform 48"/>
            <p:cNvSpPr>
              <a:spLocks noEditPoints="1"/>
            </p:cNvSpPr>
            <p:nvPr/>
          </p:nvSpPr>
          <p:spPr bwMode="auto">
            <a:xfrm>
              <a:off x="6279356" y="2621756"/>
              <a:ext cx="280988" cy="280988"/>
            </a:xfrm>
            <a:custGeom>
              <a:gdLst>
                <a:gd fmla="*/ 690 w 1068" name="T0"/>
                <a:gd fmla="*/ 335 h 1068" name="T1"/>
                <a:gd fmla="*/ 534 w 1068" name="T2"/>
                <a:gd fmla="*/ 0 h 1068" name="T3"/>
                <a:gd fmla="*/ 301 w 1068" name="T4"/>
                <a:gd fmla="*/ 342 h 1068" name="T5"/>
                <a:gd fmla="*/ 267 w 1068" name="T6"/>
                <a:gd fmla="*/ 360 h 1068" name="T7"/>
                <a:gd fmla="*/ 100 w 1068" name="T8"/>
                <a:gd fmla="*/ 334 h 1068" name="T9"/>
                <a:gd fmla="*/ 0 w 1068" name="T10"/>
                <a:gd fmla="*/ 968 h 1068" name="T11"/>
                <a:gd fmla="*/ 201 w 1068" name="T12"/>
                <a:gd fmla="*/ 1068 h 1068" name="T13"/>
                <a:gd fmla="*/ 291 w 1068" name="T14"/>
                <a:gd fmla="*/ 1011 h 1068" name="T15"/>
                <a:gd fmla="*/ 301 w 1068" name="T16"/>
                <a:gd fmla="*/ 1013 h 1068" name="T17"/>
                <a:gd fmla="*/ 635 w 1068" name="T18"/>
                <a:gd fmla="*/ 1068 h 1068" name="T19"/>
                <a:gd fmla="*/ 937 w 1068" name="T20"/>
                <a:gd fmla="*/ 1004 h 1068" name="T21"/>
                <a:gd fmla="*/ 952 w 1068" name="T22"/>
                <a:gd fmla="*/ 909 h 1068" name="T23"/>
                <a:gd fmla="*/ 1007 w 1068" name="T24"/>
                <a:gd fmla="*/ 732 h 1068" name="T25"/>
                <a:gd fmla="*/ 1039 w 1068" name="T26"/>
                <a:gd fmla="*/ 560 h 1068" name="T27"/>
                <a:gd fmla="*/ 1068 w 1068" name="T28"/>
                <a:gd fmla="*/ 481 h 1068" name="T29"/>
                <a:gd fmla="*/ 974 w 1068" name="T30"/>
                <a:gd fmla="*/ 349 h 1068" name="T31"/>
                <a:gd fmla="*/ 201 w 1068" name="T32"/>
                <a:gd fmla="*/ 1001 h 1068" name="T33"/>
                <a:gd fmla="*/ 67 w 1068" name="T34"/>
                <a:gd fmla="*/ 968 h 1068" name="T35"/>
                <a:gd fmla="*/ 100 w 1068" name="T36"/>
                <a:gd fmla="*/ 401 h 1068" name="T37"/>
                <a:gd fmla="*/ 234 w 1068" name="T38"/>
                <a:gd fmla="*/ 434 h 1068" name="T39"/>
                <a:gd fmla="*/ 1001 w 1068" name="T40"/>
                <a:gd fmla="*/ 485 h 1068" name="T41"/>
                <a:gd fmla="*/ 868 w 1068" name="T42"/>
                <a:gd fmla="*/ 534 h 1068" name="T43"/>
                <a:gd fmla="*/ 868 w 1068" name="T44"/>
                <a:gd fmla="*/ 567 h 1068" name="T45"/>
                <a:gd fmla="*/ 986 w 1068" name="T46"/>
                <a:gd fmla="*/ 629 h 1068" name="T47"/>
                <a:gd fmla="*/ 835 w 1068" name="T48"/>
                <a:gd fmla="*/ 701 h 1068" name="T49"/>
                <a:gd fmla="*/ 835 w 1068" name="T50"/>
                <a:gd fmla="*/ 734 h 1068" name="T51"/>
                <a:gd fmla="*/ 944 w 1068" name="T52"/>
                <a:gd fmla="*/ 803 h 1068" name="T53"/>
                <a:gd fmla="*/ 801 w 1068" name="T54"/>
                <a:gd fmla="*/ 868 h 1068" name="T55"/>
                <a:gd fmla="*/ 801 w 1068" name="T56"/>
                <a:gd fmla="*/ 901 h 1068" name="T57"/>
                <a:gd fmla="*/ 888 w 1068" name="T58"/>
                <a:gd fmla="*/ 948 h 1068" name="T59"/>
                <a:gd fmla="*/ 818 w 1068" name="T60"/>
                <a:gd fmla="*/ 1001 h 1068" name="T61"/>
                <a:gd fmla="*/ 450 w 1068" name="T62"/>
                <a:gd fmla="*/ 980 h 1068" name="T63"/>
                <a:gd fmla="*/ 268 w 1068" name="T64"/>
                <a:gd fmla="*/ 914 h 1068" name="T65"/>
                <a:gd fmla="*/ 294 w 1068" name="T66"/>
                <a:gd fmla="*/ 418 h 1068" name="T67"/>
                <a:gd fmla="*/ 501 w 1068" name="T68"/>
                <a:gd fmla="*/ 100 h 1068" name="T69"/>
                <a:gd fmla="*/ 632 w 1068" name="T70"/>
                <a:gd fmla="*/ 225 h 1068" name="T71"/>
                <a:gd fmla="*/ 962 w 1068" name="T72"/>
                <a:gd fmla="*/ 413 h 1068" name="T73"/>
                <a:gd fmla="*/ 1001 w 1068" name="T74"/>
                <a:gd fmla="*/ 485 h 10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68" w="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12" name="Freeform 49"/>
            <p:cNvSpPr>
              <a:spLocks noEditPoints="1"/>
            </p:cNvSpPr>
            <p:nvPr/>
          </p:nvSpPr>
          <p:spPr bwMode="auto">
            <a:xfrm>
              <a:off x="6305550" y="2849166"/>
              <a:ext cx="26194" cy="27384"/>
            </a:xfrm>
            <a:custGeom>
              <a:gdLst>
                <a:gd fmla="*/ 50 w 101" name="T0"/>
                <a:gd fmla="*/ 0 h 100" name="T1"/>
                <a:gd fmla="*/ 0 w 101" name="T2"/>
                <a:gd fmla="*/ 50 h 100" name="T3"/>
                <a:gd fmla="*/ 50 w 101" name="T4"/>
                <a:gd fmla="*/ 100 h 100" name="T5"/>
                <a:gd fmla="*/ 101 w 101" name="T6"/>
                <a:gd fmla="*/ 50 h 100" name="T7"/>
                <a:gd fmla="*/ 50 w 101" name="T8"/>
                <a:gd fmla="*/ 0 h 100" name="T9"/>
                <a:gd fmla="*/ 50 w 101" name="T10"/>
                <a:gd fmla="*/ 67 h 100" name="T11"/>
                <a:gd fmla="*/ 34 w 101" name="T12"/>
                <a:gd fmla="*/ 50 h 100" name="T13"/>
                <a:gd fmla="*/ 50 w 101" name="T14"/>
                <a:gd fmla="*/ 33 h 100" name="T15"/>
                <a:gd fmla="*/ 67 w 101" name="T16"/>
                <a:gd fmla="*/ 50 h 100" name="T17"/>
                <a:gd fmla="*/ 50 w 101" name="T18"/>
                <a:gd fmla="*/ 6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rgbClr val="FFFFFF"/>
            </a:solidFill>
            <a:ln cmpd="sng" w="9525">
              <a:solidFill>
                <a:srgbClr val="969696"/>
              </a:solidFill>
              <a:round/>
            </a:ln>
          </p:spPr>
          <p:txBody>
            <a:bodyPr bIns="34290" lIns="68580" rIns="68580" tIns="34290"/>
            <a:lstStyle/>
            <a:p>
              <a:endParaRPr altLang="en-US" lang="zh-CN"/>
            </a:p>
          </p:txBody>
        </p:sp>
        <p:sp>
          <p:nvSpPr>
            <p:cNvPr id="113" name="TextBox 13"/>
            <p:cNvSpPr txBox="1">
              <a:spLocks noChangeArrowheads="1"/>
            </p:cNvSpPr>
            <p:nvPr/>
          </p:nvSpPr>
          <p:spPr bwMode="auto">
            <a:xfrm>
              <a:off x="7004448" y="2563416"/>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14" name="TextBox 13"/>
            <p:cNvSpPr txBox="1">
              <a:spLocks noChangeArrowheads="1"/>
            </p:cNvSpPr>
            <p:nvPr/>
          </p:nvSpPr>
          <p:spPr bwMode="auto">
            <a:xfrm>
              <a:off x="7004448" y="2777729"/>
              <a:ext cx="192524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15" name="组合 114"/>
          <p:cNvGrpSpPr/>
          <p:nvPr/>
        </p:nvGrpSpPr>
        <p:grpSpPr>
          <a:xfrm>
            <a:off x="6070997" y="3378994"/>
            <a:ext cx="2858691" cy="695741"/>
            <a:chOff x="6070997" y="3378994"/>
            <a:chExt cx="2858691" cy="695741"/>
          </a:xfrm>
        </p:grpSpPr>
        <p:sp>
          <p:nvSpPr>
            <p:cNvPr id="116" name="Oval 75"/>
            <p:cNvSpPr>
              <a:spLocks noChangeArrowheads="1" noChangeAspect="1"/>
            </p:cNvSpPr>
            <p:nvPr/>
          </p:nvSpPr>
          <p:spPr bwMode="auto">
            <a:xfrm>
              <a:off x="6070997" y="3378994"/>
              <a:ext cx="675084" cy="675085"/>
            </a:xfrm>
            <a:prstGeom prst="ellipse">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latin charset="0" pitchFamily="34" typeface="Arial"/>
                <a:ea charset="-122" panose="020b0503020204020204" pitchFamily="34" typeface="微软雅黑"/>
                <a:sym charset="0" pitchFamily="34" typeface="Arial"/>
              </a:endParaRPr>
            </a:p>
          </p:txBody>
        </p:sp>
        <p:sp>
          <p:nvSpPr>
            <p:cNvPr id="117" name="Freeform 14"/>
            <p:cNvSpPr>
              <a:spLocks noEditPoints="1"/>
            </p:cNvSpPr>
            <p:nvPr/>
          </p:nvSpPr>
          <p:spPr bwMode="auto">
            <a:xfrm>
              <a:off x="6246019" y="3552825"/>
              <a:ext cx="319088" cy="320279"/>
            </a:xfrm>
            <a:custGeom>
              <a:gdLst>
                <a:gd fmla="*/ 434 w 688" name="T0"/>
                <a:gd fmla="*/ 77 h 688" name="T1"/>
                <a:gd fmla="*/ 284 w 688" name="T2"/>
                <a:gd fmla="*/ 194 h 688" name="T3"/>
                <a:gd fmla="*/ 175 w 688" name="T4"/>
                <a:gd fmla="*/ 194 h 688" name="T5"/>
                <a:gd fmla="*/ 0 w 688" name="T6"/>
                <a:gd fmla="*/ 301 h 688" name="T7"/>
                <a:gd fmla="*/ 129 w 688" name="T8"/>
                <a:gd fmla="*/ 452 h 688" name="T9"/>
                <a:gd fmla="*/ 172 w 688" name="T10"/>
                <a:gd fmla="*/ 688 h 688" name="T11"/>
                <a:gd fmla="*/ 301 w 688" name="T12"/>
                <a:gd fmla="*/ 645 h 688" name="T13"/>
                <a:gd fmla="*/ 279 w 688" name="T14"/>
                <a:gd fmla="*/ 581 h 688" name="T15"/>
                <a:gd fmla="*/ 280 w 688" name="T16"/>
                <a:gd fmla="*/ 429 h 688" name="T17"/>
                <a:gd fmla="*/ 283 w 688" name="T18"/>
                <a:gd fmla="*/ 418 h 688" name="T19"/>
                <a:gd fmla="*/ 290 w 688" name="T20"/>
                <a:gd fmla="*/ 412 h 688" name="T21"/>
                <a:gd fmla="*/ 296 w 688" name="T22"/>
                <a:gd fmla="*/ 410 h 688" name="T23"/>
                <a:gd fmla="*/ 434 w 688" name="T24"/>
                <a:gd fmla="*/ 525 h 688" name="T25"/>
                <a:gd fmla="*/ 688 w 688" name="T26"/>
                <a:gd fmla="*/ 301 h 688" name="T27"/>
                <a:gd fmla="*/ 430 w 688" name="T28"/>
                <a:gd fmla="*/ 301 h 688" name="T29"/>
                <a:gd fmla="*/ 495 w 688" name="T30"/>
                <a:gd fmla="*/ 237 h 688" name="T31"/>
                <a:gd fmla="*/ 495 w 688" name="T32"/>
                <a:gd fmla="*/ 366 h 688" name="T33"/>
                <a:gd fmla="*/ 430 w 688" name="T34"/>
                <a:gd fmla="*/ 301 h 688" name="T35"/>
                <a:gd fmla="*/ 86 w 688" name="T36"/>
                <a:gd fmla="*/ 237 h 688" name="T37"/>
                <a:gd fmla="*/ 215 w 688" name="T38"/>
                <a:gd fmla="*/ 301 h 688" name="T39"/>
                <a:gd fmla="*/ 86 w 688" name="T40"/>
                <a:gd fmla="*/ 366 h 688" name="T41"/>
                <a:gd fmla="*/ 258 w 688" name="T42"/>
                <a:gd fmla="*/ 645 h 688" name="T43"/>
                <a:gd fmla="*/ 172 w 688" name="T44"/>
                <a:gd fmla="*/ 452 h 688" name="T45"/>
                <a:gd fmla="*/ 175 w 688" name="T46"/>
                <a:gd fmla="*/ 409 h 688" name="T47"/>
                <a:gd fmla="*/ 240 w 688" name="T48"/>
                <a:gd fmla="*/ 409 h 688" name="T49"/>
                <a:gd fmla="*/ 236 w 688" name="T50"/>
                <a:gd fmla="*/ 581 h 688" name="T51"/>
                <a:gd fmla="*/ 258 w 688" name="T52"/>
                <a:gd fmla="*/ 627 h 688" name="T53"/>
                <a:gd fmla="*/ 284 w 688" name="T54"/>
                <a:gd fmla="*/ 366 h 688" name="T55"/>
                <a:gd fmla="*/ 280 w 688" name="T56"/>
                <a:gd fmla="*/ 366 h 688" name="T57"/>
                <a:gd fmla="*/ 280 w 688" name="T58"/>
                <a:gd fmla="*/ 237 h 688" name="T59"/>
                <a:gd fmla="*/ 396 w 688" name="T60"/>
                <a:gd fmla="*/ 193 h 688" name="T61"/>
                <a:gd fmla="*/ 396 w 688" name="T62"/>
                <a:gd fmla="*/ 409 h 688" name="T63"/>
                <a:gd fmla="*/ 538 w 688" name="T64"/>
                <a:gd fmla="*/ 559 h 688" name="T65"/>
                <a:gd fmla="*/ 495 w 688" name="T66"/>
                <a:gd fmla="*/ 409 h 688" name="T67"/>
                <a:gd fmla="*/ 495 w 688" name="T68"/>
                <a:gd fmla="*/ 194 h 688" name="T69"/>
                <a:gd fmla="*/ 538 w 688" name="T70"/>
                <a:gd fmla="*/ 43 h 688" name="T71"/>
                <a:gd fmla="*/ 538 w 688" name="T72"/>
                <a:gd fmla="*/ 559 h 6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8" w="688">
                  <a:moveTo>
                    <a:pt x="538" y="0"/>
                  </a:moveTo>
                  <a:cubicBezTo>
                    <a:pt x="493" y="0"/>
                    <a:pt x="459" y="30"/>
                    <a:pt x="434" y="77"/>
                  </a:cubicBezTo>
                  <a:cubicBezTo>
                    <a:pt x="433" y="77"/>
                    <a:pt x="433" y="77"/>
                    <a:pt x="433" y="77"/>
                  </a:cubicBezTo>
                  <a:cubicBezTo>
                    <a:pt x="397" y="148"/>
                    <a:pt x="343" y="194"/>
                    <a:pt x="284" y="194"/>
                  </a:cubicBezTo>
                  <a:cubicBezTo>
                    <a:pt x="270" y="194"/>
                    <a:pt x="270" y="194"/>
                    <a:pt x="270" y="194"/>
                  </a:cubicBezTo>
                  <a:cubicBezTo>
                    <a:pt x="175" y="194"/>
                    <a:pt x="175" y="194"/>
                    <a:pt x="175" y="194"/>
                  </a:cubicBezTo>
                  <a:cubicBezTo>
                    <a:pt x="86" y="194"/>
                    <a:pt x="86" y="194"/>
                    <a:pt x="86" y="194"/>
                  </a:cubicBezTo>
                  <a:cubicBezTo>
                    <a:pt x="38" y="194"/>
                    <a:pt x="0" y="241"/>
                    <a:pt x="0" y="301"/>
                  </a:cubicBezTo>
                  <a:cubicBezTo>
                    <a:pt x="0" y="361"/>
                    <a:pt x="38" y="409"/>
                    <a:pt x="86" y="409"/>
                  </a:cubicBezTo>
                  <a:cubicBezTo>
                    <a:pt x="110" y="409"/>
                    <a:pt x="129" y="428"/>
                    <a:pt x="129" y="452"/>
                  </a:cubicBezTo>
                  <a:cubicBezTo>
                    <a:pt x="129" y="645"/>
                    <a:pt x="129" y="645"/>
                    <a:pt x="129" y="645"/>
                  </a:cubicBezTo>
                  <a:cubicBezTo>
                    <a:pt x="129" y="669"/>
                    <a:pt x="148" y="688"/>
                    <a:pt x="172" y="688"/>
                  </a:cubicBezTo>
                  <a:cubicBezTo>
                    <a:pt x="258" y="688"/>
                    <a:pt x="258" y="688"/>
                    <a:pt x="258" y="688"/>
                  </a:cubicBezTo>
                  <a:cubicBezTo>
                    <a:pt x="282" y="688"/>
                    <a:pt x="301" y="669"/>
                    <a:pt x="301" y="645"/>
                  </a:cubicBezTo>
                  <a:cubicBezTo>
                    <a:pt x="301" y="624"/>
                    <a:pt x="301" y="624"/>
                    <a:pt x="301" y="624"/>
                  </a:cubicBezTo>
                  <a:cubicBezTo>
                    <a:pt x="301" y="602"/>
                    <a:pt x="279" y="592"/>
                    <a:pt x="279" y="581"/>
                  </a:cubicBezTo>
                  <a:cubicBezTo>
                    <a:pt x="279" y="430"/>
                    <a:pt x="279" y="430"/>
                    <a:pt x="279" y="430"/>
                  </a:cubicBezTo>
                  <a:cubicBezTo>
                    <a:pt x="279" y="429"/>
                    <a:pt x="280" y="429"/>
                    <a:pt x="280" y="429"/>
                  </a:cubicBezTo>
                  <a:cubicBezTo>
                    <a:pt x="280" y="426"/>
                    <a:pt x="281" y="423"/>
                    <a:pt x="282" y="420"/>
                  </a:cubicBezTo>
                  <a:cubicBezTo>
                    <a:pt x="283" y="419"/>
                    <a:pt x="283" y="419"/>
                    <a:pt x="283" y="418"/>
                  </a:cubicBezTo>
                  <a:cubicBezTo>
                    <a:pt x="285" y="416"/>
                    <a:pt x="287" y="414"/>
                    <a:pt x="290" y="412"/>
                  </a:cubicBezTo>
                  <a:cubicBezTo>
                    <a:pt x="290" y="412"/>
                    <a:pt x="290" y="412"/>
                    <a:pt x="290" y="412"/>
                  </a:cubicBezTo>
                  <a:cubicBezTo>
                    <a:pt x="290" y="412"/>
                    <a:pt x="290" y="412"/>
                    <a:pt x="291" y="412"/>
                  </a:cubicBezTo>
                  <a:cubicBezTo>
                    <a:pt x="292" y="411"/>
                    <a:pt x="294" y="410"/>
                    <a:pt x="296" y="410"/>
                  </a:cubicBezTo>
                  <a:cubicBezTo>
                    <a:pt x="350" y="416"/>
                    <a:pt x="400" y="459"/>
                    <a:pt x="433" y="525"/>
                  </a:cubicBezTo>
                  <a:cubicBezTo>
                    <a:pt x="434" y="525"/>
                    <a:pt x="434" y="525"/>
                    <a:pt x="434" y="525"/>
                  </a:cubicBezTo>
                  <a:cubicBezTo>
                    <a:pt x="459" y="572"/>
                    <a:pt x="493" y="602"/>
                    <a:pt x="538" y="602"/>
                  </a:cubicBezTo>
                  <a:cubicBezTo>
                    <a:pt x="636" y="602"/>
                    <a:pt x="688" y="451"/>
                    <a:pt x="688" y="301"/>
                  </a:cubicBezTo>
                  <a:cubicBezTo>
                    <a:pt x="688" y="151"/>
                    <a:pt x="636" y="0"/>
                    <a:pt x="538" y="0"/>
                  </a:cubicBezTo>
                  <a:close/>
                  <a:moveTo>
                    <a:pt x="430" y="301"/>
                  </a:moveTo>
                  <a:cubicBezTo>
                    <a:pt x="430" y="279"/>
                    <a:pt x="431" y="257"/>
                    <a:pt x="434" y="237"/>
                  </a:cubicBezTo>
                  <a:cubicBezTo>
                    <a:pt x="495" y="237"/>
                    <a:pt x="495" y="237"/>
                    <a:pt x="495" y="237"/>
                  </a:cubicBezTo>
                  <a:cubicBezTo>
                    <a:pt x="518" y="237"/>
                    <a:pt x="538" y="265"/>
                    <a:pt x="538" y="301"/>
                  </a:cubicBezTo>
                  <a:cubicBezTo>
                    <a:pt x="538" y="337"/>
                    <a:pt x="518" y="366"/>
                    <a:pt x="495" y="366"/>
                  </a:cubicBezTo>
                  <a:cubicBezTo>
                    <a:pt x="434" y="366"/>
                    <a:pt x="434" y="366"/>
                    <a:pt x="434" y="366"/>
                  </a:cubicBezTo>
                  <a:cubicBezTo>
                    <a:pt x="431" y="345"/>
                    <a:pt x="430" y="323"/>
                    <a:pt x="430" y="301"/>
                  </a:cubicBezTo>
                  <a:close/>
                  <a:moveTo>
                    <a:pt x="43" y="301"/>
                  </a:moveTo>
                  <a:cubicBezTo>
                    <a:pt x="43" y="265"/>
                    <a:pt x="62" y="237"/>
                    <a:pt x="86" y="237"/>
                  </a:cubicBezTo>
                  <a:cubicBezTo>
                    <a:pt x="237" y="237"/>
                    <a:pt x="237" y="237"/>
                    <a:pt x="237" y="237"/>
                  </a:cubicBezTo>
                  <a:cubicBezTo>
                    <a:pt x="223" y="252"/>
                    <a:pt x="215" y="275"/>
                    <a:pt x="215" y="301"/>
                  </a:cubicBezTo>
                  <a:cubicBezTo>
                    <a:pt x="215" y="327"/>
                    <a:pt x="223" y="350"/>
                    <a:pt x="237" y="366"/>
                  </a:cubicBezTo>
                  <a:cubicBezTo>
                    <a:pt x="86" y="366"/>
                    <a:pt x="86" y="366"/>
                    <a:pt x="86" y="366"/>
                  </a:cubicBezTo>
                  <a:cubicBezTo>
                    <a:pt x="62" y="366"/>
                    <a:pt x="43" y="337"/>
                    <a:pt x="43" y="301"/>
                  </a:cubicBezTo>
                  <a:close/>
                  <a:moveTo>
                    <a:pt x="258" y="645"/>
                  </a:moveTo>
                  <a:cubicBezTo>
                    <a:pt x="172" y="645"/>
                    <a:pt x="172" y="645"/>
                    <a:pt x="172" y="645"/>
                  </a:cubicBezTo>
                  <a:cubicBezTo>
                    <a:pt x="172" y="452"/>
                    <a:pt x="172" y="452"/>
                    <a:pt x="172" y="452"/>
                  </a:cubicBezTo>
                  <a:cubicBezTo>
                    <a:pt x="172" y="436"/>
                    <a:pt x="168" y="421"/>
                    <a:pt x="160" y="409"/>
                  </a:cubicBezTo>
                  <a:cubicBezTo>
                    <a:pt x="175" y="409"/>
                    <a:pt x="175" y="409"/>
                    <a:pt x="175" y="409"/>
                  </a:cubicBezTo>
                  <a:cubicBezTo>
                    <a:pt x="175" y="409"/>
                    <a:pt x="175" y="409"/>
                    <a:pt x="175" y="409"/>
                  </a:cubicBezTo>
                  <a:cubicBezTo>
                    <a:pt x="240" y="409"/>
                    <a:pt x="240" y="409"/>
                    <a:pt x="240" y="409"/>
                  </a:cubicBezTo>
                  <a:cubicBezTo>
                    <a:pt x="238" y="415"/>
                    <a:pt x="236" y="423"/>
                    <a:pt x="236" y="430"/>
                  </a:cubicBezTo>
                  <a:cubicBezTo>
                    <a:pt x="236" y="581"/>
                    <a:pt x="236" y="581"/>
                    <a:pt x="236" y="581"/>
                  </a:cubicBezTo>
                  <a:cubicBezTo>
                    <a:pt x="236" y="601"/>
                    <a:pt x="248" y="615"/>
                    <a:pt x="255" y="623"/>
                  </a:cubicBezTo>
                  <a:cubicBezTo>
                    <a:pt x="256" y="624"/>
                    <a:pt x="257" y="626"/>
                    <a:pt x="258" y="627"/>
                  </a:cubicBezTo>
                  <a:lnTo>
                    <a:pt x="258" y="645"/>
                  </a:lnTo>
                  <a:close/>
                  <a:moveTo>
                    <a:pt x="284" y="366"/>
                  </a:moveTo>
                  <a:cubicBezTo>
                    <a:pt x="280" y="366"/>
                    <a:pt x="280" y="366"/>
                    <a:pt x="280" y="366"/>
                  </a:cubicBezTo>
                  <a:cubicBezTo>
                    <a:pt x="280" y="366"/>
                    <a:pt x="280" y="366"/>
                    <a:pt x="280" y="366"/>
                  </a:cubicBezTo>
                  <a:cubicBezTo>
                    <a:pt x="256" y="366"/>
                    <a:pt x="237" y="337"/>
                    <a:pt x="237" y="301"/>
                  </a:cubicBezTo>
                  <a:cubicBezTo>
                    <a:pt x="237" y="265"/>
                    <a:pt x="256" y="237"/>
                    <a:pt x="280" y="237"/>
                  </a:cubicBezTo>
                  <a:cubicBezTo>
                    <a:pt x="284" y="237"/>
                    <a:pt x="284" y="237"/>
                    <a:pt x="284" y="237"/>
                  </a:cubicBezTo>
                  <a:cubicBezTo>
                    <a:pt x="325" y="237"/>
                    <a:pt x="363" y="221"/>
                    <a:pt x="396" y="193"/>
                  </a:cubicBezTo>
                  <a:cubicBezTo>
                    <a:pt x="390" y="228"/>
                    <a:pt x="387" y="264"/>
                    <a:pt x="387" y="301"/>
                  </a:cubicBezTo>
                  <a:cubicBezTo>
                    <a:pt x="387" y="338"/>
                    <a:pt x="390" y="375"/>
                    <a:pt x="396" y="409"/>
                  </a:cubicBezTo>
                  <a:cubicBezTo>
                    <a:pt x="363" y="382"/>
                    <a:pt x="325" y="366"/>
                    <a:pt x="284" y="366"/>
                  </a:cubicBezTo>
                  <a:close/>
                  <a:moveTo>
                    <a:pt x="538" y="559"/>
                  </a:moveTo>
                  <a:cubicBezTo>
                    <a:pt x="494" y="559"/>
                    <a:pt x="457" y="497"/>
                    <a:pt x="440" y="409"/>
                  </a:cubicBezTo>
                  <a:cubicBezTo>
                    <a:pt x="495" y="409"/>
                    <a:pt x="495" y="409"/>
                    <a:pt x="495" y="409"/>
                  </a:cubicBezTo>
                  <a:cubicBezTo>
                    <a:pt x="543" y="409"/>
                    <a:pt x="581" y="361"/>
                    <a:pt x="581" y="301"/>
                  </a:cubicBezTo>
                  <a:cubicBezTo>
                    <a:pt x="581" y="241"/>
                    <a:pt x="543" y="194"/>
                    <a:pt x="495" y="194"/>
                  </a:cubicBezTo>
                  <a:cubicBezTo>
                    <a:pt x="440" y="194"/>
                    <a:pt x="440" y="194"/>
                    <a:pt x="440" y="194"/>
                  </a:cubicBezTo>
                  <a:cubicBezTo>
                    <a:pt x="457" y="105"/>
                    <a:pt x="494" y="43"/>
                    <a:pt x="538" y="43"/>
                  </a:cubicBezTo>
                  <a:cubicBezTo>
                    <a:pt x="597" y="43"/>
                    <a:pt x="645" y="159"/>
                    <a:pt x="645" y="301"/>
                  </a:cubicBezTo>
                  <a:cubicBezTo>
                    <a:pt x="645" y="443"/>
                    <a:pt x="597" y="559"/>
                    <a:pt x="538" y="5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118" name="TextBox 13"/>
            <p:cNvSpPr txBox="1">
              <a:spLocks noChangeArrowheads="1"/>
            </p:cNvSpPr>
            <p:nvPr/>
          </p:nvSpPr>
          <p:spPr bwMode="auto">
            <a:xfrm>
              <a:off x="7004448" y="3521870"/>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19" name="TextBox 13"/>
            <p:cNvSpPr txBox="1">
              <a:spLocks noChangeArrowheads="1"/>
            </p:cNvSpPr>
            <p:nvPr/>
          </p:nvSpPr>
          <p:spPr bwMode="auto">
            <a:xfrm>
              <a:off x="7004448" y="3736182"/>
              <a:ext cx="192524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extLst>
      <p:ext uri="{BB962C8B-B14F-4D97-AF65-F5344CB8AC3E}">
        <p14:creationId val="1795781114"/>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31" presetSubtype="0">
                                  <p:stCondLst>
                                    <p:cond delay="0"/>
                                  </p:stCondLst>
                                  <p:childTnLst>
                                    <p:set>
                                      <p:cBhvr>
                                        <p:cTn dur="1" fill="hold" id="45">
                                          <p:stCondLst>
                                            <p:cond delay="0"/>
                                          </p:stCondLst>
                                        </p:cTn>
                                        <p:tgtEl>
                                          <p:spTgt spid="38"/>
                                        </p:tgtEl>
                                        <p:attrNameLst>
                                          <p:attrName>style.visibility</p:attrName>
                                        </p:attrNameLst>
                                      </p:cBhvr>
                                      <p:to>
                                        <p:strVal val="visible"/>
                                      </p:to>
                                    </p:set>
                                    <p:anim calcmode="lin" valueType="num">
                                      <p:cBhvr>
                                        <p:cTn dur="1000" fill="hold" id="46"/>
                                        <p:tgtEl>
                                          <p:spTgt spid="38"/>
                                        </p:tgtEl>
                                        <p:attrNameLst>
                                          <p:attrName>ppt_w</p:attrName>
                                        </p:attrNameLst>
                                      </p:cBhvr>
                                      <p:tavLst>
                                        <p:tav tm="0">
                                          <p:val>
                                            <p:fltVal val="0"/>
                                          </p:val>
                                        </p:tav>
                                        <p:tav tm="100000">
                                          <p:val>
                                            <p:strVal val="#ppt_w"/>
                                          </p:val>
                                        </p:tav>
                                      </p:tavLst>
                                    </p:anim>
                                    <p:anim calcmode="lin" valueType="num">
                                      <p:cBhvr>
                                        <p:cTn dur="1000" fill="hold" id="47"/>
                                        <p:tgtEl>
                                          <p:spTgt spid="38"/>
                                        </p:tgtEl>
                                        <p:attrNameLst>
                                          <p:attrName>ppt_h</p:attrName>
                                        </p:attrNameLst>
                                      </p:cBhvr>
                                      <p:tavLst>
                                        <p:tav tm="0">
                                          <p:val>
                                            <p:fltVal val="0"/>
                                          </p:val>
                                        </p:tav>
                                        <p:tav tm="100000">
                                          <p:val>
                                            <p:strVal val="#ppt_h"/>
                                          </p:val>
                                        </p:tav>
                                      </p:tavLst>
                                    </p:anim>
                                    <p:anim calcmode="lin" valueType="num">
                                      <p:cBhvr>
                                        <p:cTn dur="1000" fill="hold" id="48"/>
                                        <p:tgtEl>
                                          <p:spTgt spid="38"/>
                                        </p:tgtEl>
                                        <p:attrNameLst>
                                          <p:attrName>style.rotation</p:attrName>
                                        </p:attrNameLst>
                                      </p:cBhvr>
                                      <p:tavLst>
                                        <p:tav tm="0">
                                          <p:val>
                                            <p:fltVal val="90"/>
                                          </p:val>
                                        </p:tav>
                                        <p:tav tm="100000">
                                          <p:val>
                                            <p:fltVal val="0"/>
                                          </p:val>
                                        </p:tav>
                                      </p:tavLst>
                                    </p:anim>
                                    <p:animEffect filter="fade" transition="in">
                                      <p:cBhvr>
                                        <p:cTn dur="1000" id="49"/>
                                        <p:tgtEl>
                                          <p:spTgt spid="38"/>
                                        </p:tgtEl>
                                      </p:cBhvr>
                                    </p:animEffect>
                                  </p:childTnLst>
                                </p:cTn>
                              </p:par>
                            </p:childTnLst>
                          </p:cTn>
                        </p:par>
                        <p:par>
                          <p:cTn fill="hold" id="50" nodeType="afterGroup">
                            <p:stCondLst>
                              <p:cond delay="2400"/>
                            </p:stCondLst>
                            <p:childTnLst>
                              <p:par>
                                <p:cTn fill="hold" id="51" nodeType="afterEffect" presetClass="entr" presetID="22" presetSubtype="2">
                                  <p:stCondLst>
                                    <p:cond delay="0"/>
                                  </p:stCondLst>
                                  <p:childTnLst>
                                    <p:set>
                                      <p:cBhvr>
                                        <p:cTn dur="1" fill="hold" id="52">
                                          <p:stCondLst>
                                            <p:cond delay="0"/>
                                          </p:stCondLst>
                                        </p:cTn>
                                        <p:tgtEl>
                                          <p:spTgt spid="73"/>
                                        </p:tgtEl>
                                        <p:attrNameLst>
                                          <p:attrName>style.visibility</p:attrName>
                                        </p:attrNameLst>
                                      </p:cBhvr>
                                      <p:to>
                                        <p:strVal val="visible"/>
                                      </p:to>
                                    </p:set>
                                    <p:animEffect filter="wipe(right)" transition="in">
                                      <p:cBhvr>
                                        <p:cTn dur="500" id="53"/>
                                        <p:tgtEl>
                                          <p:spTgt spid="73"/>
                                        </p:tgtEl>
                                      </p:cBhvr>
                                    </p:animEffect>
                                  </p:childTnLst>
                                </p:cTn>
                              </p:par>
                              <p:par>
                                <p:cTn fill="hold" id="54" nodeType="withEffect" presetClass="entr" presetID="22" presetSubtype="8">
                                  <p:stCondLst>
                                    <p:cond delay="0"/>
                                  </p:stCondLst>
                                  <p:childTnLst>
                                    <p:set>
                                      <p:cBhvr>
                                        <p:cTn dur="1" fill="hold" id="55">
                                          <p:stCondLst>
                                            <p:cond delay="0"/>
                                          </p:stCondLst>
                                        </p:cTn>
                                        <p:tgtEl>
                                          <p:spTgt spid="78"/>
                                        </p:tgtEl>
                                        <p:attrNameLst>
                                          <p:attrName>style.visibility</p:attrName>
                                        </p:attrNameLst>
                                      </p:cBhvr>
                                      <p:to>
                                        <p:strVal val="visible"/>
                                      </p:to>
                                    </p:set>
                                    <p:animEffect filter="wipe(left)" transition="in">
                                      <p:cBhvr>
                                        <p:cTn dur="500" id="56"/>
                                        <p:tgtEl>
                                          <p:spTgt spid="78"/>
                                        </p:tgtEl>
                                      </p:cBhvr>
                                    </p:animEffect>
                                  </p:childTnLst>
                                </p:cTn>
                              </p:par>
                            </p:childTnLst>
                          </p:cTn>
                        </p:par>
                        <p:par>
                          <p:cTn fill="hold" id="57" nodeType="afterGroup">
                            <p:stCondLst>
                              <p:cond delay="2900"/>
                            </p:stCondLst>
                            <p:childTnLst>
                              <p:par>
                                <p:cTn fill="hold" id="58" nodeType="afterEffect" presetClass="entr" presetID="2" presetSubtype="8">
                                  <p:stCondLst>
                                    <p:cond delay="0"/>
                                  </p:stCondLst>
                                  <p:childTnLst>
                                    <p:set>
                                      <p:cBhvr>
                                        <p:cTn dur="1" fill="hold" id="59">
                                          <p:stCondLst>
                                            <p:cond delay="0"/>
                                          </p:stCondLst>
                                        </p:cTn>
                                        <p:tgtEl>
                                          <p:spTgt spid="81"/>
                                        </p:tgtEl>
                                        <p:attrNameLst>
                                          <p:attrName>style.visibility</p:attrName>
                                        </p:attrNameLst>
                                      </p:cBhvr>
                                      <p:to>
                                        <p:strVal val="visible"/>
                                      </p:to>
                                    </p:set>
                                    <p:anim calcmode="lin" valueType="num">
                                      <p:cBhvr additive="base">
                                        <p:cTn dur="500" fill="hold" id="60"/>
                                        <p:tgtEl>
                                          <p:spTgt spid="81"/>
                                        </p:tgtEl>
                                        <p:attrNameLst>
                                          <p:attrName>ppt_x</p:attrName>
                                        </p:attrNameLst>
                                      </p:cBhvr>
                                      <p:tavLst>
                                        <p:tav tm="0">
                                          <p:val>
                                            <p:strVal val="0-#ppt_w/2"/>
                                          </p:val>
                                        </p:tav>
                                        <p:tav tm="100000">
                                          <p:val>
                                            <p:strVal val="#ppt_x"/>
                                          </p:val>
                                        </p:tav>
                                      </p:tavLst>
                                    </p:anim>
                                    <p:anim calcmode="lin" valueType="num">
                                      <p:cBhvr additive="base">
                                        <p:cTn dur="500" fill="hold" id="61"/>
                                        <p:tgtEl>
                                          <p:spTgt spid="81"/>
                                        </p:tgtEl>
                                        <p:attrNameLst>
                                          <p:attrName>ppt_y</p:attrName>
                                        </p:attrNameLst>
                                      </p:cBhvr>
                                      <p:tavLst>
                                        <p:tav tm="0">
                                          <p:val>
                                            <p:strVal val="#ppt_y"/>
                                          </p:val>
                                        </p:tav>
                                        <p:tav tm="100000">
                                          <p:val>
                                            <p:strVal val="#ppt_y"/>
                                          </p:val>
                                        </p:tav>
                                      </p:tavLst>
                                    </p:anim>
                                  </p:childTnLst>
                                </p:cTn>
                              </p:par>
                              <p:par>
                                <p:cTn fill="hold" id="62" nodeType="withEffect" presetClass="entr" presetID="2" presetSubtype="8">
                                  <p:stCondLst>
                                    <p:cond delay="200"/>
                                  </p:stCondLst>
                                  <p:childTnLst>
                                    <p:set>
                                      <p:cBhvr>
                                        <p:cTn dur="1" fill="hold" id="63">
                                          <p:stCondLst>
                                            <p:cond delay="0"/>
                                          </p:stCondLst>
                                        </p:cTn>
                                        <p:tgtEl>
                                          <p:spTgt spid="88"/>
                                        </p:tgtEl>
                                        <p:attrNameLst>
                                          <p:attrName>style.visibility</p:attrName>
                                        </p:attrNameLst>
                                      </p:cBhvr>
                                      <p:to>
                                        <p:strVal val="visible"/>
                                      </p:to>
                                    </p:set>
                                    <p:anim calcmode="lin" valueType="num">
                                      <p:cBhvr additive="base">
                                        <p:cTn dur="500" fill="hold" id="64"/>
                                        <p:tgtEl>
                                          <p:spTgt spid="88"/>
                                        </p:tgtEl>
                                        <p:attrNameLst>
                                          <p:attrName>ppt_x</p:attrName>
                                        </p:attrNameLst>
                                      </p:cBhvr>
                                      <p:tavLst>
                                        <p:tav tm="0">
                                          <p:val>
                                            <p:strVal val="0-#ppt_w/2"/>
                                          </p:val>
                                        </p:tav>
                                        <p:tav tm="100000">
                                          <p:val>
                                            <p:strVal val="#ppt_x"/>
                                          </p:val>
                                        </p:tav>
                                      </p:tavLst>
                                    </p:anim>
                                    <p:anim calcmode="lin" valueType="num">
                                      <p:cBhvr additive="base">
                                        <p:cTn dur="500" fill="hold" id="65"/>
                                        <p:tgtEl>
                                          <p:spTgt spid="88"/>
                                        </p:tgtEl>
                                        <p:attrNameLst>
                                          <p:attrName>ppt_y</p:attrName>
                                        </p:attrNameLst>
                                      </p:cBhvr>
                                      <p:tavLst>
                                        <p:tav tm="0">
                                          <p:val>
                                            <p:strVal val="#ppt_y"/>
                                          </p:val>
                                        </p:tav>
                                        <p:tav tm="100000">
                                          <p:val>
                                            <p:strVal val="#ppt_y"/>
                                          </p:val>
                                        </p:tav>
                                      </p:tavLst>
                                    </p:anim>
                                  </p:childTnLst>
                                </p:cTn>
                              </p:par>
                              <p:par>
                                <p:cTn fill="hold" id="66" nodeType="withEffect" presetClass="entr" presetID="2" presetSubtype="8">
                                  <p:stCondLst>
                                    <p:cond delay="400"/>
                                  </p:stCondLst>
                                  <p:childTnLst>
                                    <p:set>
                                      <p:cBhvr>
                                        <p:cTn dur="1" fill="hold" id="67">
                                          <p:stCondLst>
                                            <p:cond delay="0"/>
                                          </p:stCondLst>
                                        </p:cTn>
                                        <p:tgtEl>
                                          <p:spTgt spid="93"/>
                                        </p:tgtEl>
                                        <p:attrNameLst>
                                          <p:attrName>style.visibility</p:attrName>
                                        </p:attrNameLst>
                                      </p:cBhvr>
                                      <p:to>
                                        <p:strVal val="visible"/>
                                      </p:to>
                                    </p:set>
                                    <p:anim calcmode="lin" valueType="num">
                                      <p:cBhvr additive="base">
                                        <p:cTn dur="500" fill="hold" id="68"/>
                                        <p:tgtEl>
                                          <p:spTgt spid="93"/>
                                        </p:tgtEl>
                                        <p:attrNameLst>
                                          <p:attrName>ppt_x</p:attrName>
                                        </p:attrNameLst>
                                      </p:cBhvr>
                                      <p:tavLst>
                                        <p:tav tm="0">
                                          <p:val>
                                            <p:strVal val="0-#ppt_w/2"/>
                                          </p:val>
                                        </p:tav>
                                        <p:tav tm="100000">
                                          <p:val>
                                            <p:strVal val="#ppt_x"/>
                                          </p:val>
                                        </p:tav>
                                      </p:tavLst>
                                    </p:anim>
                                    <p:anim calcmode="lin" valueType="num">
                                      <p:cBhvr additive="base">
                                        <p:cTn dur="500" fill="hold" id="69"/>
                                        <p:tgtEl>
                                          <p:spTgt spid="93"/>
                                        </p:tgtEl>
                                        <p:attrNameLst>
                                          <p:attrName>ppt_y</p:attrName>
                                        </p:attrNameLst>
                                      </p:cBhvr>
                                      <p:tavLst>
                                        <p:tav tm="0">
                                          <p:val>
                                            <p:strVal val="#ppt_y"/>
                                          </p:val>
                                        </p:tav>
                                        <p:tav tm="100000">
                                          <p:val>
                                            <p:strVal val="#ppt_y"/>
                                          </p:val>
                                        </p:tav>
                                      </p:tavLst>
                                    </p:anim>
                                  </p:childTnLst>
                                </p:cTn>
                              </p:par>
                              <p:par>
                                <p:cTn fill="hold" id="70" nodeType="withEffect" presetClass="entr" presetID="2" presetSubtype="2">
                                  <p:stCondLst>
                                    <p:cond delay="200"/>
                                  </p:stCondLst>
                                  <p:childTnLst>
                                    <p:set>
                                      <p:cBhvr>
                                        <p:cTn dur="1" fill="hold" id="71">
                                          <p:stCondLst>
                                            <p:cond delay="0"/>
                                          </p:stCondLst>
                                        </p:cTn>
                                        <p:tgtEl>
                                          <p:spTgt spid="103"/>
                                        </p:tgtEl>
                                        <p:attrNameLst>
                                          <p:attrName>style.visibility</p:attrName>
                                        </p:attrNameLst>
                                      </p:cBhvr>
                                      <p:to>
                                        <p:strVal val="visible"/>
                                      </p:to>
                                    </p:set>
                                    <p:anim calcmode="lin" valueType="num">
                                      <p:cBhvr additive="base">
                                        <p:cTn dur="500" fill="hold" id="72"/>
                                        <p:tgtEl>
                                          <p:spTgt spid="103"/>
                                        </p:tgtEl>
                                        <p:attrNameLst>
                                          <p:attrName>ppt_x</p:attrName>
                                        </p:attrNameLst>
                                      </p:cBhvr>
                                      <p:tavLst>
                                        <p:tav tm="0">
                                          <p:val>
                                            <p:strVal val="1+#ppt_w/2"/>
                                          </p:val>
                                        </p:tav>
                                        <p:tav tm="100000">
                                          <p:val>
                                            <p:strVal val="#ppt_x"/>
                                          </p:val>
                                        </p:tav>
                                      </p:tavLst>
                                    </p:anim>
                                    <p:anim calcmode="lin" valueType="num">
                                      <p:cBhvr additive="base">
                                        <p:cTn dur="500" fill="hold" id="73"/>
                                        <p:tgtEl>
                                          <p:spTgt spid="103"/>
                                        </p:tgtEl>
                                        <p:attrNameLst>
                                          <p:attrName>ppt_y</p:attrName>
                                        </p:attrNameLst>
                                      </p:cBhvr>
                                      <p:tavLst>
                                        <p:tav tm="0">
                                          <p:val>
                                            <p:strVal val="#ppt_y"/>
                                          </p:val>
                                        </p:tav>
                                        <p:tav tm="100000">
                                          <p:val>
                                            <p:strVal val="#ppt_y"/>
                                          </p:val>
                                        </p:tav>
                                      </p:tavLst>
                                    </p:anim>
                                  </p:childTnLst>
                                </p:cTn>
                              </p:par>
                              <p:par>
                                <p:cTn fill="hold" id="74" nodeType="withEffect" presetClass="entr" presetID="2" presetSubtype="2">
                                  <p:stCondLst>
                                    <p:cond delay="400"/>
                                  </p:stCondLst>
                                  <p:childTnLst>
                                    <p:set>
                                      <p:cBhvr>
                                        <p:cTn dur="1" fill="hold" id="75">
                                          <p:stCondLst>
                                            <p:cond delay="0"/>
                                          </p:stCondLst>
                                        </p:cTn>
                                        <p:tgtEl>
                                          <p:spTgt spid="109"/>
                                        </p:tgtEl>
                                        <p:attrNameLst>
                                          <p:attrName>style.visibility</p:attrName>
                                        </p:attrNameLst>
                                      </p:cBhvr>
                                      <p:to>
                                        <p:strVal val="visible"/>
                                      </p:to>
                                    </p:set>
                                    <p:anim calcmode="lin" valueType="num">
                                      <p:cBhvr additive="base">
                                        <p:cTn dur="500" fill="hold" id="76"/>
                                        <p:tgtEl>
                                          <p:spTgt spid="109"/>
                                        </p:tgtEl>
                                        <p:attrNameLst>
                                          <p:attrName>ppt_x</p:attrName>
                                        </p:attrNameLst>
                                      </p:cBhvr>
                                      <p:tavLst>
                                        <p:tav tm="0">
                                          <p:val>
                                            <p:strVal val="1+#ppt_w/2"/>
                                          </p:val>
                                        </p:tav>
                                        <p:tav tm="100000">
                                          <p:val>
                                            <p:strVal val="#ppt_x"/>
                                          </p:val>
                                        </p:tav>
                                      </p:tavLst>
                                    </p:anim>
                                    <p:anim calcmode="lin" valueType="num">
                                      <p:cBhvr additive="base">
                                        <p:cTn dur="500" fill="hold" id="77"/>
                                        <p:tgtEl>
                                          <p:spTgt spid="109"/>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400"/>
                                  </p:stCondLst>
                                  <p:childTnLst>
                                    <p:set>
                                      <p:cBhvr>
                                        <p:cTn dur="1" fill="hold" id="79">
                                          <p:stCondLst>
                                            <p:cond delay="0"/>
                                          </p:stCondLst>
                                        </p:cTn>
                                        <p:tgtEl>
                                          <p:spTgt spid="115"/>
                                        </p:tgtEl>
                                        <p:attrNameLst>
                                          <p:attrName>style.visibility</p:attrName>
                                        </p:attrNameLst>
                                      </p:cBhvr>
                                      <p:to>
                                        <p:strVal val="visible"/>
                                      </p:to>
                                    </p:set>
                                    <p:anim calcmode="lin" valueType="num">
                                      <p:cBhvr additive="base">
                                        <p:cTn dur="500" fill="hold" id="80"/>
                                        <p:tgtEl>
                                          <p:spTgt spid="115"/>
                                        </p:tgtEl>
                                        <p:attrNameLst>
                                          <p:attrName>ppt_x</p:attrName>
                                        </p:attrNameLst>
                                      </p:cBhvr>
                                      <p:tavLst>
                                        <p:tav tm="0">
                                          <p:val>
                                            <p:strVal val="1+#ppt_w/2"/>
                                          </p:val>
                                        </p:tav>
                                        <p:tav tm="100000">
                                          <p:val>
                                            <p:strVal val="#ppt_x"/>
                                          </p:val>
                                        </p:tav>
                                      </p:tavLst>
                                    </p:anim>
                                    <p:anim calcmode="lin" valueType="num">
                                      <p:cBhvr additive="base">
                                        <p:cTn dur="500" fill="hold" id="81"/>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096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11</a:t>
            </a:r>
          </a:p>
        </p:txBody>
      </p:sp>
      <p:sp>
        <p:nvSpPr>
          <p:cNvPr id="16" name="椭圆 15"/>
          <p:cNvSpPr/>
          <p:nvPr/>
        </p:nvSpPr>
        <p:spPr>
          <a:xfrm>
            <a:off x="1223963" y="1239838"/>
            <a:ext cx="1511300" cy="1511300"/>
          </a:xfrm>
          <a:prstGeom prst="ellipse">
            <a:avLst/>
          </a:prstGeom>
          <a:blipFill dpi="0" rotWithShape="1">
            <a:blip r:embed="rId3">
              <a:extLst>
                <a:ext uri="{28A0092B-C50C-407E-A947-70E740481C1C}">
                  <a14:useLocalDpi val="0"/>
                </a:ext>
              </a:extLst>
            </a:blip>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nvGrpSpPr>
          <p:cNvPr id="25" name="组合 24"/>
          <p:cNvGrpSpPr/>
          <p:nvPr/>
        </p:nvGrpSpPr>
        <p:grpSpPr>
          <a:xfrm>
            <a:off x="1116013" y="1131888"/>
            <a:ext cx="6911975" cy="1749425"/>
            <a:chOff x="1115616" y="1131590"/>
            <a:chExt cx="6912768" cy="1749339"/>
          </a:xfrm>
        </p:grpSpPr>
        <p:sp>
          <p:nvSpPr>
            <p:cNvPr id="15" name="弧形 14"/>
            <p:cNvSpPr/>
            <p:nvPr/>
          </p:nvSpPr>
          <p:spPr>
            <a:xfrm>
              <a:off x="1115616" y="1131590"/>
              <a:ext cx="1728985" cy="1728702"/>
            </a:xfrm>
            <a:prstGeom prst="arc">
              <a:avLst>
                <a:gd fmla="val 8799202" name="adj1"/>
                <a:gd fmla="val 5464557" name="adj2"/>
              </a:avLst>
            </a:prstGeom>
            <a:ln w="25400">
              <a:solidFill>
                <a:schemeClr val="tx2"/>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altLang="en-US" lang="zh-CN"/>
            </a:p>
          </p:txBody>
        </p:sp>
        <p:cxnSp>
          <p:nvCxnSpPr>
            <p:cNvPr id="18" name="直接连接符 17"/>
            <p:cNvCxnSpPr/>
            <p:nvPr/>
          </p:nvCxnSpPr>
          <p:spPr>
            <a:xfrm>
              <a:off x="2844601" y="1995148"/>
              <a:ext cx="345638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6300986" y="1152226"/>
              <a:ext cx="1727398" cy="1728703"/>
            </a:xfrm>
            <a:prstGeom prst="arc">
              <a:avLst>
                <a:gd fmla="val 16200000" name="adj1"/>
                <a:gd fmla="val 12354651" name="adj2"/>
              </a:avLst>
            </a:prstGeom>
            <a:ln w="25400">
              <a:solidFill>
                <a:schemeClr val="tx2"/>
              </a:solidFill>
              <a:headEnd len="med" type="triangle"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altLang="en-US" lang="zh-CN"/>
            </a:p>
          </p:txBody>
        </p:sp>
      </p:grpSp>
      <p:sp>
        <p:nvSpPr>
          <p:cNvPr id="28" name="椭圆 27"/>
          <p:cNvSpPr/>
          <p:nvPr/>
        </p:nvSpPr>
        <p:spPr>
          <a:xfrm>
            <a:off x="6408738" y="1260475"/>
            <a:ext cx="1511300" cy="1512888"/>
          </a:xfrm>
          <a:prstGeom prst="ellipse">
            <a:avLst/>
          </a:prstGeom>
          <a:blipFill dpi="0" rotWithShape="1">
            <a:blip r:embed="rId4">
              <a:extLst>
                <a:ext uri="{28A0092B-C50C-407E-A947-70E740481C1C}">
                  <a14:useLocalDpi val="0"/>
                </a:ext>
              </a:extLst>
            </a:blip>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1" name="TextBox 30"/>
          <p:cNvSpPr txBox="1">
            <a:spLocks noChangeArrowheads="1"/>
          </p:cNvSpPr>
          <p:nvPr/>
        </p:nvSpPr>
        <p:spPr bwMode="auto">
          <a:xfrm>
            <a:off x="3203575" y="1492250"/>
            <a:ext cx="28082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800">
                <a:solidFill>
                  <a:schemeClr val="tx2"/>
                </a:solidFill>
                <a:latin charset="-122" panose="020b0503020204020204" pitchFamily="34" typeface="微软雅黑"/>
                <a:ea charset="-122" panose="020b0503020204020204" pitchFamily="34" typeface="微软雅黑"/>
              </a:rPr>
              <a:t>在这里填写标题</a:t>
            </a:r>
          </a:p>
        </p:txBody>
      </p:sp>
      <p:sp>
        <p:nvSpPr>
          <p:cNvPr id="32" name="矩形 1"/>
          <p:cNvSpPr>
            <a:spLocks noChangeArrowheads="1"/>
          </p:cNvSpPr>
          <p:nvPr/>
        </p:nvSpPr>
        <p:spPr bwMode="auto">
          <a:xfrm>
            <a:off x="3059113" y="2370138"/>
            <a:ext cx="3025775" cy="176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2200"/>
              </a:lnSpc>
              <a:buFontTx/>
              <a:buNone/>
              <a:defRPr/>
            </a:pPr>
            <a:r>
              <a:rPr altLang="en-US" kern="0" lang="zh-CN" sz="1400">
                <a:solidFill>
                  <a:sysClr lastClr="000000" val="windowText">
                    <a:lumMod val="65000"/>
                    <a:lumOff val="35000"/>
                  </a:sysClr>
                </a:solidFill>
                <a:latin charset="-122" panose="020b0503020204020204" pitchFamily="34" typeface="微软雅黑"/>
                <a:ea charset="-122" panose="020b0503020204020204" pitchFamily="34" typeface="微软雅黑"/>
              </a:rPr>
              <a:t>随着计算机技术的发展及印刷技术的进步，平面设计在熊猫感观领域的表现越来越丰富，对今天平面设计提出了空前挑战，也为平面设计者提供了更为广阔的发展。随着计算机技术的发展及印刷技术的进步。</a:t>
            </a:r>
          </a:p>
        </p:txBody>
      </p:sp>
      <p:sp>
        <p:nvSpPr>
          <p:cNvPr id="21" name="矩形 20"/>
          <p:cNvSpPr/>
          <p:nvPr/>
        </p:nvSpPr>
        <p:spPr>
          <a:xfrm>
            <a:off x="1619250" y="3076575"/>
            <a:ext cx="649288"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22" name="矩形 21"/>
          <p:cNvSpPr/>
          <p:nvPr/>
        </p:nvSpPr>
        <p:spPr>
          <a:xfrm>
            <a:off x="1619250" y="3651250"/>
            <a:ext cx="649288" cy="787400"/>
          </a:xfrm>
          <a:prstGeom prst="rect">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cxnSp>
        <p:nvCxnSpPr>
          <p:cNvPr id="24" name="直接连接符 23"/>
          <p:cNvCxnSpPr/>
          <p:nvPr/>
        </p:nvCxnSpPr>
        <p:spPr>
          <a:xfrm>
            <a:off x="865188" y="4438650"/>
            <a:ext cx="705485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40538" y="3076575"/>
            <a:ext cx="647700"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8" name="矩形 37"/>
          <p:cNvSpPr/>
          <p:nvPr/>
        </p:nvSpPr>
        <p:spPr>
          <a:xfrm>
            <a:off x="6840538" y="3363913"/>
            <a:ext cx="647700" cy="1074737"/>
          </a:xfrm>
          <a:prstGeom prst="rect">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0" name="TextBox 39"/>
          <p:cNvSpPr txBox="1">
            <a:spLocks noChangeArrowheads="1"/>
          </p:cNvSpPr>
          <p:nvPr/>
        </p:nvSpPr>
        <p:spPr bwMode="auto">
          <a:xfrm>
            <a:off x="1619250" y="3924300"/>
            <a:ext cx="6302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1600">
                <a:solidFill>
                  <a:schemeClr val="bg1"/>
                </a:solidFill>
                <a:latin charset="-122" panose="020b0503020204020204" pitchFamily="34" typeface="微软雅黑"/>
                <a:ea charset="-122" panose="020b0503020204020204" pitchFamily="34" typeface="微软雅黑"/>
              </a:rPr>
              <a:t>54%</a:t>
            </a:r>
          </a:p>
        </p:txBody>
      </p:sp>
      <p:sp>
        <p:nvSpPr>
          <p:cNvPr id="41" name="TextBox 40"/>
          <p:cNvSpPr txBox="1">
            <a:spLocks noChangeArrowheads="1"/>
          </p:cNvSpPr>
          <p:nvPr/>
        </p:nvSpPr>
        <p:spPr bwMode="auto">
          <a:xfrm>
            <a:off x="6848474" y="3924300"/>
            <a:ext cx="63023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b="1" lang="en-US" sz="1600">
                <a:solidFill>
                  <a:schemeClr val="bg1"/>
                </a:solidFill>
                <a:latin charset="-122" panose="020b0503020204020204" pitchFamily="34" typeface="微软雅黑"/>
                <a:ea charset="-122" panose="020b0503020204020204" pitchFamily="34" typeface="微软雅黑"/>
              </a:rPr>
              <a:t>74%</a:t>
            </a:r>
          </a:p>
        </p:txBody>
      </p:sp>
    </p:spTree>
    <p:extLst>
      <p:ext uri="{BB962C8B-B14F-4D97-AF65-F5344CB8AC3E}">
        <p14:creationId val="344209759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16" presetSubtype="37">
                                  <p:stCondLst>
                                    <p:cond delay="0"/>
                                  </p:stCondLst>
                                  <p:childTnLst>
                                    <p:set>
                                      <p:cBhvr>
                                        <p:cTn dur="1" fill="hold" id="45">
                                          <p:stCondLst>
                                            <p:cond delay="0"/>
                                          </p:stCondLst>
                                        </p:cTn>
                                        <p:tgtEl>
                                          <p:spTgt spid="25"/>
                                        </p:tgtEl>
                                        <p:attrNameLst>
                                          <p:attrName>style.visibility</p:attrName>
                                        </p:attrNameLst>
                                      </p:cBhvr>
                                      <p:to>
                                        <p:strVal val="visible"/>
                                      </p:to>
                                    </p:set>
                                    <p:animEffect filter="barn(outVertical)" transition="in">
                                      <p:cBhvr>
                                        <p:cTn dur="500" id="46"/>
                                        <p:tgtEl>
                                          <p:spTgt spid="25"/>
                                        </p:tgtEl>
                                      </p:cBhvr>
                                    </p:animEffect>
                                  </p:childTnLst>
                                </p:cTn>
                              </p:par>
                            </p:childTnLst>
                          </p:cTn>
                        </p:par>
                        <p:par>
                          <p:cTn fill="hold" id="47" nodeType="afterGroup">
                            <p:stCondLst>
                              <p:cond delay="1900"/>
                            </p:stCondLst>
                            <p:childTnLst>
                              <p:par>
                                <p:cTn fill="hold" grpId="0" id="48" nodeType="afterEffect" presetClass="entr" presetID="53" presetSubtype="0">
                                  <p:stCondLst>
                                    <p:cond delay="0"/>
                                  </p:stCondLst>
                                  <p:childTnLst>
                                    <p:set>
                                      <p:cBhvr>
                                        <p:cTn dur="1" fill="hold" id="49">
                                          <p:stCondLst>
                                            <p:cond delay="0"/>
                                          </p:stCondLst>
                                        </p:cTn>
                                        <p:tgtEl>
                                          <p:spTgt spid="28"/>
                                        </p:tgtEl>
                                        <p:attrNameLst>
                                          <p:attrName>style.visibility</p:attrName>
                                        </p:attrNameLst>
                                      </p:cBhvr>
                                      <p:to>
                                        <p:strVal val="visible"/>
                                      </p:to>
                                    </p:set>
                                    <p:anim calcmode="lin" valueType="num">
                                      <p:cBhvr>
                                        <p:cTn dur="500" fill="hold" id="50"/>
                                        <p:tgtEl>
                                          <p:spTgt spid="28"/>
                                        </p:tgtEl>
                                        <p:attrNameLst>
                                          <p:attrName>ppt_w</p:attrName>
                                        </p:attrNameLst>
                                      </p:cBhvr>
                                      <p:tavLst>
                                        <p:tav tm="0">
                                          <p:val>
                                            <p:fltVal val="0"/>
                                          </p:val>
                                        </p:tav>
                                        <p:tav tm="100000">
                                          <p:val>
                                            <p:strVal val="#ppt_w"/>
                                          </p:val>
                                        </p:tav>
                                      </p:tavLst>
                                    </p:anim>
                                    <p:anim calcmode="lin" valueType="num">
                                      <p:cBhvr>
                                        <p:cTn dur="500" fill="hold" id="51"/>
                                        <p:tgtEl>
                                          <p:spTgt spid="28"/>
                                        </p:tgtEl>
                                        <p:attrNameLst>
                                          <p:attrName>ppt_h</p:attrName>
                                        </p:attrNameLst>
                                      </p:cBhvr>
                                      <p:tavLst>
                                        <p:tav tm="0">
                                          <p:val>
                                            <p:fltVal val="0"/>
                                          </p:val>
                                        </p:tav>
                                        <p:tav tm="100000">
                                          <p:val>
                                            <p:strVal val="#ppt_h"/>
                                          </p:val>
                                        </p:tav>
                                      </p:tavLst>
                                    </p:anim>
                                    <p:animEffect filter="fade" transition="in">
                                      <p:cBhvr>
                                        <p:cTn dur="500" id="52"/>
                                        <p:tgtEl>
                                          <p:spTgt spid="28"/>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ppt_w</p:attrName>
                                        </p:attrNameLst>
                                      </p:cBhvr>
                                      <p:tavLst>
                                        <p:tav tm="0">
                                          <p:val>
                                            <p:fltVal val="0"/>
                                          </p:val>
                                        </p:tav>
                                        <p:tav tm="100000">
                                          <p:val>
                                            <p:strVal val="#ppt_w"/>
                                          </p:val>
                                        </p:tav>
                                      </p:tavLst>
                                    </p:anim>
                                    <p:anim calcmode="lin" valueType="num">
                                      <p:cBhvr>
                                        <p:cTn dur="500" fill="hold" id="56"/>
                                        <p:tgtEl>
                                          <p:spTgt spid="16"/>
                                        </p:tgtEl>
                                        <p:attrNameLst>
                                          <p:attrName>ppt_h</p:attrName>
                                        </p:attrNameLst>
                                      </p:cBhvr>
                                      <p:tavLst>
                                        <p:tav tm="0">
                                          <p:val>
                                            <p:fltVal val="0"/>
                                          </p:val>
                                        </p:tav>
                                        <p:tav tm="100000">
                                          <p:val>
                                            <p:strVal val="#ppt_h"/>
                                          </p:val>
                                        </p:tav>
                                      </p:tavLst>
                                    </p:anim>
                                    <p:animEffect filter="fade" transition="in">
                                      <p:cBhvr>
                                        <p:cTn dur="500" id="57"/>
                                        <p:tgtEl>
                                          <p:spTgt spid="16"/>
                                        </p:tgtEl>
                                      </p:cBhvr>
                                    </p:animEffect>
                                  </p:childTnLst>
                                </p:cTn>
                              </p:par>
                            </p:childTnLst>
                          </p:cTn>
                        </p:par>
                        <p:par>
                          <p:cTn fill="hold" id="58" nodeType="afterGroup">
                            <p:stCondLst>
                              <p:cond delay="2400"/>
                            </p:stCondLst>
                            <p:childTnLst>
                              <p:par>
                                <p:cTn fill="hold" grpId="0" id="59" nodeType="afterEffect" presetClass="entr" presetID="12" presetSubtype="4">
                                  <p:stCondLst>
                                    <p:cond delay="0"/>
                                  </p:stCondLst>
                                  <p:childTnLst>
                                    <p:set>
                                      <p:cBhvr>
                                        <p:cTn dur="1" fill="hold" id="60">
                                          <p:stCondLst>
                                            <p:cond delay="0"/>
                                          </p:stCondLst>
                                        </p:cTn>
                                        <p:tgtEl>
                                          <p:spTgt spid="31"/>
                                        </p:tgtEl>
                                        <p:attrNameLst>
                                          <p:attrName>style.visibility</p:attrName>
                                        </p:attrNameLst>
                                      </p:cBhvr>
                                      <p:to>
                                        <p:strVal val="visible"/>
                                      </p:to>
                                    </p:set>
                                    <p:anim calcmode="lin" valueType="num">
                                      <p:cBhvr additive="base">
                                        <p:cTn dur="300" id="61"/>
                                        <p:tgtEl>
                                          <p:spTgt spid="31"/>
                                        </p:tgtEl>
                                        <p:attrNameLst>
                                          <p:attrName>ppt_y</p:attrName>
                                        </p:attrNameLst>
                                      </p:cBhvr>
                                      <p:tavLst>
                                        <p:tav tm="0">
                                          <p:val>
                                            <p:strVal val="#ppt_y+#ppt_h*1.125000"/>
                                          </p:val>
                                        </p:tav>
                                        <p:tav tm="100000">
                                          <p:val>
                                            <p:strVal val="#ppt_y"/>
                                          </p:val>
                                        </p:tav>
                                      </p:tavLst>
                                    </p:anim>
                                    <p:animEffect filter="wipe(up)" transition="in">
                                      <p:cBhvr>
                                        <p:cTn dur="300" id="62"/>
                                        <p:tgtEl>
                                          <p:spTgt spid="31"/>
                                        </p:tgtEl>
                                      </p:cBhvr>
                                    </p:animEffect>
                                  </p:childTnLst>
                                </p:cTn>
                              </p:par>
                              <p:par>
                                <p:cTn fill="hold" grpId="0" id="63" nodeType="withEffect" presetClass="entr" presetID="2" presetSubtype="4">
                                  <p:stCondLst>
                                    <p:cond delay="0"/>
                                  </p:stCondLst>
                                  <p:childTnLst>
                                    <p:set>
                                      <p:cBhvr>
                                        <p:cTn dur="1" fill="hold" id="64">
                                          <p:stCondLst>
                                            <p:cond delay="0"/>
                                          </p:stCondLst>
                                        </p:cTn>
                                        <p:tgtEl>
                                          <p:spTgt spid="32"/>
                                        </p:tgtEl>
                                        <p:attrNameLst>
                                          <p:attrName>style.visibility</p:attrName>
                                        </p:attrNameLst>
                                      </p:cBhvr>
                                      <p:to>
                                        <p:strVal val="visible"/>
                                      </p:to>
                                    </p:set>
                                    <p:anim calcmode="lin" valueType="num">
                                      <p:cBhvr additive="base">
                                        <p:cTn dur="300" fill="hold" id="65"/>
                                        <p:tgtEl>
                                          <p:spTgt spid="32"/>
                                        </p:tgtEl>
                                        <p:attrNameLst>
                                          <p:attrName>ppt_x</p:attrName>
                                        </p:attrNameLst>
                                      </p:cBhvr>
                                      <p:tavLst>
                                        <p:tav tm="0">
                                          <p:val>
                                            <p:strVal val="#ppt_x"/>
                                          </p:val>
                                        </p:tav>
                                        <p:tav tm="100000">
                                          <p:val>
                                            <p:strVal val="#ppt_x"/>
                                          </p:val>
                                        </p:tav>
                                      </p:tavLst>
                                    </p:anim>
                                    <p:anim calcmode="lin" valueType="num">
                                      <p:cBhvr additive="base">
                                        <p:cTn dur="300" fill="hold" id="66"/>
                                        <p:tgtEl>
                                          <p:spTgt spid="32"/>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2700"/>
                            </p:stCondLst>
                            <p:childTnLst>
                              <p:par>
                                <p:cTn fill="hold" id="68" nodeType="afterEffect" presetClass="entr" presetID="16" presetSubtype="37">
                                  <p:stCondLst>
                                    <p:cond delay="0"/>
                                  </p:stCondLst>
                                  <p:childTnLst>
                                    <p:set>
                                      <p:cBhvr>
                                        <p:cTn dur="1" fill="hold" id="69">
                                          <p:stCondLst>
                                            <p:cond delay="0"/>
                                          </p:stCondLst>
                                        </p:cTn>
                                        <p:tgtEl>
                                          <p:spTgt spid="24"/>
                                        </p:tgtEl>
                                        <p:attrNameLst>
                                          <p:attrName>style.visibility</p:attrName>
                                        </p:attrNameLst>
                                      </p:cBhvr>
                                      <p:to>
                                        <p:strVal val="visible"/>
                                      </p:to>
                                    </p:set>
                                    <p:animEffect filter="barn(outVertical)" transition="in">
                                      <p:cBhvr>
                                        <p:cTn dur="500" id="70"/>
                                        <p:tgtEl>
                                          <p:spTgt spid="24"/>
                                        </p:tgtEl>
                                      </p:cBhvr>
                                    </p:animEffect>
                                  </p:childTnLst>
                                </p:cTn>
                              </p:par>
                            </p:childTnLst>
                          </p:cTn>
                        </p:par>
                        <p:par>
                          <p:cTn fill="hold" id="71" nodeType="afterGroup">
                            <p:stCondLst>
                              <p:cond delay="3200"/>
                            </p:stCondLst>
                            <p:childTnLst>
                              <p:par>
                                <p:cTn fill="hold" grpId="0" id="72" nodeType="afterEffect" presetClass="entr" presetID="22" presetSubtype="4">
                                  <p:stCondLst>
                                    <p:cond delay="0"/>
                                  </p:stCondLst>
                                  <p:childTnLst>
                                    <p:set>
                                      <p:cBhvr>
                                        <p:cTn dur="1" fill="hold" id="73">
                                          <p:stCondLst>
                                            <p:cond delay="0"/>
                                          </p:stCondLst>
                                        </p:cTn>
                                        <p:tgtEl>
                                          <p:spTgt spid="21"/>
                                        </p:tgtEl>
                                        <p:attrNameLst>
                                          <p:attrName>style.visibility</p:attrName>
                                        </p:attrNameLst>
                                      </p:cBhvr>
                                      <p:to>
                                        <p:strVal val="visible"/>
                                      </p:to>
                                    </p:set>
                                    <p:animEffect filter="wipe(down)" transition="in">
                                      <p:cBhvr>
                                        <p:cTn dur="500" id="74"/>
                                        <p:tgtEl>
                                          <p:spTgt spid="21"/>
                                        </p:tgtEl>
                                      </p:cBhvr>
                                    </p:animEffect>
                                  </p:childTnLst>
                                </p:cTn>
                              </p:par>
                              <p:par>
                                <p:cTn fill="hold" grpId="0" id="75" nodeType="withEffect" presetClass="entr" presetID="22" presetSubtype="4">
                                  <p:stCondLst>
                                    <p:cond delay="200"/>
                                  </p:stCondLst>
                                  <p:childTnLst>
                                    <p:set>
                                      <p:cBhvr>
                                        <p:cTn dur="1" fill="hold" id="76">
                                          <p:stCondLst>
                                            <p:cond delay="0"/>
                                          </p:stCondLst>
                                        </p:cTn>
                                        <p:tgtEl>
                                          <p:spTgt spid="22"/>
                                        </p:tgtEl>
                                        <p:attrNameLst>
                                          <p:attrName>style.visibility</p:attrName>
                                        </p:attrNameLst>
                                      </p:cBhvr>
                                      <p:to>
                                        <p:strVal val="visible"/>
                                      </p:to>
                                    </p:set>
                                    <p:animEffect filter="wipe(down)" transition="in">
                                      <p:cBhvr>
                                        <p:cTn dur="500" id="77"/>
                                        <p:tgtEl>
                                          <p:spTgt spid="22"/>
                                        </p:tgtEl>
                                      </p:cBhvr>
                                    </p:animEffect>
                                  </p:childTnLst>
                                </p:cTn>
                              </p:par>
                            </p:childTnLst>
                          </p:cTn>
                        </p:par>
                        <p:par>
                          <p:cTn fill="hold" id="78" nodeType="afterGroup">
                            <p:stCondLst>
                              <p:cond delay="3900"/>
                            </p:stCondLst>
                            <p:childTnLst>
                              <p:par>
                                <p:cTn fill="hold" grpId="0" id="79" nodeType="afterEffect" presetClass="entr" presetID="12" presetSubtype="4">
                                  <p:stCondLst>
                                    <p:cond delay="0"/>
                                  </p:stCondLst>
                                  <p:childTnLst>
                                    <p:set>
                                      <p:cBhvr>
                                        <p:cTn dur="1" fill="hold" id="80">
                                          <p:stCondLst>
                                            <p:cond delay="0"/>
                                          </p:stCondLst>
                                        </p:cTn>
                                        <p:tgtEl>
                                          <p:spTgt spid="40"/>
                                        </p:tgtEl>
                                        <p:attrNameLst>
                                          <p:attrName>style.visibility</p:attrName>
                                        </p:attrNameLst>
                                      </p:cBhvr>
                                      <p:to>
                                        <p:strVal val="visible"/>
                                      </p:to>
                                    </p:set>
                                    <p:anim calcmode="lin" valueType="num">
                                      <p:cBhvr additive="base">
                                        <p:cTn dur="300" id="81"/>
                                        <p:tgtEl>
                                          <p:spTgt spid="40"/>
                                        </p:tgtEl>
                                        <p:attrNameLst>
                                          <p:attrName>ppt_y</p:attrName>
                                        </p:attrNameLst>
                                      </p:cBhvr>
                                      <p:tavLst>
                                        <p:tav tm="0">
                                          <p:val>
                                            <p:strVal val="#ppt_y+#ppt_h*1.125000"/>
                                          </p:val>
                                        </p:tav>
                                        <p:tav tm="100000">
                                          <p:val>
                                            <p:strVal val="#ppt_y"/>
                                          </p:val>
                                        </p:tav>
                                      </p:tavLst>
                                    </p:anim>
                                    <p:animEffect filter="wipe(up)" transition="in">
                                      <p:cBhvr>
                                        <p:cTn dur="300" id="82"/>
                                        <p:tgtEl>
                                          <p:spTgt spid="40"/>
                                        </p:tgtEl>
                                      </p:cBhvr>
                                    </p:animEffect>
                                  </p:childTnLst>
                                </p:cTn>
                              </p:par>
                            </p:childTnLst>
                          </p:cTn>
                        </p:par>
                        <p:par>
                          <p:cTn fill="hold" id="83" nodeType="afterGroup">
                            <p:stCondLst>
                              <p:cond delay="4200"/>
                            </p:stCondLst>
                            <p:childTnLst>
                              <p:par>
                                <p:cTn fill="hold" grpId="0" id="84" nodeType="afterEffect" presetClass="entr" presetID="22" presetSubtype="4">
                                  <p:stCondLst>
                                    <p:cond delay="0"/>
                                  </p:stCondLst>
                                  <p:childTnLst>
                                    <p:set>
                                      <p:cBhvr>
                                        <p:cTn dur="1" fill="hold" id="85">
                                          <p:stCondLst>
                                            <p:cond delay="0"/>
                                          </p:stCondLst>
                                        </p:cTn>
                                        <p:tgtEl>
                                          <p:spTgt spid="37"/>
                                        </p:tgtEl>
                                        <p:attrNameLst>
                                          <p:attrName>style.visibility</p:attrName>
                                        </p:attrNameLst>
                                      </p:cBhvr>
                                      <p:to>
                                        <p:strVal val="visible"/>
                                      </p:to>
                                    </p:set>
                                    <p:animEffect filter="wipe(down)" transition="in">
                                      <p:cBhvr>
                                        <p:cTn dur="500" id="86"/>
                                        <p:tgtEl>
                                          <p:spTgt spid="37"/>
                                        </p:tgtEl>
                                      </p:cBhvr>
                                    </p:animEffect>
                                  </p:childTnLst>
                                </p:cTn>
                              </p:par>
                              <p:par>
                                <p:cTn fill="hold" grpId="0" id="87" nodeType="withEffect" presetClass="entr" presetID="22" presetSubtype="4">
                                  <p:stCondLst>
                                    <p:cond delay="200"/>
                                  </p:stCondLst>
                                  <p:childTnLst>
                                    <p:set>
                                      <p:cBhvr>
                                        <p:cTn dur="1" fill="hold" id="88">
                                          <p:stCondLst>
                                            <p:cond delay="0"/>
                                          </p:stCondLst>
                                        </p:cTn>
                                        <p:tgtEl>
                                          <p:spTgt spid="38"/>
                                        </p:tgtEl>
                                        <p:attrNameLst>
                                          <p:attrName>style.visibility</p:attrName>
                                        </p:attrNameLst>
                                      </p:cBhvr>
                                      <p:to>
                                        <p:strVal val="visible"/>
                                      </p:to>
                                    </p:set>
                                    <p:animEffect filter="wipe(down)" transition="in">
                                      <p:cBhvr>
                                        <p:cTn dur="500" id="89"/>
                                        <p:tgtEl>
                                          <p:spTgt spid="38"/>
                                        </p:tgtEl>
                                      </p:cBhvr>
                                    </p:animEffect>
                                  </p:childTnLst>
                                </p:cTn>
                              </p:par>
                            </p:childTnLst>
                          </p:cTn>
                        </p:par>
                        <p:par>
                          <p:cTn fill="hold" id="90" nodeType="afterGroup">
                            <p:stCondLst>
                              <p:cond delay="4900"/>
                            </p:stCondLst>
                            <p:childTnLst>
                              <p:par>
                                <p:cTn fill="hold" grpId="0" id="91" nodeType="afterEffect" presetClass="entr" presetID="12" presetSubtype="4">
                                  <p:stCondLst>
                                    <p:cond delay="0"/>
                                  </p:stCondLst>
                                  <p:childTnLst>
                                    <p:set>
                                      <p:cBhvr>
                                        <p:cTn dur="1" fill="hold" id="92">
                                          <p:stCondLst>
                                            <p:cond delay="0"/>
                                          </p:stCondLst>
                                        </p:cTn>
                                        <p:tgtEl>
                                          <p:spTgt spid="41"/>
                                        </p:tgtEl>
                                        <p:attrNameLst>
                                          <p:attrName>style.visibility</p:attrName>
                                        </p:attrNameLst>
                                      </p:cBhvr>
                                      <p:to>
                                        <p:strVal val="visible"/>
                                      </p:to>
                                    </p:set>
                                    <p:anim calcmode="lin" valueType="num">
                                      <p:cBhvr additive="base">
                                        <p:cTn dur="300" id="93"/>
                                        <p:tgtEl>
                                          <p:spTgt spid="41"/>
                                        </p:tgtEl>
                                        <p:attrNameLst>
                                          <p:attrName>ppt_y</p:attrName>
                                        </p:attrNameLst>
                                      </p:cBhvr>
                                      <p:tavLst>
                                        <p:tav tm="0">
                                          <p:val>
                                            <p:strVal val="#ppt_y+#ppt_h*1.125000"/>
                                          </p:val>
                                        </p:tav>
                                        <p:tav tm="100000">
                                          <p:val>
                                            <p:strVal val="#ppt_y"/>
                                          </p:val>
                                        </p:tav>
                                      </p:tavLst>
                                    </p:anim>
                                    <p:animEffect filter="wipe(up)" transition="in">
                                      <p:cBhvr>
                                        <p:cTn dur="300" id="9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6"/>
      <p:bldP grpId="0" spid="28"/>
      <p:bldP grpId="0" spid="31"/>
      <p:bldP grpId="0" spid="32"/>
      <p:bldP grpId="0" spid="21"/>
      <p:bldP grpId="0" spid="22"/>
      <p:bldP grpId="0" spid="37"/>
      <p:bldP grpId="0" spid="38"/>
      <p:bldP grpId="0" spid="40"/>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lum/>
          </a:blip>
          <a:stretch>
            <a:fillRect l="-10000" r="-10000"/>
          </a:stretch>
        </a:blipFill>
        <a:effectLst/>
      </p:bgPr>
    </p:bg>
    <p:spTree>
      <p:nvGrpSpPr>
        <p:cNvPr id="1" name=""/>
        <p:cNvGrpSpPr/>
        <p:nvPr/>
      </p:nvGrpSpPr>
      <p:grpSpPr>
        <a:xfrm>
          <a:off x="0" y="0"/>
          <a:ext cx="0" cy="0"/>
        </a:xfrm>
      </p:grpSpPr>
      <p:pic>
        <p:nvPicPr>
          <p:cNvPr id="11" name="图片 6"/>
          <p:cNvPicPr>
            <a:picLocks noChangeArrowheads="1" noChangeAspect="1"/>
          </p:cNvPicPr>
          <p:nvPr/>
        </p:nvPicPr>
        <p:blipFill>
          <a:blip r:embed="rId3">
            <a:extLst>
              <a:ext uri="{28A0092B-C50C-407E-A947-70E740481C1C}">
                <a14:useLocalDpi val="0"/>
              </a:ext>
            </a:extLst>
          </a:blip>
          <a:stretch>
            <a:fillRect/>
          </a:stretch>
        </p:blipFill>
        <p:spPr bwMode="auto">
          <a:xfrm>
            <a:off x="-1" y="0"/>
            <a:ext cx="6518673" cy="51434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平行四边形 8"/>
          <p:cNvSpPr>
            <a:spLocks noChangeArrowheads="1"/>
          </p:cNvSpPr>
          <p:nvPr/>
        </p:nvSpPr>
        <p:spPr bwMode="auto">
          <a:xfrm>
            <a:off x="3556398" y="1831181"/>
            <a:ext cx="5587603" cy="1481138"/>
          </a:xfrm>
          <a:prstGeom prst="parallelogram">
            <a:avLst>
              <a:gd fmla="val 47034" name="adj"/>
            </a:avLst>
          </a:prstGeom>
          <a:solidFill>
            <a:srgbClr val="1C70A4">
              <a:alpha val="86000"/>
            </a:srgbClr>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4" name="TextBox 13"/>
          <p:cNvSpPr txBox="1"/>
          <p:nvPr/>
        </p:nvSpPr>
        <p:spPr>
          <a:xfrm>
            <a:off x="4583333" y="1904595"/>
            <a:ext cx="4083597" cy="556242"/>
          </a:xfrm>
          <a:prstGeom prst="rect">
            <a:avLst/>
          </a:prstGeom>
          <a:noFill/>
        </p:spPr>
        <p:txBody>
          <a:bodyPr bIns="34281" lIns="68562" rIns="68562" rtlCol="0" tIns="34281" wrap="square">
            <a:spAutoFit/>
          </a:bodyPr>
          <a:lstStyle/>
          <a:p>
            <a:pPr algn="dist"/>
            <a:r>
              <a:rPr altLang="zh-CN" b="0" lang="en-US" sz="3200">
                <a:solidFill>
                  <a:schemeClr val="bg1"/>
                </a:solidFill>
                <a:latin charset="-122" panose="020b0503020204020204" pitchFamily="34" typeface="微软雅黑"/>
                <a:ea charset="-122" panose="020b0503020204020204" pitchFamily="34" typeface="微软雅黑"/>
              </a:rPr>
              <a:t>2.输入第二部分标题</a:t>
            </a:r>
          </a:p>
        </p:txBody>
      </p:sp>
      <p:sp>
        <p:nvSpPr>
          <p:cNvPr id="15" name="TextBox 14"/>
          <p:cNvSpPr txBox="1"/>
          <p:nvPr/>
        </p:nvSpPr>
        <p:spPr>
          <a:xfrm>
            <a:off x="4604767" y="2412876"/>
            <a:ext cx="3998069" cy="822960"/>
          </a:xfrm>
          <a:prstGeom prst="rect">
            <a:avLst/>
          </a:prstGeom>
          <a:noFill/>
        </p:spPr>
        <p:txBody>
          <a:bodyPr rtlCol="0" wrap="square">
            <a:spAutoFit/>
          </a:bodyPr>
          <a:lstStyle/>
          <a:p>
            <a:pPr>
              <a:lnSpc>
                <a:spcPct val="150000"/>
              </a:lnSpc>
            </a:pPr>
            <a:r>
              <a:rPr altLang="en-US" b="0" lang="zh-CN" sz="1600">
                <a:solidFill>
                  <a:schemeClr val="bg1"/>
                </a:solidFill>
                <a:latin charset="-122" panose="020b0503020204020204" pitchFamily="34" typeface="微软雅黑"/>
                <a:ea charset="-122" panose="020b0503020204020204" pitchFamily="34" typeface="微软雅黑"/>
              </a:rPr>
              <a:t>点击添加文字内容点击添加文字内容点击添加文字内容点击</a:t>
            </a:r>
          </a:p>
        </p:txBody>
      </p:sp>
    </p:spTree>
  </p:cSld>
  <p:clrMapOvr>
    <a:masterClrMapping/>
  </p:clrMapOvr>
  <mc:AlternateContent>
    <mc:Choice Requires="p14">
      <p:transition p14:dur="1200" spd="slow">
        <p14:prism dir="u"/>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1"/>
                                        </p:tgtEl>
                                        <p:attrNameLst>
                                          <p:attrName>style.visibility</p:attrName>
                                        </p:attrNameLst>
                                      </p:cBhvr>
                                      <p:to>
                                        <p:strVal val="visible"/>
                                      </p:to>
                                    </p:set>
                                    <p:animEffect filter="strips(downLeft)"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4"/>
                                        </p:tgtEl>
                                        <p:attrNameLst>
                                          <p:attrName>ppt_y</p:attrName>
                                        </p:attrNameLst>
                                      </p:cBhvr>
                                      <p:tavLst>
                                        <p:tav tm="0">
                                          <p:val>
                                            <p:strVal val="#ppt_y"/>
                                          </p:val>
                                        </p:tav>
                                        <p:tav tm="100000">
                                          <p:val>
                                            <p:strVal val="#ppt_y"/>
                                          </p:val>
                                        </p:tav>
                                      </p:tavLst>
                                    </p:anim>
                                    <p:anim calcmode="lin" valueType="num">
                                      <p:cBhvr>
                                        <p:cTn dur="500" fill="hold" id="17"/>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4"/>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15"/>
                                        </p:tgtEl>
                                        <p:attrNameLst>
                                          <p:attrName>style.visibility</p:attrName>
                                        </p:attrNameLst>
                                      </p:cBhvr>
                                      <p:to>
                                        <p:strVal val="visible"/>
                                      </p:to>
                                    </p:set>
                                    <p:animEffect filter="strips(downRight)"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4041"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13</a:t>
            </a:r>
          </a:p>
        </p:txBody>
      </p:sp>
      <p:sp>
        <p:nvSpPr>
          <p:cNvPr id="11" name="椭圆 10"/>
          <p:cNvSpPr/>
          <p:nvPr/>
        </p:nvSpPr>
        <p:spPr>
          <a:xfrm>
            <a:off x="911225" y="2227263"/>
            <a:ext cx="503238" cy="5048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2" name="椭圆 11"/>
          <p:cNvSpPr/>
          <p:nvPr/>
        </p:nvSpPr>
        <p:spPr>
          <a:xfrm>
            <a:off x="1063625" y="1203325"/>
            <a:ext cx="1608138" cy="1608138"/>
          </a:xfrm>
          <a:prstGeom prst="ellipse">
            <a:avLst/>
          </a:prstGeom>
          <a:blipFill dpi="0" rotWithShape="1">
            <a:blip r:embed="rId3">
              <a:extLst>
                <a:ext uri="{28A0092B-C50C-407E-A947-70E740481C1C}">
                  <a14:useLocalDpi val="0"/>
                </a:ext>
              </a:extLst>
            </a:blip>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3" name="矩形 12"/>
          <p:cNvSpPr>
            <a:spLocks noChangeArrowheads="1"/>
          </p:cNvSpPr>
          <p:nvPr/>
        </p:nvSpPr>
        <p:spPr bwMode="auto">
          <a:xfrm>
            <a:off x="755650" y="3124199"/>
            <a:ext cx="2055813" cy="594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9" rIns="91409" tIns="45703">
            <a:spAutoFit/>
          </a:bodyPr>
          <a:lstStyle>
            <a:lvl1pPr defTabSz="912813">
              <a:defRPr>
                <a:solidFill>
                  <a:schemeClr val="tx1"/>
                </a:solidFill>
                <a:latin charset="0" pitchFamily="34" typeface="Calibri"/>
                <a:ea charset="-122" pitchFamily="2" typeface="宋体"/>
              </a:defRPr>
            </a:lvl1pPr>
            <a:lvl2pPr defTabSz="912813">
              <a:defRPr>
                <a:solidFill>
                  <a:schemeClr val="tx1"/>
                </a:solidFill>
                <a:latin charset="0" pitchFamily="34" typeface="Calibri"/>
                <a:ea charset="-122" pitchFamily="2" typeface="宋体"/>
              </a:defRPr>
            </a:lvl2pPr>
            <a:lvl3pPr defTabSz="912813">
              <a:defRPr>
                <a:solidFill>
                  <a:schemeClr val="tx1"/>
                </a:solidFill>
                <a:latin charset="0" pitchFamily="34" typeface="Calibri"/>
                <a:ea charset="-122" pitchFamily="2" typeface="宋体"/>
              </a:defRPr>
            </a:lvl3pPr>
            <a:lvl4pPr defTabSz="912813">
              <a:defRPr>
                <a:solidFill>
                  <a:schemeClr val="tx1"/>
                </a:solidFill>
                <a:latin charset="0" pitchFamily="34" typeface="Calibri"/>
                <a:ea charset="-122" pitchFamily="2" typeface="宋体"/>
              </a:defRPr>
            </a:lvl4pPr>
            <a:lvl5pPr defTabSz="912813">
              <a:defRPr>
                <a:solidFill>
                  <a:schemeClr val="tx1"/>
                </a:solidFill>
                <a:latin charset="0" pitchFamily="34" typeface="Calibri"/>
                <a:ea charset="-122" pitchFamily="2" typeface="宋体"/>
              </a:defRPr>
            </a:lvl5pPr>
            <a:lvl6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just"/>
            <a:r>
              <a:rPr altLang="en-US" lang="zh-CN" sz="1100">
                <a:solidFill>
                  <a:srgbClr val="595959"/>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pic>
        <p:nvPicPr>
          <p:cNvPr id="14" name="Picture 10"/>
          <p:cNvPicPr>
            <a:picLocks noChangeArrowheads="1" noChangeAspect="1"/>
          </p:cNvPicPr>
          <p:nvPr/>
        </p:nvPicPr>
        <p:blipFill>
          <a:blip r:embed="rId4">
            <a:extLst>
              <a:ext uri="{28A0092B-C50C-407E-A947-70E740481C1C}">
                <a14:useLocalDpi val="0"/>
              </a:ext>
            </a:extLst>
          </a:blip>
          <a:stretch>
            <a:fillRect/>
          </a:stretch>
        </p:blipFill>
        <p:spPr bwMode="auto">
          <a:xfrm>
            <a:off x="2166938" y="3867150"/>
            <a:ext cx="533400" cy="515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 name="Picture 12"/>
          <p:cNvPicPr>
            <a:picLocks noChangeArrowheads="1" noChangeAspect="1"/>
          </p:cNvPicPr>
          <p:nvPr/>
        </p:nvPicPr>
        <p:blipFill>
          <a:blip r:embed="rId5">
            <a:extLst>
              <a:ext uri="{28A0092B-C50C-407E-A947-70E740481C1C}">
                <a14:useLocalDpi val="0"/>
              </a:ext>
            </a:extLst>
          </a:blip>
          <a:stretch>
            <a:fillRect/>
          </a:stretch>
        </p:blipFill>
        <p:spPr bwMode="auto">
          <a:xfrm>
            <a:off x="900113" y="3867150"/>
            <a:ext cx="512762"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 name="Picture 14"/>
          <p:cNvPicPr>
            <a:picLocks noChangeArrowheads="1" noChangeAspect="1"/>
          </p:cNvPicPr>
          <p:nvPr/>
        </p:nvPicPr>
        <p:blipFill>
          <a:blip r:embed="rId6">
            <a:extLst>
              <a:ext uri="{28A0092B-C50C-407E-A947-70E740481C1C}">
                <a14:useLocalDpi val="0"/>
              </a:ext>
            </a:extLst>
          </a:blip>
          <a:stretch>
            <a:fillRect/>
          </a:stretch>
        </p:blipFill>
        <p:spPr bwMode="auto">
          <a:xfrm>
            <a:off x="1516063" y="3867150"/>
            <a:ext cx="533400" cy="515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矩形 16"/>
          <p:cNvSpPr>
            <a:spLocks noChangeArrowheads="1"/>
          </p:cNvSpPr>
          <p:nvPr/>
        </p:nvSpPr>
        <p:spPr bwMode="auto">
          <a:xfrm>
            <a:off x="3375025" y="1611313"/>
            <a:ext cx="5084763" cy="1188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9" rIns="91409" tIns="45703">
            <a:spAutoFit/>
          </a:bodyPr>
          <a:lstStyle>
            <a:lvl1pPr defTabSz="912813">
              <a:defRPr>
                <a:solidFill>
                  <a:schemeClr val="tx1"/>
                </a:solidFill>
                <a:latin charset="0" pitchFamily="34" typeface="Calibri"/>
                <a:ea charset="-122" pitchFamily="2" typeface="宋体"/>
              </a:defRPr>
            </a:lvl1pPr>
            <a:lvl2pPr defTabSz="912813">
              <a:defRPr>
                <a:solidFill>
                  <a:schemeClr val="tx1"/>
                </a:solidFill>
                <a:latin charset="0" pitchFamily="34" typeface="Calibri"/>
                <a:ea charset="-122" pitchFamily="2" typeface="宋体"/>
              </a:defRPr>
            </a:lvl2pPr>
            <a:lvl3pPr defTabSz="912813">
              <a:defRPr>
                <a:solidFill>
                  <a:schemeClr val="tx1"/>
                </a:solidFill>
                <a:latin charset="0" pitchFamily="34" typeface="Calibri"/>
                <a:ea charset="-122" pitchFamily="2" typeface="宋体"/>
              </a:defRPr>
            </a:lvl3pPr>
            <a:lvl4pPr defTabSz="912813">
              <a:defRPr>
                <a:solidFill>
                  <a:schemeClr val="tx1"/>
                </a:solidFill>
                <a:latin charset="0" pitchFamily="34" typeface="Calibri"/>
                <a:ea charset="-122" pitchFamily="2" typeface="宋体"/>
              </a:defRPr>
            </a:lvl4pPr>
            <a:lvl5pPr defTabSz="912813">
              <a:defRPr>
                <a:solidFill>
                  <a:schemeClr val="tx1"/>
                </a:solidFill>
                <a:latin charset="0" pitchFamily="34" typeface="Calibri"/>
                <a:ea charset="-122" pitchFamily="2" typeface="宋体"/>
              </a:defRPr>
            </a:lvl5pPr>
            <a:lvl6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just"/>
            <a:r>
              <a:rPr altLang="en-US" lang="zh-CN" sz="1200">
                <a:solidFill>
                  <a:srgbClr val="595959"/>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sp>
        <p:nvSpPr>
          <p:cNvPr id="18" name="TextBox 17"/>
          <p:cNvSpPr txBox="1">
            <a:spLocks noChangeArrowheads="1"/>
          </p:cNvSpPr>
          <p:nvPr/>
        </p:nvSpPr>
        <p:spPr bwMode="auto">
          <a:xfrm>
            <a:off x="5603875" y="1276350"/>
            <a:ext cx="29559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600">
                <a:solidFill>
                  <a:schemeClr val="tx2"/>
                </a:solidFill>
                <a:latin charset="-122" panose="020b0503020204020204" pitchFamily="34" typeface="微软雅黑"/>
                <a:ea charset="-122" panose="020b0503020204020204" pitchFamily="34" typeface="微软雅黑"/>
              </a:rPr>
              <a:t>这里填写二级标题的主要内容</a:t>
            </a:r>
          </a:p>
        </p:txBody>
      </p:sp>
      <p:grpSp>
        <p:nvGrpSpPr>
          <p:cNvPr id="19" name="组合 18"/>
          <p:cNvGrpSpPr/>
          <p:nvPr/>
        </p:nvGrpSpPr>
        <p:grpSpPr>
          <a:xfrm>
            <a:off x="3490913" y="2932113"/>
            <a:ext cx="1225550" cy="1225550"/>
            <a:chOff x="3020585" y="1421944"/>
            <a:chExt cx="1225164" cy="1225164"/>
          </a:xfrm>
        </p:grpSpPr>
        <p:sp>
          <p:nvSpPr>
            <p:cNvPr id="20" name="Oval 71"/>
            <p:cNvSpPr/>
            <p:nvPr/>
          </p:nvSpPr>
          <p:spPr>
            <a:xfrm>
              <a:off x="3020585" y="1421944"/>
              <a:ext cx="1225164" cy="1225164"/>
            </a:xfrm>
            <a:prstGeom prst="ellipse">
              <a:avLst/>
            </a:prstGeom>
            <a:noFill/>
            <a:ln algn="ctr" cap="flat" cmpd="sng" w="9525">
              <a:solidFill>
                <a:srgbClr val="4D4D4D">
                  <a:lumMod val="20000"/>
                  <a:lumOff val="80000"/>
                </a:srgbClr>
              </a:solidFill>
              <a:prstDash val="sysDash"/>
            </a:ln>
            <a:effectLst/>
          </p:spPr>
          <p:txBody>
            <a:bodyPr anchor="ctr"/>
            <a:lstStyle/>
            <a:p>
              <a:pPr algn="ctr" fontAlgn="auto">
                <a:spcBef>
                  <a:spcPct val="0"/>
                </a:spcBef>
                <a:spcAft>
                  <a:spcPct val="0"/>
                </a:spcAft>
                <a:buFontTx/>
                <a:buNone/>
                <a:defRPr/>
              </a:pPr>
              <a:endParaRPr kern="0" lang="en-US">
                <a:solidFill>
                  <a:sysClr lastClr="FFFFFF" val="window"/>
                </a:solidFill>
                <a:latin typeface="Calibri"/>
                <a:ea typeface="+mn-ea"/>
              </a:endParaRPr>
            </a:p>
          </p:txBody>
        </p:sp>
        <p:sp>
          <p:nvSpPr>
            <p:cNvPr id="21" name="椭圆 20"/>
            <p:cNvSpPr/>
            <p:nvPr/>
          </p:nvSpPr>
          <p:spPr>
            <a:xfrm>
              <a:off x="3118979" y="1521925"/>
              <a:ext cx="1026789" cy="1025202"/>
            </a:xfrm>
            <a:prstGeom prst="ellipse">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grpSp>
      <p:grpSp>
        <p:nvGrpSpPr>
          <p:cNvPr id="22" name="组合 21"/>
          <p:cNvGrpSpPr/>
          <p:nvPr/>
        </p:nvGrpSpPr>
        <p:grpSpPr>
          <a:xfrm>
            <a:off x="5294313" y="2932113"/>
            <a:ext cx="1225550" cy="1225550"/>
            <a:chOff x="4914372" y="1421944"/>
            <a:chExt cx="1225164" cy="1225164"/>
          </a:xfrm>
        </p:grpSpPr>
        <p:sp>
          <p:nvSpPr>
            <p:cNvPr id="23" name="Oval 83"/>
            <p:cNvSpPr/>
            <p:nvPr/>
          </p:nvSpPr>
          <p:spPr>
            <a:xfrm>
              <a:off x="4914372" y="1421944"/>
              <a:ext cx="1225164" cy="1225164"/>
            </a:xfrm>
            <a:prstGeom prst="ellipse">
              <a:avLst/>
            </a:prstGeom>
            <a:noFill/>
            <a:ln algn="ctr" cap="flat" cmpd="sng" w="9525">
              <a:solidFill>
                <a:srgbClr val="4D4D4D">
                  <a:lumMod val="20000"/>
                  <a:lumOff val="80000"/>
                </a:srgbClr>
              </a:solidFill>
              <a:prstDash val="sysDash"/>
            </a:ln>
            <a:effectLst/>
          </p:spPr>
          <p:txBody>
            <a:bodyPr anchor="ctr"/>
            <a:lstStyle/>
            <a:p>
              <a:pPr algn="ctr" fontAlgn="auto">
                <a:spcBef>
                  <a:spcPct val="0"/>
                </a:spcBef>
                <a:spcAft>
                  <a:spcPct val="0"/>
                </a:spcAft>
                <a:buFontTx/>
                <a:buNone/>
                <a:defRPr/>
              </a:pPr>
              <a:endParaRPr kern="0" lang="en-US">
                <a:solidFill>
                  <a:sysClr lastClr="FFFFFF" val="window"/>
                </a:solidFill>
                <a:latin typeface="Calibri"/>
                <a:ea typeface="+mn-ea"/>
              </a:endParaRPr>
            </a:p>
          </p:txBody>
        </p:sp>
        <p:sp>
          <p:nvSpPr>
            <p:cNvPr id="24" name="椭圆 23"/>
            <p:cNvSpPr/>
            <p:nvPr/>
          </p:nvSpPr>
          <p:spPr>
            <a:xfrm>
              <a:off x="5012766" y="1521925"/>
              <a:ext cx="1026789" cy="1025202"/>
            </a:xfrm>
            <a:prstGeom prst="ellipse">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grpSp>
      <p:grpSp>
        <p:nvGrpSpPr>
          <p:cNvPr id="25" name="组合 24"/>
          <p:cNvGrpSpPr/>
          <p:nvPr/>
        </p:nvGrpSpPr>
        <p:grpSpPr>
          <a:xfrm>
            <a:off x="7097713" y="2932113"/>
            <a:ext cx="1225550" cy="1225550"/>
            <a:chOff x="6808158" y="1421944"/>
            <a:chExt cx="1225164" cy="1225164"/>
          </a:xfrm>
        </p:grpSpPr>
        <p:sp>
          <p:nvSpPr>
            <p:cNvPr id="26" name="Oval 88"/>
            <p:cNvSpPr/>
            <p:nvPr/>
          </p:nvSpPr>
          <p:spPr>
            <a:xfrm>
              <a:off x="6808158" y="1421944"/>
              <a:ext cx="1225164" cy="1225164"/>
            </a:xfrm>
            <a:prstGeom prst="ellipse">
              <a:avLst/>
            </a:prstGeom>
            <a:noFill/>
            <a:ln algn="ctr" cap="flat" cmpd="sng" w="9525">
              <a:solidFill>
                <a:srgbClr val="4D4D4D">
                  <a:lumMod val="20000"/>
                  <a:lumOff val="80000"/>
                </a:srgbClr>
              </a:solidFill>
              <a:prstDash val="sysDash"/>
            </a:ln>
            <a:effectLst/>
          </p:spPr>
          <p:txBody>
            <a:bodyPr anchor="ctr"/>
            <a:lstStyle/>
            <a:p>
              <a:pPr algn="ctr" fontAlgn="auto">
                <a:spcBef>
                  <a:spcPct val="0"/>
                </a:spcBef>
                <a:spcAft>
                  <a:spcPct val="0"/>
                </a:spcAft>
                <a:buFontTx/>
                <a:buNone/>
                <a:defRPr/>
              </a:pPr>
              <a:endParaRPr kern="0" lang="en-US">
                <a:solidFill>
                  <a:sysClr lastClr="FFFFFF" val="window"/>
                </a:solidFill>
                <a:latin typeface="Calibri"/>
                <a:ea typeface="+mn-ea"/>
              </a:endParaRPr>
            </a:p>
          </p:txBody>
        </p:sp>
        <p:sp>
          <p:nvSpPr>
            <p:cNvPr id="27" name="椭圆 26"/>
            <p:cNvSpPr/>
            <p:nvPr/>
          </p:nvSpPr>
          <p:spPr>
            <a:xfrm>
              <a:off x="6908139" y="1521925"/>
              <a:ext cx="1025202" cy="1025202"/>
            </a:xfrm>
            <a:prstGeom prst="ellipse">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grpSp>
      <p:cxnSp>
        <p:nvCxnSpPr>
          <p:cNvPr id="28" name="直接连接符 27"/>
          <p:cNvCxnSpPr/>
          <p:nvPr/>
        </p:nvCxnSpPr>
        <p:spPr>
          <a:xfrm flipH="1">
            <a:off x="3132138" y="1203325"/>
            <a:ext cx="0" cy="3384550"/>
          </a:xfrm>
          <a:prstGeom prst="line">
            <a:avLst/>
          </a:prstGeom>
          <a:ln cmpd="dbl" w="3175">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29736"/>
            <a:ext cx="143986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r>
              <a:rPr altLang="en-US" lang="zh-CN" sz="1600">
                <a:solidFill>
                  <a:srgbClr val="000000"/>
                </a:solidFill>
                <a:latin charset="-122" panose="020b0503020204020204" pitchFamily="34" typeface="微软雅黑"/>
                <a:ea charset="-122" panose="020b0503020204020204" pitchFamily="34" typeface="微软雅黑"/>
              </a:rPr>
              <a:t>这里填写标题</a:t>
            </a:r>
          </a:p>
        </p:txBody>
      </p:sp>
      <p:sp>
        <p:nvSpPr>
          <p:cNvPr id="30" name="TextBox 29"/>
          <p:cNvSpPr txBox="1">
            <a:spLocks noChangeArrowheads="1"/>
          </p:cNvSpPr>
          <p:nvPr/>
        </p:nvSpPr>
        <p:spPr bwMode="auto">
          <a:xfrm>
            <a:off x="5168900" y="4229736"/>
            <a:ext cx="14398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r>
              <a:rPr altLang="en-US" lang="zh-CN" sz="1600">
                <a:solidFill>
                  <a:srgbClr val="000000"/>
                </a:solidFill>
                <a:latin charset="-122" panose="020b0503020204020204" pitchFamily="34" typeface="微软雅黑"/>
                <a:ea charset="-122" panose="020b0503020204020204" pitchFamily="34" typeface="微软雅黑"/>
              </a:rPr>
              <a:t>这里填写标题</a:t>
            </a:r>
          </a:p>
        </p:txBody>
      </p:sp>
      <p:sp>
        <p:nvSpPr>
          <p:cNvPr id="31" name="TextBox 30"/>
          <p:cNvSpPr txBox="1">
            <a:spLocks noChangeArrowheads="1"/>
          </p:cNvSpPr>
          <p:nvPr/>
        </p:nvSpPr>
        <p:spPr bwMode="auto">
          <a:xfrm>
            <a:off x="7019924" y="4229736"/>
            <a:ext cx="14398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p>
            <a:pPr algn="ctr"/>
            <a:r>
              <a:rPr altLang="en-US" lang="zh-CN" sz="1600">
                <a:solidFill>
                  <a:srgbClr val="000000"/>
                </a:solidFill>
                <a:latin charset="-122" panose="020b0503020204020204" pitchFamily="34" typeface="微软雅黑"/>
                <a:ea charset="-122" panose="020b0503020204020204" pitchFamily="34" typeface="微软雅黑"/>
              </a:rPr>
              <a:t>这里填写标题</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53" presetSubtype="0">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p:cTn dur="200" fill="hold" id="46"/>
                                        <p:tgtEl>
                                          <p:spTgt spid="12"/>
                                        </p:tgtEl>
                                        <p:attrNameLst>
                                          <p:attrName>ppt_w</p:attrName>
                                        </p:attrNameLst>
                                      </p:cBhvr>
                                      <p:tavLst>
                                        <p:tav tm="0">
                                          <p:val>
                                            <p:fltVal val="0"/>
                                          </p:val>
                                        </p:tav>
                                        <p:tav tm="100000">
                                          <p:val>
                                            <p:strVal val="#ppt_w"/>
                                          </p:val>
                                        </p:tav>
                                      </p:tavLst>
                                    </p:anim>
                                    <p:anim calcmode="lin" valueType="num">
                                      <p:cBhvr>
                                        <p:cTn dur="200" fill="hold" id="47"/>
                                        <p:tgtEl>
                                          <p:spTgt spid="12"/>
                                        </p:tgtEl>
                                        <p:attrNameLst>
                                          <p:attrName>ppt_h</p:attrName>
                                        </p:attrNameLst>
                                      </p:cBhvr>
                                      <p:tavLst>
                                        <p:tav tm="0">
                                          <p:val>
                                            <p:fltVal val="0"/>
                                          </p:val>
                                        </p:tav>
                                        <p:tav tm="100000">
                                          <p:val>
                                            <p:strVal val="#ppt_h"/>
                                          </p:val>
                                        </p:tav>
                                      </p:tavLst>
                                    </p:anim>
                                    <p:animEffect filter="fade" transition="in">
                                      <p:cBhvr>
                                        <p:cTn dur="200" id="48"/>
                                        <p:tgtEl>
                                          <p:spTgt spid="12"/>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p:cTn dur="200" fill="hold" id="51"/>
                                        <p:tgtEl>
                                          <p:spTgt spid="11"/>
                                        </p:tgtEl>
                                        <p:attrNameLst>
                                          <p:attrName>ppt_w</p:attrName>
                                        </p:attrNameLst>
                                      </p:cBhvr>
                                      <p:tavLst>
                                        <p:tav tm="0">
                                          <p:val>
                                            <p:fltVal val="0"/>
                                          </p:val>
                                        </p:tav>
                                        <p:tav tm="100000">
                                          <p:val>
                                            <p:strVal val="#ppt_w"/>
                                          </p:val>
                                        </p:tav>
                                      </p:tavLst>
                                    </p:anim>
                                    <p:anim calcmode="lin" valueType="num">
                                      <p:cBhvr>
                                        <p:cTn dur="200" fill="hold" id="52"/>
                                        <p:tgtEl>
                                          <p:spTgt spid="11"/>
                                        </p:tgtEl>
                                        <p:attrNameLst>
                                          <p:attrName>ppt_h</p:attrName>
                                        </p:attrNameLst>
                                      </p:cBhvr>
                                      <p:tavLst>
                                        <p:tav tm="0">
                                          <p:val>
                                            <p:fltVal val="0"/>
                                          </p:val>
                                        </p:tav>
                                        <p:tav tm="100000">
                                          <p:val>
                                            <p:strVal val="#ppt_h"/>
                                          </p:val>
                                        </p:tav>
                                      </p:tavLst>
                                    </p:anim>
                                    <p:animEffect filter="fade" transition="in">
                                      <p:cBhvr>
                                        <p:cTn dur="200" id="53"/>
                                        <p:tgtEl>
                                          <p:spTgt spid="11"/>
                                        </p:tgtEl>
                                      </p:cBhvr>
                                    </p:animEffect>
                                  </p:childTnLst>
                                </p:cTn>
                              </p:par>
                            </p:childTnLst>
                          </p:cTn>
                        </p:par>
                        <p:par>
                          <p:cTn fill="hold" id="54" nodeType="afterGroup">
                            <p:stCondLst>
                              <p:cond delay="1600"/>
                            </p:stCondLst>
                            <p:childTnLst>
                              <p:par>
                                <p:cTn fill="hold" grpId="0" id="55" nodeType="afterEffect" presetClass="entr" presetID="53" presetSubtype="0">
                                  <p:stCondLst>
                                    <p:cond delay="0"/>
                                  </p:stCondLst>
                                  <p:childTnLst>
                                    <p:set>
                                      <p:cBhvr>
                                        <p:cTn dur="1" fill="hold" id="56">
                                          <p:stCondLst>
                                            <p:cond delay="0"/>
                                          </p:stCondLst>
                                        </p:cTn>
                                        <p:tgtEl>
                                          <p:spTgt spid="13"/>
                                        </p:tgtEl>
                                        <p:attrNameLst>
                                          <p:attrName>style.visibility</p:attrName>
                                        </p:attrNameLst>
                                      </p:cBhvr>
                                      <p:to>
                                        <p:strVal val="visible"/>
                                      </p:to>
                                    </p:set>
                                    <p:anim calcmode="lin" valueType="num">
                                      <p:cBhvr>
                                        <p:cTn dur="500" fill="hold" id="57"/>
                                        <p:tgtEl>
                                          <p:spTgt spid="13"/>
                                        </p:tgtEl>
                                        <p:attrNameLst>
                                          <p:attrName>ppt_w</p:attrName>
                                        </p:attrNameLst>
                                      </p:cBhvr>
                                      <p:tavLst>
                                        <p:tav tm="0">
                                          <p:val>
                                            <p:fltVal val="0"/>
                                          </p:val>
                                        </p:tav>
                                        <p:tav tm="100000">
                                          <p:val>
                                            <p:strVal val="#ppt_w"/>
                                          </p:val>
                                        </p:tav>
                                      </p:tavLst>
                                    </p:anim>
                                    <p:anim calcmode="lin" valueType="num">
                                      <p:cBhvr>
                                        <p:cTn dur="500" fill="hold" id="58"/>
                                        <p:tgtEl>
                                          <p:spTgt spid="13"/>
                                        </p:tgtEl>
                                        <p:attrNameLst>
                                          <p:attrName>ppt_h</p:attrName>
                                        </p:attrNameLst>
                                      </p:cBhvr>
                                      <p:tavLst>
                                        <p:tav tm="0">
                                          <p:val>
                                            <p:fltVal val="0"/>
                                          </p:val>
                                        </p:tav>
                                        <p:tav tm="100000">
                                          <p:val>
                                            <p:strVal val="#ppt_h"/>
                                          </p:val>
                                        </p:tav>
                                      </p:tavLst>
                                    </p:anim>
                                    <p:animEffect filter="fade" transition="in">
                                      <p:cBhvr>
                                        <p:cTn dur="500" id="59"/>
                                        <p:tgtEl>
                                          <p:spTgt spid="13"/>
                                        </p:tgtEl>
                                      </p:cBhvr>
                                    </p:animEffect>
                                  </p:childTnLst>
                                </p:cTn>
                              </p:par>
                              <p:par>
                                <p:cTn fill="hold" id="60" nodeType="withEffect" presetClass="entr" presetID="23" presetSubtype="16">
                                  <p:stCondLst>
                                    <p:cond delay="0"/>
                                  </p:stCondLst>
                                  <p:childTnLst>
                                    <p:set>
                                      <p:cBhvr>
                                        <p:cTn dur="1" fill="hold" id="61">
                                          <p:stCondLst>
                                            <p:cond delay="0"/>
                                          </p:stCondLst>
                                        </p:cTn>
                                        <p:tgtEl>
                                          <p:spTgt spid="14"/>
                                        </p:tgtEl>
                                        <p:attrNameLst>
                                          <p:attrName>style.visibility</p:attrName>
                                        </p:attrNameLst>
                                      </p:cBhvr>
                                      <p:to>
                                        <p:strVal val="visible"/>
                                      </p:to>
                                    </p:set>
                                    <p:anim calcmode="lin" valueType="num">
                                      <p:cBhvr>
                                        <p:cTn dur="500" fill="hold" id="62"/>
                                        <p:tgtEl>
                                          <p:spTgt spid="14"/>
                                        </p:tgtEl>
                                        <p:attrNameLst>
                                          <p:attrName>ppt_w</p:attrName>
                                        </p:attrNameLst>
                                      </p:cBhvr>
                                      <p:tavLst>
                                        <p:tav tm="0">
                                          <p:val>
                                            <p:fltVal val="0"/>
                                          </p:val>
                                        </p:tav>
                                        <p:tav tm="100000">
                                          <p:val>
                                            <p:strVal val="#ppt_w"/>
                                          </p:val>
                                        </p:tav>
                                      </p:tavLst>
                                    </p:anim>
                                    <p:anim calcmode="lin" valueType="num">
                                      <p:cBhvr>
                                        <p:cTn dur="500" fill="hold" id="63"/>
                                        <p:tgtEl>
                                          <p:spTgt spid="14"/>
                                        </p:tgtEl>
                                        <p:attrNameLst>
                                          <p:attrName>ppt_h</p:attrName>
                                        </p:attrNameLst>
                                      </p:cBhvr>
                                      <p:tavLst>
                                        <p:tav tm="0">
                                          <p:val>
                                            <p:fltVal val="0"/>
                                          </p:val>
                                        </p:tav>
                                        <p:tav tm="100000">
                                          <p:val>
                                            <p:strVal val="#ppt_h"/>
                                          </p:val>
                                        </p:tav>
                                      </p:tavLst>
                                    </p:anim>
                                  </p:childTnLst>
                                </p:cTn>
                              </p:par>
                              <p:par>
                                <p:cTn fill="hold" id="64" nodeType="withEffect" presetClass="entr" presetID="23" presetSubtype="16">
                                  <p:stCondLst>
                                    <p:cond delay="0"/>
                                  </p:stCondLst>
                                  <p:childTnLst>
                                    <p:set>
                                      <p:cBhvr>
                                        <p:cTn dur="1" fill="hold" id="65">
                                          <p:stCondLst>
                                            <p:cond delay="0"/>
                                          </p:stCondLst>
                                        </p:cTn>
                                        <p:tgtEl>
                                          <p:spTgt spid="15"/>
                                        </p:tgtEl>
                                        <p:attrNameLst>
                                          <p:attrName>style.visibility</p:attrName>
                                        </p:attrNameLst>
                                      </p:cBhvr>
                                      <p:to>
                                        <p:strVal val="visible"/>
                                      </p:to>
                                    </p:set>
                                    <p:anim calcmode="lin" valueType="num">
                                      <p:cBhvr>
                                        <p:cTn dur="500" fill="hold" id="66"/>
                                        <p:tgtEl>
                                          <p:spTgt spid="15"/>
                                        </p:tgtEl>
                                        <p:attrNameLst>
                                          <p:attrName>ppt_w</p:attrName>
                                        </p:attrNameLst>
                                      </p:cBhvr>
                                      <p:tavLst>
                                        <p:tav tm="0">
                                          <p:val>
                                            <p:fltVal val="0"/>
                                          </p:val>
                                        </p:tav>
                                        <p:tav tm="100000">
                                          <p:val>
                                            <p:strVal val="#ppt_w"/>
                                          </p:val>
                                        </p:tav>
                                      </p:tavLst>
                                    </p:anim>
                                    <p:anim calcmode="lin" valueType="num">
                                      <p:cBhvr>
                                        <p:cTn dur="500" fill="hold" id="67"/>
                                        <p:tgtEl>
                                          <p:spTgt spid="15"/>
                                        </p:tgtEl>
                                        <p:attrNameLst>
                                          <p:attrName>ppt_h</p:attrName>
                                        </p:attrNameLst>
                                      </p:cBhvr>
                                      <p:tavLst>
                                        <p:tav tm="0">
                                          <p:val>
                                            <p:fltVal val="0"/>
                                          </p:val>
                                        </p:tav>
                                        <p:tav tm="100000">
                                          <p:val>
                                            <p:strVal val="#ppt_h"/>
                                          </p:val>
                                        </p:tav>
                                      </p:tavLst>
                                    </p:anim>
                                  </p:childTnLst>
                                </p:cTn>
                              </p:par>
                              <p:par>
                                <p:cTn fill="hold" id="68" nodeType="withEffect" presetClass="entr" presetID="23" presetSubtype="16">
                                  <p:stCondLst>
                                    <p:cond delay="0"/>
                                  </p:stCondLst>
                                  <p:childTnLst>
                                    <p:set>
                                      <p:cBhvr>
                                        <p:cTn dur="1" fill="hold" id="69">
                                          <p:stCondLst>
                                            <p:cond delay="0"/>
                                          </p:stCondLst>
                                        </p:cTn>
                                        <p:tgtEl>
                                          <p:spTgt spid="16"/>
                                        </p:tgtEl>
                                        <p:attrNameLst>
                                          <p:attrName>style.visibility</p:attrName>
                                        </p:attrNameLst>
                                      </p:cBhvr>
                                      <p:to>
                                        <p:strVal val="visible"/>
                                      </p:to>
                                    </p:set>
                                    <p:anim calcmode="lin" valueType="num">
                                      <p:cBhvr>
                                        <p:cTn dur="500" fill="hold" id="70"/>
                                        <p:tgtEl>
                                          <p:spTgt spid="16"/>
                                        </p:tgtEl>
                                        <p:attrNameLst>
                                          <p:attrName>ppt_w</p:attrName>
                                        </p:attrNameLst>
                                      </p:cBhvr>
                                      <p:tavLst>
                                        <p:tav tm="0">
                                          <p:val>
                                            <p:fltVal val="0"/>
                                          </p:val>
                                        </p:tav>
                                        <p:tav tm="100000">
                                          <p:val>
                                            <p:strVal val="#ppt_w"/>
                                          </p:val>
                                        </p:tav>
                                      </p:tavLst>
                                    </p:anim>
                                    <p:anim calcmode="lin" valueType="num">
                                      <p:cBhvr>
                                        <p:cTn dur="500" fill="hold" id="71"/>
                                        <p:tgtEl>
                                          <p:spTgt spid="16"/>
                                        </p:tgtEl>
                                        <p:attrNameLst>
                                          <p:attrName>ppt_h</p:attrName>
                                        </p:attrNameLst>
                                      </p:cBhvr>
                                      <p:tavLst>
                                        <p:tav tm="0">
                                          <p:val>
                                            <p:fltVal val="0"/>
                                          </p:val>
                                        </p:tav>
                                        <p:tav tm="100000">
                                          <p:val>
                                            <p:strVal val="#ppt_h"/>
                                          </p:val>
                                        </p:tav>
                                      </p:tavLst>
                                    </p:anim>
                                  </p:childTnLst>
                                </p:cTn>
                              </p:par>
                            </p:childTnLst>
                          </p:cTn>
                        </p:par>
                        <p:par>
                          <p:cTn fill="hold" id="72" nodeType="afterGroup">
                            <p:stCondLst>
                              <p:cond delay="2100"/>
                            </p:stCondLst>
                            <p:childTnLst>
                              <p:par>
                                <p:cTn fill="hold" id="73" nodeType="afterEffect" presetClass="entr" presetID="22" presetSubtype="1">
                                  <p:stCondLst>
                                    <p:cond delay="0"/>
                                  </p:stCondLst>
                                  <p:childTnLst>
                                    <p:set>
                                      <p:cBhvr>
                                        <p:cTn dur="1" fill="hold" id="74">
                                          <p:stCondLst>
                                            <p:cond delay="0"/>
                                          </p:stCondLst>
                                        </p:cTn>
                                        <p:tgtEl>
                                          <p:spTgt spid="28"/>
                                        </p:tgtEl>
                                        <p:attrNameLst>
                                          <p:attrName>style.visibility</p:attrName>
                                        </p:attrNameLst>
                                      </p:cBhvr>
                                      <p:to>
                                        <p:strVal val="visible"/>
                                      </p:to>
                                    </p:set>
                                    <p:animEffect filter="wipe(up)" transition="in">
                                      <p:cBhvr>
                                        <p:cTn dur="200" id="75"/>
                                        <p:tgtEl>
                                          <p:spTgt spid="28"/>
                                        </p:tgtEl>
                                      </p:cBhvr>
                                    </p:animEffect>
                                  </p:childTnLst>
                                </p:cTn>
                              </p:par>
                            </p:childTnLst>
                          </p:cTn>
                        </p:par>
                        <p:par>
                          <p:cTn fill="hold" id="76" nodeType="afterGroup">
                            <p:stCondLst>
                              <p:cond delay="2300"/>
                            </p:stCondLst>
                            <p:childTnLst>
                              <p:par>
                                <p:cTn fill="hold" grpId="0" id="77" nodeType="afterEffect" presetClass="entr" presetID="42" presetSubtype="0">
                                  <p:stCondLst>
                                    <p:cond delay="0"/>
                                  </p:stCondLst>
                                  <p:childTnLst>
                                    <p:set>
                                      <p:cBhvr>
                                        <p:cTn dur="1" fill="hold" id="78">
                                          <p:stCondLst>
                                            <p:cond delay="0"/>
                                          </p:stCondLst>
                                        </p:cTn>
                                        <p:tgtEl>
                                          <p:spTgt spid="18"/>
                                        </p:tgtEl>
                                        <p:attrNameLst>
                                          <p:attrName>style.visibility</p:attrName>
                                        </p:attrNameLst>
                                      </p:cBhvr>
                                      <p:to>
                                        <p:strVal val="visible"/>
                                      </p:to>
                                    </p:set>
                                    <p:animEffect filter="fade" transition="in">
                                      <p:cBhvr>
                                        <p:cTn dur="500" id="79"/>
                                        <p:tgtEl>
                                          <p:spTgt spid="18"/>
                                        </p:tgtEl>
                                      </p:cBhvr>
                                    </p:animEffect>
                                    <p:anim calcmode="lin" valueType="num">
                                      <p:cBhvr>
                                        <p:cTn dur="500" fill="hold" id="80"/>
                                        <p:tgtEl>
                                          <p:spTgt spid="18"/>
                                        </p:tgtEl>
                                        <p:attrNameLst>
                                          <p:attrName>ppt_x</p:attrName>
                                        </p:attrNameLst>
                                      </p:cBhvr>
                                      <p:tavLst>
                                        <p:tav tm="0">
                                          <p:val>
                                            <p:strVal val="#ppt_x"/>
                                          </p:val>
                                        </p:tav>
                                        <p:tav tm="100000">
                                          <p:val>
                                            <p:strVal val="#ppt_x"/>
                                          </p:val>
                                        </p:tav>
                                      </p:tavLst>
                                    </p:anim>
                                    <p:anim calcmode="lin" valueType="num">
                                      <p:cBhvr>
                                        <p:cTn dur="500" fill="hold" id="81"/>
                                        <p:tgtEl>
                                          <p:spTgt spid="18"/>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2800"/>
                            </p:stCondLst>
                            <p:childTnLst>
                              <p:par>
                                <p:cTn fill="hold" grpId="0" id="83" nodeType="afterEffect" presetClass="entr" presetID="53" presetSubtype="0">
                                  <p:stCondLst>
                                    <p:cond delay="0"/>
                                  </p:stCondLst>
                                  <p:childTnLst>
                                    <p:set>
                                      <p:cBhvr>
                                        <p:cTn dur="1" fill="hold" id="84">
                                          <p:stCondLst>
                                            <p:cond delay="0"/>
                                          </p:stCondLst>
                                        </p:cTn>
                                        <p:tgtEl>
                                          <p:spTgt spid="17"/>
                                        </p:tgtEl>
                                        <p:attrNameLst>
                                          <p:attrName>style.visibility</p:attrName>
                                        </p:attrNameLst>
                                      </p:cBhvr>
                                      <p:to>
                                        <p:strVal val="visible"/>
                                      </p:to>
                                    </p:set>
                                    <p:anim calcmode="lin" valueType="num">
                                      <p:cBhvr>
                                        <p:cTn dur="500" fill="hold" id="85"/>
                                        <p:tgtEl>
                                          <p:spTgt spid="17"/>
                                        </p:tgtEl>
                                        <p:attrNameLst>
                                          <p:attrName>ppt_w</p:attrName>
                                        </p:attrNameLst>
                                      </p:cBhvr>
                                      <p:tavLst>
                                        <p:tav tm="0">
                                          <p:val>
                                            <p:fltVal val="0"/>
                                          </p:val>
                                        </p:tav>
                                        <p:tav tm="100000">
                                          <p:val>
                                            <p:strVal val="#ppt_w"/>
                                          </p:val>
                                        </p:tav>
                                      </p:tavLst>
                                    </p:anim>
                                    <p:anim calcmode="lin" valueType="num">
                                      <p:cBhvr>
                                        <p:cTn dur="500" fill="hold" id="86"/>
                                        <p:tgtEl>
                                          <p:spTgt spid="17"/>
                                        </p:tgtEl>
                                        <p:attrNameLst>
                                          <p:attrName>ppt_h</p:attrName>
                                        </p:attrNameLst>
                                      </p:cBhvr>
                                      <p:tavLst>
                                        <p:tav tm="0">
                                          <p:val>
                                            <p:fltVal val="0"/>
                                          </p:val>
                                        </p:tav>
                                        <p:tav tm="100000">
                                          <p:val>
                                            <p:strVal val="#ppt_h"/>
                                          </p:val>
                                        </p:tav>
                                      </p:tavLst>
                                    </p:anim>
                                    <p:animEffect filter="fade" transition="in">
                                      <p:cBhvr>
                                        <p:cTn dur="500" id="87"/>
                                        <p:tgtEl>
                                          <p:spTgt spid="17"/>
                                        </p:tgtEl>
                                      </p:cBhvr>
                                    </p:animEffect>
                                  </p:childTnLst>
                                </p:cTn>
                              </p:par>
                            </p:childTnLst>
                          </p:cTn>
                        </p:par>
                        <p:par>
                          <p:cTn fill="hold" id="88" nodeType="afterGroup">
                            <p:stCondLst>
                              <p:cond delay="3300"/>
                            </p:stCondLst>
                            <p:childTnLst>
                              <p:par>
                                <p:cTn fill="hold" id="89" nodeType="afterEffect" presetClass="entr" presetID="23" presetSubtype="32">
                                  <p:stCondLst>
                                    <p:cond delay="0"/>
                                  </p:stCondLst>
                                  <p:childTnLst>
                                    <p:set>
                                      <p:cBhvr>
                                        <p:cTn dur="1" fill="hold" id="90">
                                          <p:stCondLst>
                                            <p:cond delay="0"/>
                                          </p:stCondLst>
                                        </p:cTn>
                                        <p:tgtEl>
                                          <p:spTgt spid="19"/>
                                        </p:tgtEl>
                                        <p:attrNameLst>
                                          <p:attrName>style.visibility</p:attrName>
                                        </p:attrNameLst>
                                      </p:cBhvr>
                                      <p:to>
                                        <p:strVal val="visible"/>
                                      </p:to>
                                    </p:set>
                                    <p:anim calcmode="lin" valueType="num">
                                      <p:cBhvr>
                                        <p:cTn dur="300" fill="hold" id="91"/>
                                        <p:tgtEl>
                                          <p:spTgt spid="19"/>
                                        </p:tgtEl>
                                        <p:attrNameLst>
                                          <p:attrName>ppt_w</p:attrName>
                                        </p:attrNameLst>
                                      </p:cBhvr>
                                      <p:tavLst>
                                        <p:tav tm="0">
                                          <p:val>
                                            <p:strVal val="4*#ppt_w"/>
                                          </p:val>
                                        </p:tav>
                                        <p:tav tm="100000">
                                          <p:val>
                                            <p:strVal val="#ppt_w"/>
                                          </p:val>
                                        </p:tav>
                                      </p:tavLst>
                                    </p:anim>
                                    <p:anim calcmode="lin" valueType="num">
                                      <p:cBhvr>
                                        <p:cTn dur="300" fill="hold" id="92"/>
                                        <p:tgtEl>
                                          <p:spTgt spid="19"/>
                                        </p:tgtEl>
                                        <p:attrNameLst>
                                          <p:attrName>ppt_h</p:attrName>
                                        </p:attrNameLst>
                                      </p:cBhvr>
                                      <p:tavLst>
                                        <p:tav tm="0">
                                          <p:val>
                                            <p:strVal val="4*#ppt_h"/>
                                          </p:val>
                                        </p:tav>
                                        <p:tav tm="100000">
                                          <p:val>
                                            <p:strVal val="#ppt_h"/>
                                          </p:val>
                                        </p:tav>
                                      </p:tavLst>
                                    </p:anim>
                                  </p:childTnLst>
                                </p:cTn>
                              </p:par>
                            </p:childTnLst>
                          </p:cTn>
                        </p:par>
                        <p:par>
                          <p:cTn fill="hold" id="93" nodeType="afterGroup">
                            <p:stCondLst>
                              <p:cond delay="3600"/>
                            </p:stCondLst>
                            <p:childTnLst>
                              <p:par>
                                <p:cTn fill="hold" id="94" nodeType="afterEffect" presetClass="entr" presetID="23" presetSubtype="32">
                                  <p:stCondLst>
                                    <p:cond delay="0"/>
                                  </p:stCondLst>
                                  <p:childTnLst>
                                    <p:set>
                                      <p:cBhvr>
                                        <p:cTn dur="1" fill="hold" id="95">
                                          <p:stCondLst>
                                            <p:cond delay="0"/>
                                          </p:stCondLst>
                                        </p:cTn>
                                        <p:tgtEl>
                                          <p:spTgt spid="22"/>
                                        </p:tgtEl>
                                        <p:attrNameLst>
                                          <p:attrName>style.visibility</p:attrName>
                                        </p:attrNameLst>
                                      </p:cBhvr>
                                      <p:to>
                                        <p:strVal val="visible"/>
                                      </p:to>
                                    </p:set>
                                    <p:anim calcmode="lin" valueType="num">
                                      <p:cBhvr>
                                        <p:cTn dur="300" fill="hold" id="96"/>
                                        <p:tgtEl>
                                          <p:spTgt spid="22"/>
                                        </p:tgtEl>
                                        <p:attrNameLst>
                                          <p:attrName>ppt_w</p:attrName>
                                        </p:attrNameLst>
                                      </p:cBhvr>
                                      <p:tavLst>
                                        <p:tav tm="0">
                                          <p:val>
                                            <p:strVal val="4*#ppt_w"/>
                                          </p:val>
                                        </p:tav>
                                        <p:tav tm="100000">
                                          <p:val>
                                            <p:strVal val="#ppt_w"/>
                                          </p:val>
                                        </p:tav>
                                      </p:tavLst>
                                    </p:anim>
                                    <p:anim calcmode="lin" valueType="num">
                                      <p:cBhvr>
                                        <p:cTn dur="300" fill="hold" id="97"/>
                                        <p:tgtEl>
                                          <p:spTgt spid="22"/>
                                        </p:tgtEl>
                                        <p:attrNameLst>
                                          <p:attrName>ppt_h</p:attrName>
                                        </p:attrNameLst>
                                      </p:cBhvr>
                                      <p:tavLst>
                                        <p:tav tm="0">
                                          <p:val>
                                            <p:strVal val="4*#ppt_h"/>
                                          </p:val>
                                        </p:tav>
                                        <p:tav tm="100000">
                                          <p:val>
                                            <p:strVal val="#ppt_h"/>
                                          </p:val>
                                        </p:tav>
                                      </p:tavLst>
                                    </p:anim>
                                  </p:childTnLst>
                                </p:cTn>
                              </p:par>
                            </p:childTnLst>
                          </p:cTn>
                        </p:par>
                        <p:par>
                          <p:cTn fill="hold" id="98" nodeType="afterGroup">
                            <p:stCondLst>
                              <p:cond delay="3900"/>
                            </p:stCondLst>
                            <p:childTnLst>
                              <p:par>
                                <p:cTn fill="hold" id="99" nodeType="afterEffect" presetClass="entr" presetID="23" presetSubtype="32">
                                  <p:stCondLst>
                                    <p:cond delay="0"/>
                                  </p:stCondLst>
                                  <p:childTnLst>
                                    <p:set>
                                      <p:cBhvr>
                                        <p:cTn dur="1" fill="hold" id="100">
                                          <p:stCondLst>
                                            <p:cond delay="0"/>
                                          </p:stCondLst>
                                        </p:cTn>
                                        <p:tgtEl>
                                          <p:spTgt spid="25"/>
                                        </p:tgtEl>
                                        <p:attrNameLst>
                                          <p:attrName>style.visibility</p:attrName>
                                        </p:attrNameLst>
                                      </p:cBhvr>
                                      <p:to>
                                        <p:strVal val="visible"/>
                                      </p:to>
                                    </p:set>
                                    <p:anim calcmode="lin" valueType="num">
                                      <p:cBhvr>
                                        <p:cTn dur="300" fill="hold" id="101"/>
                                        <p:tgtEl>
                                          <p:spTgt spid="25"/>
                                        </p:tgtEl>
                                        <p:attrNameLst>
                                          <p:attrName>ppt_w</p:attrName>
                                        </p:attrNameLst>
                                      </p:cBhvr>
                                      <p:tavLst>
                                        <p:tav tm="0">
                                          <p:val>
                                            <p:strVal val="4*#ppt_w"/>
                                          </p:val>
                                        </p:tav>
                                        <p:tav tm="100000">
                                          <p:val>
                                            <p:strVal val="#ppt_w"/>
                                          </p:val>
                                        </p:tav>
                                      </p:tavLst>
                                    </p:anim>
                                    <p:anim calcmode="lin" valueType="num">
                                      <p:cBhvr>
                                        <p:cTn dur="300" fill="hold" id="102"/>
                                        <p:tgtEl>
                                          <p:spTgt spid="25"/>
                                        </p:tgtEl>
                                        <p:attrNameLst>
                                          <p:attrName>ppt_h</p:attrName>
                                        </p:attrNameLst>
                                      </p:cBhvr>
                                      <p:tavLst>
                                        <p:tav tm="0">
                                          <p:val>
                                            <p:strVal val="4*#ppt_h"/>
                                          </p:val>
                                        </p:tav>
                                        <p:tav tm="100000">
                                          <p:val>
                                            <p:strVal val="#ppt_h"/>
                                          </p:val>
                                        </p:tav>
                                      </p:tavLst>
                                    </p:anim>
                                  </p:childTnLst>
                                </p:cTn>
                              </p:par>
                            </p:childTnLst>
                          </p:cTn>
                        </p:par>
                        <p:par>
                          <p:cTn fill="hold" id="103" nodeType="afterGroup">
                            <p:stCondLst>
                              <p:cond delay="4200"/>
                            </p:stCondLst>
                            <p:childTnLst>
                              <p:par>
                                <p:cTn decel="100000" fill="hold" grpId="0" id="104" nodeType="afterEffect" presetClass="entr" presetID="49" presetSubtype="0">
                                  <p:stCondLst>
                                    <p:cond delay="0"/>
                                  </p:stCondLst>
                                  <p:childTnLst>
                                    <p:set>
                                      <p:cBhvr>
                                        <p:cTn dur="1" fill="hold" id="105">
                                          <p:stCondLst>
                                            <p:cond delay="0"/>
                                          </p:stCondLst>
                                        </p:cTn>
                                        <p:tgtEl>
                                          <p:spTgt spid="29"/>
                                        </p:tgtEl>
                                        <p:attrNameLst>
                                          <p:attrName>style.visibility</p:attrName>
                                        </p:attrNameLst>
                                      </p:cBhvr>
                                      <p:to>
                                        <p:strVal val="visible"/>
                                      </p:to>
                                    </p:set>
                                    <p:anim calcmode="lin" valueType="num">
                                      <p:cBhvr>
                                        <p:cTn dur="500" fill="hold" id="106"/>
                                        <p:tgtEl>
                                          <p:spTgt spid="29"/>
                                        </p:tgtEl>
                                        <p:attrNameLst>
                                          <p:attrName>ppt_w</p:attrName>
                                        </p:attrNameLst>
                                      </p:cBhvr>
                                      <p:tavLst>
                                        <p:tav tm="0">
                                          <p:val>
                                            <p:fltVal val="0"/>
                                          </p:val>
                                        </p:tav>
                                        <p:tav tm="100000">
                                          <p:val>
                                            <p:strVal val="#ppt_w"/>
                                          </p:val>
                                        </p:tav>
                                      </p:tavLst>
                                    </p:anim>
                                    <p:anim calcmode="lin" valueType="num">
                                      <p:cBhvr>
                                        <p:cTn dur="500" fill="hold" id="107"/>
                                        <p:tgtEl>
                                          <p:spTgt spid="29"/>
                                        </p:tgtEl>
                                        <p:attrNameLst>
                                          <p:attrName>ppt_h</p:attrName>
                                        </p:attrNameLst>
                                      </p:cBhvr>
                                      <p:tavLst>
                                        <p:tav tm="0">
                                          <p:val>
                                            <p:fltVal val="0"/>
                                          </p:val>
                                        </p:tav>
                                        <p:tav tm="100000">
                                          <p:val>
                                            <p:strVal val="#ppt_h"/>
                                          </p:val>
                                        </p:tav>
                                      </p:tavLst>
                                    </p:anim>
                                    <p:anim calcmode="lin" valueType="num">
                                      <p:cBhvr>
                                        <p:cTn dur="500" fill="hold" id="108"/>
                                        <p:tgtEl>
                                          <p:spTgt spid="29"/>
                                        </p:tgtEl>
                                        <p:attrNameLst>
                                          <p:attrName>style.rotation</p:attrName>
                                        </p:attrNameLst>
                                      </p:cBhvr>
                                      <p:tavLst>
                                        <p:tav tm="0">
                                          <p:val>
                                            <p:fltVal val="360"/>
                                          </p:val>
                                        </p:tav>
                                        <p:tav tm="100000">
                                          <p:val>
                                            <p:fltVal val="0"/>
                                          </p:val>
                                        </p:tav>
                                      </p:tavLst>
                                    </p:anim>
                                    <p:animEffect filter="fade" transition="in">
                                      <p:cBhvr>
                                        <p:cTn dur="500" id="109"/>
                                        <p:tgtEl>
                                          <p:spTgt spid="29"/>
                                        </p:tgtEl>
                                      </p:cBhvr>
                                    </p:animEffect>
                                  </p:childTnLst>
                                </p:cTn>
                              </p:par>
                            </p:childTnLst>
                          </p:cTn>
                        </p:par>
                        <p:par>
                          <p:cTn fill="hold" id="110" nodeType="afterGroup">
                            <p:stCondLst>
                              <p:cond delay="4700"/>
                            </p:stCondLst>
                            <p:childTnLst>
                              <p:par>
                                <p:cTn decel="100000" fill="hold" grpId="0" id="111" nodeType="afterEffect" presetClass="entr" presetID="49" presetSubtype="0">
                                  <p:stCondLst>
                                    <p:cond delay="0"/>
                                  </p:stCondLst>
                                  <p:childTnLst>
                                    <p:set>
                                      <p:cBhvr>
                                        <p:cTn dur="1" fill="hold" id="112">
                                          <p:stCondLst>
                                            <p:cond delay="0"/>
                                          </p:stCondLst>
                                        </p:cTn>
                                        <p:tgtEl>
                                          <p:spTgt spid="30"/>
                                        </p:tgtEl>
                                        <p:attrNameLst>
                                          <p:attrName>style.visibility</p:attrName>
                                        </p:attrNameLst>
                                      </p:cBhvr>
                                      <p:to>
                                        <p:strVal val="visible"/>
                                      </p:to>
                                    </p:set>
                                    <p:anim calcmode="lin" valueType="num">
                                      <p:cBhvr>
                                        <p:cTn dur="500" fill="hold" id="113"/>
                                        <p:tgtEl>
                                          <p:spTgt spid="30"/>
                                        </p:tgtEl>
                                        <p:attrNameLst>
                                          <p:attrName>ppt_w</p:attrName>
                                        </p:attrNameLst>
                                      </p:cBhvr>
                                      <p:tavLst>
                                        <p:tav tm="0">
                                          <p:val>
                                            <p:fltVal val="0"/>
                                          </p:val>
                                        </p:tav>
                                        <p:tav tm="100000">
                                          <p:val>
                                            <p:strVal val="#ppt_w"/>
                                          </p:val>
                                        </p:tav>
                                      </p:tavLst>
                                    </p:anim>
                                    <p:anim calcmode="lin" valueType="num">
                                      <p:cBhvr>
                                        <p:cTn dur="500" fill="hold" id="114"/>
                                        <p:tgtEl>
                                          <p:spTgt spid="30"/>
                                        </p:tgtEl>
                                        <p:attrNameLst>
                                          <p:attrName>ppt_h</p:attrName>
                                        </p:attrNameLst>
                                      </p:cBhvr>
                                      <p:tavLst>
                                        <p:tav tm="0">
                                          <p:val>
                                            <p:fltVal val="0"/>
                                          </p:val>
                                        </p:tav>
                                        <p:tav tm="100000">
                                          <p:val>
                                            <p:strVal val="#ppt_h"/>
                                          </p:val>
                                        </p:tav>
                                      </p:tavLst>
                                    </p:anim>
                                    <p:anim calcmode="lin" valueType="num">
                                      <p:cBhvr>
                                        <p:cTn dur="500" fill="hold" id="115"/>
                                        <p:tgtEl>
                                          <p:spTgt spid="30"/>
                                        </p:tgtEl>
                                        <p:attrNameLst>
                                          <p:attrName>style.rotation</p:attrName>
                                        </p:attrNameLst>
                                      </p:cBhvr>
                                      <p:tavLst>
                                        <p:tav tm="0">
                                          <p:val>
                                            <p:fltVal val="360"/>
                                          </p:val>
                                        </p:tav>
                                        <p:tav tm="100000">
                                          <p:val>
                                            <p:fltVal val="0"/>
                                          </p:val>
                                        </p:tav>
                                      </p:tavLst>
                                    </p:anim>
                                    <p:animEffect filter="fade" transition="in">
                                      <p:cBhvr>
                                        <p:cTn dur="500" id="116"/>
                                        <p:tgtEl>
                                          <p:spTgt spid="30"/>
                                        </p:tgtEl>
                                      </p:cBhvr>
                                    </p:animEffect>
                                  </p:childTnLst>
                                </p:cTn>
                              </p:par>
                            </p:childTnLst>
                          </p:cTn>
                        </p:par>
                        <p:par>
                          <p:cTn fill="hold" id="117" nodeType="afterGroup">
                            <p:stCondLst>
                              <p:cond delay="5200"/>
                            </p:stCondLst>
                            <p:childTnLst>
                              <p:par>
                                <p:cTn decel="100000" fill="hold" grpId="0" id="118" nodeType="afterEffect" presetClass="entr" presetID="49" presetSubtype="0">
                                  <p:stCondLst>
                                    <p:cond delay="0"/>
                                  </p:stCondLst>
                                  <p:childTnLst>
                                    <p:set>
                                      <p:cBhvr>
                                        <p:cTn dur="1" fill="hold" id="119">
                                          <p:stCondLst>
                                            <p:cond delay="0"/>
                                          </p:stCondLst>
                                        </p:cTn>
                                        <p:tgtEl>
                                          <p:spTgt spid="31"/>
                                        </p:tgtEl>
                                        <p:attrNameLst>
                                          <p:attrName>style.visibility</p:attrName>
                                        </p:attrNameLst>
                                      </p:cBhvr>
                                      <p:to>
                                        <p:strVal val="visible"/>
                                      </p:to>
                                    </p:set>
                                    <p:anim calcmode="lin" valueType="num">
                                      <p:cBhvr>
                                        <p:cTn dur="500" fill="hold" id="120"/>
                                        <p:tgtEl>
                                          <p:spTgt spid="31"/>
                                        </p:tgtEl>
                                        <p:attrNameLst>
                                          <p:attrName>ppt_w</p:attrName>
                                        </p:attrNameLst>
                                      </p:cBhvr>
                                      <p:tavLst>
                                        <p:tav tm="0">
                                          <p:val>
                                            <p:fltVal val="0"/>
                                          </p:val>
                                        </p:tav>
                                        <p:tav tm="100000">
                                          <p:val>
                                            <p:strVal val="#ppt_w"/>
                                          </p:val>
                                        </p:tav>
                                      </p:tavLst>
                                    </p:anim>
                                    <p:anim calcmode="lin" valueType="num">
                                      <p:cBhvr>
                                        <p:cTn dur="500" fill="hold" id="121"/>
                                        <p:tgtEl>
                                          <p:spTgt spid="31"/>
                                        </p:tgtEl>
                                        <p:attrNameLst>
                                          <p:attrName>ppt_h</p:attrName>
                                        </p:attrNameLst>
                                      </p:cBhvr>
                                      <p:tavLst>
                                        <p:tav tm="0">
                                          <p:val>
                                            <p:fltVal val="0"/>
                                          </p:val>
                                        </p:tav>
                                        <p:tav tm="100000">
                                          <p:val>
                                            <p:strVal val="#ppt_h"/>
                                          </p:val>
                                        </p:tav>
                                      </p:tavLst>
                                    </p:anim>
                                    <p:anim calcmode="lin" valueType="num">
                                      <p:cBhvr>
                                        <p:cTn dur="500" fill="hold" id="122"/>
                                        <p:tgtEl>
                                          <p:spTgt spid="31"/>
                                        </p:tgtEl>
                                        <p:attrNameLst>
                                          <p:attrName>style.rotation</p:attrName>
                                        </p:attrNameLst>
                                      </p:cBhvr>
                                      <p:tavLst>
                                        <p:tav tm="0">
                                          <p:val>
                                            <p:fltVal val="360"/>
                                          </p:val>
                                        </p:tav>
                                        <p:tav tm="100000">
                                          <p:val>
                                            <p:fltVal val="0"/>
                                          </p:val>
                                        </p:tav>
                                      </p:tavLst>
                                    </p:anim>
                                    <p:animEffect filter="fade" transition="in">
                                      <p:cBhvr>
                                        <p:cTn dur="500" id="12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1"/>
      <p:bldP grpId="0" spid="12"/>
      <p:bldP grpId="0" spid="13"/>
      <p:bldP grpId="0" spid="17"/>
      <p:bldP grpId="0" spid="18"/>
      <p:bldP grpId="0" spid="29"/>
      <p:bldP grpId="0" spid="30"/>
      <p:bldP grpId="0" spid="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506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14</a:t>
            </a:r>
          </a:p>
        </p:txBody>
      </p:sp>
      <p:grpSp>
        <p:nvGrpSpPr>
          <p:cNvPr id="26" name="组合 25"/>
          <p:cNvGrpSpPr/>
          <p:nvPr/>
        </p:nvGrpSpPr>
        <p:grpSpPr>
          <a:xfrm>
            <a:off x="3089101" y="1440483"/>
            <a:ext cx="2869406" cy="2746772"/>
            <a:chOff x="3070623" y="1427560"/>
            <a:chExt cx="2869406" cy="2746772"/>
          </a:xfrm>
        </p:grpSpPr>
        <p:sp>
          <p:nvSpPr>
            <p:cNvPr id="27" name="Oval 11"/>
            <p:cNvSpPr>
              <a:spLocks noChangeArrowheads="1"/>
            </p:cNvSpPr>
            <p:nvPr/>
          </p:nvSpPr>
          <p:spPr bwMode="auto">
            <a:xfrm>
              <a:off x="3882629" y="2181226"/>
              <a:ext cx="1245394" cy="1250156"/>
            </a:xfrm>
            <a:prstGeom prst="ellipse">
              <a:avLst/>
            </a:prstGeom>
            <a:solidFill>
              <a:srgbClr val="445469"/>
            </a:solidFill>
            <a:ln>
              <a:noFill/>
            </a:ln>
            <a:extLst>
              <a:ext uri="{91240B29-F687-4F45-9708-019B960494DF}">
                <a14:hiddenLine w="9525">
                  <a:solidFill>
                    <a:srgbClr val="000000"/>
                  </a:solidFill>
                  <a:round/>
                  <a:headEnd/>
                  <a:tailEnd/>
                </a14:hiddenLine>
              </a:ext>
            </a:extLst>
          </p:spPr>
          <p:txBody>
            <a:bodyPr bIns="34290" lIns="68580" rIns="68580" tIns="3429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400">
                <a:latin charset="0" pitchFamily="34" typeface="Arial"/>
                <a:ea charset="-122" panose="020b0503020204020204" pitchFamily="34" typeface="微软雅黑"/>
                <a:sym charset="0" pitchFamily="34" typeface="Arial"/>
              </a:endParaRPr>
            </a:p>
          </p:txBody>
        </p:sp>
        <p:pic>
          <p:nvPicPr>
            <p:cNvPr id="28" name="Group 68"/>
            <p:cNvPicPr>
              <a:picLocks noChangeArrowheads="1"/>
            </p:cNvPicPr>
            <p:nvPr/>
          </p:nvPicPr>
          <p:blipFill>
            <a:blip r:embed="rId3">
              <a:extLst>
                <a:ext uri="{28A0092B-C50C-407E-A947-70E740481C1C}">
                  <a14:useLocalDpi val="0"/>
                </a:ext>
              </a:extLst>
            </a:blip>
            <a:stretch>
              <a:fillRect/>
            </a:stretch>
          </p:blipFill>
          <p:spPr bwMode="auto">
            <a:xfrm>
              <a:off x="4256485" y="2569369"/>
              <a:ext cx="576263" cy="49411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29" name="Freeform 8"/>
            <p:cNvSpPr/>
            <p:nvPr/>
          </p:nvSpPr>
          <p:spPr bwMode="auto">
            <a:xfrm>
              <a:off x="3070623" y="2126457"/>
              <a:ext cx="721519" cy="1337072"/>
            </a:xfrm>
            <a:custGeom>
              <a:gdLst>
                <a:gd fmla="*/ 135 w 135" name="T0"/>
                <a:gd fmla="*/ 52 h 250" name="T1"/>
                <a:gd fmla="*/ 44 w 135" name="T2"/>
                <a:gd fmla="*/ 0 h 250" name="T3"/>
                <a:gd fmla="*/ 43 w 135" name="T4"/>
                <a:gd fmla="*/ 250 h 250" name="T5"/>
                <a:gd fmla="*/ 134 w 135" name="T6"/>
                <a:gd fmla="*/ 200 h 250" name="T7"/>
                <a:gd fmla="*/ 116 w 135" name="T8"/>
                <a:gd fmla="*/ 127 h 250" name="T9"/>
                <a:gd fmla="*/ 135 w 135" name="T10"/>
                <a:gd fmla="*/ 52 h 250" name="T11"/>
              </a:gdLst>
              <a:cxnLst>
                <a:cxn ang="0">
                  <a:pos x="T0" y="T1"/>
                </a:cxn>
                <a:cxn ang="0">
                  <a:pos x="T2" y="T3"/>
                </a:cxn>
                <a:cxn ang="0">
                  <a:pos x="T4" y="T5"/>
                </a:cxn>
                <a:cxn ang="0">
                  <a:pos x="T6" y="T7"/>
                </a:cxn>
                <a:cxn ang="0">
                  <a:pos x="T8" y="T9"/>
                </a:cxn>
                <a:cxn ang="0">
                  <a:pos x="T10" y="T11"/>
                </a:cxn>
              </a:cxnLst>
              <a:rect b="b" l="0" r="r" t="0"/>
              <a:pathLst>
                <a:path h="250" w="135">
                  <a:moveTo>
                    <a:pt x="135" y="52"/>
                  </a:moveTo>
                  <a:cubicBezTo>
                    <a:pt x="44" y="0"/>
                    <a:pt x="44" y="0"/>
                    <a:pt x="44" y="0"/>
                  </a:cubicBezTo>
                  <a:cubicBezTo>
                    <a:pt x="1" y="78"/>
                    <a:pt x="0" y="172"/>
                    <a:pt x="43" y="250"/>
                  </a:cubicBezTo>
                  <a:cubicBezTo>
                    <a:pt x="134" y="200"/>
                    <a:pt x="134" y="200"/>
                    <a:pt x="134" y="200"/>
                  </a:cubicBezTo>
                  <a:cubicBezTo>
                    <a:pt x="122" y="178"/>
                    <a:pt x="116" y="153"/>
                    <a:pt x="116" y="127"/>
                  </a:cubicBezTo>
                  <a:cubicBezTo>
                    <a:pt x="116" y="100"/>
                    <a:pt x="123" y="74"/>
                    <a:pt x="135" y="52"/>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0" name="Freeform 9"/>
            <p:cNvSpPr/>
            <p:nvPr/>
          </p:nvSpPr>
          <p:spPr bwMode="auto">
            <a:xfrm>
              <a:off x="4507707" y="3233738"/>
              <a:ext cx="1165622" cy="940594"/>
            </a:xfrm>
            <a:custGeom>
              <a:gdLst>
                <a:gd fmla="*/ 130 w 218" name="T0"/>
                <a:gd fmla="*/ 0 h 176" name="T1"/>
                <a:gd fmla="*/ 218 w 218" name="T2"/>
                <a:gd fmla="*/ 55 h 176" name="T3"/>
                <a:gd fmla="*/ 0 w 218" name="T4"/>
                <a:gd fmla="*/ 176 h 176" name="T5"/>
                <a:gd fmla="*/ 0 w 218" name="T6"/>
                <a:gd fmla="*/ 73 h 176" name="T7"/>
                <a:gd fmla="*/ 130 w 218" name="T8"/>
                <a:gd fmla="*/ 0 h 176" name="T9"/>
              </a:gdLst>
              <a:cxnLst>
                <a:cxn ang="0">
                  <a:pos x="T0" y="T1"/>
                </a:cxn>
                <a:cxn ang="0">
                  <a:pos x="T2" y="T3"/>
                </a:cxn>
                <a:cxn ang="0">
                  <a:pos x="T4" y="T5"/>
                </a:cxn>
                <a:cxn ang="0">
                  <a:pos x="T6" y="T7"/>
                </a:cxn>
                <a:cxn ang="0">
                  <a:pos x="T8" y="T9"/>
                </a:cxn>
              </a:cxnLst>
              <a:rect b="b" l="0" r="r" t="0"/>
              <a:pathLst>
                <a:path h="176" w="218">
                  <a:moveTo>
                    <a:pt x="130" y="0"/>
                  </a:moveTo>
                  <a:cubicBezTo>
                    <a:pt x="218" y="55"/>
                    <a:pt x="218" y="55"/>
                    <a:pt x="218" y="55"/>
                  </a:cubicBezTo>
                  <a:cubicBezTo>
                    <a:pt x="171" y="130"/>
                    <a:pt x="89" y="176"/>
                    <a:pt x="0" y="176"/>
                  </a:cubicBezTo>
                  <a:cubicBezTo>
                    <a:pt x="0" y="73"/>
                    <a:pt x="0" y="73"/>
                    <a:pt x="0" y="73"/>
                  </a:cubicBezTo>
                  <a:cubicBezTo>
                    <a:pt x="55" y="73"/>
                    <a:pt x="103" y="44"/>
                    <a:pt x="130" y="0"/>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1" name="Freeform 6"/>
            <p:cNvSpPr/>
            <p:nvPr/>
          </p:nvSpPr>
          <p:spPr bwMode="auto">
            <a:xfrm>
              <a:off x="3332560" y="1427560"/>
              <a:ext cx="1164431" cy="951309"/>
            </a:xfrm>
            <a:custGeom>
              <a:gdLst>
                <a:gd fmla="*/ 218 w 218" name="T0"/>
                <a:gd fmla="*/ 105 h 178" name="T1"/>
                <a:gd fmla="*/ 216 w 218" name="T2"/>
                <a:gd fmla="*/ 0 h 178" name="T3"/>
                <a:gd fmla="*/ 0 w 218" name="T4"/>
                <a:gd fmla="*/ 123 h 178" name="T5"/>
                <a:gd fmla="*/ 89 w 218" name="T6"/>
                <a:gd fmla="*/ 178 h 178" name="T7"/>
                <a:gd fmla="*/ 218 w 218" name="T8"/>
                <a:gd fmla="*/ 105 h 178" name="T9"/>
              </a:gdLst>
              <a:cxnLst>
                <a:cxn ang="0">
                  <a:pos x="T0" y="T1"/>
                </a:cxn>
                <a:cxn ang="0">
                  <a:pos x="T2" y="T3"/>
                </a:cxn>
                <a:cxn ang="0">
                  <a:pos x="T4" y="T5"/>
                </a:cxn>
                <a:cxn ang="0">
                  <a:pos x="T6" y="T7"/>
                </a:cxn>
                <a:cxn ang="0">
                  <a:pos x="T8" y="T9"/>
                </a:cxn>
              </a:cxnLst>
              <a:rect b="b" l="0" r="r" t="0"/>
              <a:pathLst>
                <a:path h="178" w="218">
                  <a:moveTo>
                    <a:pt x="218" y="105"/>
                  </a:moveTo>
                  <a:cubicBezTo>
                    <a:pt x="216" y="0"/>
                    <a:pt x="216" y="0"/>
                    <a:pt x="216" y="0"/>
                  </a:cubicBezTo>
                  <a:cubicBezTo>
                    <a:pt x="128" y="1"/>
                    <a:pt x="46" y="48"/>
                    <a:pt x="0" y="123"/>
                  </a:cubicBezTo>
                  <a:cubicBezTo>
                    <a:pt x="89" y="178"/>
                    <a:pt x="89" y="178"/>
                    <a:pt x="89" y="178"/>
                  </a:cubicBezTo>
                  <a:cubicBezTo>
                    <a:pt x="116" y="135"/>
                    <a:pt x="163" y="106"/>
                    <a:pt x="218" y="105"/>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2" name="Freeform 7"/>
            <p:cNvSpPr/>
            <p:nvPr/>
          </p:nvSpPr>
          <p:spPr bwMode="auto">
            <a:xfrm>
              <a:off x="5218510" y="2149079"/>
              <a:ext cx="721519" cy="1329928"/>
            </a:xfrm>
            <a:custGeom>
              <a:gdLst>
                <a:gd fmla="*/ 1 w 135" name="T0"/>
                <a:gd fmla="*/ 50 h 249" name="T1"/>
                <a:gd fmla="*/ 93 w 135" name="T2"/>
                <a:gd fmla="*/ 0 h 249" name="T3"/>
                <a:gd fmla="*/ 90 w 135" name="T4"/>
                <a:gd fmla="*/ 249 h 249" name="T5"/>
                <a:gd fmla="*/ 0 w 135" name="T6"/>
                <a:gd fmla="*/ 198 h 249" name="T7"/>
                <a:gd fmla="*/ 19 w 135" name="T8"/>
                <a:gd fmla="*/ 123 h 249" name="T9"/>
                <a:gd fmla="*/ 1 w 135" name="T10"/>
                <a:gd fmla="*/ 50 h 249" name="T11"/>
              </a:gdLst>
              <a:cxnLst>
                <a:cxn ang="0">
                  <a:pos x="T0" y="T1"/>
                </a:cxn>
                <a:cxn ang="0">
                  <a:pos x="T2" y="T3"/>
                </a:cxn>
                <a:cxn ang="0">
                  <a:pos x="T4" y="T5"/>
                </a:cxn>
                <a:cxn ang="0">
                  <a:pos x="T6" y="T7"/>
                </a:cxn>
                <a:cxn ang="0">
                  <a:pos x="T8" y="T9"/>
                </a:cxn>
                <a:cxn ang="0">
                  <a:pos x="T10" y="T11"/>
                </a:cxn>
              </a:cxnLst>
              <a:rect b="b" l="0" r="r" t="0"/>
              <a:pathLst>
                <a:path h="249" w="135">
                  <a:moveTo>
                    <a:pt x="1" y="50"/>
                  </a:moveTo>
                  <a:cubicBezTo>
                    <a:pt x="93" y="0"/>
                    <a:pt x="93" y="0"/>
                    <a:pt x="93" y="0"/>
                  </a:cubicBezTo>
                  <a:cubicBezTo>
                    <a:pt x="135" y="78"/>
                    <a:pt x="134" y="172"/>
                    <a:pt x="90" y="249"/>
                  </a:cubicBezTo>
                  <a:cubicBezTo>
                    <a:pt x="0" y="198"/>
                    <a:pt x="0" y="198"/>
                    <a:pt x="0" y="198"/>
                  </a:cubicBezTo>
                  <a:cubicBezTo>
                    <a:pt x="12" y="176"/>
                    <a:pt x="19" y="150"/>
                    <a:pt x="19" y="123"/>
                  </a:cubicBezTo>
                  <a:cubicBezTo>
                    <a:pt x="19" y="97"/>
                    <a:pt x="13" y="72"/>
                    <a:pt x="1" y="50"/>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3" name="Freeform 5"/>
            <p:cNvSpPr/>
            <p:nvPr/>
          </p:nvSpPr>
          <p:spPr bwMode="auto">
            <a:xfrm>
              <a:off x="4524376" y="1427560"/>
              <a:ext cx="1165622" cy="957263"/>
            </a:xfrm>
            <a:custGeom>
              <a:gdLst>
                <a:gd fmla="*/ 0 w 218" name="T0"/>
                <a:gd fmla="*/ 105 h 179" name="T1"/>
                <a:gd fmla="*/ 2 w 218" name="T2"/>
                <a:gd fmla="*/ 0 h 179" name="T3"/>
                <a:gd fmla="*/ 218 w 218" name="T4"/>
                <a:gd fmla="*/ 126 h 179" name="T5"/>
                <a:gd fmla="*/ 128 w 218" name="T6"/>
                <a:gd fmla="*/ 179 h 179" name="T7"/>
                <a:gd fmla="*/ 0 w 218" name="T8"/>
                <a:gd fmla="*/ 105 h 179" name="T9"/>
              </a:gdLst>
              <a:cxnLst>
                <a:cxn ang="0">
                  <a:pos x="T0" y="T1"/>
                </a:cxn>
                <a:cxn ang="0">
                  <a:pos x="T2" y="T3"/>
                </a:cxn>
                <a:cxn ang="0">
                  <a:pos x="T4" y="T5"/>
                </a:cxn>
                <a:cxn ang="0">
                  <a:pos x="T6" y="T7"/>
                </a:cxn>
                <a:cxn ang="0">
                  <a:pos x="T8" y="T9"/>
                </a:cxn>
              </a:cxnLst>
              <a:rect b="b" l="0" r="r" t="0"/>
              <a:pathLst>
                <a:path h="179" w="218">
                  <a:moveTo>
                    <a:pt x="0" y="105"/>
                  </a:moveTo>
                  <a:cubicBezTo>
                    <a:pt x="2" y="0"/>
                    <a:pt x="2" y="0"/>
                    <a:pt x="2" y="0"/>
                  </a:cubicBezTo>
                  <a:cubicBezTo>
                    <a:pt x="91" y="2"/>
                    <a:pt x="172" y="50"/>
                    <a:pt x="218" y="126"/>
                  </a:cubicBezTo>
                  <a:cubicBezTo>
                    <a:pt x="128" y="179"/>
                    <a:pt x="128" y="179"/>
                    <a:pt x="128" y="179"/>
                  </a:cubicBezTo>
                  <a:cubicBezTo>
                    <a:pt x="101" y="136"/>
                    <a:pt x="54" y="107"/>
                    <a:pt x="0" y="105"/>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4" name="Freeform 10"/>
            <p:cNvSpPr/>
            <p:nvPr/>
          </p:nvSpPr>
          <p:spPr bwMode="auto">
            <a:xfrm>
              <a:off x="3317082" y="3212306"/>
              <a:ext cx="1164431" cy="962025"/>
            </a:xfrm>
            <a:custGeom>
              <a:gdLst>
                <a:gd fmla="*/ 90 w 218" name="T0"/>
                <a:gd fmla="*/ 0 h 180" name="T1"/>
                <a:gd fmla="*/ 0 w 218" name="T2"/>
                <a:gd fmla="*/ 53 h 180" name="T3"/>
                <a:gd fmla="*/ 214 w 218" name="T4"/>
                <a:gd fmla="*/ 180 h 180" name="T5"/>
                <a:gd fmla="*/ 218 w 218" name="T6"/>
                <a:gd fmla="*/ 77 h 180" name="T7"/>
                <a:gd fmla="*/ 90 w 218" name="T8"/>
                <a:gd fmla="*/ 0 h 180" name="T9"/>
              </a:gdLst>
              <a:cxnLst>
                <a:cxn ang="0">
                  <a:pos x="T0" y="T1"/>
                </a:cxn>
                <a:cxn ang="0">
                  <a:pos x="T2" y="T3"/>
                </a:cxn>
                <a:cxn ang="0">
                  <a:pos x="T4" y="T5"/>
                </a:cxn>
                <a:cxn ang="0">
                  <a:pos x="T6" y="T7"/>
                </a:cxn>
                <a:cxn ang="0">
                  <a:pos x="T8" y="T9"/>
                </a:cxn>
              </a:cxnLst>
              <a:rect b="b" l="0" r="r" t="0"/>
              <a:pathLst>
                <a:path h="180" w="218">
                  <a:moveTo>
                    <a:pt x="90" y="0"/>
                  </a:moveTo>
                  <a:cubicBezTo>
                    <a:pt x="0" y="53"/>
                    <a:pt x="0" y="53"/>
                    <a:pt x="0" y="53"/>
                  </a:cubicBezTo>
                  <a:cubicBezTo>
                    <a:pt x="45" y="130"/>
                    <a:pt x="126" y="178"/>
                    <a:pt x="214" y="180"/>
                  </a:cubicBezTo>
                  <a:cubicBezTo>
                    <a:pt x="218" y="77"/>
                    <a:pt x="218" y="77"/>
                    <a:pt x="218" y="77"/>
                  </a:cubicBezTo>
                  <a:cubicBezTo>
                    <a:pt x="163" y="75"/>
                    <a:pt x="116" y="45"/>
                    <a:pt x="90" y="0"/>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sp>
          <p:nvSpPr>
            <p:cNvPr id="35" name="Freeform 526"/>
            <p:cNvSpPr>
              <a:spLocks noChangeAspect="1"/>
            </p:cNvSpPr>
            <p:nvPr/>
          </p:nvSpPr>
          <p:spPr bwMode="auto">
            <a:xfrm>
              <a:off x="5462588" y="2632473"/>
              <a:ext cx="277416" cy="359569"/>
            </a:xfrm>
            <a:custGeom>
              <a:gdLst>
                <a:gd fmla="*/ 719 w 1222" name="T0"/>
                <a:gd fmla="*/ 1338 h 1581" name="T1"/>
                <a:gd fmla="*/ 686 w 1222" name="T2"/>
                <a:gd fmla="*/ 1221 h 1581" name="T3"/>
                <a:gd fmla="*/ 686 w 1222" name="T4"/>
                <a:gd fmla="*/ 359 h 1581" name="T5"/>
                <a:gd fmla="*/ 719 w 1222" name="T6"/>
                <a:gd fmla="*/ 243 h 1581" name="T7"/>
                <a:gd fmla="*/ 17 w 1222" name="T8"/>
                <a:gd fmla="*/ 460 h 1581" name="T9"/>
                <a:gd fmla="*/ 0 w 1222" name="T10"/>
                <a:gd fmla="*/ 794 h 1581" name="T11"/>
                <a:gd fmla="*/ 17 w 1222" name="T12"/>
                <a:gd fmla="*/ 1120 h 1581" name="T13"/>
                <a:gd fmla="*/ 502 w 1222" name="T14"/>
                <a:gd fmla="*/ 1530 h 1581" name="T15"/>
                <a:gd fmla="*/ 493 w 1222" name="T16"/>
                <a:gd fmla="*/ 1112 h 1581" name="T17"/>
                <a:gd fmla="*/ 284 w 1222" name="T18"/>
                <a:gd fmla="*/ 1120 h 1581" name="T19"/>
                <a:gd fmla="*/ 284 w 1222" name="T20"/>
                <a:gd fmla="*/ 794 h 1581" name="T21"/>
                <a:gd fmla="*/ 284 w 1222" name="T22"/>
                <a:gd fmla="*/ 460 h 1581" name="T23"/>
                <a:gd fmla="*/ 493 w 1222" name="T24"/>
                <a:gd fmla="*/ 468 h 1581" name="T25"/>
                <a:gd fmla="*/ 502 w 1222" name="T26"/>
                <a:gd fmla="*/ 58 h 1581" name="T27"/>
                <a:gd fmla="*/ 17 w 1222" name="T28"/>
                <a:gd fmla="*/ 460 h 1581" name="T29"/>
                <a:gd fmla="*/ 602 w 1222" name="T30"/>
                <a:gd fmla="*/ 911 h 1581" name="T31"/>
                <a:gd fmla="*/ 493 w 1222" name="T32"/>
                <a:gd fmla="*/ 861 h 1581" name="T33"/>
                <a:gd fmla="*/ 543 w 1222" name="T34"/>
                <a:gd fmla="*/ 828 h 1581" name="T35"/>
                <a:gd fmla="*/ 610 w 1222" name="T36"/>
                <a:gd fmla="*/ 778 h 1581" name="T37"/>
                <a:gd fmla="*/ 627 w 1222" name="T38"/>
                <a:gd fmla="*/ 660 h 1581" name="T39"/>
                <a:gd fmla="*/ 476 w 1222" name="T40"/>
                <a:gd fmla="*/ 677 h 1581" name="T41"/>
                <a:gd fmla="*/ 510 w 1222" name="T42"/>
                <a:gd fmla="*/ 736 h 1581" name="T43"/>
                <a:gd fmla="*/ 560 w 1222" name="T44"/>
                <a:gd fmla="*/ 677 h 1581" name="T45"/>
                <a:gd fmla="*/ 585 w 1222" name="T46"/>
                <a:gd fmla="*/ 719 h 1581" name="T47"/>
                <a:gd fmla="*/ 502 w 1222" name="T48"/>
                <a:gd fmla="*/ 803 h 1581" name="T49"/>
                <a:gd fmla="*/ 410 w 1222" name="T50"/>
                <a:gd fmla="*/ 911 h 1581" name="T51"/>
                <a:gd fmla="*/ 819 w 1222" name="T52"/>
                <a:gd fmla="*/ 811 h 1581" name="T53"/>
                <a:gd fmla="*/ 794 w 1222" name="T54"/>
                <a:gd fmla="*/ 635 h 1581" name="T55"/>
                <a:gd fmla="*/ 644 w 1222" name="T56"/>
                <a:gd fmla="*/ 853 h 1581" name="T57"/>
                <a:gd fmla="*/ 744 w 1222" name="T58"/>
                <a:gd fmla="*/ 911 h 1581" name="T59"/>
                <a:gd fmla="*/ 803 w 1222" name="T60"/>
                <a:gd fmla="*/ 853 h 1581" name="T61"/>
                <a:gd fmla="*/ 844 w 1222" name="T62"/>
                <a:gd fmla="*/ 811 h 1581" name="T63"/>
                <a:gd fmla="*/ 786 w 1222" name="T64"/>
                <a:gd fmla="*/ 686 h 1581" name="T65"/>
                <a:gd fmla="*/ 694 w 1222" name="T66"/>
                <a:gd fmla="*/ 811 h 1581" name="T67"/>
                <a:gd fmla="*/ 694 w 1222" name="T68"/>
                <a:gd fmla="*/ 811 h 158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81" w="1222">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91419" lIns="182839" rIns="182839" tIns="91419" wrap="none"/>
            <a:lstStyle/>
            <a:p>
              <a:endParaRPr altLang="en-US" lang="zh-CN"/>
            </a:p>
          </p:txBody>
        </p:sp>
        <p:sp>
          <p:nvSpPr>
            <p:cNvPr id="36" name="Oval 11"/>
            <p:cNvSpPr>
              <a:spLocks noChangeArrowheads="1"/>
            </p:cNvSpPr>
            <p:nvPr/>
          </p:nvSpPr>
          <p:spPr bwMode="auto">
            <a:xfrm>
              <a:off x="4975622" y="3874294"/>
              <a:ext cx="57150" cy="5476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37" name="Oval 12"/>
            <p:cNvSpPr>
              <a:spLocks noChangeArrowheads="1"/>
            </p:cNvSpPr>
            <p:nvPr/>
          </p:nvSpPr>
          <p:spPr bwMode="auto">
            <a:xfrm>
              <a:off x="5091113" y="3874294"/>
              <a:ext cx="58341" cy="54769"/>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38" name="Freeform 13"/>
            <p:cNvSpPr>
              <a:spLocks noEditPoints="1"/>
            </p:cNvSpPr>
            <p:nvPr/>
          </p:nvSpPr>
          <p:spPr bwMode="auto">
            <a:xfrm>
              <a:off x="4836319" y="3602832"/>
              <a:ext cx="382191" cy="251222"/>
            </a:xfrm>
            <a:custGeom>
              <a:gdLst>
                <a:gd fmla="*/ 383 w 390" name="T0"/>
                <a:gd fmla="*/ 64 h 265" name="T1"/>
                <a:gd fmla="*/ 364 w 390" name="T2"/>
                <a:gd fmla="*/ 57 h 265" name="T3"/>
                <a:gd fmla="*/ 105 w 390" name="T4"/>
                <a:gd fmla="*/ 57 h 265" name="T5"/>
                <a:gd fmla="*/ 102 w 390" name="T6"/>
                <a:gd fmla="*/ 44 h 265" name="T7"/>
                <a:gd fmla="*/ 61 w 390" name="T8"/>
                <a:gd fmla="*/ 0 h 265" name="T9"/>
                <a:gd fmla="*/ 0 w 390" name="T10"/>
                <a:gd fmla="*/ 0 h 265" name="T11"/>
                <a:gd fmla="*/ 14 w 390" name="T12"/>
                <a:gd fmla="*/ 28 h 265" name="T13"/>
                <a:gd fmla="*/ 62 w 390" name="T14"/>
                <a:gd fmla="*/ 28 h 265" name="T15"/>
                <a:gd fmla="*/ 75 w 390" name="T16"/>
                <a:gd fmla="*/ 44 h 265" name="T17"/>
                <a:gd fmla="*/ 116 w 390" name="T18"/>
                <a:gd fmla="*/ 242 h 265" name="T19"/>
                <a:gd fmla="*/ 163 w 390" name="T20"/>
                <a:gd fmla="*/ 265 h 265" name="T21"/>
                <a:gd fmla="*/ 327 w 390" name="T22"/>
                <a:gd fmla="*/ 265 h 265" name="T23"/>
                <a:gd fmla="*/ 352 w 390" name="T24"/>
                <a:gd fmla="*/ 239 h 265" name="T25"/>
                <a:gd fmla="*/ 166 w 390" name="T26"/>
                <a:gd fmla="*/ 239 h 265" name="T27"/>
                <a:gd fmla="*/ 138 w 390" name="T28"/>
                <a:gd fmla="*/ 213 h 265" name="T29"/>
                <a:gd fmla="*/ 130 w 390" name="T30"/>
                <a:gd fmla="*/ 172 h 265" name="T31"/>
                <a:gd fmla="*/ 362 w 390" name="T32"/>
                <a:gd fmla="*/ 172 h 265" name="T33"/>
                <a:gd fmla="*/ 362 w 390" name="T34"/>
                <a:gd fmla="*/ 172 h 265" name="T35"/>
                <a:gd fmla="*/ 382 w 390" name="T36"/>
                <a:gd fmla="*/ 153 h 265" name="T37"/>
                <a:gd fmla="*/ 390 w 390" name="T38"/>
                <a:gd fmla="*/ 81 h 265" name="T39"/>
                <a:gd fmla="*/ 383 w 390" name="T40"/>
                <a:gd fmla="*/ 64 h 265" name="T41"/>
                <a:gd fmla="*/ 356 w 390" name="T42"/>
                <a:gd fmla="*/ 143 h 265" name="T43"/>
                <a:gd fmla="*/ 123 w 390" name="T44"/>
                <a:gd fmla="*/ 143 h 265" name="T45"/>
                <a:gd fmla="*/ 112 w 390" name="T46"/>
                <a:gd fmla="*/ 90 h 265" name="T47"/>
                <a:gd fmla="*/ 362 w 390" name="T48"/>
                <a:gd fmla="*/ 90 h 265" name="T49"/>
                <a:gd fmla="*/ 356 w 390" name="T50"/>
                <a:gd fmla="*/ 143 h 26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65" w="390">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20" lIns="91440" rIns="91440" tIns="45720"/>
            <a:lstStyle/>
            <a:p>
              <a:endParaRPr altLang="en-US" lang="zh-CN"/>
            </a:p>
          </p:txBody>
        </p:sp>
        <p:sp>
          <p:nvSpPr>
            <p:cNvPr id="39" name="Rectangle 18"/>
            <p:cNvSpPr>
              <a:spLocks noChangeArrowheads="1"/>
            </p:cNvSpPr>
            <p:nvPr/>
          </p:nvSpPr>
          <p:spPr bwMode="auto">
            <a:xfrm>
              <a:off x="3915966" y="3704035"/>
              <a:ext cx="34528" cy="2976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40" name="Rectangle 19"/>
            <p:cNvSpPr>
              <a:spLocks noChangeArrowheads="1"/>
            </p:cNvSpPr>
            <p:nvPr/>
          </p:nvSpPr>
          <p:spPr bwMode="auto">
            <a:xfrm>
              <a:off x="3969544" y="3704035"/>
              <a:ext cx="33338" cy="2976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41" name="Rectangle 20"/>
            <p:cNvSpPr>
              <a:spLocks noChangeArrowheads="1"/>
            </p:cNvSpPr>
            <p:nvPr/>
          </p:nvSpPr>
          <p:spPr bwMode="auto">
            <a:xfrm>
              <a:off x="4020741" y="3704035"/>
              <a:ext cx="33338" cy="2976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42" name="Rectangle 21"/>
            <p:cNvSpPr>
              <a:spLocks noChangeArrowheads="1"/>
            </p:cNvSpPr>
            <p:nvPr/>
          </p:nvSpPr>
          <p:spPr bwMode="auto">
            <a:xfrm>
              <a:off x="3915966" y="3752850"/>
              <a:ext cx="3452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43" name="Rectangle 22"/>
            <p:cNvSpPr>
              <a:spLocks noChangeArrowheads="1"/>
            </p:cNvSpPr>
            <p:nvPr/>
          </p:nvSpPr>
          <p:spPr bwMode="auto">
            <a:xfrm>
              <a:off x="3969544" y="3752850"/>
              <a:ext cx="3333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44" name="Rectangle 23"/>
            <p:cNvSpPr>
              <a:spLocks noChangeArrowheads="1"/>
            </p:cNvSpPr>
            <p:nvPr/>
          </p:nvSpPr>
          <p:spPr bwMode="auto">
            <a:xfrm>
              <a:off x="4020741" y="3752850"/>
              <a:ext cx="3333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1" name="Rectangle 24"/>
            <p:cNvSpPr>
              <a:spLocks noChangeArrowheads="1"/>
            </p:cNvSpPr>
            <p:nvPr/>
          </p:nvSpPr>
          <p:spPr bwMode="auto">
            <a:xfrm>
              <a:off x="3915966" y="3800475"/>
              <a:ext cx="3452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3" name="Rectangle 25"/>
            <p:cNvSpPr>
              <a:spLocks noChangeArrowheads="1"/>
            </p:cNvSpPr>
            <p:nvPr/>
          </p:nvSpPr>
          <p:spPr bwMode="auto">
            <a:xfrm>
              <a:off x="3865960" y="3752850"/>
              <a:ext cx="29765"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4" name="Rectangle 26"/>
            <p:cNvSpPr>
              <a:spLocks noChangeArrowheads="1"/>
            </p:cNvSpPr>
            <p:nvPr/>
          </p:nvSpPr>
          <p:spPr bwMode="auto">
            <a:xfrm>
              <a:off x="3865960" y="3800475"/>
              <a:ext cx="3333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5" name="Rectangle 27"/>
            <p:cNvSpPr>
              <a:spLocks noChangeArrowheads="1"/>
            </p:cNvSpPr>
            <p:nvPr/>
          </p:nvSpPr>
          <p:spPr bwMode="auto">
            <a:xfrm>
              <a:off x="3969544" y="3800475"/>
              <a:ext cx="3333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6" name="Rectangle 28"/>
            <p:cNvSpPr>
              <a:spLocks noChangeArrowheads="1"/>
            </p:cNvSpPr>
            <p:nvPr/>
          </p:nvSpPr>
          <p:spPr bwMode="auto">
            <a:xfrm>
              <a:off x="4020741" y="3800475"/>
              <a:ext cx="33338" cy="2857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7" name="Freeform 29"/>
            <p:cNvSpPr>
              <a:spLocks noEditPoints="1"/>
            </p:cNvSpPr>
            <p:nvPr/>
          </p:nvSpPr>
          <p:spPr bwMode="auto">
            <a:xfrm>
              <a:off x="3811191" y="3609975"/>
              <a:ext cx="295275" cy="265510"/>
            </a:xfrm>
            <a:custGeom>
              <a:gdLst>
                <a:gd fmla="*/ 157 w 157" name="T0"/>
                <a:gd fmla="*/ 0 h 141" name="T1"/>
                <a:gd fmla="*/ 135 w 157" name="T2"/>
                <a:gd fmla="*/ 0 h 141" name="T3"/>
                <a:gd fmla="*/ 135 w 157" name="T4"/>
                <a:gd fmla="*/ 15 h 141" name="T5"/>
                <a:gd fmla="*/ 114 w 157" name="T6"/>
                <a:gd fmla="*/ 15 h 141" name="T7"/>
                <a:gd fmla="*/ 114 w 157" name="T8"/>
                <a:gd fmla="*/ 0 h 141" name="T9"/>
                <a:gd fmla="*/ 47 w 157" name="T10"/>
                <a:gd fmla="*/ 0 h 141" name="T11"/>
                <a:gd fmla="*/ 47 w 157" name="T12"/>
                <a:gd fmla="*/ 15 h 141" name="T13"/>
                <a:gd fmla="*/ 25 w 157" name="T14"/>
                <a:gd fmla="*/ 15 h 141" name="T15"/>
                <a:gd fmla="*/ 25 w 157" name="T16"/>
                <a:gd fmla="*/ 0 h 141" name="T17"/>
                <a:gd fmla="*/ 0 w 157" name="T18"/>
                <a:gd fmla="*/ 0 h 141" name="T19"/>
                <a:gd fmla="*/ 0 w 157" name="T20"/>
                <a:gd fmla="*/ 141 h 141" name="T21"/>
                <a:gd fmla="*/ 12 w 157" name="T22"/>
                <a:gd fmla="*/ 141 h 141" name="T23"/>
                <a:gd fmla="*/ 146 w 157" name="T24"/>
                <a:gd fmla="*/ 141 h 141" name="T25"/>
                <a:gd fmla="*/ 157 w 157" name="T26"/>
                <a:gd fmla="*/ 141 h 141" name="T27"/>
                <a:gd fmla="*/ 157 w 157" name="T28"/>
                <a:gd fmla="*/ 0 h 141" name="T29"/>
                <a:gd fmla="*/ 146 w 157" name="T30"/>
                <a:gd fmla="*/ 129 h 141" name="T31"/>
                <a:gd fmla="*/ 12 w 157" name="T32"/>
                <a:gd fmla="*/ 129 h 141" name="T33"/>
                <a:gd fmla="*/ 12 w 157" name="T34"/>
                <a:gd fmla="*/ 40 h 141" name="T35"/>
                <a:gd fmla="*/ 146 w 157" name="T36"/>
                <a:gd fmla="*/ 40 h 141" name="T37"/>
                <a:gd fmla="*/ 146 w 157" name="T38"/>
                <a:gd fmla="*/ 129 h 14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1" w="157">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45720" lIns="91440" rIns="91440" tIns="45720"/>
            <a:lstStyle/>
            <a:p>
              <a:endParaRPr altLang="en-US" lang="zh-CN"/>
            </a:p>
          </p:txBody>
        </p:sp>
        <p:sp>
          <p:nvSpPr>
            <p:cNvPr id="58" name="Rectangle 30"/>
            <p:cNvSpPr>
              <a:spLocks noChangeArrowheads="1"/>
            </p:cNvSpPr>
            <p:nvPr/>
          </p:nvSpPr>
          <p:spPr bwMode="auto">
            <a:xfrm>
              <a:off x="3867150" y="3588544"/>
              <a:ext cx="25004" cy="4167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59" name="Rectangle 31"/>
            <p:cNvSpPr>
              <a:spLocks noChangeArrowheads="1"/>
            </p:cNvSpPr>
            <p:nvPr/>
          </p:nvSpPr>
          <p:spPr bwMode="auto">
            <a:xfrm>
              <a:off x="4031456" y="3588544"/>
              <a:ext cx="28575" cy="4167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720" lIns="91440" rIns="91440" tIns="4572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endParaRPr altLang="zh-CN" lang="en-US" sz="1800">
                <a:latin charset="0" pitchFamily="34" typeface="Arial"/>
                <a:ea charset="-122" panose="020b0503020204020204" pitchFamily="34" typeface="微软雅黑"/>
                <a:sym charset="0" pitchFamily="34" typeface="Arial"/>
              </a:endParaRPr>
            </a:p>
          </p:txBody>
        </p:sp>
        <p:sp>
          <p:nvSpPr>
            <p:cNvPr id="60" name="AutoShape 28"/>
            <p:cNvSpPr/>
            <p:nvPr/>
          </p:nvSpPr>
          <p:spPr bwMode="auto">
            <a:xfrm>
              <a:off x="3267075" y="2620566"/>
              <a:ext cx="285750" cy="284559"/>
            </a:xfrm>
            <a:custGeom>
              <a:gdLst>
                <a:gd fmla="*/ 18076 w 21600" name="T0"/>
                <a:gd fmla="*/ 8547 h 21558" name="T1"/>
                <a:gd fmla="*/ 20670 w 21600" name="T2"/>
                <a:gd fmla="*/ 11749 h 21558" name="T3"/>
                <a:gd fmla="*/ 21599 w 21600" name="T4"/>
                <a:gd fmla="*/ 15179 h 21558" name="T5"/>
                <a:gd fmla="*/ 20832 w 21600" name="T6"/>
                <a:gd fmla="*/ 17815 h 21558" name="T7"/>
                <a:gd fmla="*/ 18660 w 21600" name="T8"/>
                <a:gd fmla="*/ 19812 h 21558" name="T9"/>
                <a:gd fmla="*/ 15252 w 21600" name="T10"/>
                <a:gd fmla="*/ 21098 h 21558" name="T11"/>
                <a:gd fmla="*/ 10800 w 21600" name="T12"/>
                <a:gd fmla="*/ 21558 h 21558" name="T13"/>
                <a:gd fmla="*/ 6350 w 21600" name="T14"/>
                <a:gd fmla="*/ 21098 h 21558" name="T15"/>
                <a:gd fmla="*/ 2936 w 21600" name="T16"/>
                <a:gd fmla="*/ 19812 h 21558" name="T17"/>
                <a:gd fmla="*/ 761 w 21600" name="T18"/>
                <a:gd fmla="*/ 17809 h 21558" name="T19"/>
                <a:gd fmla="*/ 0 w 21600" name="T20"/>
                <a:gd fmla="*/ 15179 h 21558" name="T21"/>
                <a:gd fmla="*/ 948 w 21600" name="T22"/>
                <a:gd fmla="*/ 11757 h 21558" name="T23"/>
                <a:gd fmla="*/ 3557 w 21600" name="T24"/>
                <a:gd fmla="*/ 8547 h 21558" name="T25"/>
                <a:gd fmla="*/ 4056 w 21600" name="T26"/>
                <a:gd fmla="*/ 8369 h 21558" name="T27"/>
                <a:gd fmla="*/ 4527 w 21600" name="T28"/>
                <a:gd fmla="*/ 8654 h 21558" name="T29"/>
                <a:gd fmla="*/ 4527 w 21600" name="T30"/>
                <a:gd fmla="*/ 9045 h 21558" name="T31"/>
                <a:gd fmla="*/ 4318 w 21600" name="T32"/>
                <a:gd fmla="*/ 10177 h 21558" name="T33"/>
                <a:gd fmla="*/ 4259 w 21600" name="T34"/>
                <a:gd fmla="*/ 11546 h 21558" name="T35"/>
                <a:gd fmla="*/ 4452 w 21600" name="T36"/>
                <a:gd fmla="*/ 12915 h 21558" name="T37"/>
                <a:gd fmla="*/ 5020 w 21600" name="T38"/>
                <a:gd fmla="*/ 14047 h 21558" name="T39"/>
                <a:gd fmla="*/ 6184 w 21600" name="T40"/>
                <a:gd fmla="*/ 14709 h 21558" name="T41"/>
                <a:gd fmla="*/ 5588 w 21600" name="T42"/>
                <a:gd fmla="*/ 10757 h 21558" name="T43"/>
                <a:gd fmla="*/ 6318 w 21600" name="T44"/>
                <a:gd fmla="*/ 7265 h 21558" name="T45"/>
                <a:gd fmla="*/ 7835 w 21600" name="T46"/>
                <a:gd fmla="*/ 4339 h 21558" name="T47"/>
                <a:gd fmla="*/ 9607 w 21600" name="T48"/>
                <a:gd fmla="*/ 2089 h 21558" name="T49"/>
                <a:gd fmla="*/ 11068 w 21600" name="T50"/>
                <a:gd fmla="*/ 653 h 21558" name="T51"/>
                <a:gd fmla="*/ 11711 w 21600" name="T52"/>
                <a:gd fmla="*/ 124 h 21558" name="T53"/>
                <a:gd fmla="*/ 12416 w 21600" name="T54"/>
                <a:gd fmla="*/ 124 h 21558" name="T55"/>
                <a:gd fmla="*/ 12616 w 21600" name="T56"/>
                <a:gd fmla="*/ 414 h 21558" name="T57"/>
                <a:gd fmla="*/ 12609 w 21600" name="T58"/>
                <a:gd fmla="*/ 746 h 21558" name="T59"/>
                <a:gd fmla="*/ 12375 w 21600" name="T60"/>
                <a:gd fmla="*/ 1318 h 21558" name="T61"/>
                <a:gd fmla="*/ 12057 w 21600" name="T62"/>
                <a:gd fmla="*/ 2692 h 21558" name="T63"/>
                <a:gd fmla="*/ 12160 w 21600" name="T64"/>
                <a:gd fmla="*/ 4503 h 21558" name="T65"/>
                <a:gd fmla="*/ 13221 w 21600" name="T66"/>
                <a:gd fmla="*/ 6339 h 21558" name="T67"/>
                <a:gd fmla="*/ 14229 w 21600" name="T68"/>
                <a:gd fmla="*/ 7485 h 21558" name="T69"/>
                <a:gd fmla="*/ 15006 w 21600" name="T70"/>
                <a:gd fmla="*/ 8744 h 21558" name="T71"/>
                <a:gd fmla="*/ 15515 w 21600" name="T72"/>
                <a:gd fmla="*/ 10363 h 21558" name="T73"/>
                <a:gd fmla="*/ 15702 w 21600" name="T74"/>
                <a:gd fmla="*/ 12554 h 21558" name="T75"/>
                <a:gd fmla="*/ 15237 w 21600" name="T76"/>
                <a:gd fmla="*/ 13078 h 21558" name="T77"/>
                <a:gd fmla="*/ 14872 w 21600" name="T78"/>
                <a:gd fmla="*/ 13027 h 21558" name="T79"/>
                <a:gd fmla="*/ 14625 w 21600" name="T80"/>
                <a:gd fmla="*/ 12768 h 21558" name="T81"/>
                <a:gd fmla="*/ 13998 w 21600" name="T82"/>
                <a:gd fmla="*/ 12109 h 21558" name="T83"/>
                <a:gd fmla="*/ 13056 w 21600" name="T84"/>
                <a:gd fmla="*/ 11867 h 21558" name="T85"/>
                <a:gd fmla="*/ 11870 w 21600" name="T86"/>
                <a:gd fmla="*/ 12318 h 21558" name="T87"/>
                <a:gd fmla="*/ 11383 w 21600" name="T88"/>
                <a:gd fmla="*/ 13419 h 21558" name="T89"/>
                <a:gd fmla="*/ 13714 w 21600" name="T90"/>
                <a:gd fmla="*/ 15035 h 21558" name="T91"/>
                <a:gd fmla="*/ 15998 w 21600" name="T92"/>
                <a:gd fmla="*/ 14185 h 21558" name="T93"/>
                <a:gd fmla="*/ 16797 w 21600" name="T94"/>
                <a:gd fmla="*/ 12819 h 21558" name="T95"/>
                <a:gd fmla="*/ 17103 w 21600" name="T96"/>
                <a:gd fmla="*/ 11273 h 21558" name="T97"/>
                <a:gd fmla="*/ 17134 w 21600" name="T98"/>
                <a:gd fmla="*/ 9893 h 21558" name="T99"/>
                <a:gd fmla="*/ 17075 w 21600" name="T100"/>
                <a:gd fmla="*/ 9048 h 21558" name="T101"/>
                <a:gd fmla="*/ 17075 w 21600" name="T102"/>
                <a:gd fmla="*/ 8657 h 21558" name="T103"/>
                <a:gd fmla="*/ 17546 w 21600" name="T104"/>
                <a:gd fmla="*/ 8372 h 21558" name="T105"/>
                <a:gd fmla="*/ 18076 w 21600" name="T106"/>
                <a:gd fmla="*/ 8547 h 215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558" w="21600">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7"/>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7"/>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28575" lIns="28575" rIns="28575" tIns="28575"/>
            <a:lstStyle/>
            <a:p>
              <a:endParaRPr altLang="en-US" lang="zh-CN"/>
            </a:p>
          </p:txBody>
        </p:sp>
        <p:sp>
          <p:nvSpPr>
            <p:cNvPr id="61" name="AutoShape 455"/>
            <p:cNvSpPr/>
            <p:nvPr/>
          </p:nvSpPr>
          <p:spPr bwMode="auto">
            <a:xfrm>
              <a:off x="4883944" y="1800225"/>
              <a:ext cx="147638" cy="185738"/>
            </a:xfrm>
            <a:custGeom>
              <a:gdLst>
                <a:gd fmla="*/ 13938 w 21470" name="T0"/>
                <a:gd fmla="*/ 18089 h 21600" name="T1"/>
                <a:gd fmla="*/ 13938 w 21470" name="T2"/>
                <a:gd fmla="*/ 18075 h 21600" name="T3"/>
                <a:gd fmla="*/ 18829 w 21470" name="T4"/>
                <a:gd fmla="*/ 12741 h 21600" name="T5"/>
                <a:gd fmla="*/ 21003 w 21470" name="T6"/>
                <a:gd fmla="*/ 9256 h 21600" name="T7"/>
                <a:gd fmla="*/ 21396 w 21470" name="T8"/>
                <a:gd fmla="*/ 6302 h 21600" name="T9"/>
                <a:gd fmla="*/ 21332 w 21470" name="T10"/>
                <a:gd fmla="*/ 3287 h 21600" name="T11"/>
                <a:gd fmla="*/ 15449 w 21470" name="T12"/>
                <a:gd fmla="*/ 0 h 21600" name="T13"/>
                <a:gd fmla="*/ 9566 w 21470" name="T14"/>
                <a:gd fmla="*/ 3295 h 21600" name="T15"/>
                <a:gd fmla="*/ 9504 w 21470" name="T16"/>
                <a:gd fmla="*/ 6301 h 21600" name="T17"/>
                <a:gd fmla="*/ 9900 w 21470" name="T18"/>
                <a:gd fmla="*/ 9263 h 21600" name="T19"/>
                <a:gd fmla="*/ 12556 w 21470" name="T20"/>
                <a:gd fmla="*/ 13231 h 21600" name="T21"/>
                <a:gd fmla="*/ 3865 w 21470" name="T22"/>
                <a:gd fmla="*/ 16187 h 21600" name="T23"/>
                <a:gd fmla="*/ 0 w 21470" name="T24"/>
                <a:gd fmla="*/ 19055 h 21600" name="T25"/>
                <a:gd fmla="*/ 0 w 21470" name="T26"/>
                <a:gd fmla="*/ 21600 h 21600" name="T27"/>
                <a:gd fmla="*/ 13940 w 21470" name="T28"/>
                <a:gd fmla="*/ 21598 h 21600" name="T29"/>
                <a:gd fmla="*/ 13940 w 21470" name="T30"/>
                <a:gd fmla="*/ 18100 h 21600" name="T31"/>
                <a:gd fmla="*/ 13940 w 21470" name="T32"/>
                <a:gd fmla="*/ 18089 h 21600" name="T33"/>
                <a:gd fmla="*/ 13938 w 21470" name="T34"/>
                <a:gd fmla="*/ 18089 h 21600" name="T35"/>
                <a:gd fmla="*/ 13938 w 21470" name="T36"/>
                <a:gd fmla="*/ 18089 h 216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1600" w="2147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a:extLst>
              <a:ext uri="{91240B29-F687-4F45-9708-019B960494DF}">
                <a14:hiddenLine w="9525">
                  <a:solidFill>
                    <a:srgbClr val="000000"/>
                  </a:solidFill>
                  <a:round/>
                  <a:headEnd/>
                  <a:tailEnd/>
                </a14:hiddenLine>
              </a:ext>
            </a:extLst>
          </p:spPr>
          <p:txBody>
            <a:bodyPr bIns="0" lIns="0" rIns="0" tIns="0"/>
            <a:lstStyle/>
            <a:p>
              <a:endParaRPr altLang="en-US" lang="zh-CN"/>
            </a:p>
          </p:txBody>
        </p:sp>
        <p:sp>
          <p:nvSpPr>
            <p:cNvPr id="62" name="AutoShape 456"/>
            <p:cNvSpPr/>
            <p:nvPr/>
          </p:nvSpPr>
          <p:spPr bwMode="auto">
            <a:xfrm>
              <a:off x="5004198" y="1725216"/>
              <a:ext cx="292894" cy="255984"/>
            </a:xfrm>
            <a:custGeom>
              <a:gdLst>
                <a:gd fmla="*/ 18895 w 21600" name="T0"/>
                <a:gd fmla="*/ 16182 h 21600" name="T1"/>
                <a:gd fmla="*/ 12789 w 21600" name="T2"/>
                <a:gd fmla="*/ 13222 h 21600" name="T3"/>
                <a:gd fmla="*/ 14647 w 21600" name="T4"/>
                <a:gd fmla="*/ 9256 h 21600" name="T5"/>
                <a:gd fmla="*/ 14921 w 21600" name="T6"/>
                <a:gd fmla="*/ 6300 h 21600" name="T7"/>
                <a:gd fmla="*/ 14876 w 21600" name="T8"/>
                <a:gd fmla="*/ 3287 h 21600" name="T9"/>
                <a:gd fmla="*/ 10775 w 21600" name="T10"/>
                <a:gd fmla="*/ 0 h 21600" name="T11"/>
                <a:gd fmla="*/ 6672 w 21600" name="T12"/>
                <a:gd fmla="*/ 3294 h 21600" name="T13"/>
                <a:gd fmla="*/ 6628 w 21600" name="T14"/>
                <a:gd fmla="*/ 6300 h 21600" name="T15"/>
                <a:gd fmla="*/ 6904 w 21600" name="T16"/>
                <a:gd fmla="*/ 9262 h 21600" name="T17"/>
                <a:gd fmla="*/ 8756 w 21600" name="T18"/>
                <a:gd fmla="*/ 13231 h 21600" name="T19"/>
                <a:gd fmla="*/ 2695 w 21600" name="T20"/>
                <a:gd fmla="*/ 16187 h 21600" name="T21"/>
                <a:gd fmla="*/ 0 w 21600" name="T22"/>
                <a:gd fmla="*/ 19054 h 21600" name="T23"/>
                <a:gd fmla="*/ 0 w 21600" name="T24"/>
                <a:gd fmla="*/ 21600 h 21600" name="T25"/>
                <a:gd fmla="*/ 21600 w 21600" name="T26"/>
                <a:gd fmla="*/ 21597 h 21600" name="T27"/>
                <a:gd fmla="*/ 21600 w 21600" name="T28"/>
                <a:gd fmla="*/ 19054 h 21600" name="T29"/>
                <a:gd fmla="*/ 18895 w 21600" name="T30"/>
                <a:gd fmla="*/ 16182 h 21600" name="T31"/>
                <a:gd fmla="*/ 18895 w 21600" name="T32"/>
                <a:gd fmla="*/ 16182 h 2160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600" w="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a:extLst>
              <a:ext uri="{91240B29-F687-4F45-9708-019B960494DF}">
                <a14:hiddenLine w="9525">
                  <a:solidFill>
                    <a:srgbClr val="000000"/>
                  </a:solidFill>
                  <a:round/>
                  <a:headEnd/>
                  <a:tailEnd/>
                </a14:hiddenLine>
              </a:ext>
            </a:extLst>
          </p:spPr>
          <p:txBody>
            <a:bodyPr bIns="0" lIns="0" rIns="0" tIns="0"/>
            <a:lstStyle/>
            <a:p>
              <a:endParaRPr altLang="en-US" lang="zh-CN"/>
            </a:p>
          </p:txBody>
        </p:sp>
        <p:sp>
          <p:nvSpPr>
            <p:cNvPr id="63" name="Freeform 2"/>
            <p:cNvSpPr>
              <a:spLocks noChangeAspect="1"/>
            </p:cNvSpPr>
            <p:nvPr/>
          </p:nvSpPr>
          <p:spPr bwMode="auto">
            <a:xfrm>
              <a:off x="3765948" y="1676400"/>
              <a:ext cx="358378" cy="359569"/>
            </a:xfrm>
            <a:custGeom>
              <a:gdLst>
                <a:gd fmla="*/ 3437 w 6844" name="T0"/>
                <a:gd fmla="*/ 1719 h 6844" name="T1"/>
                <a:gd fmla="*/ 3437 w 6844" name="T2"/>
                <a:gd fmla="*/ 2875 h 6844" name="T3"/>
                <a:gd fmla="*/ 3437 w 6844" name="T4"/>
                <a:gd fmla="*/ 1719 h 6844" name="T5"/>
                <a:gd fmla="*/ 6843 w 6844" name="T6"/>
                <a:gd fmla="*/ 188 h 6844" name="T7"/>
                <a:gd fmla="*/ 5437 w 6844" name="T8"/>
                <a:gd fmla="*/ 2375 h 6844" name="T9"/>
                <a:gd fmla="*/ 5124 w 6844" name="T10"/>
                <a:gd fmla="*/ 1250 h 6844" name="T11"/>
                <a:gd fmla="*/ 5093 w 6844" name="T12"/>
                <a:gd fmla="*/ 2719 h 6844" name="T13"/>
                <a:gd fmla="*/ 4437 w 6844" name="T14"/>
                <a:gd fmla="*/ 3749 h 6844" name="T15"/>
                <a:gd fmla="*/ 5218 w 6844" name="T16"/>
                <a:gd fmla="*/ 4562 h 6844" name="T17"/>
                <a:gd fmla="*/ 5218 w 6844" name="T18"/>
                <a:gd fmla="*/ 4593 h 6844" name="T19"/>
                <a:gd fmla="*/ 5124 w 6844" name="T20"/>
                <a:gd fmla="*/ 6624 h 6844" name="T21"/>
                <a:gd fmla="*/ 4812 w 6844" name="T22"/>
                <a:gd fmla="*/ 6843 h 6844" name="T23"/>
                <a:gd fmla="*/ 4812 w 6844" name="T24"/>
                <a:gd fmla="*/ 5093 h 6844" name="T25"/>
                <a:gd fmla="*/ 2594 w 6844" name="T26"/>
                <a:gd fmla="*/ 5812 h 6844" name="T27"/>
                <a:gd fmla="*/ 2438 w 6844" name="T28"/>
                <a:gd fmla="*/ 5968 h 6844" name="T29"/>
                <a:gd fmla="*/ 875 w 6844" name="T30"/>
                <a:gd fmla="*/ 6843 h 6844" name="T31"/>
                <a:gd fmla="*/ 719 w 6844" name="T32"/>
                <a:gd fmla="*/ 6312 h 6844" name="T33"/>
                <a:gd fmla="*/ 2844 w 6844" name="T34"/>
                <a:gd fmla="*/ 4562 h 6844" name="T35"/>
                <a:gd fmla="*/ 1782 w 6844" name="T36"/>
                <a:gd fmla="*/ 2750 h 6844" name="T37"/>
                <a:gd fmla="*/ 1719 w 6844" name="T38"/>
                <a:gd fmla="*/ 1250 h 6844" name="T39"/>
                <a:gd fmla="*/ 1407 w 6844" name="T40"/>
                <a:gd fmla="*/ 2375 h 6844" name="T41"/>
                <a:gd fmla="*/ 0 w 6844" name="T42"/>
                <a:gd fmla="*/ 188 h 6844" name="T43"/>
                <a:gd fmla="*/ 1188 w 6844" name="T44"/>
                <a:gd fmla="*/ 1032 h 6844" name="T45"/>
                <a:gd fmla="*/ 2000 w 6844" name="T46"/>
                <a:gd fmla="*/ 875 h 6844" name="T47"/>
                <a:gd fmla="*/ 3437 w 6844" name="T48"/>
                <a:gd fmla="*/ 875 h 6844" name="T49"/>
                <a:gd fmla="*/ 4843 w 6844" name="T50"/>
                <a:gd fmla="*/ 875 h 6844" name="T51"/>
                <a:gd fmla="*/ 5656 w 6844" name="T52"/>
                <a:gd fmla="*/ 1000 h 6844" name="T53"/>
                <a:gd fmla="*/ 6843 w 6844" name="T54"/>
                <a:gd fmla="*/ 188 h 6844" name="T55"/>
                <a:gd fmla="*/ 4562 w 6844" name="T56"/>
                <a:gd fmla="*/ 1188 h 6844" name="T57"/>
                <a:gd fmla="*/ 2282 w 6844" name="T58"/>
                <a:gd fmla="*/ 1188 h 6844" name="T59"/>
                <a:gd fmla="*/ 3157 w 6844" name="T60"/>
                <a:gd fmla="*/ 3157 h 6844" name="T61"/>
                <a:gd fmla="*/ 4562 w 6844" name="T62"/>
                <a:gd fmla="*/ 2469 h 6844" name="T63"/>
                <a:gd fmla="*/ 4562 w 6844" name="T64"/>
                <a:gd fmla="*/ 1188 h 684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42" w="6842">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bIns="91424" lIns="182848" rIns="182848" tIns="91424" wrap="none"/>
            <a:lstStyle/>
            <a:p>
              <a:endParaRPr altLang="en-US" lang="zh-CN"/>
            </a:p>
          </p:txBody>
        </p:sp>
      </p:grpSp>
      <p:grpSp>
        <p:nvGrpSpPr>
          <p:cNvPr id="64" name="组合 63"/>
          <p:cNvGrpSpPr/>
          <p:nvPr/>
        </p:nvGrpSpPr>
        <p:grpSpPr>
          <a:xfrm>
            <a:off x="5828728" y="1347614"/>
            <a:ext cx="1753792" cy="491728"/>
            <a:chOff x="5810250" y="1334691"/>
            <a:chExt cx="1753792" cy="491728"/>
          </a:xfrm>
        </p:grpSpPr>
        <p:sp>
          <p:nvSpPr>
            <p:cNvPr id="65" name="TextBox 13"/>
            <p:cNvSpPr txBox="1">
              <a:spLocks noChangeArrowheads="1"/>
            </p:cNvSpPr>
            <p:nvPr/>
          </p:nvSpPr>
          <p:spPr bwMode="auto">
            <a:xfrm>
              <a:off x="5810250" y="1334691"/>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66" name="TextBox 13"/>
            <p:cNvSpPr txBox="1">
              <a:spLocks noChangeArrowheads="1"/>
            </p:cNvSpPr>
            <p:nvPr/>
          </p:nvSpPr>
          <p:spPr bwMode="auto">
            <a:xfrm>
              <a:off x="5813823" y="1549004"/>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67" name="组合 66"/>
          <p:cNvGrpSpPr/>
          <p:nvPr/>
        </p:nvGrpSpPr>
        <p:grpSpPr>
          <a:xfrm>
            <a:off x="6202584" y="2541811"/>
            <a:ext cx="1753792" cy="490537"/>
            <a:chOff x="6184106" y="2528888"/>
            <a:chExt cx="1753792" cy="490537"/>
          </a:xfrm>
        </p:grpSpPr>
        <p:sp>
          <p:nvSpPr>
            <p:cNvPr id="68" name="TextBox 13"/>
            <p:cNvSpPr txBox="1">
              <a:spLocks noChangeArrowheads="1"/>
            </p:cNvSpPr>
            <p:nvPr/>
          </p:nvSpPr>
          <p:spPr bwMode="auto">
            <a:xfrm>
              <a:off x="6184106" y="2528888"/>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69" name="TextBox 13"/>
            <p:cNvSpPr txBox="1">
              <a:spLocks noChangeArrowheads="1"/>
            </p:cNvSpPr>
            <p:nvPr/>
          </p:nvSpPr>
          <p:spPr bwMode="auto">
            <a:xfrm>
              <a:off x="6186488" y="2743200"/>
              <a:ext cx="17514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0" name="组合 69"/>
          <p:cNvGrpSpPr/>
          <p:nvPr/>
        </p:nvGrpSpPr>
        <p:grpSpPr>
          <a:xfrm>
            <a:off x="5828728" y="3652664"/>
            <a:ext cx="1753792" cy="490538"/>
            <a:chOff x="5810250" y="3639741"/>
            <a:chExt cx="1753792" cy="490538"/>
          </a:xfrm>
        </p:grpSpPr>
        <p:sp>
          <p:nvSpPr>
            <p:cNvPr id="71" name="TextBox 13"/>
            <p:cNvSpPr txBox="1">
              <a:spLocks noChangeArrowheads="1"/>
            </p:cNvSpPr>
            <p:nvPr/>
          </p:nvSpPr>
          <p:spPr bwMode="auto">
            <a:xfrm>
              <a:off x="5810250" y="3639741"/>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2" name="TextBox 13"/>
            <p:cNvSpPr txBox="1">
              <a:spLocks noChangeArrowheads="1"/>
            </p:cNvSpPr>
            <p:nvPr/>
          </p:nvSpPr>
          <p:spPr bwMode="auto">
            <a:xfrm>
              <a:off x="5813823" y="3854053"/>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3" name="组合 72"/>
          <p:cNvGrpSpPr/>
          <p:nvPr/>
        </p:nvGrpSpPr>
        <p:grpSpPr>
          <a:xfrm>
            <a:off x="1473422" y="1358330"/>
            <a:ext cx="1753791" cy="491728"/>
            <a:chOff x="1454944" y="1345407"/>
            <a:chExt cx="1753791" cy="491728"/>
          </a:xfrm>
        </p:grpSpPr>
        <p:sp>
          <p:nvSpPr>
            <p:cNvPr id="74" name="TextBox 13"/>
            <p:cNvSpPr txBox="1">
              <a:spLocks noChangeArrowheads="1"/>
            </p:cNvSpPr>
            <p:nvPr/>
          </p:nvSpPr>
          <p:spPr bwMode="auto">
            <a:xfrm flipH="1">
              <a:off x="1454944" y="1345407"/>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5" name="TextBox 13"/>
            <p:cNvSpPr txBox="1">
              <a:spLocks noChangeArrowheads="1"/>
            </p:cNvSpPr>
            <p:nvPr/>
          </p:nvSpPr>
          <p:spPr bwMode="auto">
            <a:xfrm flipH="1">
              <a:off x="1454944" y="1559719"/>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6" name="组合 75"/>
          <p:cNvGrpSpPr/>
          <p:nvPr/>
        </p:nvGrpSpPr>
        <p:grpSpPr>
          <a:xfrm>
            <a:off x="1099566" y="2551336"/>
            <a:ext cx="1753791" cy="491728"/>
            <a:chOff x="1081088" y="2538413"/>
            <a:chExt cx="1753791" cy="491728"/>
          </a:xfrm>
        </p:grpSpPr>
        <p:sp>
          <p:nvSpPr>
            <p:cNvPr id="77" name="TextBox 13"/>
            <p:cNvSpPr txBox="1">
              <a:spLocks noChangeArrowheads="1"/>
            </p:cNvSpPr>
            <p:nvPr/>
          </p:nvSpPr>
          <p:spPr bwMode="auto">
            <a:xfrm flipH="1">
              <a:off x="1081088" y="2538413"/>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8" name="TextBox 13"/>
            <p:cNvSpPr txBox="1">
              <a:spLocks noChangeArrowheads="1"/>
            </p:cNvSpPr>
            <p:nvPr/>
          </p:nvSpPr>
          <p:spPr bwMode="auto">
            <a:xfrm flipH="1">
              <a:off x="1081088" y="2752725"/>
              <a:ext cx="17514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9" name="组合 78"/>
          <p:cNvGrpSpPr/>
          <p:nvPr/>
        </p:nvGrpSpPr>
        <p:grpSpPr>
          <a:xfrm>
            <a:off x="1473422" y="3662189"/>
            <a:ext cx="1753791" cy="491728"/>
            <a:chOff x="1454944" y="3649266"/>
            <a:chExt cx="1753791" cy="491728"/>
          </a:xfrm>
        </p:grpSpPr>
        <p:sp>
          <p:nvSpPr>
            <p:cNvPr id="80" name="TextBox 13"/>
            <p:cNvSpPr txBox="1">
              <a:spLocks noChangeArrowheads="1"/>
            </p:cNvSpPr>
            <p:nvPr/>
          </p:nvSpPr>
          <p:spPr bwMode="auto">
            <a:xfrm flipH="1">
              <a:off x="1454944" y="3649266"/>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1" name="TextBox 13"/>
            <p:cNvSpPr txBox="1">
              <a:spLocks noChangeArrowheads="1"/>
            </p:cNvSpPr>
            <p:nvPr/>
          </p:nvSpPr>
          <p:spPr bwMode="auto">
            <a:xfrm flipH="1">
              <a:off x="1454944" y="3863578"/>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Char char="•"/>
                <a:defRPr sz="2800">
                  <a:solidFill>
                    <a:schemeClr val="tx1"/>
                  </a:solidFill>
                  <a:latin charset="0" pitchFamily="34" typeface="Calibri"/>
                  <a:ea charset="-122" pitchFamily="2" typeface="宋体"/>
                </a:defRPr>
              </a:lvl1pPr>
              <a:lvl2pPr defTabSz="1216025" indent="-285750" marL="742950">
                <a:lnSpc>
                  <a:spcPct val="90000"/>
                </a:lnSpc>
                <a:spcBef>
                  <a:spcPts val="500"/>
                </a:spcBef>
                <a:buChar char="•"/>
                <a:defRPr sz="2400">
                  <a:solidFill>
                    <a:schemeClr val="tx1"/>
                  </a:solidFill>
                  <a:latin charset="0" pitchFamily="34" typeface="Calibri"/>
                  <a:ea charset="-122" pitchFamily="2" typeface="宋体"/>
                </a:defRPr>
              </a:lvl2pPr>
              <a:lvl3pPr defTabSz="1216025" indent="-228600" marL="1143000">
                <a:lnSpc>
                  <a:spcPct val="90000"/>
                </a:lnSpc>
                <a:spcBef>
                  <a:spcPts val="500"/>
                </a:spcBef>
                <a:buChar char="•"/>
                <a:defRPr sz="2000">
                  <a:solidFill>
                    <a:schemeClr val="tx1"/>
                  </a:solidFill>
                  <a:latin charset="0" pitchFamily="34" typeface="Calibri"/>
                  <a:ea charset="-122" pitchFamily="2" typeface="宋体"/>
                </a:defRPr>
              </a:lvl3pPr>
              <a:lvl4pPr defTabSz="1216025" indent="-228600" marL="1600200">
                <a:lnSpc>
                  <a:spcPct val="90000"/>
                </a:lnSpc>
                <a:spcBef>
                  <a:spcPts val="500"/>
                </a:spcBef>
                <a:buChar char="•"/>
                <a:defRPr>
                  <a:solidFill>
                    <a:schemeClr val="tx1"/>
                  </a:solidFill>
                  <a:latin charset="0" pitchFamily="34" typeface="Calibri"/>
                  <a:ea charset="-122" pitchFamily="2" typeface="宋体"/>
                </a:defRPr>
              </a:lvl4pPr>
              <a:lvl5pPr defTabSz="1216025" indent="-228600" marL="2057400">
                <a:lnSpc>
                  <a:spcPct val="90000"/>
                </a:lnSpc>
                <a:spcBef>
                  <a:spcPts val="500"/>
                </a:spcBef>
                <a:buChar char="•"/>
                <a:defRPr>
                  <a:solidFill>
                    <a:schemeClr val="tx1"/>
                  </a:solidFill>
                  <a:latin charset="0" pitchFamily="34" typeface="Calibri"/>
                  <a:ea charset="-122" pitchFamily="2" typeface="宋体"/>
                </a:defRPr>
              </a:lvl5pPr>
              <a:lvl6pPr defTabSz="1216025"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defTabSz="1216025"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defTabSz="1216025"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defTabSz="1216025"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r" eaLnBrk="1" hangingPunct="1">
                <a:lnSpc>
                  <a:spcPct val="100000"/>
                </a:lnSpc>
                <a:spcBef>
                  <a:spcPct val="20000"/>
                </a:spcBef>
                <a:buFont charset="0" pitchFamily="34" typeface="Arial"/>
                <a:buNone/>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decel="100000" fill="hold" id="44" nodeType="afterEffect" presetClass="entr" presetID="49" presetSubtype="0">
                                  <p:stCondLst>
                                    <p:cond delay="0"/>
                                  </p:stCondLst>
                                  <p:childTnLst>
                                    <p:set>
                                      <p:cBhvr>
                                        <p:cTn dur="1" fill="hold" id="45">
                                          <p:stCondLst>
                                            <p:cond delay="0"/>
                                          </p:stCondLst>
                                        </p:cTn>
                                        <p:tgtEl>
                                          <p:spTgt spid="26"/>
                                        </p:tgtEl>
                                        <p:attrNameLst>
                                          <p:attrName>style.visibility</p:attrName>
                                        </p:attrNameLst>
                                      </p:cBhvr>
                                      <p:to>
                                        <p:strVal val="visible"/>
                                      </p:to>
                                    </p:set>
                                    <p:anim calcmode="lin" valueType="num">
                                      <p:cBhvr>
                                        <p:cTn dur="1000" fill="hold" id="46"/>
                                        <p:tgtEl>
                                          <p:spTgt spid="26"/>
                                        </p:tgtEl>
                                        <p:attrNameLst>
                                          <p:attrName>ppt_w</p:attrName>
                                        </p:attrNameLst>
                                      </p:cBhvr>
                                      <p:tavLst>
                                        <p:tav tm="0">
                                          <p:val>
                                            <p:fltVal val="0"/>
                                          </p:val>
                                        </p:tav>
                                        <p:tav tm="100000">
                                          <p:val>
                                            <p:strVal val="#ppt_w"/>
                                          </p:val>
                                        </p:tav>
                                      </p:tavLst>
                                    </p:anim>
                                    <p:anim calcmode="lin" valueType="num">
                                      <p:cBhvr>
                                        <p:cTn dur="1000" fill="hold" id="47"/>
                                        <p:tgtEl>
                                          <p:spTgt spid="26"/>
                                        </p:tgtEl>
                                        <p:attrNameLst>
                                          <p:attrName>ppt_h</p:attrName>
                                        </p:attrNameLst>
                                      </p:cBhvr>
                                      <p:tavLst>
                                        <p:tav tm="0">
                                          <p:val>
                                            <p:fltVal val="0"/>
                                          </p:val>
                                        </p:tav>
                                        <p:tav tm="100000">
                                          <p:val>
                                            <p:strVal val="#ppt_h"/>
                                          </p:val>
                                        </p:tav>
                                      </p:tavLst>
                                    </p:anim>
                                    <p:anim calcmode="lin" valueType="num">
                                      <p:cBhvr>
                                        <p:cTn dur="1000" fill="hold" id="48"/>
                                        <p:tgtEl>
                                          <p:spTgt spid="26"/>
                                        </p:tgtEl>
                                        <p:attrNameLst>
                                          <p:attrName>style.rotation</p:attrName>
                                        </p:attrNameLst>
                                      </p:cBhvr>
                                      <p:tavLst>
                                        <p:tav tm="0">
                                          <p:val>
                                            <p:fltVal val="360"/>
                                          </p:val>
                                        </p:tav>
                                        <p:tav tm="100000">
                                          <p:val>
                                            <p:fltVal val="0"/>
                                          </p:val>
                                        </p:tav>
                                      </p:tavLst>
                                    </p:anim>
                                    <p:animEffect filter="fade" transition="in">
                                      <p:cBhvr>
                                        <p:cTn dur="1000" id="49"/>
                                        <p:tgtEl>
                                          <p:spTgt spid="26"/>
                                        </p:tgtEl>
                                      </p:cBhvr>
                                    </p:animEffect>
                                  </p:childTnLst>
                                </p:cTn>
                              </p:par>
                            </p:childTnLst>
                          </p:cTn>
                        </p:par>
                        <p:par>
                          <p:cTn fill="hold" id="50" nodeType="afterGroup">
                            <p:stCondLst>
                              <p:cond delay="2400"/>
                            </p:stCondLst>
                            <p:childTnLst>
                              <p:par>
                                <p:cTn fill="hold" id="51" nodeType="afterEffect" presetClass="entr" presetID="42" presetSubtype="0">
                                  <p:stCondLst>
                                    <p:cond delay="0"/>
                                  </p:stCondLst>
                                  <p:childTnLst>
                                    <p:set>
                                      <p:cBhvr>
                                        <p:cTn dur="1" fill="hold" id="52">
                                          <p:stCondLst>
                                            <p:cond delay="0"/>
                                          </p:stCondLst>
                                        </p:cTn>
                                        <p:tgtEl>
                                          <p:spTgt spid="73"/>
                                        </p:tgtEl>
                                        <p:attrNameLst>
                                          <p:attrName>style.visibility</p:attrName>
                                        </p:attrNameLst>
                                      </p:cBhvr>
                                      <p:to>
                                        <p:strVal val="visible"/>
                                      </p:to>
                                    </p:set>
                                    <p:animEffect filter="fade" transition="in">
                                      <p:cBhvr>
                                        <p:cTn dur="1000" id="53"/>
                                        <p:tgtEl>
                                          <p:spTgt spid="73"/>
                                        </p:tgtEl>
                                      </p:cBhvr>
                                    </p:animEffect>
                                    <p:anim calcmode="lin" valueType="num">
                                      <p:cBhvr>
                                        <p:cTn dur="1000" fill="hold" id="54"/>
                                        <p:tgtEl>
                                          <p:spTgt spid="73"/>
                                        </p:tgtEl>
                                        <p:attrNameLst>
                                          <p:attrName>ppt_x</p:attrName>
                                        </p:attrNameLst>
                                      </p:cBhvr>
                                      <p:tavLst>
                                        <p:tav tm="0">
                                          <p:val>
                                            <p:strVal val="#ppt_x"/>
                                          </p:val>
                                        </p:tav>
                                        <p:tav tm="100000">
                                          <p:val>
                                            <p:strVal val="#ppt_x"/>
                                          </p:val>
                                        </p:tav>
                                      </p:tavLst>
                                    </p:anim>
                                    <p:anim calcmode="lin" valueType="num">
                                      <p:cBhvr>
                                        <p:cTn dur="1000" fill="hold" id="55"/>
                                        <p:tgtEl>
                                          <p:spTgt spid="73"/>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200"/>
                                  </p:stCondLst>
                                  <p:childTnLst>
                                    <p:set>
                                      <p:cBhvr>
                                        <p:cTn dur="1" fill="hold" id="57">
                                          <p:stCondLst>
                                            <p:cond delay="0"/>
                                          </p:stCondLst>
                                        </p:cTn>
                                        <p:tgtEl>
                                          <p:spTgt spid="64"/>
                                        </p:tgtEl>
                                        <p:attrNameLst>
                                          <p:attrName>style.visibility</p:attrName>
                                        </p:attrNameLst>
                                      </p:cBhvr>
                                      <p:to>
                                        <p:strVal val="visible"/>
                                      </p:to>
                                    </p:set>
                                    <p:animEffect filter="fade" transition="in">
                                      <p:cBhvr>
                                        <p:cTn dur="1000" id="58"/>
                                        <p:tgtEl>
                                          <p:spTgt spid="64"/>
                                        </p:tgtEl>
                                      </p:cBhvr>
                                    </p:animEffect>
                                    <p:anim calcmode="lin" valueType="num">
                                      <p:cBhvr>
                                        <p:cTn dur="1000" fill="hold" id="59"/>
                                        <p:tgtEl>
                                          <p:spTgt spid="64"/>
                                        </p:tgtEl>
                                        <p:attrNameLst>
                                          <p:attrName>ppt_x</p:attrName>
                                        </p:attrNameLst>
                                      </p:cBhvr>
                                      <p:tavLst>
                                        <p:tav tm="0">
                                          <p:val>
                                            <p:strVal val="#ppt_x"/>
                                          </p:val>
                                        </p:tav>
                                        <p:tav tm="100000">
                                          <p:val>
                                            <p:strVal val="#ppt_x"/>
                                          </p:val>
                                        </p:tav>
                                      </p:tavLst>
                                    </p:anim>
                                    <p:anim calcmode="lin" valueType="num">
                                      <p:cBhvr>
                                        <p:cTn dur="1000" fill="hold" id="60"/>
                                        <p:tgtEl>
                                          <p:spTgt spid="64"/>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600"/>
                                  </p:stCondLst>
                                  <p:childTnLst>
                                    <p:set>
                                      <p:cBhvr>
                                        <p:cTn dur="1" fill="hold" id="62">
                                          <p:stCondLst>
                                            <p:cond delay="0"/>
                                          </p:stCondLst>
                                        </p:cTn>
                                        <p:tgtEl>
                                          <p:spTgt spid="76"/>
                                        </p:tgtEl>
                                        <p:attrNameLst>
                                          <p:attrName>style.visibility</p:attrName>
                                        </p:attrNameLst>
                                      </p:cBhvr>
                                      <p:to>
                                        <p:strVal val="visible"/>
                                      </p:to>
                                    </p:set>
                                    <p:animEffect filter="fade" transition="in">
                                      <p:cBhvr>
                                        <p:cTn dur="1000" id="63"/>
                                        <p:tgtEl>
                                          <p:spTgt spid="76"/>
                                        </p:tgtEl>
                                      </p:cBhvr>
                                    </p:animEffect>
                                    <p:anim calcmode="lin" valueType="num">
                                      <p:cBhvr>
                                        <p:cTn dur="1000" fill="hold" id="64"/>
                                        <p:tgtEl>
                                          <p:spTgt spid="76"/>
                                        </p:tgtEl>
                                        <p:attrNameLst>
                                          <p:attrName>ppt_x</p:attrName>
                                        </p:attrNameLst>
                                      </p:cBhvr>
                                      <p:tavLst>
                                        <p:tav tm="0">
                                          <p:val>
                                            <p:strVal val="#ppt_x"/>
                                          </p:val>
                                        </p:tav>
                                        <p:tav tm="100000">
                                          <p:val>
                                            <p:strVal val="#ppt_x"/>
                                          </p:val>
                                        </p:tav>
                                      </p:tavLst>
                                    </p:anim>
                                    <p:anim calcmode="lin" valueType="num">
                                      <p:cBhvr>
                                        <p:cTn dur="1000" fill="hold" id="65"/>
                                        <p:tgtEl>
                                          <p:spTgt spid="76"/>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400"/>
                                  </p:stCondLst>
                                  <p:childTnLst>
                                    <p:set>
                                      <p:cBhvr>
                                        <p:cTn dur="1" fill="hold" id="67">
                                          <p:stCondLst>
                                            <p:cond delay="0"/>
                                          </p:stCondLst>
                                        </p:cTn>
                                        <p:tgtEl>
                                          <p:spTgt spid="67"/>
                                        </p:tgtEl>
                                        <p:attrNameLst>
                                          <p:attrName>style.visibility</p:attrName>
                                        </p:attrNameLst>
                                      </p:cBhvr>
                                      <p:to>
                                        <p:strVal val="visible"/>
                                      </p:to>
                                    </p:set>
                                    <p:animEffect filter="fade" transition="in">
                                      <p:cBhvr>
                                        <p:cTn dur="1000" id="68"/>
                                        <p:tgtEl>
                                          <p:spTgt spid="67"/>
                                        </p:tgtEl>
                                      </p:cBhvr>
                                    </p:animEffect>
                                    <p:anim calcmode="lin" valueType="num">
                                      <p:cBhvr>
                                        <p:cTn dur="1000" fill="hold" id="69"/>
                                        <p:tgtEl>
                                          <p:spTgt spid="67"/>
                                        </p:tgtEl>
                                        <p:attrNameLst>
                                          <p:attrName>ppt_x</p:attrName>
                                        </p:attrNameLst>
                                      </p:cBhvr>
                                      <p:tavLst>
                                        <p:tav tm="0">
                                          <p:val>
                                            <p:strVal val="#ppt_x"/>
                                          </p:val>
                                        </p:tav>
                                        <p:tav tm="100000">
                                          <p:val>
                                            <p:strVal val="#ppt_x"/>
                                          </p:val>
                                        </p:tav>
                                      </p:tavLst>
                                    </p:anim>
                                    <p:anim calcmode="lin" valueType="num">
                                      <p:cBhvr>
                                        <p:cTn dur="1000" fill="hold" id="70"/>
                                        <p:tgtEl>
                                          <p:spTgt spid="67"/>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1000"/>
                                  </p:stCondLst>
                                  <p:childTnLst>
                                    <p:set>
                                      <p:cBhvr>
                                        <p:cTn dur="1" fill="hold" id="72">
                                          <p:stCondLst>
                                            <p:cond delay="0"/>
                                          </p:stCondLst>
                                        </p:cTn>
                                        <p:tgtEl>
                                          <p:spTgt spid="79"/>
                                        </p:tgtEl>
                                        <p:attrNameLst>
                                          <p:attrName>style.visibility</p:attrName>
                                        </p:attrNameLst>
                                      </p:cBhvr>
                                      <p:to>
                                        <p:strVal val="visible"/>
                                      </p:to>
                                    </p:set>
                                    <p:animEffect filter="fade" transition="in">
                                      <p:cBhvr>
                                        <p:cTn dur="1000" id="73"/>
                                        <p:tgtEl>
                                          <p:spTgt spid="79"/>
                                        </p:tgtEl>
                                      </p:cBhvr>
                                    </p:animEffect>
                                    <p:anim calcmode="lin" valueType="num">
                                      <p:cBhvr>
                                        <p:cTn dur="1000" fill="hold" id="74"/>
                                        <p:tgtEl>
                                          <p:spTgt spid="79"/>
                                        </p:tgtEl>
                                        <p:attrNameLst>
                                          <p:attrName>ppt_x</p:attrName>
                                        </p:attrNameLst>
                                      </p:cBhvr>
                                      <p:tavLst>
                                        <p:tav tm="0">
                                          <p:val>
                                            <p:strVal val="#ppt_x"/>
                                          </p:val>
                                        </p:tav>
                                        <p:tav tm="100000">
                                          <p:val>
                                            <p:strVal val="#ppt_x"/>
                                          </p:val>
                                        </p:tav>
                                      </p:tavLst>
                                    </p:anim>
                                    <p:anim calcmode="lin" valueType="num">
                                      <p:cBhvr>
                                        <p:cTn dur="1000" fill="hold" id="75"/>
                                        <p:tgtEl>
                                          <p:spTgt spid="79"/>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800"/>
                                  </p:stCondLst>
                                  <p:childTnLst>
                                    <p:set>
                                      <p:cBhvr>
                                        <p:cTn dur="1" fill="hold" id="77">
                                          <p:stCondLst>
                                            <p:cond delay="0"/>
                                          </p:stCondLst>
                                        </p:cTn>
                                        <p:tgtEl>
                                          <p:spTgt spid="70"/>
                                        </p:tgtEl>
                                        <p:attrNameLst>
                                          <p:attrName>style.visibility</p:attrName>
                                        </p:attrNameLst>
                                      </p:cBhvr>
                                      <p:to>
                                        <p:strVal val="visible"/>
                                      </p:to>
                                    </p:set>
                                    <p:animEffect filter="fade" transition="in">
                                      <p:cBhvr>
                                        <p:cTn dur="1000" id="78"/>
                                        <p:tgtEl>
                                          <p:spTgt spid="70"/>
                                        </p:tgtEl>
                                      </p:cBhvr>
                                    </p:animEffect>
                                    <p:anim calcmode="lin" valueType="num">
                                      <p:cBhvr>
                                        <p:cTn dur="1000" fill="hold" id="79"/>
                                        <p:tgtEl>
                                          <p:spTgt spid="70"/>
                                        </p:tgtEl>
                                        <p:attrNameLst>
                                          <p:attrName>ppt_x</p:attrName>
                                        </p:attrNameLst>
                                      </p:cBhvr>
                                      <p:tavLst>
                                        <p:tav tm="0">
                                          <p:val>
                                            <p:strVal val="#ppt_x"/>
                                          </p:val>
                                        </p:tav>
                                        <p:tav tm="100000">
                                          <p:val>
                                            <p:strVal val="#ppt_x"/>
                                          </p:val>
                                        </p:tav>
                                      </p:tavLst>
                                    </p:anim>
                                    <p:anim calcmode="lin" valueType="num">
                                      <p:cBhvr>
                                        <p:cTn dur="1000" fill="hold" id="8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08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15</a:t>
            </a:r>
          </a:p>
        </p:txBody>
      </p:sp>
      <p:sp>
        <p:nvSpPr>
          <p:cNvPr id="11" name="矩形 10"/>
          <p:cNvSpPr/>
          <p:nvPr/>
        </p:nvSpPr>
        <p:spPr>
          <a:xfrm>
            <a:off x="0" y="987425"/>
            <a:ext cx="9144000" cy="3529013"/>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grpSp>
        <p:nvGrpSpPr>
          <p:cNvPr id="12" name="组合 11"/>
          <p:cNvGrpSpPr/>
          <p:nvPr/>
        </p:nvGrpSpPr>
        <p:grpSpPr>
          <a:xfrm>
            <a:off x="590550" y="2951163"/>
            <a:ext cx="2246313" cy="1276350"/>
            <a:chOff x="596769" y="1923678"/>
            <a:chExt cx="2751095" cy="1562574"/>
          </a:xfrm>
        </p:grpSpPr>
        <p:sp>
          <p:nvSpPr>
            <p:cNvPr id="13" name="右箭头 12"/>
            <p:cNvSpPr/>
            <p:nvPr/>
          </p:nvSpPr>
          <p:spPr>
            <a:xfrm>
              <a:off x="1115881" y="1923678"/>
              <a:ext cx="2231983" cy="1562574"/>
            </a:xfrm>
            <a:prstGeom prst="rightArrow">
              <a:avLst>
                <a:gd fmla="val 69867" name="adj1"/>
                <a:gd fmla="val 38734" name="adj2"/>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4" name="椭圆 13"/>
            <p:cNvSpPr/>
            <p:nvPr/>
          </p:nvSpPr>
          <p:spPr>
            <a:xfrm>
              <a:off x="596769" y="2236581"/>
              <a:ext cx="935178" cy="936767"/>
            </a:xfrm>
            <a:prstGeom prst="ellipse">
              <a:avLst/>
            </a:prstGeom>
            <a:solidFill>
              <a:srgbClr val="1C70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3600">
                  <a:solidFill>
                    <a:prstClr val="white"/>
                  </a:solidFill>
                </a:rPr>
                <a:t>1</a:t>
              </a:r>
            </a:p>
          </p:txBody>
        </p:sp>
      </p:grpSp>
      <p:grpSp>
        <p:nvGrpSpPr>
          <p:cNvPr id="15" name="组合 14"/>
          <p:cNvGrpSpPr/>
          <p:nvPr/>
        </p:nvGrpSpPr>
        <p:grpSpPr>
          <a:xfrm>
            <a:off x="2954338" y="2951163"/>
            <a:ext cx="2247900" cy="1276350"/>
            <a:chOff x="596769" y="1923678"/>
            <a:chExt cx="2751095" cy="1562574"/>
          </a:xfrm>
        </p:grpSpPr>
        <p:sp>
          <p:nvSpPr>
            <p:cNvPr id="16" name="右箭头 15"/>
            <p:cNvSpPr/>
            <p:nvPr/>
          </p:nvSpPr>
          <p:spPr>
            <a:xfrm>
              <a:off x="1115513" y="1923678"/>
              <a:ext cx="2232351" cy="1562574"/>
            </a:xfrm>
            <a:prstGeom prst="rightArrow">
              <a:avLst>
                <a:gd fmla="val 69867" name="adj1"/>
                <a:gd fmla="val 38734" name="adj2"/>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17" name="椭圆 16"/>
            <p:cNvSpPr/>
            <p:nvPr/>
          </p:nvSpPr>
          <p:spPr>
            <a:xfrm>
              <a:off x="596769" y="2236581"/>
              <a:ext cx="936460" cy="936767"/>
            </a:xfrm>
            <a:prstGeom prst="ellipse">
              <a:avLst/>
            </a:prstGeom>
            <a:solidFill>
              <a:srgbClr val="1C70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3600">
                  <a:solidFill>
                    <a:prstClr val="white"/>
                  </a:solidFill>
                </a:rPr>
                <a:t>2</a:t>
              </a:r>
            </a:p>
          </p:txBody>
        </p:sp>
      </p:grpSp>
      <p:grpSp>
        <p:nvGrpSpPr>
          <p:cNvPr id="18" name="组合 17"/>
          <p:cNvGrpSpPr/>
          <p:nvPr/>
        </p:nvGrpSpPr>
        <p:grpSpPr>
          <a:xfrm>
            <a:off x="5319713" y="2951163"/>
            <a:ext cx="2246312" cy="1276350"/>
            <a:chOff x="5319577" y="2807639"/>
            <a:chExt cx="2247039" cy="1276279"/>
          </a:xfrm>
        </p:grpSpPr>
        <p:sp>
          <p:nvSpPr>
            <p:cNvPr id="19" name="右箭头 18"/>
            <p:cNvSpPr/>
            <p:nvPr/>
          </p:nvSpPr>
          <p:spPr>
            <a:xfrm>
              <a:off x="5743576" y="2807639"/>
              <a:ext cx="1823040" cy="1276279"/>
            </a:xfrm>
            <a:prstGeom prst="rightArrow">
              <a:avLst>
                <a:gd fmla="val 69867" name="adj1"/>
                <a:gd fmla="val 38734" name="adj2"/>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20" name="椭圆 19"/>
            <p:cNvSpPr/>
            <p:nvPr/>
          </p:nvSpPr>
          <p:spPr>
            <a:xfrm>
              <a:off x="5319577" y="3063212"/>
              <a:ext cx="763834" cy="765132"/>
            </a:xfrm>
            <a:prstGeom prst="ellipse">
              <a:avLst/>
            </a:prstGeom>
            <a:solidFill>
              <a:srgbClr val="41A3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3600">
                  <a:solidFill>
                    <a:prstClr val="white"/>
                  </a:solidFill>
                </a:rPr>
                <a:t>3</a:t>
              </a:r>
            </a:p>
          </p:txBody>
        </p:sp>
      </p:grpSp>
      <p:sp>
        <p:nvSpPr>
          <p:cNvPr id="21" name="椭圆 20"/>
          <p:cNvSpPr/>
          <p:nvPr/>
        </p:nvSpPr>
        <p:spPr>
          <a:xfrm>
            <a:off x="7696200" y="3206750"/>
            <a:ext cx="763588" cy="765175"/>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r>
              <a:rPr altLang="zh-CN" lang="en-US" sz="3600">
                <a:solidFill>
                  <a:prstClr val="white"/>
                </a:solidFill>
              </a:rPr>
              <a:t>4</a:t>
            </a:r>
          </a:p>
        </p:txBody>
      </p:sp>
      <p:pic>
        <p:nvPicPr>
          <p:cNvPr id="22" name="Picture 75"/>
          <p:cNvPicPr>
            <a:picLocks noChangeArrowheads="1" noChangeAspect="1"/>
          </p:cNvPicPr>
          <p:nvPr/>
        </p:nvPicPr>
        <p:blipFill>
          <a:blip r:embed="rId3">
            <a:extLst>
              <a:ext uri="{28A0092B-C50C-407E-A947-70E740481C1C}">
                <a14:useLocalDpi val="0"/>
              </a:ext>
            </a:extLst>
          </a:blip>
          <a:stretch>
            <a:fillRect/>
          </a:stretch>
        </p:blipFill>
        <p:spPr bwMode="auto">
          <a:xfrm>
            <a:off x="2151063" y="3330575"/>
            <a:ext cx="381000" cy="412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 name="Picture 102"/>
          <p:cNvPicPr>
            <a:picLocks noChangeArrowheads="1" noChangeAspect="1"/>
          </p:cNvPicPr>
          <p:nvPr/>
        </p:nvPicPr>
        <p:blipFill>
          <a:blip r:embed="rId4">
            <a:extLst>
              <a:ext uri="{28A0092B-C50C-407E-A947-70E740481C1C}">
                <a14:useLocalDpi val="0"/>
              </a:ext>
            </a:extLst>
          </a:blip>
          <a:stretch>
            <a:fillRect/>
          </a:stretch>
        </p:blipFill>
        <p:spPr bwMode="auto">
          <a:xfrm>
            <a:off x="4511675" y="3363913"/>
            <a:ext cx="461963" cy="43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Picture 97"/>
          <p:cNvPicPr>
            <a:picLocks noChangeArrowheads="1" noChangeAspect="1"/>
          </p:cNvPicPr>
          <p:nvPr/>
        </p:nvPicPr>
        <p:blipFill>
          <a:blip r:embed="rId5">
            <a:extLst>
              <a:ext uri="{28A0092B-C50C-407E-A947-70E740481C1C}">
                <a14:useLocalDpi val="0"/>
              </a:ext>
            </a:extLst>
          </a:blip>
          <a:stretch>
            <a:fillRect/>
          </a:stretch>
        </p:blipFill>
        <p:spPr bwMode="auto">
          <a:xfrm>
            <a:off x="6959600" y="3363913"/>
            <a:ext cx="409575" cy="43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 name="TextBox 24"/>
          <p:cNvSpPr txBox="1">
            <a:spLocks noChangeArrowheads="1"/>
          </p:cNvSpPr>
          <p:nvPr/>
        </p:nvSpPr>
        <p:spPr bwMode="auto">
          <a:xfrm>
            <a:off x="1381125" y="3324225"/>
            <a:ext cx="790575"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1600"/>
              </a:lnSpc>
            </a:pPr>
            <a:r>
              <a:rPr altLang="en-US" lang="zh-CN" sz="1400">
                <a:solidFill>
                  <a:srgbClr val="FFFFFF"/>
                </a:solidFill>
                <a:latin charset="-122" panose="020b0503020204020204" pitchFamily="34" typeface="微软雅黑"/>
                <a:ea charset="-122" panose="020b0503020204020204" pitchFamily="34" typeface="微软雅黑"/>
              </a:rPr>
              <a:t>这里填写标题</a:t>
            </a:r>
          </a:p>
        </p:txBody>
      </p:sp>
      <p:sp>
        <p:nvSpPr>
          <p:cNvPr id="26" name="TextBox 25"/>
          <p:cNvSpPr txBox="1">
            <a:spLocks noChangeArrowheads="1"/>
          </p:cNvSpPr>
          <p:nvPr/>
        </p:nvSpPr>
        <p:spPr bwMode="auto">
          <a:xfrm>
            <a:off x="3778250" y="3324225"/>
            <a:ext cx="792163"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1600"/>
              </a:lnSpc>
            </a:pPr>
            <a:r>
              <a:rPr altLang="en-US" lang="zh-CN" sz="1400">
                <a:solidFill>
                  <a:srgbClr val="FFFFFF"/>
                </a:solidFill>
                <a:latin charset="-122" panose="020b0503020204020204" pitchFamily="34" typeface="微软雅黑"/>
                <a:ea charset="-122" panose="020b0503020204020204" pitchFamily="34" typeface="微软雅黑"/>
              </a:rPr>
              <a:t>这里填写标题</a:t>
            </a:r>
          </a:p>
        </p:txBody>
      </p:sp>
      <p:sp>
        <p:nvSpPr>
          <p:cNvPr id="27" name="TextBox 26"/>
          <p:cNvSpPr txBox="1">
            <a:spLocks noChangeArrowheads="1"/>
          </p:cNvSpPr>
          <p:nvPr/>
        </p:nvSpPr>
        <p:spPr bwMode="auto">
          <a:xfrm>
            <a:off x="6161089" y="3324225"/>
            <a:ext cx="792162"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lnSpc>
                <a:spcPts val="1600"/>
              </a:lnSpc>
            </a:pPr>
            <a:r>
              <a:rPr altLang="en-US" lang="zh-CN" sz="1400">
                <a:solidFill>
                  <a:srgbClr val="FFFFFF"/>
                </a:solidFill>
                <a:latin charset="-122" panose="020b0503020204020204" pitchFamily="34" typeface="微软雅黑"/>
                <a:ea charset="-122" panose="020b0503020204020204" pitchFamily="34" typeface="微软雅黑"/>
              </a:rPr>
              <a:t>这里填写标题</a:t>
            </a:r>
          </a:p>
        </p:txBody>
      </p:sp>
      <p:sp>
        <p:nvSpPr>
          <p:cNvPr id="28" name="矩形 27"/>
          <p:cNvSpPr>
            <a:spLocks noChangeArrowheads="1"/>
          </p:cNvSpPr>
          <p:nvPr/>
        </p:nvSpPr>
        <p:spPr bwMode="auto">
          <a:xfrm>
            <a:off x="887413" y="1812925"/>
            <a:ext cx="7369175" cy="8229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9" rIns="91409" tIns="45703">
            <a:spAutoFit/>
          </a:bodyPr>
          <a:lstStyle>
            <a:lvl1pPr defTabSz="912813">
              <a:defRPr>
                <a:solidFill>
                  <a:schemeClr val="tx1"/>
                </a:solidFill>
                <a:latin charset="0" pitchFamily="34" typeface="Calibri"/>
                <a:ea charset="-122" pitchFamily="2" typeface="宋体"/>
              </a:defRPr>
            </a:lvl1pPr>
            <a:lvl2pPr defTabSz="912813">
              <a:defRPr>
                <a:solidFill>
                  <a:schemeClr val="tx1"/>
                </a:solidFill>
                <a:latin charset="0" pitchFamily="34" typeface="Calibri"/>
                <a:ea charset="-122" pitchFamily="2" typeface="宋体"/>
              </a:defRPr>
            </a:lvl2pPr>
            <a:lvl3pPr defTabSz="912813">
              <a:defRPr>
                <a:solidFill>
                  <a:schemeClr val="tx1"/>
                </a:solidFill>
                <a:latin charset="0" pitchFamily="34" typeface="Calibri"/>
                <a:ea charset="-122" pitchFamily="2" typeface="宋体"/>
              </a:defRPr>
            </a:lvl3pPr>
            <a:lvl4pPr defTabSz="912813">
              <a:defRPr>
                <a:solidFill>
                  <a:schemeClr val="tx1"/>
                </a:solidFill>
                <a:latin charset="0" pitchFamily="34" typeface="Calibri"/>
                <a:ea charset="-122" pitchFamily="2" typeface="宋体"/>
              </a:defRPr>
            </a:lvl4pPr>
            <a:lvl5pPr defTabSz="912813">
              <a:defRPr>
                <a:solidFill>
                  <a:schemeClr val="tx1"/>
                </a:solidFill>
                <a:latin charset="0" pitchFamily="34" typeface="Calibri"/>
                <a:ea charset="-122" pitchFamily="2" typeface="宋体"/>
              </a:defRPr>
            </a:lvl5pPr>
            <a:lvl6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just"/>
            <a:r>
              <a:rPr altLang="en-US" lang="zh-CN" sz="1200">
                <a:solidFill>
                  <a:srgbClr val="7F7F7F"/>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sp>
        <p:nvSpPr>
          <p:cNvPr id="29" name="TextBox 28"/>
          <p:cNvSpPr txBox="1">
            <a:spLocks noChangeArrowheads="1"/>
          </p:cNvSpPr>
          <p:nvPr/>
        </p:nvSpPr>
        <p:spPr bwMode="auto">
          <a:xfrm>
            <a:off x="2244725" y="1347788"/>
            <a:ext cx="43354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2000">
                <a:solidFill>
                  <a:srgbClr val="1C70A4"/>
                </a:solidFill>
                <a:latin charset="-122" panose="020b0503020204020204" pitchFamily="34" typeface="微软雅黑"/>
                <a:ea charset="-122" panose="020b0503020204020204" pitchFamily="34" typeface="微软雅黑"/>
              </a:rPr>
              <a:t>在这里填写项目的大标题</a:t>
            </a:r>
          </a:p>
        </p:txBody>
      </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12" presetSubtype="1">
                                  <p:stCondLst>
                                    <p:cond delay="0"/>
                                  </p:stCondLst>
                                  <p:childTnLst>
                                    <p:set>
                                      <p:cBhvr>
                                        <p:cTn dur="1" fill="hold" id="45">
                                          <p:stCondLst>
                                            <p:cond delay="0"/>
                                          </p:stCondLst>
                                        </p:cTn>
                                        <p:tgtEl>
                                          <p:spTgt spid="29"/>
                                        </p:tgtEl>
                                        <p:attrNameLst>
                                          <p:attrName>style.visibility</p:attrName>
                                        </p:attrNameLst>
                                      </p:cBhvr>
                                      <p:to>
                                        <p:strVal val="visible"/>
                                      </p:to>
                                    </p:set>
                                    <p:anim calcmode="lin" valueType="num">
                                      <p:cBhvr additive="base">
                                        <p:cTn dur="300" id="46"/>
                                        <p:tgtEl>
                                          <p:spTgt spid="29"/>
                                        </p:tgtEl>
                                        <p:attrNameLst>
                                          <p:attrName>ppt_y</p:attrName>
                                        </p:attrNameLst>
                                      </p:cBhvr>
                                      <p:tavLst>
                                        <p:tav tm="0">
                                          <p:val>
                                            <p:strVal val="#ppt_y-#ppt_h*1.125000"/>
                                          </p:val>
                                        </p:tav>
                                        <p:tav tm="100000">
                                          <p:val>
                                            <p:strVal val="#ppt_y"/>
                                          </p:val>
                                        </p:tav>
                                      </p:tavLst>
                                    </p:anim>
                                    <p:animEffect filter="wipe(down)" transition="in">
                                      <p:cBhvr>
                                        <p:cTn dur="300" id="47"/>
                                        <p:tgtEl>
                                          <p:spTgt spid="29"/>
                                        </p:tgtEl>
                                      </p:cBhvr>
                                    </p:animEffect>
                                  </p:childTnLst>
                                </p:cTn>
                              </p:par>
                            </p:childTnLst>
                          </p:cTn>
                        </p:par>
                        <p:par>
                          <p:cTn fill="hold" id="48" nodeType="afterGroup">
                            <p:stCondLst>
                              <p:cond delay="1700"/>
                            </p:stCondLst>
                            <p:childTnLst>
                              <p:par>
                                <p:cTn decel="73300" fill="hold" grpId="0" id="49" nodeType="afterEffect" presetClass="entr" presetID="2" presetSubtype="4">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additive="base">
                                        <p:cTn dur="300" fill="hold" id="51"/>
                                        <p:tgtEl>
                                          <p:spTgt spid="28"/>
                                        </p:tgtEl>
                                        <p:attrNameLst>
                                          <p:attrName>ppt_x</p:attrName>
                                        </p:attrNameLst>
                                      </p:cBhvr>
                                      <p:tavLst>
                                        <p:tav tm="0">
                                          <p:val>
                                            <p:strVal val="#ppt_x"/>
                                          </p:val>
                                        </p:tav>
                                        <p:tav tm="100000">
                                          <p:val>
                                            <p:strVal val="#ppt_x"/>
                                          </p:val>
                                        </p:tav>
                                      </p:tavLst>
                                    </p:anim>
                                    <p:anim calcmode="lin" valueType="num">
                                      <p:cBhvr additive="base">
                                        <p:cTn dur="300" fill="hold" id="52"/>
                                        <p:tgtEl>
                                          <p:spTgt spid="28"/>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2000"/>
                            </p:stCondLst>
                            <p:childTnLst>
                              <p:par>
                                <p:cTn decel="63300" fill="hold" id="54" nodeType="afterEffect" presetClass="entr" presetID="2" presetSubtype="8">
                                  <p:stCondLst>
                                    <p:cond delay="0"/>
                                  </p:stCondLst>
                                  <p:childTnLst>
                                    <p:set>
                                      <p:cBhvr>
                                        <p:cTn dur="1" fill="hold" id="55">
                                          <p:stCondLst>
                                            <p:cond delay="0"/>
                                          </p:stCondLst>
                                        </p:cTn>
                                        <p:tgtEl>
                                          <p:spTgt spid="12"/>
                                        </p:tgtEl>
                                        <p:attrNameLst>
                                          <p:attrName>style.visibility</p:attrName>
                                        </p:attrNameLst>
                                      </p:cBhvr>
                                      <p:to>
                                        <p:strVal val="visible"/>
                                      </p:to>
                                    </p:set>
                                    <p:anim calcmode="lin" valueType="num">
                                      <p:cBhvr additive="base">
                                        <p:cTn dur="300" fill="hold" id="56"/>
                                        <p:tgtEl>
                                          <p:spTgt spid="12"/>
                                        </p:tgtEl>
                                        <p:attrNameLst>
                                          <p:attrName>ppt_x</p:attrName>
                                        </p:attrNameLst>
                                      </p:cBhvr>
                                      <p:tavLst>
                                        <p:tav tm="0">
                                          <p:val>
                                            <p:strVal val="0-#ppt_w/2"/>
                                          </p:val>
                                        </p:tav>
                                        <p:tav tm="100000">
                                          <p:val>
                                            <p:strVal val="#ppt_x"/>
                                          </p:val>
                                        </p:tav>
                                      </p:tavLst>
                                    </p:anim>
                                    <p:anim calcmode="lin" valueType="num">
                                      <p:cBhvr additive="base">
                                        <p:cTn dur="300" fill="hold" id="57"/>
                                        <p:tgtEl>
                                          <p:spTgt spid="12"/>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2300"/>
                            </p:stCondLst>
                            <p:childTnLst>
                              <p:par>
                                <p:cTn decel="63300" fill="hold" id="59" nodeType="afterEffect" presetClass="entr" presetID="2" presetSubtype="8">
                                  <p:stCondLst>
                                    <p:cond delay="0"/>
                                  </p:stCondLst>
                                  <p:childTnLst>
                                    <p:set>
                                      <p:cBhvr>
                                        <p:cTn dur="1" fill="hold" id="60">
                                          <p:stCondLst>
                                            <p:cond delay="0"/>
                                          </p:stCondLst>
                                        </p:cTn>
                                        <p:tgtEl>
                                          <p:spTgt spid="15"/>
                                        </p:tgtEl>
                                        <p:attrNameLst>
                                          <p:attrName>style.visibility</p:attrName>
                                        </p:attrNameLst>
                                      </p:cBhvr>
                                      <p:to>
                                        <p:strVal val="visible"/>
                                      </p:to>
                                    </p:set>
                                    <p:anim calcmode="lin" valueType="num">
                                      <p:cBhvr additive="base">
                                        <p:cTn dur="300" fill="hold" id="61"/>
                                        <p:tgtEl>
                                          <p:spTgt spid="15"/>
                                        </p:tgtEl>
                                        <p:attrNameLst>
                                          <p:attrName>ppt_x</p:attrName>
                                        </p:attrNameLst>
                                      </p:cBhvr>
                                      <p:tavLst>
                                        <p:tav tm="0">
                                          <p:val>
                                            <p:strVal val="0-#ppt_w/2"/>
                                          </p:val>
                                        </p:tav>
                                        <p:tav tm="100000">
                                          <p:val>
                                            <p:strVal val="#ppt_x"/>
                                          </p:val>
                                        </p:tav>
                                      </p:tavLst>
                                    </p:anim>
                                    <p:anim calcmode="lin" valueType="num">
                                      <p:cBhvr additive="base">
                                        <p:cTn dur="300" fill="hold" id="62"/>
                                        <p:tgtEl>
                                          <p:spTgt spid="15"/>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2600"/>
                            </p:stCondLst>
                            <p:childTnLst>
                              <p:par>
                                <p:cTn decel="63300" fill="hold" id="64" nodeType="afterEffect" presetClass="entr" presetID="2" presetSubtype="8">
                                  <p:stCondLst>
                                    <p:cond delay="0"/>
                                  </p:stCondLst>
                                  <p:childTnLst>
                                    <p:set>
                                      <p:cBhvr>
                                        <p:cTn dur="1" fill="hold" id="65">
                                          <p:stCondLst>
                                            <p:cond delay="0"/>
                                          </p:stCondLst>
                                        </p:cTn>
                                        <p:tgtEl>
                                          <p:spTgt spid="18"/>
                                        </p:tgtEl>
                                        <p:attrNameLst>
                                          <p:attrName>style.visibility</p:attrName>
                                        </p:attrNameLst>
                                      </p:cBhvr>
                                      <p:to>
                                        <p:strVal val="visible"/>
                                      </p:to>
                                    </p:set>
                                    <p:anim calcmode="lin" valueType="num">
                                      <p:cBhvr additive="base">
                                        <p:cTn dur="300" fill="hold" id="66"/>
                                        <p:tgtEl>
                                          <p:spTgt spid="18"/>
                                        </p:tgtEl>
                                        <p:attrNameLst>
                                          <p:attrName>ppt_x</p:attrName>
                                        </p:attrNameLst>
                                      </p:cBhvr>
                                      <p:tavLst>
                                        <p:tav tm="0">
                                          <p:val>
                                            <p:strVal val="0-#ppt_w/2"/>
                                          </p:val>
                                        </p:tav>
                                        <p:tav tm="100000">
                                          <p:val>
                                            <p:strVal val="#ppt_x"/>
                                          </p:val>
                                        </p:tav>
                                      </p:tavLst>
                                    </p:anim>
                                    <p:anim calcmode="lin" valueType="num">
                                      <p:cBhvr additive="base">
                                        <p:cTn dur="300" fill="hold" id="67"/>
                                        <p:tgtEl>
                                          <p:spTgt spid="18"/>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2900"/>
                            </p:stCondLst>
                            <p:childTnLst>
                              <p:par>
                                <p:cTn decel="63300" fill="hold" grpId="0" id="69" nodeType="afterEffect" presetClass="entr" presetID="2" presetSubtype="8">
                                  <p:stCondLst>
                                    <p:cond delay="0"/>
                                  </p:stCondLst>
                                  <p:childTnLst>
                                    <p:set>
                                      <p:cBhvr>
                                        <p:cTn dur="1" fill="hold" id="70">
                                          <p:stCondLst>
                                            <p:cond delay="0"/>
                                          </p:stCondLst>
                                        </p:cTn>
                                        <p:tgtEl>
                                          <p:spTgt spid="21"/>
                                        </p:tgtEl>
                                        <p:attrNameLst>
                                          <p:attrName>style.visibility</p:attrName>
                                        </p:attrNameLst>
                                      </p:cBhvr>
                                      <p:to>
                                        <p:strVal val="visible"/>
                                      </p:to>
                                    </p:set>
                                    <p:anim calcmode="lin" valueType="num">
                                      <p:cBhvr additive="base">
                                        <p:cTn dur="300" fill="hold" id="71"/>
                                        <p:tgtEl>
                                          <p:spTgt spid="21"/>
                                        </p:tgtEl>
                                        <p:attrNameLst>
                                          <p:attrName>ppt_x</p:attrName>
                                        </p:attrNameLst>
                                      </p:cBhvr>
                                      <p:tavLst>
                                        <p:tav tm="0">
                                          <p:val>
                                            <p:strVal val="0-#ppt_w/2"/>
                                          </p:val>
                                        </p:tav>
                                        <p:tav tm="100000">
                                          <p:val>
                                            <p:strVal val="#ppt_x"/>
                                          </p:val>
                                        </p:tav>
                                      </p:tavLst>
                                    </p:anim>
                                    <p:anim calcmode="lin" valueType="num">
                                      <p:cBhvr additive="base">
                                        <p:cTn dur="300" fill="hold" id="72"/>
                                        <p:tgtEl>
                                          <p:spTgt spid="21"/>
                                        </p:tgtEl>
                                        <p:attrNameLst>
                                          <p:attrName>ppt_y</p:attrName>
                                        </p:attrNameLst>
                                      </p:cBhvr>
                                      <p:tavLst>
                                        <p:tav tm="0">
                                          <p:val>
                                            <p:strVal val="#ppt_y"/>
                                          </p:val>
                                        </p:tav>
                                        <p:tav tm="100000">
                                          <p:val>
                                            <p:strVal val="#ppt_y"/>
                                          </p:val>
                                        </p:tav>
                                      </p:tavLst>
                                    </p:anim>
                                  </p:childTnLst>
                                </p:cTn>
                              </p:par>
                            </p:childTnLst>
                          </p:cTn>
                        </p:par>
                        <p:par>
                          <p:cTn fill="hold" id="73" nodeType="afterGroup">
                            <p:stCondLst>
                              <p:cond delay="3200"/>
                            </p:stCondLst>
                            <p:childTnLst>
                              <p:par>
                                <p:cTn fill="hold" grpId="0" id="74" nodeType="afterEffect" presetClass="entr" presetID="53" presetSubtype="0">
                                  <p:stCondLst>
                                    <p:cond delay="0"/>
                                  </p:stCondLst>
                                  <p:childTnLst>
                                    <p:set>
                                      <p:cBhvr>
                                        <p:cTn dur="1" fill="hold" id="75">
                                          <p:stCondLst>
                                            <p:cond delay="0"/>
                                          </p:stCondLst>
                                        </p:cTn>
                                        <p:tgtEl>
                                          <p:spTgt spid="25"/>
                                        </p:tgtEl>
                                        <p:attrNameLst>
                                          <p:attrName>style.visibility</p:attrName>
                                        </p:attrNameLst>
                                      </p:cBhvr>
                                      <p:to>
                                        <p:strVal val="visible"/>
                                      </p:to>
                                    </p:set>
                                    <p:anim calcmode="lin" valueType="num">
                                      <p:cBhvr>
                                        <p:cTn dur="500" fill="hold" id="76"/>
                                        <p:tgtEl>
                                          <p:spTgt spid="25"/>
                                        </p:tgtEl>
                                        <p:attrNameLst>
                                          <p:attrName>ppt_w</p:attrName>
                                        </p:attrNameLst>
                                      </p:cBhvr>
                                      <p:tavLst>
                                        <p:tav tm="0">
                                          <p:val>
                                            <p:fltVal val="0"/>
                                          </p:val>
                                        </p:tav>
                                        <p:tav tm="100000">
                                          <p:val>
                                            <p:strVal val="#ppt_w"/>
                                          </p:val>
                                        </p:tav>
                                      </p:tavLst>
                                    </p:anim>
                                    <p:anim calcmode="lin" valueType="num">
                                      <p:cBhvr>
                                        <p:cTn dur="500" fill="hold" id="77"/>
                                        <p:tgtEl>
                                          <p:spTgt spid="25"/>
                                        </p:tgtEl>
                                        <p:attrNameLst>
                                          <p:attrName>ppt_h</p:attrName>
                                        </p:attrNameLst>
                                      </p:cBhvr>
                                      <p:tavLst>
                                        <p:tav tm="0">
                                          <p:val>
                                            <p:fltVal val="0"/>
                                          </p:val>
                                        </p:tav>
                                        <p:tav tm="100000">
                                          <p:val>
                                            <p:strVal val="#ppt_h"/>
                                          </p:val>
                                        </p:tav>
                                      </p:tavLst>
                                    </p:anim>
                                    <p:animEffect filter="fade" transition="in">
                                      <p:cBhvr>
                                        <p:cTn dur="500" id="78"/>
                                        <p:tgtEl>
                                          <p:spTgt spid="25"/>
                                        </p:tgtEl>
                                      </p:cBhvr>
                                    </p:animEffect>
                                  </p:childTnLst>
                                </p:cTn>
                              </p:par>
                              <p:par>
                                <p:cTn fill="hold" id="79" nodeType="withEffect" presetClass="entr" presetID="53" presetSubtype="0">
                                  <p:stCondLst>
                                    <p:cond delay="0"/>
                                  </p:stCondLst>
                                  <p:childTnLst>
                                    <p:set>
                                      <p:cBhvr>
                                        <p:cTn dur="1" fill="hold" id="80">
                                          <p:stCondLst>
                                            <p:cond delay="0"/>
                                          </p:stCondLst>
                                        </p:cTn>
                                        <p:tgtEl>
                                          <p:spTgt spid="22"/>
                                        </p:tgtEl>
                                        <p:attrNameLst>
                                          <p:attrName>style.visibility</p:attrName>
                                        </p:attrNameLst>
                                      </p:cBhvr>
                                      <p:to>
                                        <p:strVal val="visible"/>
                                      </p:to>
                                    </p:set>
                                    <p:anim calcmode="lin" valueType="num">
                                      <p:cBhvr>
                                        <p:cTn dur="500" fill="hold" id="81"/>
                                        <p:tgtEl>
                                          <p:spTgt spid="22"/>
                                        </p:tgtEl>
                                        <p:attrNameLst>
                                          <p:attrName>ppt_w</p:attrName>
                                        </p:attrNameLst>
                                      </p:cBhvr>
                                      <p:tavLst>
                                        <p:tav tm="0">
                                          <p:val>
                                            <p:fltVal val="0"/>
                                          </p:val>
                                        </p:tav>
                                        <p:tav tm="100000">
                                          <p:val>
                                            <p:strVal val="#ppt_w"/>
                                          </p:val>
                                        </p:tav>
                                      </p:tavLst>
                                    </p:anim>
                                    <p:anim calcmode="lin" valueType="num">
                                      <p:cBhvr>
                                        <p:cTn dur="500" fill="hold" id="82"/>
                                        <p:tgtEl>
                                          <p:spTgt spid="22"/>
                                        </p:tgtEl>
                                        <p:attrNameLst>
                                          <p:attrName>ppt_h</p:attrName>
                                        </p:attrNameLst>
                                      </p:cBhvr>
                                      <p:tavLst>
                                        <p:tav tm="0">
                                          <p:val>
                                            <p:fltVal val="0"/>
                                          </p:val>
                                        </p:tav>
                                        <p:tav tm="100000">
                                          <p:val>
                                            <p:strVal val="#ppt_h"/>
                                          </p:val>
                                        </p:tav>
                                      </p:tavLst>
                                    </p:anim>
                                    <p:animEffect filter="fade" transition="in">
                                      <p:cBhvr>
                                        <p:cTn dur="500" id="83"/>
                                        <p:tgtEl>
                                          <p:spTgt spid="22"/>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26"/>
                                        </p:tgtEl>
                                        <p:attrNameLst>
                                          <p:attrName>style.visibility</p:attrName>
                                        </p:attrNameLst>
                                      </p:cBhvr>
                                      <p:to>
                                        <p:strVal val="visible"/>
                                      </p:to>
                                    </p:set>
                                    <p:anim calcmode="lin" valueType="num">
                                      <p:cBhvr>
                                        <p:cTn dur="500" fill="hold" id="86"/>
                                        <p:tgtEl>
                                          <p:spTgt spid="26"/>
                                        </p:tgtEl>
                                        <p:attrNameLst>
                                          <p:attrName>ppt_w</p:attrName>
                                        </p:attrNameLst>
                                      </p:cBhvr>
                                      <p:tavLst>
                                        <p:tav tm="0">
                                          <p:val>
                                            <p:fltVal val="0"/>
                                          </p:val>
                                        </p:tav>
                                        <p:tav tm="100000">
                                          <p:val>
                                            <p:strVal val="#ppt_w"/>
                                          </p:val>
                                        </p:tav>
                                      </p:tavLst>
                                    </p:anim>
                                    <p:anim calcmode="lin" valueType="num">
                                      <p:cBhvr>
                                        <p:cTn dur="500" fill="hold" id="87"/>
                                        <p:tgtEl>
                                          <p:spTgt spid="26"/>
                                        </p:tgtEl>
                                        <p:attrNameLst>
                                          <p:attrName>ppt_h</p:attrName>
                                        </p:attrNameLst>
                                      </p:cBhvr>
                                      <p:tavLst>
                                        <p:tav tm="0">
                                          <p:val>
                                            <p:fltVal val="0"/>
                                          </p:val>
                                        </p:tav>
                                        <p:tav tm="100000">
                                          <p:val>
                                            <p:strVal val="#ppt_h"/>
                                          </p:val>
                                        </p:tav>
                                      </p:tavLst>
                                    </p:anim>
                                    <p:animEffect filter="fade" transition="in">
                                      <p:cBhvr>
                                        <p:cTn dur="500" id="88"/>
                                        <p:tgtEl>
                                          <p:spTgt spid="26"/>
                                        </p:tgtEl>
                                      </p:cBhvr>
                                    </p:animEffect>
                                  </p:childTnLst>
                                </p:cTn>
                              </p:par>
                              <p:par>
                                <p:cTn fill="hold" id="89" nodeType="withEffect" presetClass="entr" presetID="53" presetSubtype="0">
                                  <p:stCondLst>
                                    <p:cond delay="0"/>
                                  </p:stCondLst>
                                  <p:childTnLst>
                                    <p:set>
                                      <p:cBhvr>
                                        <p:cTn dur="1" fill="hold" id="90">
                                          <p:stCondLst>
                                            <p:cond delay="0"/>
                                          </p:stCondLst>
                                        </p:cTn>
                                        <p:tgtEl>
                                          <p:spTgt spid="23"/>
                                        </p:tgtEl>
                                        <p:attrNameLst>
                                          <p:attrName>style.visibility</p:attrName>
                                        </p:attrNameLst>
                                      </p:cBhvr>
                                      <p:to>
                                        <p:strVal val="visible"/>
                                      </p:to>
                                    </p:set>
                                    <p:anim calcmode="lin" valueType="num">
                                      <p:cBhvr>
                                        <p:cTn dur="500" fill="hold" id="91"/>
                                        <p:tgtEl>
                                          <p:spTgt spid="23"/>
                                        </p:tgtEl>
                                        <p:attrNameLst>
                                          <p:attrName>ppt_w</p:attrName>
                                        </p:attrNameLst>
                                      </p:cBhvr>
                                      <p:tavLst>
                                        <p:tav tm="0">
                                          <p:val>
                                            <p:fltVal val="0"/>
                                          </p:val>
                                        </p:tav>
                                        <p:tav tm="100000">
                                          <p:val>
                                            <p:strVal val="#ppt_w"/>
                                          </p:val>
                                        </p:tav>
                                      </p:tavLst>
                                    </p:anim>
                                    <p:anim calcmode="lin" valueType="num">
                                      <p:cBhvr>
                                        <p:cTn dur="500" fill="hold" id="92"/>
                                        <p:tgtEl>
                                          <p:spTgt spid="23"/>
                                        </p:tgtEl>
                                        <p:attrNameLst>
                                          <p:attrName>ppt_h</p:attrName>
                                        </p:attrNameLst>
                                      </p:cBhvr>
                                      <p:tavLst>
                                        <p:tav tm="0">
                                          <p:val>
                                            <p:fltVal val="0"/>
                                          </p:val>
                                        </p:tav>
                                        <p:tav tm="100000">
                                          <p:val>
                                            <p:strVal val="#ppt_h"/>
                                          </p:val>
                                        </p:tav>
                                      </p:tavLst>
                                    </p:anim>
                                    <p:animEffect filter="fade" transition="in">
                                      <p:cBhvr>
                                        <p:cTn dur="500" id="93"/>
                                        <p:tgtEl>
                                          <p:spTgt spid="23"/>
                                        </p:tgtEl>
                                      </p:cBhvr>
                                    </p:animEffect>
                                  </p:childTnLst>
                                </p:cTn>
                              </p:par>
                              <p:par>
                                <p:cTn fill="hold" grpId="0" id="94" nodeType="withEffect" presetClass="entr" presetID="53" presetSubtype="0">
                                  <p:stCondLst>
                                    <p:cond delay="0"/>
                                  </p:stCondLst>
                                  <p:childTnLst>
                                    <p:set>
                                      <p:cBhvr>
                                        <p:cTn dur="1" fill="hold" id="95">
                                          <p:stCondLst>
                                            <p:cond delay="0"/>
                                          </p:stCondLst>
                                        </p:cTn>
                                        <p:tgtEl>
                                          <p:spTgt spid="27"/>
                                        </p:tgtEl>
                                        <p:attrNameLst>
                                          <p:attrName>style.visibility</p:attrName>
                                        </p:attrNameLst>
                                      </p:cBhvr>
                                      <p:to>
                                        <p:strVal val="visible"/>
                                      </p:to>
                                    </p:set>
                                    <p:anim calcmode="lin" valueType="num">
                                      <p:cBhvr>
                                        <p:cTn dur="500" fill="hold" id="96"/>
                                        <p:tgtEl>
                                          <p:spTgt spid="27"/>
                                        </p:tgtEl>
                                        <p:attrNameLst>
                                          <p:attrName>ppt_w</p:attrName>
                                        </p:attrNameLst>
                                      </p:cBhvr>
                                      <p:tavLst>
                                        <p:tav tm="0">
                                          <p:val>
                                            <p:fltVal val="0"/>
                                          </p:val>
                                        </p:tav>
                                        <p:tav tm="100000">
                                          <p:val>
                                            <p:strVal val="#ppt_w"/>
                                          </p:val>
                                        </p:tav>
                                      </p:tavLst>
                                    </p:anim>
                                    <p:anim calcmode="lin" valueType="num">
                                      <p:cBhvr>
                                        <p:cTn dur="500" fill="hold" id="97"/>
                                        <p:tgtEl>
                                          <p:spTgt spid="27"/>
                                        </p:tgtEl>
                                        <p:attrNameLst>
                                          <p:attrName>ppt_h</p:attrName>
                                        </p:attrNameLst>
                                      </p:cBhvr>
                                      <p:tavLst>
                                        <p:tav tm="0">
                                          <p:val>
                                            <p:fltVal val="0"/>
                                          </p:val>
                                        </p:tav>
                                        <p:tav tm="100000">
                                          <p:val>
                                            <p:strVal val="#ppt_h"/>
                                          </p:val>
                                        </p:tav>
                                      </p:tavLst>
                                    </p:anim>
                                    <p:animEffect filter="fade" transition="in">
                                      <p:cBhvr>
                                        <p:cTn dur="500" id="98"/>
                                        <p:tgtEl>
                                          <p:spTgt spid="27"/>
                                        </p:tgtEl>
                                      </p:cBhvr>
                                    </p:animEffect>
                                  </p:childTnLst>
                                </p:cTn>
                              </p:par>
                              <p:par>
                                <p:cTn fill="hold" id="99" nodeType="withEffect" presetClass="entr" presetID="53" presetSubtype="0">
                                  <p:stCondLst>
                                    <p:cond delay="0"/>
                                  </p:stCondLst>
                                  <p:childTnLst>
                                    <p:set>
                                      <p:cBhvr>
                                        <p:cTn dur="1" fill="hold" id="100">
                                          <p:stCondLst>
                                            <p:cond delay="0"/>
                                          </p:stCondLst>
                                        </p:cTn>
                                        <p:tgtEl>
                                          <p:spTgt spid="24"/>
                                        </p:tgtEl>
                                        <p:attrNameLst>
                                          <p:attrName>style.visibility</p:attrName>
                                        </p:attrNameLst>
                                      </p:cBhvr>
                                      <p:to>
                                        <p:strVal val="visible"/>
                                      </p:to>
                                    </p:set>
                                    <p:anim calcmode="lin" valueType="num">
                                      <p:cBhvr>
                                        <p:cTn dur="500" fill="hold" id="101"/>
                                        <p:tgtEl>
                                          <p:spTgt spid="24"/>
                                        </p:tgtEl>
                                        <p:attrNameLst>
                                          <p:attrName>ppt_w</p:attrName>
                                        </p:attrNameLst>
                                      </p:cBhvr>
                                      <p:tavLst>
                                        <p:tav tm="0">
                                          <p:val>
                                            <p:fltVal val="0"/>
                                          </p:val>
                                        </p:tav>
                                        <p:tav tm="100000">
                                          <p:val>
                                            <p:strVal val="#ppt_w"/>
                                          </p:val>
                                        </p:tav>
                                      </p:tavLst>
                                    </p:anim>
                                    <p:anim calcmode="lin" valueType="num">
                                      <p:cBhvr>
                                        <p:cTn dur="500" fill="hold" id="102"/>
                                        <p:tgtEl>
                                          <p:spTgt spid="24"/>
                                        </p:tgtEl>
                                        <p:attrNameLst>
                                          <p:attrName>ppt_h</p:attrName>
                                        </p:attrNameLst>
                                      </p:cBhvr>
                                      <p:tavLst>
                                        <p:tav tm="0">
                                          <p:val>
                                            <p:fltVal val="0"/>
                                          </p:val>
                                        </p:tav>
                                        <p:tav tm="100000">
                                          <p:val>
                                            <p:strVal val="#ppt_h"/>
                                          </p:val>
                                        </p:tav>
                                      </p:tavLst>
                                    </p:anim>
                                    <p:animEffect filter="fade" transition="in">
                                      <p:cBhvr>
                                        <p:cTn dur="500" id="10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1"/>
      <p:bldP grpId="0" spid="25"/>
      <p:bldP grpId="0" spid="26"/>
      <p:bldP grpId="0" spid="27"/>
      <p:bldP grpId="0" spid="28"/>
      <p:bldP grpId="0" spid="2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113"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16</a:t>
            </a:r>
          </a:p>
        </p:txBody>
      </p:sp>
      <p:grpSp>
        <p:nvGrpSpPr>
          <p:cNvPr id="11" name="组合 10"/>
          <p:cNvGrpSpPr/>
          <p:nvPr/>
        </p:nvGrpSpPr>
        <p:grpSpPr>
          <a:xfrm>
            <a:off x="900113" y="1208088"/>
            <a:ext cx="7448550" cy="777875"/>
            <a:chOff x="899592" y="1207363"/>
            <a:chExt cx="7448488" cy="779317"/>
          </a:xfrm>
        </p:grpSpPr>
        <p:sp>
          <p:nvSpPr>
            <p:cNvPr id="12" name="右箭头 11"/>
            <p:cNvSpPr/>
            <p:nvPr/>
          </p:nvSpPr>
          <p:spPr>
            <a:xfrm>
              <a:off x="899592" y="1207363"/>
              <a:ext cx="7448488" cy="779317"/>
            </a:xfrm>
            <a:prstGeom prst="rightArrow">
              <a:avLst>
                <a:gd fmla="val 65054" name="adj1"/>
                <a:gd fmla="val 78522" name="adj2"/>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pic>
          <p:nvPicPr>
            <p:cNvPr id="47116" name="Picture 75"/>
            <p:cNvPicPr>
              <a:picLocks noChangeArrowheads="1" noChangeAspect="1"/>
            </p:cNvPicPr>
            <p:nvPr/>
          </p:nvPicPr>
          <p:blipFill>
            <a:blip r:embed="rId3">
              <a:extLst>
                <a:ext uri="{28A0092B-C50C-407E-A947-70E740481C1C}">
                  <a14:useLocalDpi val="0"/>
                </a:ext>
              </a:extLst>
            </a:blip>
            <a:stretch>
              <a:fillRect/>
            </a:stretch>
          </p:blipFill>
          <p:spPr bwMode="auto">
            <a:xfrm>
              <a:off x="1043608" y="1391166"/>
              <a:ext cx="381000" cy="411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TextBox 13"/>
            <p:cNvSpPr txBox="1"/>
            <p:nvPr/>
          </p:nvSpPr>
          <p:spPr>
            <a:xfrm>
              <a:off x="1259951" y="1361635"/>
              <a:ext cx="1749410" cy="458048"/>
            </a:xfrm>
            <a:prstGeom prst="rect">
              <a:avLst/>
            </a:prstGeom>
            <a:noFill/>
          </p:spPr>
          <p:txBody>
            <a:bodyPr>
              <a:spAutoFit/>
            </a:bodyPr>
            <a:lstStyle/>
            <a:p>
              <a:pPr algn="ctr" fontAlgn="auto">
                <a:lnSpc>
                  <a:spcPct val="150000"/>
                </a:lnSpc>
                <a:spcBef>
                  <a:spcPct val="0"/>
                </a:spcBef>
                <a:spcAft>
                  <a:spcPct val="0"/>
                </a:spcAft>
                <a:buFontTx/>
                <a:buNone/>
                <a:defRPr/>
              </a:pPr>
              <a:r>
                <a:rPr altLang="en-US" b="1" kern="0" lang="zh-CN" sz="1600">
                  <a:solidFill>
                    <a:sysClr lastClr="FFFFFF" val="window"/>
                  </a:solidFill>
                  <a:latin charset="-122" panose="020b0503020204020204" pitchFamily="34" typeface="微软雅黑"/>
                  <a:ea charset="-122" panose="020b0503020204020204" pitchFamily="34" typeface="微软雅黑"/>
                </a:rPr>
                <a:t>这里填写标题</a:t>
              </a:r>
            </a:p>
          </p:txBody>
        </p:sp>
      </p:grpSp>
      <p:sp>
        <p:nvSpPr>
          <p:cNvPr id="15" name="矩形 14"/>
          <p:cNvSpPr>
            <a:spLocks noChangeArrowheads="1"/>
          </p:cNvSpPr>
          <p:nvPr/>
        </p:nvSpPr>
        <p:spPr bwMode="auto">
          <a:xfrm>
            <a:off x="973138" y="1995488"/>
            <a:ext cx="2085975" cy="2651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200">
                <a:solidFill>
                  <a:srgbClr val="000000"/>
                </a:solidFill>
                <a:latin charset="-122" panose="020b0503020204020204" pitchFamily="34" typeface="微软雅黑"/>
                <a:ea charset="-122" panose="020b0503020204020204" pitchFamily="34" typeface="微软雅黑"/>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a:t>
            </a:r>
          </a:p>
        </p:txBody>
      </p:sp>
      <p:grpSp>
        <p:nvGrpSpPr>
          <p:cNvPr id="16" name="组合 15"/>
          <p:cNvGrpSpPr/>
          <p:nvPr/>
        </p:nvGrpSpPr>
        <p:grpSpPr>
          <a:xfrm>
            <a:off x="3132138" y="1708150"/>
            <a:ext cx="5216525" cy="779463"/>
            <a:chOff x="3131840" y="1707654"/>
            <a:chExt cx="5216240" cy="779317"/>
          </a:xfrm>
        </p:grpSpPr>
        <p:sp>
          <p:nvSpPr>
            <p:cNvPr id="17" name="右箭头 16"/>
            <p:cNvSpPr/>
            <p:nvPr/>
          </p:nvSpPr>
          <p:spPr>
            <a:xfrm>
              <a:off x="3131840" y="1707654"/>
              <a:ext cx="5216240" cy="779317"/>
            </a:xfrm>
            <a:prstGeom prst="rightArrow">
              <a:avLst>
                <a:gd fmla="val 65054" name="adj1"/>
                <a:gd fmla="val 78522" name="adj2"/>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pic>
          <p:nvPicPr>
            <p:cNvPr id="47121" name="Picture 102"/>
            <p:cNvPicPr>
              <a:picLocks noChangeArrowheads="1" noChangeAspect="1"/>
            </p:cNvPicPr>
            <p:nvPr/>
          </p:nvPicPr>
          <p:blipFill>
            <a:blip r:embed="rId4">
              <a:extLst>
                <a:ext uri="{28A0092B-C50C-407E-A947-70E740481C1C}">
                  <a14:useLocalDpi val="0"/>
                </a:ext>
              </a:extLst>
            </a:blip>
            <a:stretch>
              <a:fillRect/>
            </a:stretch>
          </p:blipFill>
          <p:spPr bwMode="auto">
            <a:xfrm>
              <a:off x="3275856" y="1881497"/>
              <a:ext cx="462738" cy="4316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TextBox 18"/>
            <p:cNvSpPr txBox="1"/>
            <p:nvPr/>
          </p:nvSpPr>
          <p:spPr>
            <a:xfrm>
              <a:off x="3523931" y="1852090"/>
              <a:ext cx="1749329" cy="457114"/>
            </a:xfrm>
            <a:prstGeom prst="rect">
              <a:avLst/>
            </a:prstGeom>
            <a:noFill/>
          </p:spPr>
          <p:txBody>
            <a:bodyPr>
              <a:spAutoFit/>
            </a:bodyPr>
            <a:lstStyle/>
            <a:p>
              <a:pPr algn="ctr" fontAlgn="auto">
                <a:lnSpc>
                  <a:spcPct val="150000"/>
                </a:lnSpc>
                <a:spcBef>
                  <a:spcPct val="0"/>
                </a:spcBef>
                <a:spcAft>
                  <a:spcPct val="0"/>
                </a:spcAft>
                <a:buFontTx/>
                <a:buNone/>
                <a:defRPr/>
              </a:pPr>
              <a:r>
                <a:rPr altLang="en-US" b="1" kern="0" lang="zh-CN" sz="1600">
                  <a:solidFill>
                    <a:sysClr lastClr="FFFFFF" val="window"/>
                  </a:solidFill>
                  <a:latin charset="-122" panose="020b0503020204020204" pitchFamily="34" typeface="微软雅黑"/>
                  <a:ea charset="-122" panose="020b0503020204020204" pitchFamily="34" typeface="微软雅黑"/>
                </a:rPr>
                <a:t>这里填写标题</a:t>
              </a:r>
            </a:p>
          </p:txBody>
        </p:sp>
      </p:grpSp>
      <p:sp>
        <p:nvSpPr>
          <p:cNvPr id="20" name="矩形 19"/>
          <p:cNvSpPr>
            <a:spLocks noChangeArrowheads="1"/>
          </p:cNvSpPr>
          <p:nvPr/>
        </p:nvSpPr>
        <p:spPr bwMode="auto">
          <a:xfrm>
            <a:off x="3276600" y="2508250"/>
            <a:ext cx="2041525" cy="2103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200">
                <a:solidFill>
                  <a:srgbClr val="000000"/>
                </a:solidFill>
                <a:latin charset="-122" panose="020b0503020204020204" pitchFamily="34" typeface="微软雅黑"/>
                <a:ea charset="-122" panose="020b0503020204020204" pitchFamily="34" typeface="微软雅黑"/>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新融合。</a:t>
            </a:r>
          </a:p>
        </p:txBody>
      </p:sp>
      <p:cxnSp>
        <p:nvCxnSpPr>
          <p:cNvPr id="21" name="直接连接符 20"/>
          <p:cNvCxnSpPr/>
          <p:nvPr/>
        </p:nvCxnSpPr>
        <p:spPr>
          <a:xfrm flipH="1">
            <a:off x="3132138" y="1881188"/>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430838" y="2386013"/>
            <a:ext cx="0" cy="2203450"/>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a:spLocks noChangeArrowheads="1"/>
          </p:cNvSpPr>
          <p:nvPr/>
        </p:nvSpPr>
        <p:spPr bwMode="auto">
          <a:xfrm>
            <a:off x="5565775" y="3049588"/>
            <a:ext cx="2030413"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200">
                <a:solidFill>
                  <a:srgbClr val="000000"/>
                </a:solidFill>
                <a:latin charset="-122" panose="020b0503020204020204" pitchFamily="34" typeface="微软雅黑"/>
                <a:ea charset="-122" panose="020b0503020204020204" pitchFamily="34" typeface="微软雅黑"/>
              </a:rPr>
              <a:t>设计的发展存在着一个时代价值观的问题，即什么是设计？为什么而设计？围绕这个问题，不同的时期就会形成不同的设计面貌。对于多元化的今天，如何找到设计自身的演绎趋势，符合现代社会的发展。</a:t>
            </a:r>
          </a:p>
        </p:txBody>
      </p:sp>
      <p:grpSp>
        <p:nvGrpSpPr>
          <p:cNvPr id="24" name="组合 23"/>
          <p:cNvGrpSpPr/>
          <p:nvPr/>
        </p:nvGrpSpPr>
        <p:grpSpPr>
          <a:xfrm>
            <a:off x="5430838" y="2211388"/>
            <a:ext cx="2917825" cy="779462"/>
            <a:chOff x="5430180" y="2211710"/>
            <a:chExt cx="2917900" cy="779317"/>
          </a:xfrm>
        </p:grpSpPr>
        <p:sp>
          <p:nvSpPr>
            <p:cNvPr id="25" name="右箭头 24"/>
            <p:cNvSpPr/>
            <p:nvPr/>
          </p:nvSpPr>
          <p:spPr>
            <a:xfrm>
              <a:off x="5430180" y="2211710"/>
              <a:ext cx="2917900" cy="779317"/>
            </a:xfrm>
            <a:prstGeom prst="rightArrow">
              <a:avLst>
                <a:gd fmla="val 65054" name="adj1"/>
                <a:gd fmla="val 78522" name="adj2"/>
              </a:avLst>
            </a:prstGeom>
            <a:solidFill>
              <a:srgbClr val="41A3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pic>
          <p:nvPicPr>
            <p:cNvPr id="47129" name="Picture 97"/>
            <p:cNvPicPr>
              <a:picLocks noChangeArrowheads="1" noChangeAspect="1"/>
            </p:cNvPicPr>
            <p:nvPr/>
          </p:nvPicPr>
          <p:blipFill>
            <a:blip r:embed="rId5">
              <a:extLst>
                <a:ext uri="{28A0092B-C50C-407E-A947-70E740481C1C}">
                  <a14:useLocalDpi val="0"/>
                </a:ext>
              </a:extLst>
            </a:blip>
            <a:stretch>
              <a:fillRect/>
            </a:stretch>
          </p:blipFill>
          <p:spPr bwMode="auto">
            <a:xfrm>
              <a:off x="5535098" y="2385553"/>
              <a:ext cx="409724" cy="4316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 name="TextBox 26"/>
            <p:cNvSpPr txBox="1"/>
            <p:nvPr/>
          </p:nvSpPr>
          <p:spPr>
            <a:xfrm>
              <a:off x="5723875" y="2356146"/>
              <a:ext cx="1749470" cy="457115"/>
            </a:xfrm>
            <a:prstGeom prst="rect">
              <a:avLst/>
            </a:prstGeom>
            <a:noFill/>
          </p:spPr>
          <p:txBody>
            <a:bodyPr>
              <a:spAutoFit/>
            </a:bodyPr>
            <a:lstStyle/>
            <a:p>
              <a:pPr algn="ctr" fontAlgn="auto">
                <a:lnSpc>
                  <a:spcPct val="150000"/>
                </a:lnSpc>
                <a:spcBef>
                  <a:spcPct val="0"/>
                </a:spcBef>
                <a:spcAft>
                  <a:spcPct val="0"/>
                </a:spcAft>
                <a:buFontTx/>
                <a:buNone/>
                <a:defRPr/>
              </a:pPr>
              <a:r>
                <a:rPr altLang="en-US" b="1" kern="0" lang="zh-CN" sz="1600">
                  <a:solidFill>
                    <a:sysClr lastClr="FFFFFF" val="window"/>
                  </a:solidFill>
                  <a:latin charset="-122" panose="020b0503020204020204" pitchFamily="34" typeface="微软雅黑"/>
                  <a:ea charset="-122" panose="020b0503020204020204" pitchFamily="34" typeface="微软雅黑"/>
                </a:rPr>
                <a:t>这里填写标题</a:t>
              </a:r>
            </a:p>
          </p:txBody>
        </p:sp>
      </p:grpSp>
    </p:spTree>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22" presetSubtype="8">
                                  <p:stCondLst>
                                    <p:cond delay="0"/>
                                  </p:stCondLst>
                                  <p:childTnLst>
                                    <p:set>
                                      <p:cBhvr>
                                        <p:cTn dur="1" fill="hold" id="45">
                                          <p:stCondLst>
                                            <p:cond delay="0"/>
                                          </p:stCondLst>
                                        </p:cTn>
                                        <p:tgtEl>
                                          <p:spTgt spid="11"/>
                                        </p:tgtEl>
                                        <p:attrNameLst>
                                          <p:attrName>style.visibility</p:attrName>
                                        </p:attrNameLst>
                                      </p:cBhvr>
                                      <p:to>
                                        <p:strVal val="visible"/>
                                      </p:to>
                                    </p:set>
                                    <p:animEffect filter="wipe(left)" transition="in">
                                      <p:cBhvr>
                                        <p:cTn dur="300" id="46"/>
                                        <p:tgtEl>
                                          <p:spTgt spid="11"/>
                                        </p:tgtEl>
                                      </p:cBhvr>
                                    </p:animEffect>
                                  </p:childTnLst>
                                </p:cTn>
                              </p:par>
                            </p:childTnLst>
                          </p:cTn>
                        </p:par>
                        <p:par>
                          <p:cTn fill="hold" id="47" nodeType="afterGroup">
                            <p:stCondLst>
                              <p:cond delay="1700"/>
                            </p:stCondLst>
                            <p:childTnLst>
                              <p:par>
                                <p:cTn fill="hold" grpId="0" id="48" nodeType="afterEffect" presetClass="entr" presetID="12" presetSubtype="4">
                                  <p:stCondLst>
                                    <p:cond delay="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300" id="50"/>
                                        <p:tgtEl>
                                          <p:spTgt spid="15"/>
                                        </p:tgtEl>
                                        <p:attrNameLst>
                                          <p:attrName>ppt_y</p:attrName>
                                        </p:attrNameLst>
                                      </p:cBhvr>
                                      <p:tavLst>
                                        <p:tav tm="0">
                                          <p:val>
                                            <p:strVal val="#ppt_y+#ppt_h*1.125000"/>
                                          </p:val>
                                        </p:tav>
                                        <p:tav tm="100000">
                                          <p:val>
                                            <p:strVal val="#ppt_y"/>
                                          </p:val>
                                        </p:tav>
                                      </p:tavLst>
                                    </p:anim>
                                    <p:animEffect filter="wipe(up)" transition="in">
                                      <p:cBhvr>
                                        <p:cTn dur="300" id="51"/>
                                        <p:tgtEl>
                                          <p:spTgt spid="15"/>
                                        </p:tgtEl>
                                      </p:cBhvr>
                                    </p:animEffect>
                                  </p:childTnLst>
                                </p:cTn>
                              </p:par>
                            </p:childTnLst>
                          </p:cTn>
                        </p:par>
                        <p:par>
                          <p:cTn fill="hold" id="52" nodeType="afterGroup">
                            <p:stCondLst>
                              <p:cond delay="2000"/>
                            </p:stCondLst>
                            <p:childTnLst>
                              <p:par>
                                <p:cTn fill="hold" id="53" nodeType="afterEffect" presetClass="entr" presetID="22" presetSubtype="8">
                                  <p:stCondLst>
                                    <p:cond delay="0"/>
                                  </p:stCondLst>
                                  <p:childTnLst>
                                    <p:set>
                                      <p:cBhvr>
                                        <p:cTn dur="1" fill="hold" id="54">
                                          <p:stCondLst>
                                            <p:cond delay="0"/>
                                          </p:stCondLst>
                                        </p:cTn>
                                        <p:tgtEl>
                                          <p:spTgt spid="16"/>
                                        </p:tgtEl>
                                        <p:attrNameLst>
                                          <p:attrName>style.visibility</p:attrName>
                                        </p:attrNameLst>
                                      </p:cBhvr>
                                      <p:to>
                                        <p:strVal val="visible"/>
                                      </p:to>
                                    </p:set>
                                    <p:animEffect filter="wipe(left)" transition="in">
                                      <p:cBhvr>
                                        <p:cTn dur="300" id="55"/>
                                        <p:tgtEl>
                                          <p:spTgt spid="16"/>
                                        </p:tgtEl>
                                      </p:cBhvr>
                                    </p:animEffect>
                                  </p:childTnLst>
                                </p:cTn>
                              </p:par>
                              <p:par>
                                <p:cTn fill="hold" id="56" nodeType="withEffect" presetClass="entr" presetID="22" presetSubtype="1">
                                  <p:stCondLst>
                                    <p:cond delay="0"/>
                                  </p:stCondLst>
                                  <p:childTnLst>
                                    <p:set>
                                      <p:cBhvr>
                                        <p:cTn dur="1" fill="hold" id="57">
                                          <p:stCondLst>
                                            <p:cond delay="0"/>
                                          </p:stCondLst>
                                        </p:cTn>
                                        <p:tgtEl>
                                          <p:spTgt spid="21"/>
                                        </p:tgtEl>
                                        <p:attrNameLst>
                                          <p:attrName>style.visibility</p:attrName>
                                        </p:attrNameLst>
                                      </p:cBhvr>
                                      <p:to>
                                        <p:strVal val="visible"/>
                                      </p:to>
                                    </p:set>
                                    <p:animEffect filter="wipe(up)" transition="in">
                                      <p:cBhvr>
                                        <p:cTn dur="300" id="58"/>
                                        <p:tgtEl>
                                          <p:spTgt spid="21"/>
                                        </p:tgtEl>
                                      </p:cBhvr>
                                    </p:animEffect>
                                  </p:childTnLst>
                                </p:cTn>
                              </p:par>
                            </p:childTnLst>
                          </p:cTn>
                        </p:par>
                        <p:par>
                          <p:cTn fill="hold" id="59" nodeType="afterGroup">
                            <p:stCondLst>
                              <p:cond delay="2300"/>
                            </p:stCondLst>
                            <p:childTnLst>
                              <p:par>
                                <p:cTn fill="hold" grpId="0" id="60" nodeType="afterEffect" presetClass="entr" presetID="12" presetSubtype="4">
                                  <p:stCondLst>
                                    <p:cond delay="0"/>
                                  </p:stCondLst>
                                  <p:childTnLst>
                                    <p:set>
                                      <p:cBhvr>
                                        <p:cTn dur="1" fill="hold" id="61">
                                          <p:stCondLst>
                                            <p:cond delay="0"/>
                                          </p:stCondLst>
                                        </p:cTn>
                                        <p:tgtEl>
                                          <p:spTgt spid="20"/>
                                        </p:tgtEl>
                                        <p:attrNameLst>
                                          <p:attrName>style.visibility</p:attrName>
                                        </p:attrNameLst>
                                      </p:cBhvr>
                                      <p:to>
                                        <p:strVal val="visible"/>
                                      </p:to>
                                    </p:set>
                                    <p:anim calcmode="lin" valueType="num">
                                      <p:cBhvr additive="base">
                                        <p:cTn dur="300" id="62"/>
                                        <p:tgtEl>
                                          <p:spTgt spid="20"/>
                                        </p:tgtEl>
                                        <p:attrNameLst>
                                          <p:attrName>ppt_y</p:attrName>
                                        </p:attrNameLst>
                                      </p:cBhvr>
                                      <p:tavLst>
                                        <p:tav tm="0">
                                          <p:val>
                                            <p:strVal val="#ppt_y+#ppt_h*1.125000"/>
                                          </p:val>
                                        </p:tav>
                                        <p:tav tm="100000">
                                          <p:val>
                                            <p:strVal val="#ppt_y"/>
                                          </p:val>
                                        </p:tav>
                                      </p:tavLst>
                                    </p:anim>
                                    <p:animEffect filter="wipe(up)" transition="in">
                                      <p:cBhvr>
                                        <p:cTn dur="300" id="63"/>
                                        <p:tgtEl>
                                          <p:spTgt spid="20"/>
                                        </p:tgtEl>
                                      </p:cBhvr>
                                    </p:animEffect>
                                  </p:childTnLst>
                                </p:cTn>
                              </p:par>
                            </p:childTnLst>
                          </p:cTn>
                        </p:par>
                        <p:par>
                          <p:cTn fill="hold" id="64" nodeType="afterGroup">
                            <p:stCondLst>
                              <p:cond delay="2600"/>
                            </p:stCondLst>
                            <p:childTnLst>
                              <p:par>
                                <p:cTn fill="hold" id="65" nodeType="afterEffect" presetClass="entr" presetID="22" presetSubtype="8">
                                  <p:stCondLst>
                                    <p:cond delay="300"/>
                                  </p:stCondLst>
                                  <p:childTnLst>
                                    <p:set>
                                      <p:cBhvr>
                                        <p:cTn dur="1" fill="hold" id="66">
                                          <p:stCondLst>
                                            <p:cond delay="0"/>
                                          </p:stCondLst>
                                        </p:cTn>
                                        <p:tgtEl>
                                          <p:spTgt spid="24"/>
                                        </p:tgtEl>
                                        <p:attrNameLst>
                                          <p:attrName>style.visibility</p:attrName>
                                        </p:attrNameLst>
                                      </p:cBhvr>
                                      <p:to>
                                        <p:strVal val="visible"/>
                                      </p:to>
                                    </p:set>
                                    <p:animEffect filter="wipe(left)" transition="in">
                                      <p:cBhvr>
                                        <p:cTn dur="300" id="67"/>
                                        <p:tgtEl>
                                          <p:spTgt spid="24"/>
                                        </p:tgtEl>
                                      </p:cBhvr>
                                    </p:animEffect>
                                  </p:childTnLst>
                                </p:cTn>
                              </p:par>
                              <p:par>
                                <p:cTn fill="hold" id="68" nodeType="withEffect" presetClass="entr" presetID="22" presetSubtype="1">
                                  <p:stCondLst>
                                    <p:cond delay="300"/>
                                  </p:stCondLst>
                                  <p:childTnLst>
                                    <p:set>
                                      <p:cBhvr>
                                        <p:cTn dur="1" fill="hold" id="69">
                                          <p:stCondLst>
                                            <p:cond delay="0"/>
                                          </p:stCondLst>
                                        </p:cTn>
                                        <p:tgtEl>
                                          <p:spTgt spid="22"/>
                                        </p:tgtEl>
                                        <p:attrNameLst>
                                          <p:attrName>style.visibility</p:attrName>
                                        </p:attrNameLst>
                                      </p:cBhvr>
                                      <p:to>
                                        <p:strVal val="visible"/>
                                      </p:to>
                                    </p:set>
                                    <p:animEffect filter="wipe(up)" transition="in">
                                      <p:cBhvr>
                                        <p:cTn dur="300" id="70"/>
                                        <p:tgtEl>
                                          <p:spTgt spid="22"/>
                                        </p:tgtEl>
                                      </p:cBhvr>
                                    </p:animEffect>
                                  </p:childTnLst>
                                </p:cTn>
                              </p:par>
                            </p:childTnLst>
                          </p:cTn>
                        </p:par>
                        <p:par>
                          <p:cTn fill="hold" id="71" nodeType="afterGroup">
                            <p:stCondLst>
                              <p:cond delay="3200"/>
                            </p:stCondLst>
                            <p:childTnLst>
                              <p:par>
                                <p:cTn fill="hold" grpId="0" id="72" nodeType="afterEffect" presetClass="entr" presetID="12" presetSubtype="4">
                                  <p:stCondLst>
                                    <p:cond delay="0"/>
                                  </p:stCondLst>
                                  <p:childTnLst>
                                    <p:set>
                                      <p:cBhvr>
                                        <p:cTn dur="1" fill="hold" id="73">
                                          <p:stCondLst>
                                            <p:cond delay="0"/>
                                          </p:stCondLst>
                                        </p:cTn>
                                        <p:tgtEl>
                                          <p:spTgt spid="23"/>
                                        </p:tgtEl>
                                        <p:attrNameLst>
                                          <p:attrName>style.visibility</p:attrName>
                                        </p:attrNameLst>
                                      </p:cBhvr>
                                      <p:to>
                                        <p:strVal val="visible"/>
                                      </p:to>
                                    </p:set>
                                    <p:anim calcmode="lin" valueType="num">
                                      <p:cBhvr additive="base">
                                        <p:cTn dur="300" id="74"/>
                                        <p:tgtEl>
                                          <p:spTgt spid="23"/>
                                        </p:tgtEl>
                                        <p:attrNameLst>
                                          <p:attrName>ppt_y</p:attrName>
                                        </p:attrNameLst>
                                      </p:cBhvr>
                                      <p:tavLst>
                                        <p:tav tm="0">
                                          <p:val>
                                            <p:strVal val="#ppt_y+#ppt_h*1.125000"/>
                                          </p:val>
                                        </p:tav>
                                        <p:tav tm="100000">
                                          <p:val>
                                            <p:strVal val="#ppt_y"/>
                                          </p:val>
                                        </p:tav>
                                      </p:tavLst>
                                    </p:anim>
                                    <p:animEffect filter="wipe(up)" transition="in">
                                      <p:cBhvr>
                                        <p:cTn dur="300" id="7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5"/>
      <p:bldP grpId="0" spid="20"/>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506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17</a:t>
            </a:r>
          </a:p>
        </p:txBody>
      </p:sp>
      <p:pic>
        <p:nvPicPr>
          <p:cNvPr id="11" name="图片 6"/>
          <p:cNvPicPr>
            <a:picLocks noChangeArrowheads="1" noChangeAspect="1"/>
          </p:cNvPicPr>
          <p:nvPr/>
        </p:nvPicPr>
        <p:blipFill>
          <a:blip r:embed="rId3">
            <a:extLst>
              <a:ext uri="{28A0092B-C50C-407E-A947-70E740481C1C}">
                <a14:useLocalDpi val="0"/>
              </a:ext>
            </a:extLst>
          </a:blip>
          <a:stretch>
            <a:fillRect/>
          </a:stretch>
        </p:blipFill>
        <p:spPr bwMode="auto">
          <a:xfrm>
            <a:off x="862013" y="1347788"/>
            <a:ext cx="2257425" cy="1504950"/>
          </a:xfrm>
          <a:prstGeom prst="rect">
            <a:avLst/>
          </a:prstGeom>
          <a:noFill/>
          <a:ln w="9525">
            <a:solidFill>
              <a:srgbClr val="7F7F7F"/>
            </a:solidFill>
            <a:miter lim="800000"/>
          </a:ln>
          <a:extLst>
            <a:ext uri="{909E8E84-426E-40DD-AFC4-6F175D3DCCD1}">
              <a14:hiddenFill>
                <a:solidFill>
                  <a:srgbClr val="FFFFFF"/>
                </a:solidFill>
              </a14:hiddenFill>
            </a:ext>
          </a:extLst>
        </p:spPr>
      </p:pic>
      <p:pic>
        <p:nvPicPr>
          <p:cNvPr id="12" name="图片 7"/>
          <p:cNvPicPr>
            <a:picLocks noChangeArrowheads="1" noChangeAspect="1"/>
          </p:cNvPicPr>
          <p:nvPr/>
        </p:nvPicPr>
        <p:blipFill>
          <a:blip r:embed="rId4">
            <a:extLst>
              <a:ext uri="{28A0092B-C50C-407E-A947-70E740481C1C}">
                <a14:useLocalDpi val="0"/>
              </a:ext>
            </a:extLst>
          </a:blip>
          <a:stretch>
            <a:fillRect/>
          </a:stretch>
        </p:blipFill>
        <p:spPr bwMode="auto">
          <a:xfrm>
            <a:off x="3549650" y="1347788"/>
            <a:ext cx="2006600" cy="1504950"/>
          </a:xfrm>
          <a:prstGeom prst="rect">
            <a:avLst/>
          </a:prstGeom>
          <a:noFill/>
          <a:ln w="9525">
            <a:solidFill>
              <a:srgbClr val="7F7F7F"/>
            </a:solidFill>
            <a:miter lim="800000"/>
          </a:ln>
          <a:extLst>
            <a:ext uri="{909E8E84-426E-40DD-AFC4-6F175D3DCCD1}">
              <a14:hiddenFill>
                <a:solidFill>
                  <a:srgbClr val="FFFFFF"/>
                </a:solidFill>
              </a14:hiddenFill>
            </a:ext>
          </a:extLst>
        </p:spPr>
      </p:pic>
      <p:pic>
        <p:nvPicPr>
          <p:cNvPr id="13" name="图片 8"/>
          <p:cNvPicPr>
            <a:picLocks noChangeArrowheads="1" noChangeAspect="1"/>
          </p:cNvPicPr>
          <p:nvPr/>
        </p:nvPicPr>
        <p:blipFill>
          <a:blip r:embed="rId5">
            <a:extLst>
              <a:ext uri="{28A0092B-C50C-407E-A947-70E740481C1C}">
                <a14:useLocalDpi val="0"/>
              </a:ext>
            </a:extLst>
          </a:blip>
          <a:stretch>
            <a:fillRect/>
          </a:stretch>
        </p:blipFill>
        <p:spPr bwMode="auto">
          <a:xfrm>
            <a:off x="6277461" y="1347788"/>
            <a:ext cx="1675429" cy="1504950"/>
          </a:xfrm>
          <a:prstGeom prst="rect">
            <a:avLst/>
          </a:prstGeom>
          <a:noFill/>
          <a:ln w="9525">
            <a:solidFill>
              <a:srgbClr val="7F7F7F"/>
            </a:solidFill>
            <a:miter lim="800000"/>
          </a:ln>
          <a:extLst>
            <a:ext uri="{909E8E84-426E-40DD-AFC4-6F175D3DCCD1}">
              <a14:hiddenFill>
                <a:solidFill>
                  <a:srgbClr val="FFFFFF"/>
                </a:solidFill>
              </a14:hiddenFill>
            </a:ext>
          </a:extLst>
        </p:spPr>
      </p:pic>
      <p:grpSp>
        <p:nvGrpSpPr>
          <p:cNvPr id="14" name="Group 12"/>
          <p:cNvGrpSpPr/>
          <p:nvPr/>
        </p:nvGrpSpPr>
        <p:grpSpPr>
          <a:xfrm>
            <a:off x="862013" y="2949575"/>
            <a:ext cx="2257425" cy="1516063"/>
            <a:chExt cx="2257425" cy="1515550"/>
          </a:xfrm>
        </p:grpSpPr>
        <p:sp>
          <p:nvSpPr>
            <p:cNvPr id="15" name="矩形 65"/>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矩形 66"/>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7" name="矩形 67"/>
            <p:cNvSpPr>
              <a:spLocks noChangeArrowheads="1"/>
            </p:cNvSpPr>
            <p:nvPr/>
          </p:nvSpPr>
          <p:spPr bwMode="auto">
            <a:xfrm>
              <a:off x="80962" y="131718"/>
              <a:ext cx="2095500" cy="1371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fontAlgn="auto">
                <a:spcBef>
                  <a:spcPct val="0"/>
                </a:spcBef>
                <a:spcAft>
                  <a:spcPct val="0"/>
                </a:spcAft>
                <a:buFontTx/>
                <a:buNone/>
                <a:defRPr/>
              </a:pPr>
              <a:r>
                <a:rPr altLang="en-US" kern="0"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随着计算机技术的发展及印刷技术的进步，平面设计在熊猫感观领域的表现也越来越丰富，这对今天的平面设计都提出了空前的挑战，也为平面设计者提供了更为广阔的发展空间。</a:t>
              </a:r>
            </a:p>
          </p:txBody>
        </p:sp>
      </p:grpSp>
      <p:grpSp>
        <p:nvGrpSpPr>
          <p:cNvPr id="18" name="Group 16"/>
          <p:cNvGrpSpPr/>
          <p:nvPr/>
        </p:nvGrpSpPr>
        <p:grpSpPr>
          <a:xfrm>
            <a:off x="3424238" y="2949575"/>
            <a:ext cx="2257425" cy="1516063"/>
            <a:chExt cx="2257425" cy="1515550"/>
          </a:xfrm>
        </p:grpSpPr>
        <p:sp>
          <p:nvSpPr>
            <p:cNvPr id="19" name="矩形 69"/>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矩形 72"/>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矩形 73"/>
            <p:cNvSpPr>
              <a:spLocks noChangeArrowheads="1"/>
            </p:cNvSpPr>
            <p:nvPr/>
          </p:nvSpPr>
          <p:spPr bwMode="auto">
            <a:xfrm>
              <a:off x="80962" y="106327"/>
              <a:ext cx="2095500" cy="1371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fontAlgn="auto">
                <a:spcBef>
                  <a:spcPct val="0"/>
                </a:spcBef>
                <a:spcAft>
                  <a:spcPct val="0"/>
                </a:spcAft>
                <a:buFontTx/>
                <a:buNone/>
                <a:defRPr/>
              </a:pPr>
              <a:r>
                <a:rPr altLang="en-US" kern="0"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随着计算机技术的发展及印刷技术的进步，平面设计在熊猫感观领域的表现也越来越丰富，这对今天的平面设计都提出了空前的挑战，也为平面设计者提供了更为广阔的发展空间。</a:t>
              </a:r>
            </a:p>
          </p:txBody>
        </p:sp>
      </p:grpSp>
      <p:grpSp>
        <p:nvGrpSpPr>
          <p:cNvPr id="22" name="Group 20"/>
          <p:cNvGrpSpPr/>
          <p:nvPr/>
        </p:nvGrpSpPr>
        <p:grpSpPr>
          <a:xfrm>
            <a:off x="5986463" y="2949575"/>
            <a:ext cx="2257425" cy="1516063"/>
            <a:chExt cx="2257425" cy="1515550"/>
          </a:xfrm>
        </p:grpSpPr>
        <p:sp>
          <p:nvSpPr>
            <p:cNvPr id="23" name="矩形 76"/>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矩形 78"/>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w="9525">
                  <a:solidFill>
                    <a:srgbClr val="000000"/>
                  </a:solidFill>
                  <a:miter lim="800000"/>
                  <a:headEnd/>
                  <a:tailEnd/>
                </a14:hiddenLine>
              </a:ext>
            </a:extLst>
          </p:spPr>
          <p:txBody>
            <a:bodyPr anchor="ctr"/>
            <a:lstStyle/>
            <a:p>
              <a:pPr algn="ctr" fontAlgn="auto">
                <a:spcBef>
                  <a:spcPct val="0"/>
                </a:spcBef>
                <a:spcAft>
                  <a:spcPct val="0"/>
                </a:spcAft>
                <a:buFontTx/>
                <a:buNone/>
                <a:defRPr/>
              </a:pPr>
              <a:endParaRPr altLang="zh-CN" kern="0"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矩形 79"/>
            <p:cNvSpPr>
              <a:spLocks noChangeArrowheads="1"/>
            </p:cNvSpPr>
            <p:nvPr/>
          </p:nvSpPr>
          <p:spPr bwMode="auto">
            <a:xfrm>
              <a:off x="80961" y="106327"/>
              <a:ext cx="2095500" cy="1371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fontAlgn="auto">
                <a:spcBef>
                  <a:spcPct val="0"/>
                </a:spcBef>
                <a:spcAft>
                  <a:spcPct val="0"/>
                </a:spcAft>
                <a:buFontTx/>
                <a:buNone/>
                <a:defRPr/>
              </a:pPr>
              <a:r>
                <a:rPr altLang="en-US" kern="0" lang="zh-CN" sz="1200">
                  <a:solidFill>
                    <a:srgbClr val="262626"/>
                  </a:solidFill>
                  <a:latin charset="-122" panose="020b0503020204020204" pitchFamily="34" typeface="微软雅黑"/>
                  <a:ea charset="-122" panose="020b0503020204020204" pitchFamily="34" typeface="微软雅黑"/>
                  <a:sym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随着计算机技术的发展及印刷技术的进步，平面设计在熊猫感观领域的表现也越来越丰富，这对今天的平面设计都提出了空前的挑战，也为平面设计者提供了更为广阔的发展空间。</a:t>
              </a:r>
            </a:p>
          </p:txBody>
        </p:sp>
      </p:grpSp>
    </p:spTree>
    <p:extLst>
      <p:ext uri="{BB962C8B-B14F-4D97-AF65-F5344CB8AC3E}">
        <p14:creationId val="741524406"/>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par>
                                <p:cTn fill="hold" id="43" nodeType="withEffect" presetClass="entr" presetID="2" presetSubtype="1">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400" fill="hold" id="45"/>
                                        <p:tgtEl>
                                          <p:spTgt spid="11"/>
                                        </p:tgtEl>
                                        <p:attrNameLst>
                                          <p:attrName>ppt_x</p:attrName>
                                        </p:attrNameLst>
                                      </p:cBhvr>
                                      <p:tavLst>
                                        <p:tav tm="0">
                                          <p:val>
                                            <p:strVal val="#ppt_x"/>
                                          </p:val>
                                        </p:tav>
                                        <p:tav tm="100000">
                                          <p:val>
                                            <p:strVal val="#ppt_x"/>
                                          </p:val>
                                        </p:tav>
                                      </p:tavLst>
                                    </p:anim>
                                    <p:anim calcmode="lin" valueType="num">
                                      <p:cBhvr additive="base">
                                        <p:cTn dur="400" fill="hold" id="46"/>
                                        <p:tgtEl>
                                          <p:spTgt spid="11"/>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4">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400" fill="hold" id="49"/>
                                        <p:tgtEl>
                                          <p:spTgt spid="14"/>
                                        </p:tgtEl>
                                        <p:attrNameLst>
                                          <p:attrName>ppt_x</p:attrName>
                                        </p:attrNameLst>
                                      </p:cBhvr>
                                      <p:tavLst>
                                        <p:tav tm="0">
                                          <p:val>
                                            <p:strVal val="#ppt_x"/>
                                          </p:val>
                                        </p:tav>
                                        <p:tav tm="100000">
                                          <p:val>
                                            <p:strVal val="#ppt_x"/>
                                          </p:val>
                                        </p:tav>
                                      </p:tavLst>
                                    </p:anim>
                                    <p:anim calcmode="lin" valueType="num">
                                      <p:cBhvr additive="base">
                                        <p:cTn dur="400" fill="hold" id="50"/>
                                        <p:tgtEl>
                                          <p:spTgt spid="14"/>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1500"/>
                            </p:stCondLst>
                            <p:childTnLst>
                              <p:par>
                                <p:cTn fill="hold" id="52" nodeType="afterEffect" presetClass="entr" presetID="2" presetSubtype="1">
                                  <p:stCondLst>
                                    <p:cond delay="0"/>
                                  </p:stCondLst>
                                  <p:childTnLst>
                                    <p:set>
                                      <p:cBhvr>
                                        <p:cTn dur="1" fill="hold" id="53">
                                          <p:stCondLst>
                                            <p:cond delay="0"/>
                                          </p:stCondLst>
                                        </p:cTn>
                                        <p:tgtEl>
                                          <p:spTgt spid="12"/>
                                        </p:tgtEl>
                                        <p:attrNameLst>
                                          <p:attrName>style.visibility</p:attrName>
                                        </p:attrNameLst>
                                      </p:cBhvr>
                                      <p:to>
                                        <p:strVal val="visible"/>
                                      </p:to>
                                    </p:set>
                                    <p:anim calcmode="lin" valueType="num">
                                      <p:cBhvr additive="base">
                                        <p:cTn dur="400" fill="hold" id="54"/>
                                        <p:tgtEl>
                                          <p:spTgt spid="12"/>
                                        </p:tgtEl>
                                        <p:attrNameLst>
                                          <p:attrName>ppt_x</p:attrName>
                                        </p:attrNameLst>
                                      </p:cBhvr>
                                      <p:tavLst>
                                        <p:tav tm="0">
                                          <p:val>
                                            <p:strVal val="#ppt_x"/>
                                          </p:val>
                                        </p:tav>
                                        <p:tav tm="100000">
                                          <p:val>
                                            <p:strVal val="#ppt_x"/>
                                          </p:val>
                                        </p:tav>
                                      </p:tavLst>
                                    </p:anim>
                                    <p:anim calcmode="lin" valueType="num">
                                      <p:cBhvr additive="base">
                                        <p:cTn dur="400" fill="hold" id="55"/>
                                        <p:tgtEl>
                                          <p:spTgt spid="12"/>
                                        </p:tgtEl>
                                        <p:attrNameLst>
                                          <p:attrName>ppt_y</p:attrName>
                                        </p:attrNameLst>
                                      </p:cBhvr>
                                      <p:tavLst>
                                        <p:tav tm="0">
                                          <p:val>
                                            <p:strVal val="0-#ppt_h/2"/>
                                          </p:val>
                                        </p:tav>
                                        <p:tav tm="100000">
                                          <p:val>
                                            <p:strVal val="#ppt_y"/>
                                          </p:val>
                                        </p:tav>
                                      </p:tavLst>
                                    </p:anim>
                                  </p:childTnLst>
                                </p:cTn>
                              </p:par>
                              <p:par>
                                <p:cTn fill="hold" id="56" nodeType="withEffect" presetClass="entr" presetID="2" presetSubtype="4">
                                  <p:stCondLst>
                                    <p:cond delay="0"/>
                                  </p:stCondLst>
                                  <p:childTnLst>
                                    <p:set>
                                      <p:cBhvr>
                                        <p:cTn dur="1" fill="hold" id="57">
                                          <p:stCondLst>
                                            <p:cond delay="0"/>
                                          </p:stCondLst>
                                        </p:cTn>
                                        <p:tgtEl>
                                          <p:spTgt spid="18"/>
                                        </p:tgtEl>
                                        <p:attrNameLst>
                                          <p:attrName>style.visibility</p:attrName>
                                        </p:attrNameLst>
                                      </p:cBhvr>
                                      <p:to>
                                        <p:strVal val="visible"/>
                                      </p:to>
                                    </p:set>
                                    <p:anim calcmode="lin" valueType="num">
                                      <p:cBhvr additive="base">
                                        <p:cTn dur="400" fill="hold" id="58"/>
                                        <p:tgtEl>
                                          <p:spTgt spid="18"/>
                                        </p:tgtEl>
                                        <p:attrNameLst>
                                          <p:attrName>ppt_x</p:attrName>
                                        </p:attrNameLst>
                                      </p:cBhvr>
                                      <p:tavLst>
                                        <p:tav tm="0">
                                          <p:val>
                                            <p:strVal val="#ppt_x"/>
                                          </p:val>
                                        </p:tav>
                                        <p:tav tm="100000">
                                          <p:val>
                                            <p:strVal val="#ppt_x"/>
                                          </p:val>
                                        </p:tav>
                                      </p:tavLst>
                                    </p:anim>
                                    <p:anim calcmode="lin" valueType="num">
                                      <p:cBhvr additive="base">
                                        <p:cTn dur="400" fill="hold" id="59"/>
                                        <p:tgtEl>
                                          <p:spTgt spid="18"/>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1900"/>
                            </p:stCondLst>
                            <p:childTnLst>
                              <p:par>
                                <p:cTn fill="hold" id="61" nodeType="afterEffect" presetClass="entr" presetID="2" presetSubtype="1">
                                  <p:stCondLst>
                                    <p:cond delay="0"/>
                                  </p:stCondLst>
                                  <p:childTnLst>
                                    <p:set>
                                      <p:cBhvr>
                                        <p:cTn dur="1" fill="hold" id="62">
                                          <p:stCondLst>
                                            <p:cond delay="0"/>
                                          </p:stCondLst>
                                        </p:cTn>
                                        <p:tgtEl>
                                          <p:spTgt spid="13"/>
                                        </p:tgtEl>
                                        <p:attrNameLst>
                                          <p:attrName>style.visibility</p:attrName>
                                        </p:attrNameLst>
                                      </p:cBhvr>
                                      <p:to>
                                        <p:strVal val="visible"/>
                                      </p:to>
                                    </p:set>
                                    <p:anim calcmode="lin" valueType="num">
                                      <p:cBhvr additive="base">
                                        <p:cTn dur="400" fill="hold" id="63"/>
                                        <p:tgtEl>
                                          <p:spTgt spid="13"/>
                                        </p:tgtEl>
                                        <p:attrNameLst>
                                          <p:attrName>ppt_x</p:attrName>
                                        </p:attrNameLst>
                                      </p:cBhvr>
                                      <p:tavLst>
                                        <p:tav tm="0">
                                          <p:val>
                                            <p:strVal val="#ppt_x"/>
                                          </p:val>
                                        </p:tav>
                                        <p:tav tm="100000">
                                          <p:val>
                                            <p:strVal val="#ppt_x"/>
                                          </p:val>
                                        </p:tav>
                                      </p:tavLst>
                                    </p:anim>
                                    <p:anim calcmode="lin" valueType="num">
                                      <p:cBhvr additive="base">
                                        <p:cTn dur="400" fill="hold" id="64"/>
                                        <p:tgtEl>
                                          <p:spTgt spid="13"/>
                                        </p:tgtEl>
                                        <p:attrNameLst>
                                          <p:attrName>ppt_y</p:attrName>
                                        </p:attrNameLst>
                                      </p:cBhvr>
                                      <p:tavLst>
                                        <p:tav tm="0">
                                          <p:val>
                                            <p:strVal val="0-#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additive="base">
                                        <p:cTn dur="400" fill="hold" id="67"/>
                                        <p:tgtEl>
                                          <p:spTgt spid="22"/>
                                        </p:tgtEl>
                                        <p:attrNameLst>
                                          <p:attrName>ppt_x</p:attrName>
                                        </p:attrNameLst>
                                      </p:cBhvr>
                                      <p:tavLst>
                                        <p:tav tm="0">
                                          <p:val>
                                            <p:strVal val="#ppt_x"/>
                                          </p:val>
                                        </p:tav>
                                        <p:tav tm="100000">
                                          <p:val>
                                            <p:strVal val="#ppt_x"/>
                                          </p:val>
                                        </p:tav>
                                      </p:tavLst>
                                    </p:anim>
                                    <p:anim calcmode="lin" valueType="num">
                                      <p:cBhvr additive="base">
                                        <p:cTn dur="400" fill="hold" id="68"/>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solidFill>
                  <a:srgbClr val="000000"/>
                </a:solidFill>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buFontTx/>
              <a:buNone/>
              <a:defRPr/>
            </a:pPr>
            <a:endParaRPr altLang="en-US" lang="zh-CN">
              <a:solidFill>
                <a:prstClr val="white"/>
              </a:solidFill>
            </a:endParaRPr>
          </a:p>
        </p:txBody>
      </p:sp>
      <p:sp>
        <p:nvSpPr>
          <p:cNvPr id="4608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rgbClr val="FFFFFF"/>
                </a:solidFill>
                <a:latin charset="-122" panose="020b0503020204020204" pitchFamily="34" typeface="微软雅黑"/>
                <a:ea charset="-122" panose="020b0503020204020204" pitchFamily="34" typeface="微软雅黑"/>
              </a:rPr>
              <a:t>18</a:t>
            </a:r>
          </a:p>
        </p:txBody>
      </p:sp>
      <p:grpSp>
        <p:nvGrpSpPr>
          <p:cNvPr id="30" name="组合 29"/>
          <p:cNvGrpSpPr/>
          <p:nvPr/>
        </p:nvGrpSpPr>
        <p:grpSpPr>
          <a:xfrm>
            <a:off x="498872" y="3548063"/>
            <a:ext cx="779860" cy="759619"/>
            <a:chOff x="498872" y="3548063"/>
            <a:chExt cx="779860" cy="759619"/>
          </a:xfrm>
        </p:grpSpPr>
        <p:sp>
          <p:nvSpPr>
            <p:cNvPr id="31" name="Rounded Rectangle 11"/>
            <p:cNvSpPr>
              <a:spLocks noChangeArrowheads="1"/>
            </p:cNvSpPr>
            <p:nvPr/>
          </p:nvSpPr>
          <p:spPr bwMode="auto">
            <a:xfrm>
              <a:off x="498872" y="3548063"/>
              <a:ext cx="760809" cy="759619"/>
            </a:xfrm>
            <a:prstGeom prst="roundRect">
              <a:avLst>
                <a:gd fmla="val 16667" name="adj"/>
              </a:avLst>
            </a:prstGeom>
            <a:solidFill>
              <a:srgbClr val="41A3DF"/>
            </a:solidFill>
            <a:ln>
              <a:noFill/>
            </a:ln>
            <a:extLst>
              <a:ext uri="{91240B29-F687-4F45-9708-019B960494DF}">
                <a14:hiddenLine w="9525">
                  <a:solidFill>
                    <a:srgbClr val="000000"/>
                  </a:solidFill>
                  <a:round/>
                  <a:headEnd/>
                  <a:tailEnd/>
                </a14:hiddenLine>
              </a:ext>
            </a:extLst>
          </p:spPr>
          <p:txBody>
            <a:bodyPr bIns="45631" lIns="91262" rIns="91262" tIns="45631"/>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sz="2300">
                <a:solidFill>
                  <a:srgbClr val="262626"/>
                </a:solidFill>
                <a:latin charset="0" pitchFamily="34" typeface="Arial"/>
                <a:ea charset="-122" panose="020b0503020204020204" pitchFamily="34" typeface="微软雅黑"/>
                <a:sym charset="0" pitchFamily="34" typeface="Arial"/>
              </a:endParaRPr>
            </a:p>
          </p:txBody>
        </p:sp>
        <p:sp>
          <p:nvSpPr>
            <p:cNvPr id="32" name="Freeform 119"/>
            <p:cNvSpPr>
              <a:spLocks noChangeAspect="1" noEditPoints="1"/>
            </p:cNvSpPr>
            <p:nvPr/>
          </p:nvSpPr>
          <p:spPr bwMode="auto">
            <a:xfrm flipH="1">
              <a:off x="766762" y="3659981"/>
              <a:ext cx="223838" cy="277416"/>
            </a:xfrm>
            <a:custGeom>
              <a:gdLst>
                <a:gd fmla="*/ 41 w 41" name="T0"/>
                <a:gd fmla="*/ 47 h 51" name="T1"/>
                <a:gd fmla="*/ 37 w 41" name="T2"/>
                <a:gd fmla="*/ 51 h 51" name="T3"/>
                <a:gd fmla="*/ 3 w 41" name="T4"/>
                <a:gd fmla="*/ 51 h 51" name="T5"/>
                <a:gd fmla="*/ 0 w 41" name="T6"/>
                <a:gd fmla="*/ 47 h 51" name="T7"/>
                <a:gd fmla="*/ 0 w 41" name="T8"/>
                <a:gd fmla="*/ 27 h 51" name="T9"/>
                <a:gd fmla="*/ 3 w 41" name="T10"/>
                <a:gd fmla="*/ 23 h 51" name="T11"/>
                <a:gd fmla="*/ 4 w 41" name="T12"/>
                <a:gd fmla="*/ 23 h 51" name="T13"/>
                <a:gd fmla="*/ 4 w 41" name="T14"/>
                <a:gd fmla="*/ 16 h 51" name="T15"/>
                <a:gd fmla="*/ 20 w 41" name="T16"/>
                <a:gd fmla="*/ 0 h 51" name="T17"/>
                <a:gd fmla="*/ 36 w 41" name="T18"/>
                <a:gd fmla="*/ 16 h 51" name="T19"/>
                <a:gd fmla="*/ 36 w 41" name="T20"/>
                <a:gd fmla="*/ 23 h 51" name="T21"/>
                <a:gd fmla="*/ 37 w 41" name="T22"/>
                <a:gd fmla="*/ 23 h 51" name="T23"/>
                <a:gd fmla="*/ 41 w 41" name="T24"/>
                <a:gd fmla="*/ 27 h 51" name="T25"/>
                <a:gd fmla="*/ 41 w 41" name="T26"/>
                <a:gd fmla="*/ 47 h 51" name="T27"/>
                <a:gd fmla="*/ 29 w 41" name="T28"/>
                <a:gd fmla="*/ 23 h 51" name="T29"/>
                <a:gd fmla="*/ 29 w 41" name="T30"/>
                <a:gd fmla="*/ 16 h 51" name="T31"/>
                <a:gd fmla="*/ 20 w 41" name="T32"/>
                <a:gd fmla="*/ 7 h 51" name="T33"/>
                <a:gd fmla="*/ 11 w 41" name="T34"/>
                <a:gd fmla="*/ 16 h 51" name="T35"/>
                <a:gd fmla="*/ 11 w 41" name="T36"/>
                <a:gd fmla="*/ 23 h 51" name="T37"/>
                <a:gd fmla="*/ 29 w 41" name="T38"/>
                <a:gd fmla="*/ 23 h 5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1" w="4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sp>
          <p:nvSpPr>
            <p:cNvPr id="33" name="TextBox 13"/>
            <p:cNvSpPr txBox="1">
              <a:spLocks noChangeArrowheads="1"/>
            </p:cNvSpPr>
            <p:nvPr/>
          </p:nvSpPr>
          <p:spPr bwMode="auto">
            <a:xfrm>
              <a:off x="638176" y="4026694"/>
              <a:ext cx="6405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关键词</a:t>
              </a:r>
            </a:p>
          </p:txBody>
        </p:sp>
      </p:grpSp>
      <p:grpSp>
        <p:nvGrpSpPr>
          <p:cNvPr id="34" name="组合 33"/>
          <p:cNvGrpSpPr/>
          <p:nvPr/>
        </p:nvGrpSpPr>
        <p:grpSpPr>
          <a:xfrm>
            <a:off x="1462088" y="3548063"/>
            <a:ext cx="760810" cy="759619"/>
            <a:chOff x="1462088" y="3548063"/>
            <a:chExt cx="760810" cy="759619"/>
          </a:xfrm>
        </p:grpSpPr>
        <p:sp>
          <p:nvSpPr>
            <p:cNvPr id="35" name="Rounded Rectangle 14"/>
            <p:cNvSpPr>
              <a:spLocks noChangeArrowheads="1"/>
            </p:cNvSpPr>
            <p:nvPr/>
          </p:nvSpPr>
          <p:spPr bwMode="auto">
            <a:xfrm>
              <a:off x="1462088" y="3548063"/>
              <a:ext cx="760810" cy="759619"/>
            </a:xfrm>
            <a:prstGeom prst="roundRect">
              <a:avLst>
                <a:gd fmla="val 16667" name="adj"/>
              </a:avLst>
            </a:prstGeom>
            <a:solidFill>
              <a:srgbClr val="1C70A4"/>
            </a:solidFill>
            <a:ln>
              <a:noFill/>
            </a:ln>
            <a:extLst>
              <a:ext uri="{91240B29-F687-4F45-9708-019B960494DF}">
                <a14:hiddenLine w="9525">
                  <a:solidFill>
                    <a:srgbClr val="000000"/>
                  </a:solidFill>
                  <a:round/>
                  <a:headEnd/>
                  <a:tailEnd/>
                </a14:hiddenLine>
              </a:ext>
            </a:extLst>
          </p:spPr>
          <p:txBody>
            <a:bodyPr bIns="45631" lIns="91262" rIns="91262" tIns="45631"/>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sz="2300">
                <a:solidFill>
                  <a:srgbClr val="262626"/>
                </a:solidFill>
                <a:latin charset="0" pitchFamily="34" typeface="Arial"/>
                <a:ea charset="-122" panose="020b0503020204020204" pitchFamily="34" typeface="微软雅黑"/>
                <a:sym charset="0" pitchFamily="34" typeface="Arial"/>
              </a:endParaRPr>
            </a:p>
          </p:txBody>
        </p:sp>
        <p:sp>
          <p:nvSpPr>
            <p:cNvPr id="36" name="Freeform 113"/>
            <p:cNvSpPr>
              <a:spLocks noChangeAspect="1" noEditPoints="1"/>
            </p:cNvSpPr>
            <p:nvPr/>
          </p:nvSpPr>
          <p:spPr bwMode="auto">
            <a:xfrm>
              <a:off x="1672829" y="3665935"/>
              <a:ext cx="339328" cy="266700"/>
            </a:xfrm>
            <a:custGeom>
              <a:gdLst>
                <a:gd fmla="*/ 63 w 64" name="T0"/>
                <a:gd fmla="*/ 20 h 50" name="T1"/>
                <a:gd fmla="*/ 44 w 64" name="T2"/>
                <a:gd fmla="*/ 43 h 50" name="T3"/>
                <a:gd fmla="*/ 28 w 64" name="T4"/>
                <a:gd fmla="*/ 47 h 50" name="T5"/>
                <a:gd fmla="*/ 18 w 64" name="T6"/>
                <a:gd fmla="*/ 46 h 50" name="T7"/>
                <a:gd fmla="*/ 11 w 64" name="T8"/>
                <a:gd fmla="*/ 43 h 50" name="T9"/>
                <a:gd fmla="*/ 4 w 64" name="T10"/>
                <a:gd fmla="*/ 50 h 50" name="T11"/>
                <a:gd fmla="*/ 0 w 64" name="T12"/>
                <a:gd fmla="*/ 47 h 50" name="T13"/>
                <a:gd fmla="*/ 0 w 64" name="T14"/>
                <a:gd fmla="*/ 46 h 50" name="T15"/>
                <a:gd fmla="*/ 7 w 64" name="T16"/>
                <a:gd fmla="*/ 37 h 50" name="T17"/>
                <a:gd fmla="*/ 6 w 64" name="T18"/>
                <a:gd fmla="*/ 34 h 50" name="T19"/>
                <a:gd fmla="*/ 5 w 64" name="T20"/>
                <a:gd fmla="*/ 30 h 50" name="T21"/>
                <a:gd fmla="*/ 25 w 64" name="T22"/>
                <a:gd fmla="*/ 8 h 50" name="T23"/>
                <a:gd fmla="*/ 52 w 64" name="T24"/>
                <a:gd fmla="*/ 3 h 50" name="T25"/>
                <a:gd fmla="*/ 58 w 64" name="T26"/>
                <a:gd fmla="*/ 0 h 50" name="T27"/>
                <a:gd fmla="*/ 64 w 64" name="T28"/>
                <a:gd fmla="*/ 13 h 50" name="T29"/>
                <a:gd fmla="*/ 63 w 64" name="T30"/>
                <a:gd fmla="*/ 20 h 50" name="T31"/>
                <a:gd fmla="*/ 43 w 64" name="T32"/>
                <a:gd fmla="*/ 18 h 50" name="T33"/>
                <a:gd fmla="*/ 14 w 64" name="T34"/>
                <a:gd fmla="*/ 32 h 50" name="T35"/>
                <a:gd fmla="*/ 13 w 64" name="T36"/>
                <a:gd fmla="*/ 34 h 50" name="T37"/>
                <a:gd fmla="*/ 16 w 64" name="T38"/>
                <a:gd fmla="*/ 36 h 50" name="T39"/>
                <a:gd fmla="*/ 17 w 64" name="T40"/>
                <a:gd fmla="*/ 36 h 50" name="T41"/>
                <a:gd fmla="*/ 22 w 64" name="T42"/>
                <a:gd fmla="*/ 31 h 50" name="T43"/>
                <a:gd fmla="*/ 43 w 64" name="T44"/>
                <a:gd fmla="*/ 23 h 50" name="T45"/>
                <a:gd fmla="*/ 45 w 64" name="T46"/>
                <a:gd fmla="*/ 20 h 50" name="T47"/>
                <a:gd fmla="*/ 43 w 64" name="T48"/>
                <a:gd fmla="*/ 18 h 5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0" w="64">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sp>
          <p:nvSpPr>
            <p:cNvPr id="37" name="TextBox 13"/>
            <p:cNvSpPr txBox="1">
              <a:spLocks noChangeArrowheads="1"/>
            </p:cNvSpPr>
            <p:nvPr/>
          </p:nvSpPr>
          <p:spPr bwMode="auto">
            <a:xfrm>
              <a:off x="1578769" y="4026694"/>
              <a:ext cx="6405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关键词</a:t>
              </a:r>
            </a:p>
          </p:txBody>
        </p:sp>
      </p:grpSp>
      <p:grpSp>
        <p:nvGrpSpPr>
          <p:cNvPr id="38" name="组合 37"/>
          <p:cNvGrpSpPr/>
          <p:nvPr/>
        </p:nvGrpSpPr>
        <p:grpSpPr>
          <a:xfrm>
            <a:off x="2425304" y="3548063"/>
            <a:ext cx="760809" cy="759619"/>
            <a:chOff x="2425304" y="3548063"/>
            <a:chExt cx="760809" cy="759619"/>
          </a:xfrm>
        </p:grpSpPr>
        <p:sp>
          <p:nvSpPr>
            <p:cNvPr id="39" name="Rounded Rectangle 13"/>
            <p:cNvSpPr>
              <a:spLocks noChangeArrowheads="1"/>
            </p:cNvSpPr>
            <p:nvPr/>
          </p:nvSpPr>
          <p:spPr bwMode="auto">
            <a:xfrm>
              <a:off x="2425304" y="3548063"/>
              <a:ext cx="760809" cy="759619"/>
            </a:xfrm>
            <a:prstGeom prst="roundRect">
              <a:avLst>
                <a:gd fmla="val 16667" name="adj"/>
              </a:avLst>
            </a:prstGeom>
            <a:solidFill>
              <a:srgbClr val="41A3DF"/>
            </a:solidFill>
            <a:ln>
              <a:noFill/>
            </a:ln>
            <a:extLst>
              <a:ext uri="{91240B29-F687-4F45-9708-019B960494DF}">
                <a14:hiddenLine w="9525">
                  <a:solidFill>
                    <a:srgbClr val="000000"/>
                  </a:solidFill>
                  <a:round/>
                  <a:headEnd/>
                  <a:tailEnd/>
                </a14:hiddenLine>
              </a:ext>
            </a:extLst>
          </p:spPr>
          <p:txBody>
            <a:bodyPr bIns="45631" lIns="91262" rIns="91262" tIns="45631"/>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sz="2300">
                <a:solidFill>
                  <a:srgbClr val="262626"/>
                </a:solidFill>
                <a:latin charset="0" pitchFamily="34" typeface="Arial"/>
                <a:ea charset="-122" panose="020b0503020204020204" pitchFamily="34" typeface="微软雅黑"/>
                <a:sym charset="0" pitchFamily="34" typeface="Arial"/>
              </a:endParaRPr>
            </a:p>
          </p:txBody>
        </p:sp>
        <p:sp>
          <p:nvSpPr>
            <p:cNvPr id="40" name="Freeform 145"/>
            <p:cNvSpPr>
              <a:spLocks noChangeAspect="1"/>
            </p:cNvSpPr>
            <p:nvPr/>
          </p:nvSpPr>
          <p:spPr bwMode="auto">
            <a:xfrm>
              <a:off x="2639616" y="3649266"/>
              <a:ext cx="330994" cy="284559"/>
            </a:xfrm>
            <a:custGeom>
              <a:gdLst>
                <a:gd fmla="*/ 64 w 64" name="T0"/>
                <a:gd fmla="*/ 51 h 55" name="T1"/>
                <a:gd fmla="*/ 60 w 64" name="T2"/>
                <a:gd fmla="*/ 55 h 55" name="T3"/>
                <a:gd fmla="*/ 49 w 64" name="T4"/>
                <a:gd fmla="*/ 55 h 55" name="T5"/>
                <a:gd fmla="*/ 45 w 64" name="T6"/>
                <a:gd fmla="*/ 51 h 55" name="T7"/>
                <a:gd fmla="*/ 45 w 64" name="T8"/>
                <a:gd fmla="*/ 40 h 55" name="T9"/>
                <a:gd fmla="*/ 49 w 64" name="T10"/>
                <a:gd fmla="*/ 36 h 55" name="T11"/>
                <a:gd fmla="*/ 52 w 64" name="T12"/>
                <a:gd fmla="*/ 36 h 55" name="T13"/>
                <a:gd fmla="*/ 52 w 64" name="T14"/>
                <a:gd fmla="*/ 30 h 55" name="T15"/>
                <a:gd fmla="*/ 34 w 64" name="T16"/>
                <a:gd fmla="*/ 30 h 55" name="T17"/>
                <a:gd fmla="*/ 34 w 64" name="T18"/>
                <a:gd fmla="*/ 36 h 55" name="T19"/>
                <a:gd fmla="*/ 37 w 64" name="T20"/>
                <a:gd fmla="*/ 36 h 55" name="T21"/>
                <a:gd fmla="*/ 41 w 64" name="T22"/>
                <a:gd fmla="*/ 40 h 55" name="T23"/>
                <a:gd fmla="*/ 41 w 64" name="T24"/>
                <a:gd fmla="*/ 51 h 55" name="T25"/>
                <a:gd fmla="*/ 37 w 64" name="T26"/>
                <a:gd fmla="*/ 55 h 55" name="T27"/>
                <a:gd fmla="*/ 26 w 64" name="T28"/>
                <a:gd fmla="*/ 55 h 55" name="T29"/>
                <a:gd fmla="*/ 23 w 64" name="T30"/>
                <a:gd fmla="*/ 51 h 55" name="T31"/>
                <a:gd fmla="*/ 23 w 64" name="T32"/>
                <a:gd fmla="*/ 40 h 55" name="T33"/>
                <a:gd fmla="*/ 26 w 64" name="T34"/>
                <a:gd fmla="*/ 36 h 55" name="T35"/>
                <a:gd fmla="*/ 29 w 64" name="T36"/>
                <a:gd fmla="*/ 36 h 55" name="T37"/>
                <a:gd fmla="*/ 29 w 64" name="T38"/>
                <a:gd fmla="*/ 30 h 55" name="T39"/>
                <a:gd fmla="*/ 11 w 64" name="T40"/>
                <a:gd fmla="*/ 30 h 55" name="T41"/>
                <a:gd fmla="*/ 11 w 64" name="T42"/>
                <a:gd fmla="*/ 36 h 55" name="T43"/>
                <a:gd fmla="*/ 15 w 64" name="T44"/>
                <a:gd fmla="*/ 36 h 55" name="T45"/>
                <a:gd fmla="*/ 18 w 64" name="T46"/>
                <a:gd fmla="*/ 40 h 55" name="T47"/>
                <a:gd fmla="*/ 18 w 64" name="T48"/>
                <a:gd fmla="*/ 51 h 55" name="T49"/>
                <a:gd fmla="*/ 15 w 64" name="T50"/>
                <a:gd fmla="*/ 55 h 55" name="T51"/>
                <a:gd fmla="*/ 3 w 64" name="T52"/>
                <a:gd fmla="*/ 55 h 55" name="T53"/>
                <a:gd fmla="*/ 0 w 64" name="T54"/>
                <a:gd fmla="*/ 51 h 55" name="T55"/>
                <a:gd fmla="*/ 0 w 64" name="T56"/>
                <a:gd fmla="*/ 40 h 55" name="T57"/>
                <a:gd fmla="*/ 3 w 64" name="T58"/>
                <a:gd fmla="*/ 36 h 55" name="T59"/>
                <a:gd fmla="*/ 7 w 64" name="T60"/>
                <a:gd fmla="*/ 36 h 55" name="T61"/>
                <a:gd fmla="*/ 7 w 64" name="T62"/>
                <a:gd fmla="*/ 30 h 55" name="T63"/>
                <a:gd fmla="*/ 11 w 64" name="T64"/>
                <a:gd fmla="*/ 25 h 55" name="T65"/>
                <a:gd fmla="*/ 29 w 64" name="T66"/>
                <a:gd fmla="*/ 25 h 55" name="T67"/>
                <a:gd fmla="*/ 29 w 64" name="T68"/>
                <a:gd fmla="*/ 18 h 55" name="T69"/>
                <a:gd fmla="*/ 26 w 64" name="T70"/>
                <a:gd fmla="*/ 18 h 55" name="T71"/>
                <a:gd fmla="*/ 23 w 64" name="T72"/>
                <a:gd fmla="*/ 15 h 55" name="T73"/>
                <a:gd fmla="*/ 23 w 64" name="T74"/>
                <a:gd fmla="*/ 3 h 55" name="T75"/>
                <a:gd fmla="*/ 26 w 64" name="T76"/>
                <a:gd fmla="*/ 0 h 55" name="T77"/>
                <a:gd fmla="*/ 37 w 64" name="T78"/>
                <a:gd fmla="*/ 0 h 55" name="T79"/>
                <a:gd fmla="*/ 41 w 64" name="T80"/>
                <a:gd fmla="*/ 3 h 55" name="T81"/>
                <a:gd fmla="*/ 41 w 64" name="T82"/>
                <a:gd fmla="*/ 15 h 55" name="T83"/>
                <a:gd fmla="*/ 37 w 64" name="T84"/>
                <a:gd fmla="*/ 18 h 55" name="T85"/>
                <a:gd fmla="*/ 34 w 64" name="T86"/>
                <a:gd fmla="*/ 18 h 55" name="T87"/>
                <a:gd fmla="*/ 34 w 64" name="T88"/>
                <a:gd fmla="*/ 25 h 55" name="T89"/>
                <a:gd fmla="*/ 52 w 64" name="T90"/>
                <a:gd fmla="*/ 25 h 55" name="T91"/>
                <a:gd fmla="*/ 57 w 64" name="T92"/>
                <a:gd fmla="*/ 30 h 55" name="T93"/>
                <a:gd fmla="*/ 57 w 64" name="T94"/>
                <a:gd fmla="*/ 36 h 55" name="T95"/>
                <a:gd fmla="*/ 60 w 64" name="T96"/>
                <a:gd fmla="*/ 36 h 55" name="T97"/>
                <a:gd fmla="*/ 64 w 64" name="T98"/>
                <a:gd fmla="*/ 40 h 55" name="T99"/>
                <a:gd fmla="*/ 64 w 64" name="T100"/>
                <a:gd fmla="*/ 51 h 5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5" w="64">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sp>
          <p:nvSpPr>
            <p:cNvPr id="41" name="TextBox 13"/>
            <p:cNvSpPr txBox="1">
              <a:spLocks noChangeArrowheads="1"/>
            </p:cNvSpPr>
            <p:nvPr/>
          </p:nvSpPr>
          <p:spPr bwMode="auto">
            <a:xfrm>
              <a:off x="2541985" y="4026694"/>
              <a:ext cx="6405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关键词</a:t>
              </a:r>
            </a:p>
          </p:txBody>
        </p:sp>
      </p:grpSp>
      <p:grpSp>
        <p:nvGrpSpPr>
          <p:cNvPr id="42" name="组合 41"/>
          <p:cNvGrpSpPr/>
          <p:nvPr/>
        </p:nvGrpSpPr>
        <p:grpSpPr>
          <a:xfrm>
            <a:off x="3388519" y="3548063"/>
            <a:ext cx="760810" cy="759619"/>
            <a:chOff x="3388519" y="3548063"/>
            <a:chExt cx="760810" cy="759619"/>
          </a:xfrm>
        </p:grpSpPr>
        <p:sp>
          <p:nvSpPr>
            <p:cNvPr id="43" name="Rounded Rectangle 12"/>
            <p:cNvSpPr>
              <a:spLocks noChangeArrowheads="1"/>
            </p:cNvSpPr>
            <p:nvPr/>
          </p:nvSpPr>
          <p:spPr bwMode="auto">
            <a:xfrm>
              <a:off x="3388519" y="3548063"/>
              <a:ext cx="760810" cy="759619"/>
            </a:xfrm>
            <a:prstGeom prst="roundRect">
              <a:avLst>
                <a:gd fmla="val 16667" name="adj"/>
              </a:avLst>
            </a:prstGeom>
            <a:solidFill>
              <a:srgbClr val="1C70A4"/>
            </a:solidFill>
            <a:ln>
              <a:noFill/>
            </a:ln>
            <a:extLst>
              <a:ext uri="{91240B29-F687-4F45-9708-019B960494DF}">
                <a14:hiddenLine w="9525">
                  <a:solidFill>
                    <a:srgbClr val="000000"/>
                  </a:solidFill>
                  <a:round/>
                  <a:headEnd/>
                  <a:tailEnd/>
                </a14:hiddenLine>
              </a:ext>
            </a:extLst>
          </p:spPr>
          <p:txBody>
            <a:bodyPr bIns="45631" lIns="91262" rIns="91262" tIns="45631"/>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sz="2300">
                <a:solidFill>
                  <a:srgbClr val="262626"/>
                </a:solidFill>
                <a:latin charset="0" pitchFamily="34" typeface="Arial"/>
                <a:ea charset="-122" panose="020b0503020204020204" pitchFamily="34" typeface="微软雅黑"/>
                <a:sym charset="0" pitchFamily="34" typeface="Arial"/>
              </a:endParaRPr>
            </a:p>
          </p:txBody>
        </p:sp>
        <p:sp>
          <p:nvSpPr>
            <p:cNvPr id="44" name="Freeform 100"/>
            <p:cNvSpPr>
              <a:spLocks noChangeAspect="1" noEditPoints="1"/>
            </p:cNvSpPr>
            <p:nvPr/>
          </p:nvSpPr>
          <p:spPr bwMode="auto">
            <a:xfrm>
              <a:off x="3598069" y="3627835"/>
              <a:ext cx="340519" cy="326231"/>
            </a:xfrm>
            <a:custGeom>
              <a:gdLst>
                <a:gd fmla="*/ 63 w 67" name="T0"/>
                <a:gd fmla="*/ 49 h 64" name="T1"/>
                <a:gd fmla="*/ 58 w 67" name="T2"/>
                <a:gd fmla="*/ 44 h 64" name="T3"/>
                <a:gd fmla="*/ 54 w 67" name="T4"/>
                <a:gd fmla="*/ 48 h 64" name="T5"/>
                <a:gd fmla="*/ 63 w 67" name="T6"/>
                <a:gd fmla="*/ 57 h 64" name="T7"/>
                <a:gd fmla="*/ 64 w 67" name="T8"/>
                <a:gd fmla="*/ 60 h 64" name="T9"/>
                <a:gd fmla="*/ 59 w 67" name="T10"/>
                <a:gd fmla="*/ 64 h 64" name="T11"/>
                <a:gd fmla="*/ 56 w 67" name="T12"/>
                <a:gd fmla="*/ 63 h 64" name="T13"/>
                <a:gd fmla="*/ 29 w 67" name="T14"/>
                <a:gd fmla="*/ 36 h 64" name="T15"/>
                <a:gd fmla="*/ 15 w 67" name="T16"/>
                <a:gd fmla="*/ 42 h 64" name="T17"/>
                <a:gd fmla="*/ 0 w 67" name="T18"/>
                <a:gd fmla="*/ 27 h 64" name="T19"/>
                <a:gd fmla="*/ 26 w 67" name="T20"/>
                <a:gd fmla="*/ 0 h 64" name="T21"/>
                <a:gd fmla="*/ 41 w 67" name="T22"/>
                <a:gd fmla="*/ 15 h 64" name="T23"/>
                <a:gd fmla="*/ 36 w 67" name="T24"/>
                <a:gd fmla="*/ 30 h 64" name="T25"/>
                <a:gd fmla="*/ 50 w 67" name="T26"/>
                <a:gd fmla="*/ 44 h 64" name="T27"/>
                <a:gd fmla="*/ 54 w 67" name="T28"/>
                <a:gd fmla="*/ 40 h 64" name="T29"/>
                <a:gd fmla="*/ 49 w 67" name="T30"/>
                <a:gd fmla="*/ 35 h 64" name="T31"/>
                <a:gd fmla="*/ 54 w 67" name="T32"/>
                <a:gd fmla="*/ 31 h 64" name="T33"/>
                <a:gd fmla="*/ 55 w 67" name="T34"/>
                <a:gd fmla="*/ 31 h 64" name="T35"/>
                <a:gd fmla="*/ 67 w 67" name="T36"/>
                <a:gd fmla="*/ 44 h 64" name="T37"/>
                <a:gd fmla="*/ 63 w 67" name="T38"/>
                <a:gd fmla="*/ 49 h 64" name="T39"/>
                <a:gd fmla="*/ 25 w 67" name="T40"/>
                <a:gd fmla="*/ 8 h 64" name="T41"/>
                <a:gd fmla="*/ 18 w 67" name="T42"/>
                <a:gd fmla="*/ 16 h 64" name="T43"/>
                <a:gd fmla="*/ 19 w 67" name="T44"/>
                <a:gd fmla="*/ 19 h 64" name="T45"/>
                <a:gd fmla="*/ 15 w 67" name="T46"/>
                <a:gd fmla="*/ 18 h 64" name="T47"/>
                <a:gd fmla="*/ 7 w 67" name="T48"/>
                <a:gd fmla="*/ 26 h 64" name="T49"/>
                <a:gd fmla="*/ 15 w 67" name="T50"/>
                <a:gd fmla="*/ 34 h 64" name="T51"/>
                <a:gd fmla="*/ 23 w 67" name="T52"/>
                <a:gd fmla="*/ 26 h 64" name="T53"/>
                <a:gd fmla="*/ 22 w 67" name="T54"/>
                <a:gd fmla="*/ 23 h 64" name="T55"/>
                <a:gd fmla="*/ 25 w 67" name="T56"/>
                <a:gd fmla="*/ 24 h 64" name="T57"/>
                <a:gd fmla="*/ 33 w 67" name="T58"/>
                <a:gd fmla="*/ 16 h 64" name="T59"/>
                <a:gd fmla="*/ 25 w 67" name="T60"/>
                <a:gd fmla="*/ 8 h 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sp>
          <p:nvSpPr>
            <p:cNvPr id="51" name="TextBox 13"/>
            <p:cNvSpPr txBox="1">
              <a:spLocks noChangeArrowheads="1"/>
            </p:cNvSpPr>
            <p:nvPr/>
          </p:nvSpPr>
          <p:spPr bwMode="auto">
            <a:xfrm>
              <a:off x="3448051" y="4026694"/>
              <a:ext cx="64174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关键词</a:t>
              </a:r>
            </a:p>
          </p:txBody>
        </p:sp>
      </p:grpSp>
      <p:sp>
        <p:nvSpPr>
          <p:cNvPr id="53" name="矩形 20"/>
          <p:cNvSpPr>
            <a:spLocks noChangeArrowheads="1"/>
          </p:cNvSpPr>
          <p:nvPr/>
        </p:nvSpPr>
        <p:spPr bwMode="auto">
          <a:xfrm>
            <a:off x="720328" y="1607344"/>
            <a:ext cx="3556397"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000000"/>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4" name="TextBox 13"/>
          <p:cNvSpPr txBox="1">
            <a:spLocks noChangeArrowheads="1"/>
          </p:cNvSpPr>
          <p:nvPr/>
        </p:nvSpPr>
        <p:spPr bwMode="auto">
          <a:xfrm>
            <a:off x="720329" y="1365647"/>
            <a:ext cx="206454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000000"/>
                </a:solidFill>
                <a:latin charset="0" pitchFamily="34" typeface="Arial"/>
                <a:ea charset="-122" panose="020b0503020204020204" pitchFamily="34" typeface="微软雅黑"/>
                <a:sym charset="0" pitchFamily="34" typeface="Arial"/>
              </a:rPr>
              <a:t>单击编辑标题</a:t>
            </a:r>
          </a:p>
        </p:txBody>
      </p:sp>
      <p:sp>
        <p:nvSpPr>
          <p:cNvPr id="55" name="矩形 22"/>
          <p:cNvSpPr>
            <a:spLocks noChangeArrowheads="1"/>
          </p:cNvSpPr>
          <p:nvPr/>
        </p:nvSpPr>
        <p:spPr bwMode="auto">
          <a:xfrm>
            <a:off x="720328" y="2622947"/>
            <a:ext cx="3556397"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000000"/>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grpSp>
        <p:nvGrpSpPr>
          <p:cNvPr id="56" name="组合 55"/>
          <p:cNvGrpSpPr/>
          <p:nvPr/>
        </p:nvGrpSpPr>
        <p:grpSpPr>
          <a:xfrm>
            <a:off x="5276850" y="1550194"/>
            <a:ext cx="3283744" cy="2612231"/>
            <a:chOff x="5276850" y="1550194"/>
            <a:chExt cx="3283744" cy="2612231"/>
          </a:xfrm>
        </p:grpSpPr>
        <p:pic>
          <p:nvPicPr>
            <p:cNvPr descr="imageHolder.jpg" id="57" name="Picture Placeholder 33"/>
            <p:cNvPicPr>
              <a:picLocks noChangeArrowheads="1" noChangeAspect="1"/>
            </p:cNvPicPr>
            <p:nvPr/>
          </p:nvPicPr>
          <p:blipFill>
            <a:blip r:embed="rId3">
              <a:extLst>
                <a:ext uri="{28A0092B-C50C-407E-A947-70E740481C1C}">
                  <a14:useLocalDpi val="0"/>
                </a:ext>
              </a:extLst>
            </a:blip>
            <a:srcRect l="159" r="159"/>
            <a:stretch>
              <a:fillRect/>
            </a:stretch>
          </p:blipFill>
          <p:spPr bwMode="auto">
            <a:xfrm>
              <a:off x="5409010" y="1662112"/>
              <a:ext cx="2994422" cy="1691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8" name="Freeform 5"/>
            <p:cNvSpPr>
              <a:spLocks noEditPoints="1"/>
            </p:cNvSpPr>
            <p:nvPr/>
          </p:nvSpPr>
          <p:spPr bwMode="auto">
            <a:xfrm>
              <a:off x="5276850" y="1550194"/>
              <a:ext cx="3283744" cy="1945481"/>
            </a:xfrm>
            <a:custGeom>
              <a:gdLst>
                <a:gd fmla="*/ 1757 w 1816" name="T0"/>
                <a:gd fmla="*/ 0 h 1076" name="T1"/>
                <a:gd fmla="*/ 921 w 1816" name="T2"/>
                <a:gd fmla="*/ 0 h 1076" name="T3"/>
                <a:gd fmla="*/ 893 w 1816" name="T4"/>
                <a:gd fmla="*/ 0 h 1076" name="T5"/>
                <a:gd fmla="*/ 56 w 1816" name="T6"/>
                <a:gd fmla="*/ 0 h 1076" name="T7"/>
                <a:gd fmla="*/ 0 w 1816" name="T8"/>
                <a:gd fmla="*/ 47 h 1076" name="T9"/>
                <a:gd fmla="*/ 0 w 1816" name="T10"/>
                <a:gd fmla="*/ 1076 h 1076" name="T11"/>
                <a:gd fmla="*/ 1816 w 1816" name="T12"/>
                <a:gd fmla="*/ 1076 h 1076" name="T13"/>
                <a:gd fmla="*/ 1816 w 1816" name="T14"/>
                <a:gd fmla="*/ 47 h 1076" name="T15"/>
                <a:gd fmla="*/ 1757 w 1816" name="T16"/>
                <a:gd fmla="*/ 0 h 1076" name="T17"/>
                <a:gd fmla="*/ 1732 w 1816" name="T18"/>
                <a:gd fmla="*/ 1000 h 1076" name="T19"/>
                <a:gd fmla="*/ 76 w 1816" name="T20"/>
                <a:gd fmla="*/ 1000 h 1076" name="T21"/>
                <a:gd fmla="*/ 76 w 1816" name="T22"/>
                <a:gd fmla="*/ 68 h 1076" name="T23"/>
                <a:gd fmla="*/ 1732 w 1816" name="T24"/>
                <a:gd fmla="*/ 68 h 1076" name="T25"/>
                <a:gd fmla="*/ 1732 w 1816" name="T26"/>
                <a:gd fmla="*/ 1000 h 107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6" w="1815">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sp>
          <p:nvSpPr>
            <p:cNvPr id="59" name="Freeform 27"/>
            <p:cNvSpPr>
              <a:spLocks noChangeArrowheads="1"/>
            </p:cNvSpPr>
            <p:nvPr/>
          </p:nvSpPr>
          <p:spPr bwMode="auto">
            <a:xfrm>
              <a:off x="5276850" y="3495676"/>
              <a:ext cx="3283744" cy="297656"/>
            </a:xfrm>
            <a:custGeom>
              <a:gdLst>
                <a:gd fmla="*/ 0 w 1816" name="T0"/>
                <a:gd fmla="*/ 0 h 164" name="T1"/>
                <a:gd fmla="*/ 0 w 1816" name="T2"/>
                <a:gd fmla="*/ 100 h 164" name="T3"/>
                <a:gd fmla="*/ 56 w 1816" name="T4"/>
                <a:gd fmla="*/ 164 h 164" name="T5"/>
                <a:gd fmla="*/ 893 w 1816" name="T6"/>
                <a:gd fmla="*/ 164 h 164" name="T7"/>
                <a:gd fmla="*/ 921 w 1816" name="T8"/>
                <a:gd fmla="*/ 164 h 164" name="T9"/>
                <a:gd fmla="*/ 1757 w 1816" name="T10"/>
                <a:gd fmla="*/ 164 h 164" name="T11"/>
                <a:gd fmla="*/ 1816 w 1816" name="T12"/>
                <a:gd fmla="*/ 100 h 164" name="T13"/>
                <a:gd fmla="*/ 1816 w 1816" name="T14"/>
                <a:gd fmla="*/ 0 h 164" name="T15"/>
                <a:gd fmla="*/ 0 w 1816" name="T16"/>
                <a:gd fmla="*/ 0 h 1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16" name="T27"/>
                <a:gd fmla="*/ 0 h 164" name="T28"/>
                <a:gd fmla="*/ 1816 w 1816" name="T29"/>
                <a:gd fmla="*/ 164 h 1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4" w="1815">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rotWithShape="0">
              <a:gsLst>
                <a:gs pos="0">
                  <a:srgbClr val="D9D9D9"/>
                </a:gs>
                <a:gs pos="53999">
                  <a:srgbClr val="D9D9D9"/>
                </a:gs>
                <a:gs pos="100000">
                  <a:srgbClr val="BFBFBF"/>
                </a:gs>
              </a:gsLst>
              <a:lin ang="1800000"/>
            </a:gradFill>
            <a:ln>
              <a:noFill/>
            </a:ln>
            <a:extLst>
              <a:ext uri="{91240B29-F687-4F45-9708-019B960494DF}">
                <a14:hiddenLine w="9525">
                  <a:solidFill>
                    <a:srgbClr val="000000"/>
                  </a:solidFill>
                  <a:miter lim="800000"/>
                  <a:headEnd/>
                  <a:tailEnd/>
                </a14:hiddenLine>
              </a:ext>
            </a:extLst>
          </p:spPr>
          <p:txBody>
            <a:bodyPr bIns="45631" lIns="91262" rIns="91262" tIns="45631"/>
            <a:lstStyle>
              <a:lvl1pPr defTabSz="1217613">
                <a:defRPr>
                  <a:solidFill>
                    <a:schemeClr val="tx1"/>
                  </a:solidFill>
                  <a:latin charset="0" pitchFamily="34" typeface="Calibri"/>
                  <a:ea charset="-122" pitchFamily="2" typeface="宋体"/>
                </a:defRPr>
              </a:lvl1pPr>
              <a:lvl2pPr defTabSz="1217613" indent="-285750" marL="742950">
                <a:defRPr>
                  <a:solidFill>
                    <a:schemeClr val="tx1"/>
                  </a:solidFill>
                  <a:latin charset="0" pitchFamily="34" typeface="Calibri"/>
                  <a:ea charset="-122" pitchFamily="2" typeface="宋体"/>
                </a:defRPr>
              </a:lvl2pPr>
              <a:lvl3pPr defTabSz="1217613" indent="-228600" marL="1143000">
                <a:defRPr>
                  <a:solidFill>
                    <a:schemeClr val="tx1"/>
                  </a:solidFill>
                  <a:latin charset="0" pitchFamily="34" typeface="Calibri"/>
                  <a:ea charset="-122" pitchFamily="2" typeface="宋体"/>
                </a:defRPr>
              </a:lvl3pPr>
              <a:lvl4pPr defTabSz="1217613" indent="-228600" marL="1600200">
                <a:defRPr>
                  <a:solidFill>
                    <a:schemeClr val="tx1"/>
                  </a:solidFill>
                  <a:latin charset="0" pitchFamily="34" typeface="Calibri"/>
                  <a:ea charset="-122" pitchFamily="2" typeface="宋体"/>
                </a:defRPr>
              </a:lvl4pPr>
              <a:lvl5pPr defTabSz="1217613" indent="-228600" marL="2057400">
                <a:defRPr>
                  <a:solidFill>
                    <a:schemeClr val="tx1"/>
                  </a:solidFill>
                  <a:latin charset="0" pitchFamily="34" typeface="Calibri"/>
                  <a:ea charset="-122" pitchFamily="2" typeface="宋体"/>
                </a:defRPr>
              </a:lvl5pPr>
              <a:lvl6pPr defTabSz="1217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7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7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7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lang="en-US" sz="2300">
                  <a:solidFill>
                    <a:srgbClr val="262626"/>
                  </a:solidFill>
                  <a:latin charset="0" pitchFamily="34" typeface="Arial"/>
                  <a:ea charset="-122" panose="020b0503020204020204" pitchFamily="34" typeface="微软雅黑"/>
                  <a:sym charset="0" pitchFamily="34" typeface="Arial"/>
                </a:rPr>
                <a:t> </a:t>
              </a:r>
            </a:p>
          </p:txBody>
        </p:sp>
        <p:sp>
          <p:nvSpPr>
            <p:cNvPr id="60" name="Freeform 29"/>
            <p:cNvSpPr/>
            <p:nvPr/>
          </p:nvSpPr>
          <p:spPr bwMode="auto">
            <a:xfrm>
              <a:off x="6330553" y="3793331"/>
              <a:ext cx="1185863" cy="369094"/>
            </a:xfrm>
            <a:custGeom>
              <a:gdLst>
                <a:gd fmla="*/ 335 w 656" name="T0"/>
                <a:gd fmla="*/ 0 h 204" name="T1"/>
                <a:gd fmla="*/ 322 w 656" name="T2"/>
                <a:gd fmla="*/ 0 h 204" name="T3"/>
                <a:gd fmla="*/ 143 w 656" name="T4"/>
                <a:gd fmla="*/ 0 h 204" name="T5"/>
                <a:gd fmla="*/ 102 w 656" name="T6"/>
                <a:gd fmla="*/ 128 h 204" name="T7"/>
                <a:gd fmla="*/ 108 w 656" name="T8"/>
                <a:gd fmla="*/ 204 h 204" name="T9"/>
                <a:gd fmla="*/ 322 w 656" name="T10"/>
                <a:gd fmla="*/ 204 h 204" name="T11"/>
                <a:gd fmla="*/ 335 w 656" name="T12"/>
                <a:gd fmla="*/ 204 h 204" name="T13"/>
                <a:gd fmla="*/ 549 w 656" name="T14"/>
                <a:gd fmla="*/ 204 h 204" name="T15"/>
                <a:gd fmla="*/ 555 w 656" name="T16"/>
                <a:gd fmla="*/ 128 h 204" name="T17"/>
                <a:gd fmla="*/ 513 w 656" name="T18"/>
                <a:gd fmla="*/ 0 h 204" name="T19"/>
                <a:gd fmla="*/ 335 w 656" name="T20"/>
                <a:gd fmla="*/ 0 h 2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4" w="656">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rotWithShape="0">
              <a:gsLst>
                <a:gs pos="0">
                  <a:srgbClr val="A6A6A6"/>
                </a:gs>
                <a:gs pos="6000">
                  <a:srgbClr val="D9D9D9"/>
                </a:gs>
                <a:gs pos="42000">
                  <a:srgbClr val="BFBFBF"/>
                </a:gs>
                <a:gs pos="100000">
                  <a:srgbClr val="BFBFBF"/>
                </a:gs>
              </a:gsLst>
              <a:lin ang="5400000"/>
            </a:gradFill>
            <a:ln>
              <a:noFill/>
            </a:ln>
            <a:extLst>
              <a:ext uri="{91240B29-F687-4F45-9708-019B960494DF}">
                <a14:hiddenLine w="9525">
                  <a:solidFill>
                    <a:srgbClr val="000000"/>
                  </a:solidFill>
                  <a:round/>
                  <a:headEnd/>
                  <a:tailEnd/>
                </a14:hiddenLine>
              </a:ext>
            </a:extLst>
          </p:spPr>
          <p:txBody>
            <a:bodyPr bIns="45631" lIns="91262" rIns="91262" tIns="45631"/>
            <a:lstStyle/>
            <a:p>
              <a:endParaRPr altLang="en-US" lang="zh-CN"/>
            </a:p>
          </p:txBody>
        </p:sp>
        <p:pic>
          <p:nvPicPr>
            <p:cNvPr id="61" name="图片 1"/>
            <p:cNvPicPr>
              <a:picLocks noChangeArrowheads="1" noChangeAspect="1"/>
            </p:cNvPicPr>
            <p:nvPr/>
          </p:nvPicPr>
          <p:blipFill>
            <a:blip r:embed="rId4">
              <a:extLst>
                <a:ext uri="{28A0092B-C50C-407E-A947-70E740481C1C}">
                  <a14:useLocalDpi val="0"/>
                </a:ext>
              </a:extLst>
            </a:blip>
            <a:stretch>
              <a:fillRect/>
            </a:stretch>
          </p:blipFill>
          <p:spPr bwMode="auto">
            <a:xfrm>
              <a:off x="5409010" y="1662112"/>
              <a:ext cx="2994422" cy="16918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extLst>
      <p:ext uri="{BB962C8B-B14F-4D97-AF65-F5344CB8AC3E}">
        <p14:creationId val="3957542115"/>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2" presetSubtype="3">
                                  <p:stCondLst>
                                    <p:cond delay="0"/>
                                  </p:stCondLst>
                                  <p:childTnLst>
                                    <p:set>
                                      <p:cBhvr>
                                        <p:cTn dur="1" fill="hold" id="53">
                                          <p:stCondLst>
                                            <p:cond delay="0"/>
                                          </p:stCondLst>
                                        </p:cTn>
                                        <p:tgtEl>
                                          <p:spTgt spid="30"/>
                                        </p:tgtEl>
                                        <p:attrNameLst>
                                          <p:attrName>style.visibility</p:attrName>
                                        </p:attrNameLst>
                                      </p:cBhvr>
                                      <p:to>
                                        <p:strVal val="visible"/>
                                      </p:to>
                                    </p:set>
                                    <p:anim calcmode="lin" valueType="num">
                                      <p:cBhvr additive="base">
                                        <p:cTn dur="500" fill="hold" id="54"/>
                                        <p:tgtEl>
                                          <p:spTgt spid="30"/>
                                        </p:tgtEl>
                                        <p:attrNameLst>
                                          <p:attrName>ppt_x</p:attrName>
                                        </p:attrNameLst>
                                      </p:cBhvr>
                                      <p:tavLst>
                                        <p:tav tm="0">
                                          <p:val>
                                            <p:strVal val="1+#ppt_w/2"/>
                                          </p:val>
                                        </p:tav>
                                        <p:tav tm="100000">
                                          <p:val>
                                            <p:strVal val="#ppt_x"/>
                                          </p:val>
                                        </p:tav>
                                      </p:tavLst>
                                    </p:anim>
                                    <p:anim calcmode="lin" valueType="num">
                                      <p:cBhvr additive="base">
                                        <p:cTn dur="500" fill="hold" id="55"/>
                                        <p:tgtEl>
                                          <p:spTgt spid="30"/>
                                        </p:tgtEl>
                                        <p:attrNameLst>
                                          <p:attrName>ppt_y</p:attrName>
                                        </p:attrNameLst>
                                      </p:cBhvr>
                                      <p:tavLst>
                                        <p:tav tm="0">
                                          <p:val>
                                            <p:strVal val="0-#ppt_h/2"/>
                                          </p:val>
                                        </p:tav>
                                        <p:tav tm="100000">
                                          <p:val>
                                            <p:strVal val="#ppt_y"/>
                                          </p:val>
                                        </p:tav>
                                      </p:tavLst>
                                    </p:anim>
                                  </p:childTnLst>
                                </p:cTn>
                              </p:par>
                              <p:par>
                                <p:cTn fill="hold" id="56" nodeType="withEffect" presetClass="entr" presetID="2" presetSubtype="3">
                                  <p:stCondLst>
                                    <p:cond delay="200"/>
                                  </p:stCondLst>
                                  <p:childTnLst>
                                    <p:set>
                                      <p:cBhvr>
                                        <p:cTn dur="1" fill="hold" id="57">
                                          <p:stCondLst>
                                            <p:cond delay="0"/>
                                          </p:stCondLst>
                                        </p:cTn>
                                        <p:tgtEl>
                                          <p:spTgt spid="34"/>
                                        </p:tgtEl>
                                        <p:attrNameLst>
                                          <p:attrName>style.visibility</p:attrName>
                                        </p:attrNameLst>
                                      </p:cBhvr>
                                      <p:to>
                                        <p:strVal val="visible"/>
                                      </p:to>
                                    </p:set>
                                    <p:anim calcmode="lin" valueType="num">
                                      <p:cBhvr additive="base">
                                        <p:cTn dur="500" fill="hold" id="58"/>
                                        <p:tgtEl>
                                          <p:spTgt spid="34"/>
                                        </p:tgtEl>
                                        <p:attrNameLst>
                                          <p:attrName>ppt_x</p:attrName>
                                        </p:attrNameLst>
                                      </p:cBhvr>
                                      <p:tavLst>
                                        <p:tav tm="0">
                                          <p:val>
                                            <p:strVal val="1+#ppt_w/2"/>
                                          </p:val>
                                        </p:tav>
                                        <p:tav tm="100000">
                                          <p:val>
                                            <p:strVal val="#ppt_x"/>
                                          </p:val>
                                        </p:tav>
                                      </p:tavLst>
                                    </p:anim>
                                    <p:anim calcmode="lin" valueType="num">
                                      <p:cBhvr additive="base">
                                        <p:cTn dur="500" fill="hold" id="59"/>
                                        <p:tgtEl>
                                          <p:spTgt spid="34"/>
                                        </p:tgtEl>
                                        <p:attrNameLst>
                                          <p:attrName>ppt_y</p:attrName>
                                        </p:attrNameLst>
                                      </p:cBhvr>
                                      <p:tavLst>
                                        <p:tav tm="0">
                                          <p:val>
                                            <p:strVal val="0-#ppt_h/2"/>
                                          </p:val>
                                        </p:tav>
                                        <p:tav tm="100000">
                                          <p:val>
                                            <p:strVal val="#ppt_y"/>
                                          </p:val>
                                        </p:tav>
                                      </p:tavLst>
                                    </p:anim>
                                  </p:childTnLst>
                                </p:cTn>
                              </p:par>
                              <p:par>
                                <p:cTn fill="hold" id="60" nodeType="withEffect" presetClass="entr" presetID="2" presetSubtype="3">
                                  <p:stCondLst>
                                    <p:cond delay="400"/>
                                  </p:stCondLst>
                                  <p:childTnLst>
                                    <p:set>
                                      <p:cBhvr>
                                        <p:cTn dur="1" fill="hold" id="61">
                                          <p:stCondLst>
                                            <p:cond delay="0"/>
                                          </p:stCondLst>
                                        </p:cTn>
                                        <p:tgtEl>
                                          <p:spTgt spid="38"/>
                                        </p:tgtEl>
                                        <p:attrNameLst>
                                          <p:attrName>style.visibility</p:attrName>
                                        </p:attrNameLst>
                                      </p:cBhvr>
                                      <p:to>
                                        <p:strVal val="visible"/>
                                      </p:to>
                                    </p:set>
                                    <p:anim calcmode="lin" valueType="num">
                                      <p:cBhvr additive="base">
                                        <p:cTn dur="500" fill="hold" id="62"/>
                                        <p:tgtEl>
                                          <p:spTgt spid="38"/>
                                        </p:tgtEl>
                                        <p:attrNameLst>
                                          <p:attrName>ppt_x</p:attrName>
                                        </p:attrNameLst>
                                      </p:cBhvr>
                                      <p:tavLst>
                                        <p:tav tm="0">
                                          <p:val>
                                            <p:strVal val="1+#ppt_w/2"/>
                                          </p:val>
                                        </p:tav>
                                        <p:tav tm="100000">
                                          <p:val>
                                            <p:strVal val="#ppt_x"/>
                                          </p:val>
                                        </p:tav>
                                      </p:tavLst>
                                    </p:anim>
                                    <p:anim calcmode="lin" valueType="num">
                                      <p:cBhvr additive="base">
                                        <p:cTn dur="500" fill="hold" id="63"/>
                                        <p:tgtEl>
                                          <p:spTgt spid="38"/>
                                        </p:tgtEl>
                                        <p:attrNameLst>
                                          <p:attrName>ppt_y</p:attrName>
                                        </p:attrNameLst>
                                      </p:cBhvr>
                                      <p:tavLst>
                                        <p:tav tm="0">
                                          <p:val>
                                            <p:strVal val="0-#ppt_h/2"/>
                                          </p:val>
                                        </p:tav>
                                        <p:tav tm="100000">
                                          <p:val>
                                            <p:strVal val="#ppt_y"/>
                                          </p:val>
                                        </p:tav>
                                      </p:tavLst>
                                    </p:anim>
                                  </p:childTnLst>
                                </p:cTn>
                              </p:par>
                              <p:par>
                                <p:cTn fill="hold" id="64" nodeType="withEffect" presetClass="entr" presetID="2" presetSubtype="3">
                                  <p:stCondLst>
                                    <p:cond delay="600"/>
                                  </p:stCondLst>
                                  <p:childTnLst>
                                    <p:set>
                                      <p:cBhvr>
                                        <p:cTn dur="1" fill="hold" id="65">
                                          <p:stCondLst>
                                            <p:cond delay="0"/>
                                          </p:stCondLst>
                                        </p:cTn>
                                        <p:tgtEl>
                                          <p:spTgt spid="42"/>
                                        </p:tgtEl>
                                        <p:attrNameLst>
                                          <p:attrName>style.visibility</p:attrName>
                                        </p:attrNameLst>
                                      </p:cBhvr>
                                      <p:to>
                                        <p:strVal val="visible"/>
                                      </p:to>
                                    </p:set>
                                    <p:anim calcmode="lin" valueType="num">
                                      <p:cBhvr additive="base">
                                        <p:cTn dur="500" fill="hold" id="66"/>
                                        <p:tgtEl>
                                          <p:spTgt spid="42"/>
                                        </p:tgtEl>
                                        <p:attrNameLst>
                                          <p:attrName>ppt_x</p:attrName>
                                        </p:attrNameLst>
                                      </p:cBhvr>
                                      <p:tavLst>
                                        <p:tav tm="0">
                                          <p:val>
                                            <p:strVal val="1+#ppt_w/2"/>
                                          </p:val>
                                        </p:tav>
                                        <p:tav tm="100000">
                                          <p:val>
                                            <p:strVal val="#ppt_x"/>
                                          </p:val>
                                        </p:tav>
                                      </p:tavLst>
                                    </p:anim>
                                    <p:anim calcmode="lin" valueType="num">
                                      <p:cBhvr additive="base">
                                        <p:cTn dur="500" fill="hold" id="67"/>
                                        <p:tgtEl>
                                          <p:spTgt spid="42"/>
                                        </p:tgtEl>
                                        <p:attrNameLst>
                                          <p:attrName>ppt_y</p:attrName>
                                        </p:attrNameLst>
                                      </p:cBhvr>
                                      <p:tavLst>
                                        <p:tav tm="0">
                                          <p:val>
                                            <p:strVal val="0-#ppt_h/2"/>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13" presetSubtype="16">
                                  <p:stCondLst>
                                    <p:cond delay="0"/>
                                  </p:stCondLst>
                                  <p:childTnLst>
                                    <p:set>
                                      <p:cBhvr>
                                        <p:cTn dur="1" fill="hold" id="71">
                                          <p:stCondLst>
                                            <p:cond delay="0"/>
                                          </p:stCondLst>
                                        </p:cTn>
                                        <p:tgtEl>
                                          <p:spTgt spid="54"/>
                                        </p:tgtEl>
                                        <p:attrNameLst>
                                          <p:attrName>style.visibility</p:attrName>
                                        </p:attrNameLst>
                                      </p:cBhvr>
                                      <p:to>
                                        <p:strVal val="visible"/>
                                      </p:to>
                                    </p:set>
                                    <p:animEffect filter="plus(in)" transition="in">
                                      <p:cBhvr>
                                        <p:cTn dur="2000" id="72"/>
                                        <p:tgtEl>
                                          <p:spTgt spid="54"/>
                                        </p:tgtEl>
                                      </p:cBhvr>
                                    </p:animEffect>
                                  </p:childTnLst>
                                </p:cTn>
                              </p:par>
                              <p:par>
                                <p:cTn fill="hold" grpId="0" id="73" nodeType="withEffect" presetClass="entr" presetID="13" presetSubtype="16">
                                  <p:stCondLst>
                                    <p:cond delay="0"/>
                                  </p:stCondLst>
                                  <p:childTnLst>
                                    <p:set>
                                      <p:cBhvr>
                                        <p:cTn dur="1" fill="hold" id="74">
                                          <p:stCondLst>
                                            <p:cond delay="0"/>
                                          </p:stCondLst>
                                        </p:cTn>
                                        <p:tgtEl>
                                          <p:spTgt spid="53"/>
                                        </p:tgtEl>
                                        <p:attrNameLst>
                                          <p:attrName>style.visibility</p:attrName>
                                        </p:attrNameLst>
                                      </p:cBhvr>
                                      <p:to>
                                        <p:strVal val="visible"/>
                                      </p:to>
                                    </p:set>
                                    <p:animEffect filter="plus(in)" transition="in">
                                      <p:cBhvr>
                                        <p:cTn dur="2000" id="75"/>
                                        <p:tgtEl>
                                          <p:spTgt spid="53"/>
                                        </p:tgtEl>
                                      </p:cBhvr>
                                    </p:animEffect>
                                  </p:childTnLst>
                                </p:cTn>
                              </p:par>
                              <p:par>
                                <p:cTn fill="hold" grpId="0" id="76" nodeType="withEffect" presetClass="entr" presetID="13" presetSubtype="16">
                                  <p:stCondLst>
                                    <p:cond delay="0"/>
                                  </p:stCondLst>
                                  <p:childTnLst>
                                    <p:set>
                                      <p:cBhvr>
                                        <p:cTn dur="1" fill="hold" id="77">
                                          <p:stCondLst>
                                            <p:cond delay="0"/>
                                          </p:stCondLst>
                                        </p:cTn>
                                        <p:tgtEl>
                                          <p:spTgt spid="55"/>
                                        </p:tgtEl>
                                        <p:attrNameLst>
                                          <p:attrName>style.visibility</p:attrName>
                                        </p:attrNameLst>
                                      </p:cBhvr>
                                      <p:to>
                                        <p:strVal val="visible"/>
                                      </p:to>
                                    </p:set>
                                    <p:animEffect filter="plus(in)" transition="in">
                                      <p:cBhvr>
                                        <p:cTn dur="2000" id="78"/>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53"/>
      <p:bldP grpId="0" spid="54"/>
      <p:bldP grpId="0" spid="5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lum/>
          </a:blip>
          <a:stretch>
            <a:fillRect l="-10000" r="-10000"/>
          </a:stretch>
        </a:blipFill>
        <a:effectLst/>
      </p:bgPr>
    </p:bg>
    <p:spTree>
      <p:nvGrpSpPr>
        <p:cNvPr id="1" name=""/>
        <p:cNvGrpSpPr/>
        <p:nvPr/>
      </p:nvGrpSpPr>
      <p:grpSpPr>
        <a:xfrm>
          <a:off x="0" y="0"/>
          <a:ext cx="0" cy="0"/>
        </a:xfrm>
      </p:grpSpPr>
      <p:pic>
        <p:nvPicPr>
          <p:cNvPr id="11" name="图片 6"/>
          <p:cNvPicPr>
            <a:picLocks noChangeArrowheads="1" noChangeAspect="1"/>
          </p:cNvPicPr>
          <p:nvPr/>
        </p:nvPicPr>
        <p:blipFill>
          <a:blip r:embed="rId3">
            <a:extLst>
              <a:ext uri="{28A0092B-C50C-407E-A947-70E740481C1C}">
                <a14:useLocalDpi val="0"/>
              </a:ext>
            </a:extLst>
          </a:blip>
          <a:stretch>
            <a:fillRect/>
          </a:stretch>
        </p:blipFill>
        <p:spPr bwMode="auto">
          <a:xfrm>
            <a:off x="-1" y="0"/>
            <a:ext cx="6518673"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平行四边形 8"/>
          <p:cNvSpPr>
            <a:spLocks noChangeArrowheads="1"/>
          </p:cNvSpPr>
          <p:nvPr/>
        </p:nvSpPr>
        <p:spPr bwMode="auto">
          <a:xfrm>
            <a:off x="3556398" y="1831181"/>
            <a:ext cx="5587603" cy="1481138"/>
          </a:xfrm>
          <a:prstGeom prst="parallelogram">
            <a:avLst>
              <a:gd fmla="val 47034" name="adj"/>
            </a:avLst>
          </a:prstGeom>
          <a:solidFill>
            <a:srgbClr val="1C70A4">
              <a:alpha val="86000"/>
            </a:srgbClr>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7" name="TextBox 16"/>
          <p:cNvSpPr txBox="1"/>
          <p:nvPr/>
        </p:nvSpPr>
        <p:spPr>
          <a:xfrm>
            <a:off x="4583333" y="1904595"/>
            <a:ext cx="4083597" cy="556242"/>
          </a:xfrm>
          <a:prstGeom prst="rect">
            <a:avLst/>
          </a:prstGeom>
          <a:noFill/>
        </p:spPr>
        <p:txBody>
          <a:bodyPr bIns="34281" lIns="68562" rIns="68562" rtlCol="0" tIns="34281" wrap="square">
            <a:spAutoFit/>
          </a:bodyPr>
          <a:lstStyle/>
          <a:p>
            <a:pPr algn="dist"/>
            <a:r>
              <a:rPr altLang="zh-CN" b="0" lang="en-US" sz="3200">
                <a:solidFill>
                  <a:schemeClr val="bg1"/>
                </a:solidFill>
                <a:latin charset="-122" panose="020b0503020204020204" pitchFamily="34" typeface="微软雅黑"/>
                <a:ea charset="-122" panose="020b0503020204020204" pitchFamily="34" typeface="微软雅黑"/>
              </a:rPr>
              <a:t>3.输入第三部分标题</a:t>
            </a:r>
          </a:p>
        </p:txBody>
      </p:sp>
      <p:sp>
        <p:nvSpPr>
          <p:cNvPr id="18" name="TextBox 17"/>
          <p:cNvSpPr txBox="1"/>
          <p:nvPr/>
        </p:nvSpPr>
        <p:spPr>
          <a:xfrm>
            <a:off x="4652392" y="2384301"/>
            <a:ext cx="3998069" cy="822960"/>
          </a:xfrm>
          <a:prstGeom prst="rect">
            <a:avLst/>
          </a:prstGeom>
          <a:noFill/>
        </p:spPr>
        <p:txBody>
          <a:bodyPr rtlCol="0" wrap="square">
            <a:spAutoFit/>
          </a:bodyPr>
          <a:lstStyle/>
          <a:p>
            <a:pPr>
              <a:lnSpc>
                <a:spcPct val="150000"/>
              </a:lnSpc>
            </a:pPr>
            <a:r>
              <a:rPr altLang="en-US" b="0" lang="zh-CN" sz="1600">
                <a:solidFill>
                  <a:schemeClr val="bg1"/>
                </a:solidFill>
                <a:latin charset="-122" panose="020b0503020204020204" pitchFamily="34" typeface="微软雅黑"/>
                <a:ea charset="-122" panose="020b0503020204020204" pitchFamily="34" typeface="微软雅黑"/>
              </a:rPr>
              <a:t>点击添加文字内容点击添加文字内容点击添加文字内容点击</a:t>
            </a:r>
          </a:p>
        </p:txBody>
      </p:sp>
    </p:spTree>
  </p:cSld>
  <p:clrMapOvr>
    <a:masterClrMapping/>
  </p:clrMapOvr>
  <mc:AlternateContent>
    <mc:Choice Requires="p14">
      <p:transition p14:dur="1200" spd="slow">
        <p14:prism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1"/>
                                        </p:tgtEl>
                                        <p:attrNameLst>
                                          <p:attrName>style.visibility</p:attrName>
                                        </p:attrNameLst>
                                      </p:cBhvr>
                                      <p:to>
                                        <p:strVal val="visible"/>
                                      </p:to>
                                    </p:set>
                                    <p:animEffect filter="strips(downLeft)"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7"/>
                                        </p:tgtEl>
                                        <p:attrNameLst>
                                          <p:attrName>ppt_y</p:attrName>
                                        </p:attrNameLst>
                                      </p:cBhvr>
                                      <p:tavLst>
                                        <p:tav tm="0">
                                          <p:val>
                                            <p:strVal val="#ppt_y"/>
                                          </p:val>
                                        </p:tav>
                                        <p:tav tm="100000">
                                          <p:val>
                                            <p:strVal val="#ppt_y"/>
                                          </p:val>
                                        </p:tav>
                                      </p:tavLst>
                                    </p:anim>
                                    <p:anim calcmode="lin" valueType="num">
                                      <p:cBhvr>
                                        <p:cTn dur="500" fill="hold" id="17"/>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7"/>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18"/>
                                        </p:tgtEl>
                                        <p:attrNameLst>
                                          <p:attrName>style.visibility</p:attrName>
                                        </p:attrNameLst>
                                      </p:cBhvr>
                                      <p:to>
                                        <p:strVal val="visible"/>
                                      </p:to>
                                    </p:set>
                                    <p:animEffect filter="strips(downRight)"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lum/>
          </a:blip>
          <a:stretch>
            <a:fillRect l="-42000" r="-42000"/>
          </a:stretch>
        </a:blipFill>
        <a:effectLst/>
      </p:bgPr>
    </p:bg>
    <p:spTree>
      <p:nvGrpSpPr>
        <p:cNvPr id="1" name=""/>
        <p:cNvGrpSpPr/>
        <p:nvPr/>
      </p:nvGrpSpPr>
      <p:grpSpPr>
        <a:xfrm>
          <a:off x="0" y="0"/>
          <a:ext cx="0" cy="0"/>
        </a:xfrm>
      </p:grpSpPr>
      <p:sp>
        <p:nvSpPr>
          <p:cNvPr id="16" name="圆角矩形 15"/>
          <p:cNvSpPr/>
          <p:nvPr/>
        </p:nvSpPr>
        <p:spPr>
          <a:xfrm>
            <a:off x="915988" y="771525"/>
            <a:ext cx="7345362" cy="3529013"/>
          </a:xfrm>
          <a:prstGeom prst="roundRect">
            <a:avLst>
              <a:gd fmla="val 4018" name="adj"/>
            </a:avLst>
          </a:prstGeom>
          <a:solidFill>
            <a:sysClr lastClr="FFFFFF" val="window">
              <a:alpha val="59000"/>
            </a:sysClr>
          </a:solidFill>
          <a:ln algn="ctr" cap="flat" cmpd="sng" w="2540">
            <a:solidFill>
              <a:sysClr lastClr="000000" val="windowText"/>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17" name="TextBox 16"/>
          <p:cNvSpPr txBox="1"/>
          <p:nvPr/>
        </p:nvSpPr>
        <p:spPr>
          <a:xfrm>
            <a:off x="4213225" y="842963"/>
            <a:ext cx="901700" cy="518160"/>
          </a:xfrm>
          <a:prstGeom prst="rect">
            <a:avLst/>
          </a:prstGeom>
          <a:noFill/>
          <a:effectLst/>
        </p:spPr>
        <p:txBody>
          <a:bodyPr>
            <a:spAutoFit/>
          </a:bodyPr>
          <a:lstStyle/>
          <a:p>
            <a:pPr fontAlgn="auto">
              <a:spcBef>
                <a:spcPct val="0"/>
              </a:spcBef>
              <a:spcAft>
                <a:spcPct val="0"/>
              </a:spcAft>
              <a:buFontTx/>
              <a:buNone/>
              <a:defRPr/>
            </a:pPr>
            <a:r>
              <a:rPr altLang="en-US" kern="0" lang="zh-CN" sz="2800">
                <a:solidFill>
                  <a:srgbClr val="1C70A4"/>
                </a:solidFill>
                <a:latin charset="-122" panose="020b0503020204020204" pitchFamily="34" typeface="微软雅黑"/>
                <a:ea charset="-122" panose="020b0503020204020204" pitchFamily="34" typeface="微软雅黑"/>
              </a:rPr>
              <a:t>前言</a:t>
            </a:r>
          </a:p>
        </p:txBody>
      </p:sp>
      <p:sp>
        <p:nvSpPr>
          <p:cNvPr id="18" name="矩形 17"/>
          <p:cNvSpPr>
            <a:spLocks noChangeArrowheads="1"/>
          </p:cNvSpPr>
          <p:nvPr/>
        </p:nvSpPr>
        <p:spPr bwMode="auto">
          <a:xfrm>
            <a:off x="1381671" y="1571625"/>
            <a:ext cx="6453188" cy="22859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9" rIns="91409" tIns="45703">
            <a:spAutoFit/>
          </a:bodyPr>
          <a:lstStyle>
            <a:lvl1pPr defTabSz="912813">
              <a:defRPr>
                <a:solidFill>
                  <a:schemeClr val="tx1"/>
                </a:solidFill>
                <a:latin charset="0" pitchFamily="34" typeface="Calibri"/>
                <a:ea charset="-122" pitchFamily="2" typeface="宋体"/>
              </a:defRPr>
            </a:lvl1pPr>
            <a:lvl2pPr defTabSz="912813">
              <a:defRPr>
                <a:solidFill>
                  <a:schemeClr val="tx1"/>
                </a:solidFill>
                <a:latin charset="0" pitchFamily="34" typeface="Calibri"/>
                <a:ea charset="-122" pitchFamily="2" typeface="宋体"/>
              </a:defRPr>
            </a:lvl2pPr>
            <a:lvl3pPr defTabSz="912813">
              <a:defRPr>
                <a:solidFill>
                  <a:schemeClr val="tx1"/>
                </a:solidFill>
                <a:latin charset="0" pitchFamily="34" typeface="Calibri"/>
                <a:ea charset="-122" pitchFamily="2" typeface="宋体"/>
              </a:defRPr>
            </a:lvl3pPr>
            <a:lvl4pPr defTabSz="912813">
              <a:defRPr>
                <a:solidFill>
                  <a:schemeClr val="tx1"/>
                </a:solidFill>
                <a:latin charset="0" pitchFamily="34" typeface="Calibri"/>
                <a:ea charset="-122" pitchFamily="2" typeface="宋体"/>
              </a:defRPr>
            </a:lvl4pPr>
            <a:lvl5pPr defTabSz="912813">
              <a:defRPr>
                <a:solidFill>
                  <a:schemeClr val="tx1"/>
                </a:solidFill>
                <a:latin charset="0" pitchFamily="34" typeface="Calibri"/>
                <a:ea charset="-122" pitchFamily="2" typeface="宋体"/>
              </a:defRPr>
            </a:lvl5pPr>
            <a:lvl6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just">
              <a:lnSpc>
                <a:spcPct val="150000"/>
              </a:lnSpc>
            </a:pPr>
            <a:r>
              <a:rPr altLang="en-US" lang="zh-CN" sz="1200">
                <a:latin charset="-122" panose="020b0503020204020204" pitchFamily="34" typeface="微软雅黑"/>
                <a:ea charset="-122" panose="020b0503020204020204" pitchFamily="34" typeface="微软雅黑"/>
              </a:rPr>
              <a:t>平面设计通常中指通过印刷过程，以印刷加工为载体的设计，因此又称为印刷设计。形式大致包括海报设计、书籍杂志的状帧设计、商标设计等，随着计算机网络技术的发展，网页的设计也被属于平面设计。</a:t>
            </a:r>
          </a:p>
          <a:p>
            <a:pPr algn="just">
              <a:lnSpc>
                <a:spcPct val="150000"/>
              </a:lnSpc>
            </a:pPr>
            <a:r>
              <a:rPr altLang="en-US" lang="zh-CN" sz="1200">
                <a:latin charset="-122" panose="020b0503020204020204" pitchFamily="34" typeface="微软雅黑"/>
                <a:ea charset="-122" panose="020b0503020204020204" pitchFamily="34" typeface="微软雅黑"/>
              </a:rPr>
              <a:t>随着计算机技术的发展及印刷技术的进步，平面设计在熊猫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cxnSp>
        <p:nvCxnSpPr>
          <p:cNvPr id="19" name="直接连接符 18"/>
          <p:cNvCxnSpPr>
            <a:cxnSpLocks noChangeShapeType="1"/>
          </p:cNvCxnSpPr>
          <p:nvPr/>
        </p:nvCxnSpPr>
        <p:spPr bwMode="auto">
          <a:xfrm>
            <a:off x="3652838" y="1104900"/>
            <a:ext cx="503237" cy="0"/>
          </a:xfrm>
          <a:prstGeom prst="line">
            <a:avLst/>
          </a:prstGeom>
          <a:noFill/>
          <a:ln w="9525">
            <a:solidFill>
              <a:srgbClr val="000000"/>
            </a:solidFill>
            <a:round/>
            <a:headEnd len="sm" type="none" w="sm"/>
            <a:tailEnd len="sm" type="none" w="sm"/>
          </a:ln>
          <a:extLst>
            <a:ext uri="{909E8E84-426E-40DD-AFC4-6F175D3DCCD1}">
              <a14:hiddenFill>
                <a:noFill/>
              </a14:hiddenFill>
            </a:ext>
          </a:extLst>
        </p:spPr>
      </p:cxnSp>
      <p:cxnSp>
        <p:nvCxnSpPr>
          <p:cNvPr id="20" name="直接连接符 19"/>
          <p:cNvCxnSpPr>
            <a:cxnSpLocks noChangeShapeType="1"/>
          </p:cNvCxnSpPr>
          <p:nvPr/>
        </p:nvCxnSpPr>
        <p:spPr bwMode="auto">
          <a:xfrm>
            <a:off x="5164138" y="1104900"/>
            <a:ext cx="504825" cy="0"/>
          </a:xfrm>
          <a:prstGeom prst="line">
            <a:avLst/>
          </a:prstGeom>
          <a:noFill/>
          <a:ln w="9525">
            <a:solidFill>
              <a:srgbClr val="000000"/>
            </a:solidFill>
            <a:round/>
            <a:headEnd len="sm" type="none" w="sm"/>
            <a:tailEnd len="sm" type="none" w="sm"/>
          </a:ln>
          <a:extLst>
            <a:ext uri="{909E8E84-426E-40DD-AFC4-6F175D3DCCD1}">
              <a14:hiddenFill>
                <a:noFill/>
              </a14:hiddenFill>
            </a:ext>
          </a:extLst>
        </p:spPr>
      </p:cxn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500" id="11"/>
                                        <p:tgtEl>
                                          <p:spTgt spid="17"/>
                                        </p:tgtEl>
                                      </p:cBhvr>
                                    </p:animEffect>
                                    <p:anim calcmode="lin" valueType="num">
                                      <p:cBhvr>
                                        <p:cTn dur="500" fill="hold" id="12"/>
                                        <p:tgtEl>
                                          <p:spTgt spid="17"/>
                                        </p:tgtEl>
                                        <p:attrNameLst>
                                          <p:attrName>ppt_x</p:attrName>
                                        </p:attrNameLst>
                                      </p:cBhvr>
                                      <p:tavLst>
                                        <p:tav tm="0">
                                          <p:val>
                                            <p:strVal val="#ppt_x"/>
                                          </p:val>
                                        </p:tav>
                                        <p:tav tm="100000">
                                          <p:val>
                                            <p:strVal val="#ppt_x"/>
                                          </p:val>
                                        </p:tav>
                                      </p:tavLst>
                                    </p:anim>
                                    <p:anim calcmode="lin" valueType="num">
                                      <p:cBhvr>
                                        <p:cTn dur="500" fill="hold" id="13"/>
                                        <p:tgtEl>
                                          <p:spTgt spid="17"/>
                                        </p:tgtEl>
                                        <p:attrNameLst>
                                          <p:attrName>ppt_y</p:attrName>
                                        </p:attrNameLst>
                                      </p:cBhvr>
                                      <p:tavLst>
                                        <p:tav tm="0">
                                          <p:val>
                                            <p:strVal val="#ppt_y+.1"/>
                                          </p:val>
                                        </p:tav>
                                        <p:tav tm="100000">
                                          <p:val>
                                            <p:strVal val="#ppt_y"/>
                                          </p:val>
                                        </p:tav>
                                      </p:tavLst>
                                    </p:anim>
                                  </p:childTnLst>
                                </p:cTn>
                              </p:par>
                              <p:par>
                                <p:cTn decel="63300" fill="hold" id="14" nodeType="withEffect" presetClass="entr" presetID="2" presetSubtype="8">
                                  <p:stCondLst>
                                    <p:cond delay="20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300" fill="hold" id="16"/>
                                        <p:tgtEl>
                                          <p:spTgt spid="19"/>
                                        </p:tgtEl>
                                        <p:attrNameLst>
                                          <p:attrName>ppt_x</p:attrName>
                                        </p:attrNameLst>
                                      </p:cBhvr>
                                      <p:tavLst>
                                        <p:tav tm="0">
                                          <p:val>
                                            <p:strVal val="0-#ppt_w/2"/>
                                          </p:val>
                                        </p:tav>
                                        <p:tav tm="100000">
                                          <p:val>
                                            <p:strVal val="#ppt_x"/>
                                          </p:val>
                                        </p:tav>
                                      </p:tavLst>
                                    </p:anim>
                                    <p:anim calcmode="lin" valueType="num">
                                      <p:cBhvr additive="base">
                                        <p:cTn dur="300" fill="hold" id="17"/>
                                        <p:tgtEl>
                                          <p:spTgt spid="19"/>
                                        </p:tgtEl>
                                        <p:attrNameLst>
                                          <p:attrName>ppt_y</p:attrName>
                                        </p:attrNameLst>
                                      </p:cBhvr>
                                      <p:tavLst>
                                        <p:tav tm="0">
                                          <p:val>
                                            <p:strVal val="#ppt_y"/>
                                          </p:val>
                                        </p:tav>
                                        <p:tav tm="100000">
                                          <p:val>
                                            <p:strVal val="#ppt_y"/>
                                          </p:val>
                                        </p:tav>
                                      </p:tavLst>
                                    </p:anim>
                                  </p:childTnLst>
                                </p:cTn>
                              </p:par>
                              <p:par>
                                <p:cTn decel="63300" fill="hold" id="18" nodeType="withEffect" presetClass="entr" presetID="2" presetSubtype="2">
                                  <p:stCondLst>
                                    <p:cond delay="20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300" fill="hold" id="20"/>
                                        <p:tgtEl>
                                          <p:spTgt spid="20"/>
                                        </p:tgtEl>
                                        <p:attrNameLst>
                                          <p:attrName>ppt_x</p:attrName>
                                        </p:attrNameLst>
                                      </p:cBhvr>
                                      <p:tavLst>
                                        <p:tav tm="0">
                                          <p:val>
                                            <p:strVal val="1+#ppt_w/2"/>
                                          </p:val>
                                        </p:tav>
                                        <p:tav tm="100000">
                                          <p:val>
                                            <p:strVal val="#ppt_x"/>
                                          </p:val>
                                        </p:tav>
                                      </p:tavLst>
                                    </p:anim>
                                    <p:anim calcmode="lin" valueType="num">
                                      <p:cBhvr additive="base">
                                        <p:cTn dur="300" fill="hold" id="21"/>
                                        <p:tgtEl>
                                          <p:spTgt spid="20"/>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42" presetSubtype="0">
                                  <p:stCondLst>
                                    <p:cond delay="0"/>
                                  </p:stCondLst>
                                  <p:iterate type="lt">
                                    <p:tmPct val="10000"/>
                                  </p:iterate>
                                  <p:childTnLst>
                                    <p:set>
                                      <p:cBhvr>
                                        <p:cTn dur="1" fill="hold" id="24">
                                          <p:stCondLst>
                                            <p:cond delay="0"/>
                                          </p:stCondLst>
                                        </p:cTn>
                                        <p:tgtEl>
                                          <p:spTgt spid="18"/>
                                        </p:tgtEl>
                                        <p:attrNameLst>
                                          <p:attrName>style.visibility</p:attrName>
                                        </p:attrNameLst>
                                      </p:cBhvr>
                                      <p:to>
                                        <p:strVal val="visible"/>
                                      </p:to>
                                    </p:set>
                                    <p:animEffect filter="fade" transition="in">
                                      <p:cBhvr>
                                        <p:cTn dur="500" id="25"/>
                                        <p:tgtEl>
                                          <p:spTgt spid="18"/>
                                        </p:tgtEl>
                                      </p:cBhvr>
                                    </p:animEffect>
                                    <p:anim calcmode="lin" valueType="num">
                                      <p:cBhvr>
                                        <p:cTn dur="500" fill="hold" id="26"/>
                                        <p:tgtEl>
                                          <p:spTgt spid="18"/>
                                        </p:tgtEl>
                                        <p:attrNameLst>
                                          <p:attrName>ppt_x</p:attrName>
                                        </p:attrNameLst>
                                      </p:cBhvr>
                                      <p:tavLst>
                                        <p:tav tm="0">
                                          <p:val>
                                            <p:strVal val="#ppt_x"/>
                                          </p:val>
                                        </p:tav>
                                        <p:tav tm="100000">
                                          <p:val>
                                            <p:strVal val="#ppt_x"/>
                                          </p:val>
                                        </p:tav>
                                      </p:tavLst>
                                    </p:anim>
                                    <p:anim calcmode="lin" valueType="num">
                                      <p:cBhvr>
                                        <p:cTn dur="500" fill="hold" id="2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161"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20</a:t>
            </a:r>
          </a:p>
        </p:txBody>
      </p:sp>
      <p:grpSp>
        <p:nvGrpSpPr>
          <p:cNvPr id="11" name="组合 10"/>
          <p:cNvGrpSpPr/>
          <p:nvPr/>
        </p:nvGrpSpPr>
        <p:grpSpPr>
          <a:xfrm rot="-5400000">
            <a:off x="2471738" y="1795463"/>
            <a:ext cx="485775" cy="765175"/>
            <a:chOff x="4325938" y="2189163"/>
            <a:chExt cx="484187" cy="765175"/>
          </a:xfrm>
        </p:grpSpPr>
        <p:sp>
          <p:nvSpPr>
            <p:cNvPr id="12" name="Freeform 13"/>
            <p:cNvSpPr/>
            <p:nvPr/>
          </p:nvSpPr>
          <p:spPr bwMode="auto">
            <a:xfrm>
              <a:off x="4433535" y="2189163"/>
              <a:ext cx="376590" cy="506412"/>
            </a:xfrm>
            <a:custGeom>
              <a:gdLst>
                <a:gd fmla="*/ 24 w 100" name="T0"/>
                <a:gd fmla="*/ 49 h 135" name="T1"/>
                <a:gd fmla="*/ 0 w 100" name="T2"/>
                <a:gd fmla="*/ 49 h 135" name="T3"/>
                <a:gd fmla="*/ 50 w 100" name="T4"/>
                <a:gd fmla="*/ 0 h 135" name="T5"/>
                <a:gd fmla="*/ 100 w 100" name="T6"/>
                <a:gd fmla="*/ 49 h 135" name="T7"/>
                <a:gd fmla="*/ 75 w 100" name="T8"/>
                <a:gd fmla="*/ 49 h 135" name="T9"/>
                <a:gd fmla="*/ 75 w 100" name="T10"/>
                <a:gd fmla="*/ 110 h 135" name="T11"/>
                <a:gd fmla="*/ 75 w 100" name="T12"/>
                <a:gd fmla="*/ 110 h 135" name="T13"/>
                <a:gd fmla="*/ 50 w 100" name="T14"/>
                <a:gd fmla="*/ 135 h 135" name="T15"/>
                <a:gd fmla="*/ 24 w 100" name="T16"/>
                <a:gd fmla="*/ 110 h 135" name="T17"/>
                <a:gd fmla="*/ 24 w 100" name="T18"/>
                <a:gd fmla="*/ 110 h 135" name="T19"/>
                <a:gd fmla="*/ 24 w 100" name="T20"/>
                <a:gd fmla="*/ 110 h 135" name="T21"/>
                <a:gd fmla="*/ 24 w 100"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100">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rgbClr val="41A3DF"/>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13" name="Freeform 14"/>
            <p:cNvSpPr/>
            <p:nvPr/>
          </p:nvSpPr>
          <p:spPr bwMode="auto">
            <a:xfrm>
              <a:off x="4327521" y="2452688"/>
              <a:ext cx="371842" cy="501650"/>
            </a:xfrm>
            <a:custGeom>
              <a:gdLst>
                <a:gd fmla="*/ 43 w 99" name="T0"/>
                <a:gd fmla="*/ 41 h 134" name="T1"/>
                <a:gd fmla="*/ 43 w 99" name="T2"/>
                <a:gd fmla="*/ 0 h 134" name="T3"/>
                <a:gd fmla="*/ 24 w 99" name="T4"/>
                <a:gd fmla="*/ 24 h 134" name="T5"/>
                <a:gd fmla="*/ 24 w 99" name="T6"/>
                <a:gd fmla="*/ 85 h 134" name="T7"/>
                <a:gd fmla="*/ 0 w 99" name="T8"/>
                <a:gd fmla="*/ 85 h 134" name="T9"/>
                <a:gd fmla="*/ 50 w 99" name="T10"/>
                <a:gd fmla="*/ 134 h 134" name="T11"/>
                <a:gd fmla="*/ 99 w 99" name="T12"/>
                <a:gd fmla="*/ 85 h 134" name="T13"/>
                <a:gd fmla="*/ 75 w 99" name="T14"/>
                <a:gd fmla="*/ 85 h 134" name="T15"/>
                <a:gd fmla="*/ 75 w 99" name="T16"/>
                <a:gd fmla="*/ 77 h 134" name="T17"/>
                <a:gd fmla="*/ 43 w 99"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99">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rgbClr val="1C70A4"/>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grpSp>
      <p:grpSp>
        <p:nvGrpSpPr>
          <p:cNvPr id="14" name="组合 13"/>
          <p:cNvGrpSpPr/>
          <p:nvPr/>
        </p:nvGrpSpPr>
        <p:grpSpPr>
          <a:xfrm rot="-5400000">
            <a:off x="2468563" y="3379788"/>
            <a:ext cx="485775" cy="765175"/>
            <a:chOff x="4325938" y="2189163"/>
            <a:chExt cx="484187" cy="765175"/>
          </a:xfrm>
        </p:grpSpPr>
        <p:sp>
          <p:nvSpPr>
            <p:cNvPr id="15" name="Freeform 13"/>
            <p:cNvSpPr/>
            <p:nvPr/>
          </p:nvSpPr>
          <p:spPr bwMode="auto">
            <a:xfrm>
              <a:off x="4433535" y="2189163"/>
              <a:ext cx="376590" cy="506412"/>
            </a:xfrm>
            <a:custGeom>
              <a:gdLst>
                <a:gd fmla="*/ 24 w 100" name="T0"/>
                <a:gd fmla="*/ 49 h 135" name="T1"/>
                <a:gd fmla="*/ 0 w 100" name="T2"/>
                <a:gd fmla="*/ 49 h 135" name="T3"/>
                <a:gd fmla="*/ 50 w 100" name="T4"/>
                <a:gd fmla="*/ 0 h 135" name="T5"/>
                <a:gd fmla="*/ 100 w 100" name="T6"/>
                <a:gd fmla="*/ 49 h 135" name="T7"/>
                <a:gd fmla="*/ 75 w 100" name="T8"/>
                <a:gd fmla="*/ 49 h 135" name="T9"/>
                <a:gd fmla="*/ 75 w 100" name="T10"/>
                <a:gd fmla="*/ 110 h 135" name="T11"/>
                <a:gd fmla="*/ 75 w 100" name="T12"/>
                <a:gd fmla="*/ 110 h 135" name="T13"/>
                <a:gd fmla="*/ 50 w 100" name="T14"/>
                <a:gd fmla="*/ 135 h 135" name="T15"/>
                <a:gd fmla="*/ 24 w 100" name="T16"/>
                <a:gd fmla="*/ 110 h 135" name="T17"/>
                <a:gd fmla="*/ 24 w 100" name="T18"/>
                <a:gd fmla="*/ 110 h 135" name="T19"/>
                <a:gd fmla="*/ 24 w 100" name="T20"/>
                <a:gd fmla="*/ 110 h 135" name="T21"/>
                <a:gd fmla="*/ 24 w 100" name="T22"/>
                <a:gd fmla="*/ 49 h 1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5" w="100">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rgbClr val="1C70A4"/>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16" name="Freeform 14"/>
            <p:cNvSpPr/>
            <p:nvPr/>
          </p:nvSpPr>
          <p:spPr bwMode="auto">
            <a:xfrm>
              <a:off x="4327521" y="2452688"/>
              <a:ext cx="371842" cy="501650"/>
            </a:xfrm>
            <a:custGeom>
              <a:gdLst>
                <a:gd fmla="*/ 43 w 99" name="T0"/>
                <a:gd fmla="*/ 41 h 134" name="T1"/>
                <a:gd fmla="*/ 43 w 99" name="T2"/>
                <a:gd fmla="*/ 0 h 134" name="T3"/>
                <a:gd fmla="*/ 24 w 99" name="T4"/>
                <a:gd fmla="*/ 24 h 134" name="T5"/>
                <a:gd fmla="*/ 24 w 99" name="T6"/>
                <a:gd fmla="*/ 85 h 134" name="T7"/>
                <a:gd fmla="*/ 0 w 99" name="T8"/>
                <a:gd fmla="*/ 85 h 134" name="T9"/>
                <a:gd fmla="*/ 50 w 99" name="T10"/>
                <a:gd fmla="*/ 134 h 134" name="T11"/>
                <a:gd fmla="*/ 99 w 99" name="T12"/>
                <a:gd fmla="*/ 85 h 134" name="T13"/>
                <a:gd fmla="*/ 75 w 99" name="T14"/>
                <a:gd fmla="*/ 85 h 134" name="T15"/>
                <a:gd fmla="*/ 75 w 99" name="T16"/>
                <a:gd fmla="*/ 77 h 134" name="T17"/>
                <a:gd fmla="*/ 43 w 99" name="T18"/>
                <a:gd fmla="*/ 41 h 1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 w="99">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rgbClr val="41A3DF"/>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grpSp>
      <p:cxnSp>
        <p:nvCxnSpPr>
          <p:cNvPr id="17" name="直接连接符 16"/>
          <p:cNvCxnSpPr>
            <a:cxnSpLocks noChangeShapeType="1"/>
          </p:cNvCxnSpPr>
          <p:nvPr/>
        </p:nvCxnSpPr>
        <p:spPr bwMode="auto">
          <a:xfrm flipH="1">
            <a:off x="5219700" y="1276350"/>
            <a:ext cx="0" cy="3240088"/>
          </a:xfrm>
          <a:prstGeom prst="line">
            <a:avLst/>
          </a:prstGeom>
          <a:noFill/>
          <a:ln w="9525">
            <a:solidFill>
              <a:srgbClr val="3DBCC0"/>
            </a:solidFill>
            <a:prstDash val="sysDash"/>
            <a:round/>
          </a:ln>
          <a:extLst>
            <a:ext uri="{909E8E84-426E-40DD-AFC4-6F175D3DCCD1}">
              <a14:hiddenFill>
                <a:noFill/>
              </a14:hiddenFill>
            </a:ext>
          </a:extLst>
        </p:spPr>
      </p:cxnSp>
      <p:pic>
        <p:nvPicPr>
          <p:cNvPr id="18" name="Picture 8"/>
          <p:cNvPicPr>
            <a:picLocks noChangeArrowheads="1" noChangeAspect="1"/>
          </p:cNvPicPr>
          <p:nvPr/>
        </p:nvPicPr>
        <p:blipFill>
          <a:blip r:embed="rId3">
            <a:extLst>
              <a:ext uri="{28A0092B-C50C-407E-A947-70E740481C1C}">
                <a14:useLocalDpi val="0"/>
              </a:ext>
            </a:extLst>
          </a:blip>
          <a:stretch>
            <a:fillRect/>
          </a:stretch>
        </p:blipFill>
        <p:spPr bwMode="auto">
          <a:xfrm>
            <a:off x="5626100" y="1490663"/>
            <a:ext cx="365125" cy="366712"/>
          </a:xfrm>
          <a:prstGeom prst="rect">
            <a:avLst/>
          </a:prstGeom>
          <a:noFill/>
          <a:ln w="9525">
            <a:solidFill>
              <a:srgbClr val="000000"/>
            </a:solidFill>
            <a:miter lim="800000"/>
          </a:ln>
          <a:extLst>
            <a:ext uri="{909E8E84-426E-40DD-AFC4-6F175D3DCCD1}">
              <a14:hiddenFill>
                <a:solidFill>
                  <a:srgbClr val="FFFFFF"/>
                </a:solidFill>
              </a14:hiddenFill>
            </a:ext>
          </a:extLst>
        </p:spPr>
      </p:pic>
      <p:pic>
        <p:nvPicPr>
          <p:cNvPr id="19" name="Picture 9"/>
          <p:cNvPicPr>
            <a:picLocks noChangeArrowheads="1" noChangeAspect="1"/>
          </p:cNvPicPr>
          <p:nvPr/>
        </p:nvPicPr>
        <p:blipFill>
          <a:blip r:embed="rId4">
            <a:extLst>
              <a:ext uri="{28A0092B-C50C-407E-A947-70E740481C1C}">
                <a14:useLocalDpi val="0"/>
              </a:ext>
            </a:extLst>
          </a:blip>
          <a:stretch>
            <a:fillRect/>
          </a:stretch>
        </p:blipFill>
        <p:spPr bwMode="auto">
          <a:xfrm>
            <a:off x="5626100" y="2628900"/>
            <a:ext cx="374650" cy="374650"/>
          </a:xfrm>
          <a:prstGeom prst="rect">
            <a:avLst/>
          </a:prstGeom>
          <a:noFill/>
          <a:ln w="9525">
            <a:solidFill>
              <a:srgbClr val="000000"/>
            </a:solidFill>
            <a:miter lim="800000"/>
          </a:ln>
          <a:extLst>
            <a:ext uri="{909E8E84-426E-40DD-AFC4-6F175D3DCCD1}">
              <a14:hiddenFill>
                <a:solidFill>
                  <a:srgbClr val="FFFFFF"/>
                </a:solidFill>
              </a14:hiddenFill>
            </a:ext>
          </a:extLst>
        </p:spPr>
      </p:pic>
      <p:pic>
        <p:nvPicPr>
          <p:cNvPr id="20" name="Picture 11"/>
          <p:cNvPicPr>
            <a:picLocks noChangeArrowheads="1" noChangeAspect="1"/>
          </p:cNvPicPr>
          <p:nvPr/>
        </p:nvPicPr>
        <p:blipFill>
          <a:blip r:embed="rId5">
            <a:extLst>
              <a:ext uri="{28A0092B-C50C-407E-A947-70E740481C1C}">
                <a14:useLocalDpi val="0"/>
              </a:ext>
            </a:extLst>
          </a:blip>
          <a:stretch>
            <a:fillRect/>
          </a:stretch>
        </p:blipFill>
        <p:spPr bwMode="auto">
          <a:xfrm>
            <a:off x="5626100" y="3787775"/>
            <a:ext cx="365125" cy="368300"/>
          </a:xfrm>
          <a:prstGeom prst="rect">
            <a:avLst/>
          </a:prstGeom>
          <a:noFill/>
          <a:ln w="9525">
            <a:solidFill>
              <a:srgbClr val="000000"/>
            </a:solidFill>
            <a:miter lim="800000"/>
          </a:ln>
          <a:extLst>
            <a:ext uri="{909E8E84-426E-40DD-AFC4-6F175D3DCCD1}">
              <a14:hiddenFill>
                <a:solidFill>
                  <a:srgbClr val="FFFFFF"/>
                </a:solidFill>
              </a14:hiddenFill>
            </a:ext>
          </a:extLst>
        </p:spPr>
      </p:pic>
      <p:sp>
        <p:nvSpPr>
          <p:cNvPr id="21" name="矩形 20"/>
          <p:cNvSpPr>
            <a:spLocks noChangeArrowheads="1"/>
          </p:cNvSpPr>
          <p:nvPr/>
        </p:nvSpPr>
        <p:spPr bwMode="auto">
          <a:xfrm>
            <a:off x="6067424" y="1438275"/>
            <a:ext cx="22320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这里填写目录二级标题</a:t>
            </a:r>
          </a:p>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这里填写目录内容说明，设计的发展存在着一个时代价值观的问题。这里填写目录内容说明。</a:t>
            </a:r>
          </a:p>
        </p:txBody>
      </p:sp>
      <p:sp>
        <p:nvSpPr>
          <p:cNvPr id="22" name="矩形 21"/>
          <p:cNvSpPr>
            <a:spLocks noChangeArrowheads="1"/>
          </p:cNvSpPr>
          <p:nvPr/>
        </p:nvSpPr>
        <p:spPr bwMode="auto">
          <a:xfrm>
            <a:off x="6084887" y="2571750"/>
            <a:ext cx="22320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这里填写目录二级标题</a:t>
            </a:r>
          </a:p>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这里填写目录内容说明，设计的发展存在着一个时代价值观的问题。这里填写目录内容说明。</a:t>
            </a:r>
          </a:p>
        </p:txBody>
      </p:sp>
      <p:sp>
        <p:nvSpPr>
          <p:cNvPr id="23" name="矩形 22"/>
          <p:cNvSpPr>
            <a:spLocks noChangeArrowheads="1"/>
          </p:cNvSpPr>
          <p:nvPr/>
        </p:nvSpPr>
        <p:spPr bwMode="auto">
          <a:xfrm>
            <a:off x="6035674" y="3754438"/>
            <a:ext cx="2232025"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这里填写目录二级标题</a:t>
            </a:r>
          </a:p>
          <a:p>
            <a:pPr algn="just">
              <a:lnSpc>
                <a:spcPts val="1200"/>
              </a:lnSpc>
            </a:pPr>
            <a:r>
              <a:rPr altLang="en-US" b="1" lang="zh-CN" sz="1200">
                <a:solidFill>
                  <a:srgbClr val="000000"/>
                </a:solidFill>
                <a:latin charset="-122" panose="020b0503020204020204" pitchFamily="34" typeface="微软雅黑"/>
                <a:ea charset="-122" panose="020b0503020204020204" pitchFamily="34" typeface="微软雅黑"/>
              </a:rPr>
              <a:t>这里填写目录内容说明，设计的发展存在着一个时代价值观的问题。这里填写目录内容说明。</a:t>
            </a:r>
          </a:p>
        </p:txBody>
      </p:sp>
      <p:grpSp>
        <p:nvGrpSpPr>
          <p:cNvPr id="24" name="组合 23"/>
          <p:cNvGrpSpPr/>
          <p:nvPr/>
        </p:nvGrpSpPr>
        <p:grpSpPr>
          <a:xfrm>
            <a:off x="709613" y="1492250"/>
            <a:ext cx="1892300" cy="1374775"/>
            <a:chOff x="710252" y="1203598"/>
            <a:chExt cx="1891956" cy="1374640"/>
          </a:xfrm>
        </p:grpSpPr>
        <p:sp>
          <p:nvSpPr>
            <p:cNvPr id="25" name="Freeform 6"/>
            <p:cNvSpPr/>
            <p:nvPr/>
          </p:nvSpPr>
          <p:spPr bwMode="auto">
            <a:xfrm>
              <a:off x="710252" y="1203598"/>
              <a:ext cx="1374525" cy="1374640"/>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41A3DF"/>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26" name="矩形 25"/>
            <p:cNvSpPr/>
            <p:nvPr/>
          </p:nvSpPr>
          <p:spPr>
            <a:xfrm>
              <a:off x="802310" y="1824250"/>
              <a:ext cx="1799898" cy="243816"/>
            </a:xfrm>
            <a:prstGeom prst="rect">
              <a:avLst/>
            </a:prstGeom>
          </p:spPr>
          <p:txBody>
            <a:bodyPr>
              <a:spAutoFit/>
            </a:bodyPr>
            <a:lstStyle/>
            <a:p>
              <a:pPr algn="just">
                <a:lnSpc>
                  <a:spcPts val="1200"/>
                </a:lnSpc>
                <a:buFontTx/>
                <a:buNone/>
                <a:defRPr/>
              </a:pPr>
              <a:r>
                <a:rPr altLang="zh-CN" kern="0" lang="en-US" sz="4000">
                  <a:solidFill>
                    <a:prstClr val="white"/>
                  </a:solidFill>
                  <a:latin charset="-122" panose="020b0503020204020204" pitchFamily="34" typeface="微软雅黑"/>
                  <a:ea charset="-122" panose="020b0503020204020204" pitchFamily="34" typeface="微软雅黑"/>
                </a:rPr>
                <a:t>45%</a:t>
              </a:r>
            </a:p>
          </p:txBody>
        </p:sp>
      </p:grpSp>
      <p:grpSp>
        <p:nvGrpSpPr>
          <p:cNvPr id="27" name="组合 26"/>
          <p:cNvGrpSpPr/>
          <p:nvPr/>
        </p:nvGrpSpPr>
        <p:grpSpPr>
          <a:xfrm>
            <a:off x="3341688" y="1492250"/>
            <a:ext cx="1878012" cy="1374775"/>
            <a:chOff x="3341378" y="1203598"/>
            <a:chExt cx="1878694" cy="1374640"/>
          </a:xfrm>
        </p:grpSpPr>
        <p:sp>
          <p:nvSpPr>
            <p:cNvPr id="28" name="Freeform 6"/>
            <p:cNvSpPr/>
            <p:nvPr/>
          </p:nvSpPr>
          <p:spPr bwMode="auto">
            <a:xfrm>
              <a:off x="3341378" y="1203598"/>
              <a:ext cx="1375274" cy="1374640"/>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1C70A4"/>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29" name="矩形 28"/>
            <p:cNvSpPr/>
            <p:nvPr/>
          </p:nvSpPr>
          <p:spPr>
            <a:xfrm>
              <a:off x="3419193" y="1851234"/>
              <a:ext cx="1800879" cy="243816"/>
            </a:xfrm>
            <a:prstGeom prst="rect">
              <a:avLst/>
            </a:prstGeom>
          </p:spPr>
          <p:txBody>
            <a:bodyPr>
              <a:spAutoFit/>
            </a:bodyPr>
            <a:lstStyle/>
            <a:p>
              <a:pPr algn="just">
                <a:lnSpc>
                  <a:spcPts val="1200"/>
                </a:lnSpc>
                <a:buFontTx/>
                <a:buNone/>
                <a:defRPr/>
              </a:pPr>
              <a:r>
                <a:rPr altLang="zh-CN" kern="0" lang="en-US" sz="4000">
                  <a:solidFill>
                    <a:prstClr val="white"/>
                  </a:solidFill>
                  <a:latin charset="-122" panose="020b0503020204020204" pitchFamily="34" typeface="微软雅黑"/>
                  <a:ea charset="-122" panose="020b0503020204020204" pitchFamily="34" typeface="微软雅黑"/>
                </a:rPr>
                <a:t>55%</a:t>
              </a:r>
            </a:p>
          </p:txBody>
        </p:sp>
      </p:grpSp>
      <p:grpSp>
        <p:nvGrpSpPr>
          <p:cNvPr id="30" name="组合 29"/>
          <p:cNvGrpSpPr/>
          <p:nvPr/>
        </p:nvGrpSpPr>
        <p:grpSpPr>
          <a:xfrm>
            <a:off x="706438" y="3076575"/>
            <a:ext cx="1920875" cy="1373188"/>
            <a:chOff x="706688" y="2787774"/>
            <a:chExt cx="1921096" cy="1374640"/>
          </a:xfrm>
        </p:grpSpPr>
        <p:sp>
          <p:nvSpPr>
            <p:cNvPr id="31" name="Freeform 6"/>
            <p:cNvSpPr/>
            <p:nvPr/>
          </p:nvSpPr>
          <p:spPr bwMode="auto">
            <a:xfrm>
              <a:off x="706688" y="2787774"/>
              <a:ext cx="1374933" cy="1374640"/>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1C70A4"/>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32" name="矩形 31"/>
            <p:cNvSpPr/>
            <p:nvPr/>
          </p:nvSpPr>
          <p:spPr>
            <a:xfrm>
              <a:off x="827352" y="3436158"/>
              <a:ext cx="1800432" cy="244098"/>
            </a:xfrm>
            <a:prstGeom prst="rect">
              <a:avLst/>
            </a:prstGeom>
          </p:spPr>
          <p:txBody>
            <a:bodyPr>
              <a:spAutoFit/>
            </a:bodyPr>
            <a:lstStyle/>
            <a:p>
              <a:pPr algn="just">
                <a:lnSpc>
                  <a:spcPts val="1200"/>
                </a:lnSpc>
                <a:buFontTx/>
                <a:buNone/>
                <a:defRPr/>
              </a:pPr>
              <a:r>
                <a:rPr altLang="zh-CN" kern="0" lang="en-US" sz="4000">
                  <a:solidFill>
                    <a:prstClr val="white"/>
                  </a:solidFill>
                  <a:latin charset="-122" panose="020b0503020204020204" pitchFamily="34" typeface="微软雅黑"/>
                  <a:ea charset="-122" panose="020b0503020204020204" pitchFamily="34" typeface="微软雅黑"/>
                </a:rPr>
                <a:t>65%</a:t>
              </a:r>
            </a:p>
          </p:txBody>
        </p:sp>
      </p:grpSp>
      <p:grpSp>
        <p:nvGrpSpPr>
          <p:cNvPr id="33" name="组合 32"/>
          <p:cNvGrpSpPr/>
          <p:nvPr/>
        </p:nvGrpSpPr>
        <p:grpSpPr>
          <a:xfrm>
            <a:off x="3338513" y="3076575"/>
            <a:ext cx="1881187" cy="1373188"/>
            <a:chOff x="3337814" y="2787774"/>
            <a:chExt cx="1882258" cy="1374640"/>
          </a:xfrm>
        </p:grpSpPr>
        <p:sp>
          <p:nvSpPr>
            <p:cNvPr id="34" name="Freeform 6"/>
            <p:cNvSpPr/>
            <p:nvPr/>
          </p:nvSpPr>
          <p:spPr bwMode="auto">
            <a:xfrm>
              <a:off x="3337814" y="2787774"/>
              <a:ext cx="1373969" cy="1374640"/>
            </a:xfrm>
            <a:custGeom>
              <a:gdLst>
                <a:gd fmla="*/ 234 w 234" name="T0"/>
                <a:gd fmla="*/ 110 h 234" name="T1"/>
                <a:gd fmla="*/ 234 w 234" name="T2"/>
                <a:gd fmla="*/ 30 h 234" name="T3"/>
                <a:gd fmla="*/ 234 w 234" name="T4"/>
                <a:gd fmla="*/ 0 h 234" name="T5"/>
                <a:gd fmla="*/ 204 w 234" name="T6"/>
                <a:gd fmla="*/ 0 h 234" name="T7"/>
                <a:gd fmla="*/ 122 w 234" name="T8"/>
                <a:gd fmla="*/ 0 h 234" name="T9"/>
                <a:gd fmla="*/ 121 w 234" name="T10"/>
                <a:gd fmla="*/ 0 h 234" name="T11"/>
                <a:gd fmla="*/ 117 w 234" name="T12"/>
                <a:gd fmla="*/ 0 h 234" name="T13"/>
                <a:gd fmla="*/ 0 w 234" name="T14"/>
                <a:gd fmla="*/ 117 h 234" name="T15"/>
                <a:gd fmla="*/ 117 w 234" name="T16"/>
                <a:gd fmla="*/ 234 h 234" name="T17"/>
                <a:gd fmla="*/ 234 w 234" name="T18"/>
                <a:gd fmla="*/ 117 h 234" name="T19"/>
                <a:gd fmla="*/ 234 w 234" name="T20"/>
                <a:gd fmla="*/ 110 h 2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4" w="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rgbClr val="41A3DF"/>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35" name="矩形 34"/>
            <p:cNvSpPr/>
            <p:nvPr/>
          </p:nvSpPr>
          <p:spPr>
            <a:xfrm>
              <a:off x="3420411" y="3485424"/>
              <a:ext cx="1799661" cy="244098"/>
            </a:xfrm>
            <a:prstGeom prst="rect">
              <a:avLst/>
            </a:prstGeom>
          </p:spPr>
          <p:txBody>
            <a:bodyPr>
              <a:spAutoFit/>
            </a:bodyPr>
            <a:lstStyle/>
            <a:p>
              <a:pPr algn="just">
                <a:lnSpc>
                  <a:spcPts val="1200"/>
                </a:lnSpc>
                <a:buFontTx/>
                <a:buNone/>
                <a:defRPr/>
              </a:pPr>
              <a:r>
                <a:rPr altLang="zh-CN" kern="0" lang="en-US" sz="4000">
                  <a:solidFill>
                    <a:prstClr val="white"/>
                  </a:solidFill>
                  <a:latin charset="-122" panose="020b0503020204020204" pitchFamily="34" typeface="微软雅黑"/>
                  <a:ea charset="-122" panose="020b0503020204020204" pitchFamily="34" typeface="微软雅黑"/>
                </a:rPr>
                <a:t>35%</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2" presetSubtype="8">
                                  <p:stCondLst>
                                    <p:cond delay="0"/>
                                  </p:stCondLst>
                                  <p:childTnLst>
                                    <p:set>
                                      <p:cBhvr>
                                        <p:cTn dur="1" fill="hold" id="45">
                                          <p:stCondLst>
                                            <p:cond delay="0"/>
                                          </p:stCondLst>
                                        </p:cTn>
                                        <p:tgtEl>
                                          <p:spTgt spid="24"/>
                                        </p:tgtEl>
                                        <p:attrNameLst>
                                          <p:attrName>style.visibility</p:attrName>
                                        </p:attrNameLst>
                                      </p:cBhvr>
                                      <p:to>
                                        <p:strVal val="visible"/>
                                      </p:to>
                                    </p:set>
                                    <p:anim calcmode="lin" valueType="num">
                                      <p:cBhvr additive="base">
                                        <p:cTn dur="300" fill="hold" id="46"/>
                                        <p:tgtEl>
                                          <p:spTgt spid="24"/>
                                        </p:tgtEl>
                                        <p:attrNameLst>
                                          <p:attrName>ppt_x</p:attrName>
                                        </p:attrNameLst>
                                      </p:cBhvr>
                                      <p:tavLst>
                                        <p:tav tm="0">
                                          <p:val>
                                            <p:strVal val="0-#ppt_w/2"/>
                                          </p:val>
                                        </p:tav>
                                        <p:tav tm="100000">
                                          <p:val>
                                            <p:strVal val="#ppt_x"/>
                                          </p:val>
                                        </p:tav>
                                      </p:tavLst>
                                    </p:anim>
                                    <p:anim calcmode="lin" valueType="num">
                                      <p:cBhvr additive="base">
                                        <p:cTn dur="300" fill="hold" id="47"/>
                                        <p:tgtEl>
                                          <p:spTgt spid="24"/>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700"/>
                            </p:stCondLst>
                            <p:childTnLst>
                              <p:par>
                                <p:cTn fill="hold" id="49" nodeType="afterEffect" presetClass="emph" presetID="6" presetSubtype="0">
                                  <p:stCondLst>
                                    <p:cond delay="0"/>
                                  </p:stCondLst>
                                  <p:childTnLst>
                                    <p:animScale>
                                      <p:cBhvr>
                                        <p:cTn dur="100" fill="hold" id="50"/>
                                        <p:tgtEl>
                                          <p:spTgt spid="24"/>
                                        </p:tgtEl>
                                      </p:cBhvr>
                                      <p:by x="105000" y="105000"/>
                                    </p:animScale>
                                  </p:childTnLst>
                                </p:cTn>
                              </p:par>
                            </p:childTnLst>
                          </p:cTn>
                        </p:par>
                        <p:par>
                          <p:cTn fill="hold" id="51" nodeType="afterGroup">
                            <p:stCondLst>
                              <p:cond delay="1800"/>
                            </p:stCondLst>
                            <p:childTnLst>
                              <p:par>
                                <p:cTn decel="100000" fill="hold" id="52" nodeType="afterEffect" presetClass="emph" presetID="6" presetSubtype="0">
                                  <p:stCondLst>
                                    <p:cond delay="0"/>
                                  </p:stCondLst>
                                  <p:childTnLst>
                                    <p:animScale>
                                      <p:cBhvr>
                                        <p:cTn dur="100" fill="hold" id="53"/>
                                        <p:tgtEl>
                                          <p:spTgt spid="24"/>
                                        </p:tgtEl>
                                      </p:cBhvr>
                                      <p:by x="95000" y="95000"/>
                                    </p:animScale>
                                  </p:childTnLst>
                                </p:cTn>
                              </p:par>
                            </p:childTnLst>
                          </p:cTn>
                        </p:par>
                        <p:par>
                          <p:cTn fill="hold" id="54" nodeType="afterGroup">
                            <p:stCondLst>
                              <p:cond delay="1900"/>
                            </p:stCondLst>
                            <p:childTnLst>
                              <p:par>
                                <p:cTn fill="hold" id="55" nodeType="afterEffect" presetClass="entr" presetID="10" presetSubtype="0">
                                  <p:stCondLst>
                                    <p:cond delay="0"/>
                                  </p:stCondLst>
                                  <p:childTnLst>
                                    <p:set>
                                      <p:cBhvr>
                                        <p:cTn dur="1" fill="hold" id="56">
                                          <p:stCondLst>
                                            <p:cond delay="0"/>
                                          </p:stCondLst>
                                        </p:cTn>
                                        <p:tgtEl>
                                          <p:spTgt spid="11"/>
                                        </p:tgtEl>
                                        <p:attrNameLst>
                                          <p:attrName>style.visibility</p:attrName>
                                        </p:attrNameLst>
                                      </p:cBhvr>
                                      <p:to>
                                        <p:strVal val="visible"/>
                                      </p:to>
                                    </p:set>
                                    <p:animEffect filter="fade" transition="in">
                                      <p:cBhvr>
                                        <p:cTn dur="200" id="57"/>
                                        <p:tgtEl>
                                          <p:spTgt spid="11"/>
                                        </p:tgtEl>
                                      </p:cBhvr>
                                    </p:animEffect>
                                  </p:childTnLst>
                                </p:cTn>
                              </p:par>
                            </p:childTnLst>
                          </p:cTn>
                        </p:par>
                        <p:par>
                          <p:cTn fill="hold" id="58" nodeType="afterGroup">
                            <p:stCondLst>
                              <p:cond delay="2100"/>
                            </p:stCondLst>
                            <p:childTnLst>
                              <p:par>
                                <p:cTn fill="hold" id="59" nodeType="afterEffect" presetClass="entr" presetID="2" presetSubtype="8">
                                  <p:stCondLst>
                                    <p:cond delay="0"/>
                                  </p:stCondLst>
                                  <p:childTnLst>
                                    <p:set>
                                      <p:cBhvr>
                                        <p:cTn dur="1" fill="hold" id="60">
                                          <p:stCondLst>
                                            <p:cond delay="0"/>
                                          </p:stCondLst>
                                        </p:cTn>
                                        <p:tgtEl>
                                          <p:spTgt spid="27"/>
                                        </p:tgtEl>
                                        <p:attrNameLst>
                                          <p:attrName>style.visibility</p:attrName>
                                        </p:attrNameLst>
                                      </p:cBhvr>
                                      <p:to>
                                        <p:strVal val="visible"/>
                                      </p:to>
                                    </p:set>
                                    <p:anim calcmode="lin" valueType="num">
                                      <p:cBhvr additive="base">
                                        <p:cTn dur="300" fill="hold" id="61"/>
                                        <p:tgtEl>
                                          <p:spTgt spid="27"/>
                                        </p:tgtEl>
                                        <p:attrNameLst>
                                          <p:attrName>ppt_x</p:attrName>
                                        </p:attrNameLst>
                                      </p:cBhvr>
                                      <p:tavLst>
                                        <p:tav tm="0">
                                          <p:val>
                                            <p:strVal val="0-#ppt_w/2"/>
                                          </p:val>
                                        </p:tav>
                                        <p:tav tm="100000">
                                          <p:val>
                                            <p:strVal val="#ppt_x"/>
                                          </p:val>
                                        </p:tav>
                                      </p:tavLst>
                                    </p:anim>
                                    <p:anim calcmode="lin" valueType="num">
                                      <p:cBhvr additive="base">
                                        <p:cTn dur="300" fill="hold" id="62"/>
                                        <p:tgtEl>
                                          <p:spTgt spid="27"/>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2400"/>
                            </p:stCondLst>
                            <p:childTnLst>
                              <p:par>
                                <p:cTn fill="hold" id="64" nodeType="afterEffect" presetClass="emph" presetID="6" presetSubtype="0">
                                  <p:stCondLst>
                                    <p:cond delay="0"/>
                                  </p:stCondLst>
                                  <p:childTnLst>
                                    <p:animScale>
                                      <p:cBhvr>
                                        <p:cTn dur="100" fill="hold" id="65"/>
                                        <p:tgtEl>
                                          <p:spTgt spid="27"/>
                                        </p:tgtEl>
                                      </p:cBhvr>
                                      <p:by x="105000" y="105000"/>
                                    </p:animScale>
                                  </p:childTnLst>
                                </p:cTn>
                              </p:par>
                            </p:childTnLst>
                          </p:cTn>
                        </p:par>
                        <p:par>
                          <p:cTn fill="hold" id="66" nodeType="afterGroup">
                            <p:stCondLst>
                              <p:cond delay="2500"/>
                            </p:stCondLst>
                            <p:childTnLst>
                              <p:par>
                                <p:cTn decel="100000" fill="hold" id="67" nodeType="afterEffect" presetClass="emph" presetID="6" presetSubtype="0">
                                  <p:stCondLst>
                                    <p:cond delay="0"/>
                                  </p:stCondLst>
                                  <p:childTnLst>
                                    <p:animScale>
                                      <p:cBhvr>
                                        <p:cTn dur="100" fill="hold" id="68"/>
                                        <p:tgtEl>
                                          <p:spTgt spid="27"/>
                                        </p:tgtEl>
                                      </p:cBhvr>
                                      <p:by x="95000" y="95000"/>
                                    </p:animScale>
                                  </p:childTnLst>
                                </p:cTn>
                              </p:par>
                            </p:childTnLst>
                          </p:cTn>
                        </p:par>
                        <p:par>
                          <p:cTn fill="hold" id="69" nodeType="afterGroup">
                            <p:stCondLst>
                              <p:cond delay="2600"/>
                            </p:stCondLst>
                            <p:childTnLst>
                              <p:par>
                                <p:cTn fill="hold" id="70" nodeType="afterEffect" presetClass="entr" presetID="2" presetSubtype="8">
                                  <p:stCondLst>
                                    <p:cond delay="0"/>
                                  </p:stCondLst>
                                  <p:childTnLst>
                                    <p:set>
                                      <p:cBhvr>
                                        <p:cTn dur="1" fill="hold" id="71">
                                          <p:stCondLst>
                                            <p:cond delay="0"/>
                                          </p:stCondLst>
                                        </p:cTn>
                                        <p:tgtEl>
                                          <p:spTgt spid="30"/>
                                        </p:tgtEl>
                                        <p:attrNameLst>
                                          <p:attrName>style.visibility</p:attrName>
                                        </p:attrNameLst>
                                      </p:cBhvr>
                                      <p:to>
                                        <p:strVal val="visible"/>
                                      </p:to>
                                    </p:set>
                                    <p:anim calcmode="lin" valueType="num">
                                      <p:cBhvr additive="base">
                                        <p:cTn dur="300" fill="hold" id="72"/>
                                        <p:tgtEl>
                                          <p:spTgt spid="30"/>
                                        </p:tgtEl>
                                        <p:attrNameLst>
                                          <p:attrName>ppt_x</p:attrName>
                                        </p:attrNameLst>
                                      </p:cBhvr>
                                      <p:tavLst>
                                        <p:tav tm="0">
                                          <p:val>
                                            <p:strVal val="0-#ppt_w/2"/>
                                          </p:val>
                                        </p:tav>
                                        <p:tav tm="100000">
                                          <p:val>
                                            <p:strVal val="#ppt_x"/>
                                          </p:val>
                                        </p:tav>
                                      </p:tavLst>
                                    </p:anim>
                                    <p:anim calcmode="lin" valueType="num">
                                      <p:cBhvr additive="base">
                                        <p:cTn dur="300" fill="hold" id="73"/>
                                        <p:tgtEl>
                                          <p:spTgt spid="30"/>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2900"/>
                            </p:stCondLst>
                            <p:childTnLst>
                              <p:par>
                                <p:cTn fill="hold" id="75" nodeType="afterEffect" presetClass="emph" presetID="6" presetSubtype="0">
                                  <p:stCondLst>
                                    <p:cond delay="0"/>
                                  </p:stCondLst>
                                  <p:childTnLst>
                                    <p:animScale>
                                      <p:cBhvr>
                                        <p:cTn dur="100" fill="hold" id="76"/>
                                        <p:tgtEl>
                                          <p:spTgt spid="30"/>
                                        </p:tgtEl>
                                      </p:cBhvr>
                                      <p:by x="105000" y="105000"/>
                                    </p:animScale>
                                  </p:childTnLst>
                                </p:cTn>
                              </p:par>
                            </p:childTnLst>
                          </p:cTn>
                        </p:par>
                        <p:par>
                          <p:cTn fill="hold" id="77" nodeType="afterGroup">
                            <p:stCondLst>
                              <p:cond delay="3000"/>
                            </p:stCondLst>
                            <p:childTnLst>
                              <p:par>
                                <p:cTn decel="100000" fill="hold" id="78" nodeType="afterEffect" presetClass="emph" presetID="6" presetSubtype="0">
                                  <p:stCondLst>
                                    <p:cond delay="0"/>
                                  </p:stCondLst>
                                  <p:childTnLst>
                                    <p:animScale>
                                      <p:cBhvr>
                                        <p:cTn dur="100" fill="hold" id="79"/>
                                        <p:tgtEl>
                                          <p:spTgt spid="30"/>
                                        </p:tgtEl>
                                      </p:cBhvr>
                                      <p:by x="95000" y="95000"/>
                                    </p:animScale>
                                  </p:childTnLst>
                                </p:cTn>
                              </p:par>
                            </p:childTnLst>
                          </p:cTn>
                        </p:par>
                        <p:par>
                          <p:cTn fill="hold" id="80" nodeType="afterGroup">
                            <p:stCondLst>
                              <p:cond delay="3100"/>
                            </p:stCondLst>
                            <p:childTnLst>
                              <p:par>
                                <p:cTn fill="hold" id="81" nodeType="afterEffect" presetClass="entr" presetID="10" presetSubtype="0">
                                  <p:stCondLst>
                                    <p:cond delay="0"/>
                                  </p:stCondLst>
                                  <p:childTnLst>
                                    <p:set>
                                      <p:cBhvr>
                                        <p:cTn dur="1" fill="hold" id="82">
                                          <p:stCondLst>
                                            <p:cond delay="0"/>
                                          </p:stCondLst>
                                        </p:cTn>
                                        <p:tgtEl>
                                          <p:spTgt spid="14"/>
                                        </p:tgtEl>
                                        <p:attrNameLst>
                                          <p:attrName>style.visibility</p:attrName>
                                        </p:attrNameLst>
                                      </p:cBhvr>
                                      <p:to>
                                        <p:strVal val="visible"/>
                                      </p:to>
                                    </p:set>
                                    <p:animEffect filter="fade" transition="in">
                                      <p:cBhvr>
                                        <p:cTn dur="200" id="83"/>
                                        <p:tgtEl>
                                          <p:spTgt spid="14"/>
                                        </p:tgtEl>
                                      </p:cBhvr>
                                    </p:animEffect>
                                  </p:childTnLst>
                                </p:cTn>
                              </p:par>
                            </p:childTnLst>
                          </p:cTn>
                        </p:par>
                        <p:par>
                          <p:cTn fill="hold" id="84" nodeType="afterGroup">
                            <p:stCondLst>
                              <p:cond delay="3300"/>
                            </p:stCondLst>
                            <p:childTnLst>
                              <p:par>
                                <p:cTn fill="hold" id="85" nodeType="afterEffect" presetClass="entr" presetID="2" presetSubtype="8">
                                  <p:stCondLst>
                                    <p:cond delay="0"/>
                                  </p:stCondLst>
                                  <p:childTnLst>
                                    <p:set>
                                      <p:cBhvr>
                                        <p:cTn dur="1" fill="hold" id="86">
                                          <p:stCondLst>
                                            <p:cond delay="0"/>
                                          </p:stCondLst>
                                        </p:cTn>
                                        <p:tgtEl>
                                          <p:spTgt spid="33"/>
                                        </p:tgtEl>
                                        <p:attrNameLst>
                                          <p:attrName>style.visibility</p:attrName>
                                        </p:attrNameLst>
                                      </p:cBhvr>
                                      <p:to>
                                        <p:strVal val="visible"/>
                                      </p:to>
                                    </p:set>
                                    <p:anim calcmode="lin" valueType="num">
                                      <p:cBhvr additive="base">
                                        <p:cTn dur="300" fill="hold" id="87"/>
                                        <p:tgtEl>
                                          <p:spTgt spid="33"/>
                                        </p:tgtEl>
                                        <p:attrNameLst>
                                          <p:attrName>ppt_x</p:attrName>
                                        </p:attrNameLst>
                                      </p:cBhvr>
                                      <p:tavLst>
                                        <p:tav tm="0">
                                          <p:val>
                                            <p:strVal val="0-#ppt_w/2"/>
                                          </p:val>
                                        </p:tav>
                                        <p:tav tm="100000">
                                          <p:val>
                                            <p:strVal val="#ppt_x"/>
                                          </p:val>
                                        </p:tav>
                                      </p:tavLst>
                                    </p:anim>
                                    <p:anim calcmode="lin" valueType="num">
                                      <p:cBhvr additive="base">
                                        <p:cTn dur="300" fill="hold" id="88"/>
                                        <p:tgtEl>
                                          <p:spTgt spid="33"/>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3600"/>
                            </p:stCondLst>
                            <p:childTnLst>
                              <p:par>
                                <p:cTn fill="hold" id="90" nodeType="afterEffect" presetClass="emph" presetID="6" presetSubtype="0">
                                  <p:stCondLst>
                                    <p:cond delay="0"/>
                                  </p:stCondLst>
                                  <p:childTnLst>
                                    <p:animScale>
                                      <p:cBhvr>
                                        <p:cTn dur="100" fill="hold" id="91"/>
                                        <p:tgtEl>
                                          <p:spTgt spid="33"/>
                                        </p:tgtEl>
                                      </p:cBhvr>
                                      <p:by x="105000" y="105000"/>
                                    </p:animScale>
                                  </p:childTnLst>
                                </p:cTn>
                              </p:par>
                            </p:childTnLst>
                          </p:cTn>
                        </p:par>
                        <p:par>
                          <p:cTn fill="hold" id="92" nodeType="afterGroup">
                            <p:stCondLst>
                              <p:cond delay="3700"/>
                            </p:stCondLst>
                            <p:childTnLst>
                              <p:par>
                                <p:cTn decel="100000" fill="hold" id="93" nodeType="afterEffect" presetClass="emph" presetID="6" presetSubtype="0">
                                  <p:stCondLst>
                                    <p:cond delay="0"/>
                                  </p:stCondLst>
                                  <p:childTnLst>
                                    <p:animScale>
                                      <p:cBhvr>
                                        <p:cTn dur="100" fill="hold" id="94"/>
                                        <p:tgtEl>
                                          <p:spTgt spid="33"/>
                                        </p:tgtEl>
                                      </p:cBhvr>
                                      <p:by x="95000" y="95000"/>
                                    </p:animScale>
                                  </p:childTnLst>
                                </p:cTn>
                              </p:par>
                            </p:childTnLst>
                          </p:cTn>
                        </p:par>
                        <p:par>
                          <p:cTn fill="hold" id="95" nodeType="afterGroup">
                            <p:stCondLst>
                              <p:cond delay="3800"/>
                            </p:stCondLst>
                            <p:childTnLst>
                              <p:par>
                                <p:cTn fill="hold" id="96" nodeType="afterEffect" presetClass="entr" presetID="22" presetSubtype="1">
                                  <p:stCondLst>
                                    <p:cond delay="0"/>
                                  </p:stCondLst>
                                  <p:childTnLst>
                                    <p:set>
                                      <p:cBhvr>
                                        <p:cTn dur="1" fill="hold" id="97">
                                          <p:stCondLst>
                                            <p:cond delay="0"/>
                                          </p:stCondLst>
                                        </p:cTn>
                                        <p:tgtEl>
                                          <p:spTgt spid="17"/>
                                        </p:tgtEl>
                                        <p:attrNameLst>
                                          <p:attrName>style.visibility</p:attrName>
                                        </p:attrNameLst>
                                      </p:cBhvr>
                                      <p:to>
                                        <p:strVal val="visible"/>
                                      </p:to>
                                    </p:set>
                                    <p:animEffect filter="wipe(up)" transition="in">
                                      <p:cBhvr>
                                        <p:cTn dur="300" id="98"/>
                                        <p:tgtEl>
                                          <p:spTgt spid="17"/>
                                        </p:tgtEl>
                                      </p:cBhvr>
                                    </p:animEffect>
                                  </p:childTnLst>
                                </p:cTn>
                              </p:par>
                              <p:par>
                                <p:cTn fill="hold" id="99" nodeType="withEffect" presetClass="entr" presetID="2" presetSubtype="8">
                                  <p:stCondLst>
                                    <p:cond delay="0"/>
                                  </p:stCondLst>
                                  <p:childTnLst>
                                    <p:set>
                                      <p:cBhvr>
                                        <p:cTn dur="1" fill="hold" id="100">
                                          <p:stCondLst>
                                            <p:cond delay="0"/>
                                          </p:stCondLst>
                                        </p:cTn>
                                        <p:tgtEl>
                                          <p:spTgt spid="18"/>
                                        </p:tgtEl>
                                        <p:attrNameLst>
                                          <p:attrName>style.visibility</p:attrName>
                                        </p:attrNameLst>
                                      </p:cBhvr>
                                      <p:to>
                                        <p:strVal val="visible"/>
                                      </p:to>
                                    </p:set>
                                    <p:anim calcmode="lin" valueType="num">
                                      <p:cBhvr additive="base">
                                        <p:cTn dur="300" fill="hold" id="101"/>
                                        <p:tgtEl>
                                          <p:spTgt spid="18"/>
                                        </p:tgtEl>
                                        <p:attrNameLst>
                                          <p:attrName>ppt_x</p:attrName>
                                        </p:attrNameLst>
                                      </p:cBhvr>
                                      <p:tavLst>
                                        <p:tav tm="0">
                                          <p:val>
                                            <p:strVal val="0-#ppt_w/2"/>
                                          </p:val>
                                        </p:tav>
                                        <p:tav tm="100000">
                                          <p:val>
                                            <p:strVal val="#ppt_x"/>
                                          </p:val>
                                        </p:tav>
                                      </p:tavLst>
                                    </p:anim>
                                    <p:anim calcmode="lin" valueType="num">
                                      <p:cBhvr additive="base">
                                        <p:cTn dur="300" fill="hold" id="102"/>
                                        <p:tgtEl>
                                          <p:spTgt spid="18"/>
                                        </p:tgtEl>
                                        <p:attrNameLst>
                                          <p:attrName>ppt_y</p:attrName>
                                        </p:attrNameLst>
                                      </p:cBhvr>
                                      <p:tavLst>
                                        <p:tav tm="0">
                                          <p:val>
                                            <p:strVal val="#ppt_y"/>
                                          </p:val>
                                        </p:tav>
                                        <p:tav tm="100000">
                                          <p:val>
                                            <p:strVal val="#ppt_y"/>
                                          </p:val>
                                        </p:tav>
                                      </p:tavLst>
                                    </p:anim>
                                  </p:childTnLst>
                                </p:cTn>
                              </p:par>
                              <p:par>
                                <p:cTn fill="hold" id="103" nodeType="withEffect" presetClass="entr" presetID="2" presetSubtype="8">
                                  <p:stCondLst>
                                    <p:cond delay="300"/>
                                  </p:stCondLst>
                                  <p:childTnLst>
                                    <p:set>
                                      <p:cBhvr>
                                        <p:cTn dur="1" fill="hold" id="104">
                                          <p:stCondLst>
                                            <p:cond delay="0"/>
                                          </p:stCondLst>
                                        </p:cTn>
                                        <p:tgtEl>
                                          <p:spTgt spid="19"/>
                                        </p:tgtEl>
                                        <p:attrNameLst>
                                          <p:attrName>style.visibility</p:attrName>
                                        </p:attrNameLst>
                                      </p:cBhvr>
                                      <p:to>
                                        <p:strVal val="visible"/>
                                      </p:to>
                                    </p:set>
                                    <p:anim calcmode="lin" valueType="num">
                                      <p:cBhvr additive="base">
                                        <p:cTn dur="300" fill="hold" id="105"/>
                                        <p:tgtEl>
                                          <p:spTgt spid="19"/>
                                        </p:tgtEl>
                                        <p:attrNameLst>
                                          <p:attrName>ppt_x</p:attrName>
                                        </p:attrNameLst>
                                      </p:cBhvr>
                                      <p:tavLst>
                                        <p:tav tm="0">
                                          <p:val>
                                            <p:strVal val="0-#ppt_w/2"/>
                                          </p:val>
                                        </p:tav>
                                        <p:tav tm="100000">
                                          <p:val>
                                            <p:strVal val="#ppt_x"/>
                                          </p:val>
                                        </p:tav>
                                      </p:tavLst>
                                    </p:anim>
                                    <p:anim calcmode="lin" valueType="num">
                                      <p:cBhvr additive="base">
                                        <p:cTn dur="300" fill="hold" id="106"/>
                                        <p:tgtEl>
                                          <p:spTgt spid="19"/>
                                        </p:tgtEl>
                                        <p:attrNameLst>
                                          <p:attrName>ppt_y</p:attrName>
                                        </p:attrNameLst>
                                      </p:cBhvr>
                                      <p:tavLst>
                                        <p:tav tm="0">
                                          <p:val>
                                            <p:strVal val="#ppt_y"/>
                                          </p:val>
                                        </p:tav>
                                        <p:tav tm="100000">
                                          <p:val>
                                            <p:strVal val="#ppt_y"/>
                                          </p:val>
                                        </p:tav>
                                      </p:tavLst>
                                    </p:anim>
                                  </p:childTnLst>
                                </p:cTn>
                              </p:par>
                              <p:par>
                                <p:cTn fill="hold" id="107" nodeType="withEffect" presetClass="entr" presetID="2" presetSubtype="8">
                                  <p:stCondLst>
                                    <p:cond delay="500"/>
                                  </p:stCondLst>
                                  <p:childTnLst>
                                    <p:set>
                                      <p:cBhvr>
                                        <p:cTn dur="1" fill="hold" id="108">
                                          <p:stCondLst>
                                            <p:cond delay="0"/>
                                          </p:stCondLst>
                                        </p:cTn>
                                        <p:tgtEl>
                                          <p:spTgt spid="20"/>
                                        </p:tgtEl>
                                        <p:attrNameLst>
                                          <p:attrName>style.visibility</p:attrName>
                                        </p:attrNameLst>
                                      </p:cBhvr>
                                      <p:to>
                                        <p:strVal val="visible"/>
                                      </p:to>
                                    </p:set>
                                    <p:anim calcmode="lin" valueType="num">
                                      <p:cBhvr additive="base">
                                        <p:cTn dur="300" fill="hold" id="109"/>
                                        <p:tgtEl>
                                          <p:spTgt spid="20"/>
                                        </p:tgtEl>
                                        <p:attrNameLst>
                                          <p:attrName>ppt_x</p:attrName>
                                        </p:attrNameLst>
                                      </p:cBhvr>
                                      <p:tavLst>
                                        <p:tav tm="0">
                                          <p:val>
                                            <p:strVal val="0-#ppt_w/2"/>
                                          </p:val>
                                        </p:tav>
                                        <p:tav tm="100000">
                                          <p:val>
                                            <p:strVal val="#ppt_x"/>
                                          </p:val>
                                        </p:tav>
                                      </p:tavLst>
                                    </p:anim>
                                    <p:anim calcmode="lin" valueType="num">
                                      <p:cBhvr additive="base">
                                        <p:cTn dur="300" fill="hold" id="110"/>
                                        <p:tgtEl>
                                          <p:spTgt spid="20"/>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700"/>
                                  </p:stCondLst>
                                  <p:childTnLst>
                                    <p:set>
                                      <p:cBhvr>
                                        <p:cTn dur="1" fill="hold" id="112">
                                          <p:stCondLst>
                                            <p:cond delay="0"/>
                                          </p:stCondLst>
                                        </p:cTn>
                                        <p:tgtEl>
                                          <p:spTgt spid="21"/>
                                        </p:tgtEl>
                                        <p:attrNameLst>
                                          <p:attrName>style.visibility</p:attrName>
                                        </p:attrNameLst>
                                      </p:cBhvr>
                                      <p:to>
                                        <p:strVal val="visible"/>
                                      </p:to>
                                    </p:set>
                                    <p:anim calcmode="lin" valueType="num">
                                      <p:cBhvr additive="base">
                                        <p:cTn dur="300" fill="hold" id="113"/>
                                        <p:tgtEl>
                                          <p:spTgt spid="21"/>
                                        </p:tgtEl>
                                        <p:attrNameLst>
                                          <p:attrName>ppt_x</p:attrName>
                                        </p:attrNameLst>
                                      </p:cBhvr>
                                      <p:tavLst>
                                        <p:tav tm="0">
                                          <p:val>
                                            <p:strVal val="1+#ppt_w/2"/>
                                          </p:val>
                                        </p:tav>
                                        <p:tav tm="100000">
                                          <p:val>
                                            <p:strVal val="#ppt_x"/>
                                          </p:val>
                                        </p:tav>
                                      </p:tavLst>
                                    </p:anim>
                                    <p:anim calcmode="lin" valueType="num">
                                      <p:cBhvr additive="base">
                                        <p:cTn dur="300" fill="hold" id="114"/>
                                        <p:tgtEl>
                                          <p:spTgt spid="21"/>
                                        </p:tgtEl>
                                        <p:attrNameLst>
                                          <p:attrName>ppt_y</p:attrName>
                                        </p:attrNameLst>
                                      </p:cBhvr>
                                      <p:tavLst>
                                        <p:tav tm="0">
                                          <p:val>
                                            <p:strVal val="#ppt_y"/>
                                          </p:val>
                                        </p:tav>
                                        <p:tav tm="100000">
                                          <p:val>
                                            <p:strVal val="#ppt_y"/>
                                          </p:val>
                                        </p:tav>
                                      </p:tavLst>
                                    </p:anim>
                                  </p:childTnLst>
                                </p:cTn>
                              </p:par>
                              <p:par>
                                <p:cTn fill="hold" grpId="0" id="115" nodeType="withEffect" presetClass="entr" presetID="2" presetSubtype="2">
                                  <p:stCondLst>
                                    <p:cond delay="900"/>
                                  </p:stCondLst>
                                  <p:childTnLst>
                                    <p:set>
                                      <p:cBhvr>
                                        <p:cTn dur="1" fill="hold" id="116">
                                          <p:stCondLst>
                                            <p:cond delay="0"/>
                                          </p:stCondLst>
                                        </p:cTn>
                                        <p:tgtEl>
                                          <p:spTgt spid="22"/>
                                        </p:tgtEl>
                                        <p:attrNameLst>
                                          <p:attrName>style.visibility</p:attrName>
                                        </p:attrNameLst>
                                      </p:cBhvr>
                                      <p:to>
                                        <p:strVal val="visible"/>
                                      </p:to>
                                    </p:set>
                                    <p:anim calcmode="lin" valueType="num">
                                      <p:cBhvr additive="base">
                                        <p:cTn dur="300" fill="hold" id="117"/>
                                        <p:tgtEl>
                                          <p:spTgt spid="22"/>
                                        </p:tgtEl>
                                        <p:attrNameLst>
                                          <p:attrName>ppt_x</p:attrName>
                                        </p:attrNameLst>
                                      </p:cBhvr>
                                      <p:tavLst>
                                        <p:tav tm="0">
                                          <p:val>
                                            <p:strVal val="1+#ppt_w/2"/>
                                          </p:val>
                                        </p:tav>
                                        <p:tav tm="100000">
                                          <p:val>
                                            <p:strVal val="#ppt_x"/>
                                          </p:val>
                                        </p:tav>
                                      </p:tavLst>
                                    </p:anim>
                                    <p:anim calcmode="lin" valueType="num">
                                      <p:cBhvr additive="base">
                                        <p:cTn dur="300" fill="hold" id="118"/>
                                        <p:tgtEl>
                                          <p:spTgt spid="22"/>
                                        </p:tgtEl>
                                        <p:attrNameLst>
                                          <p:attrName>ppt_y</p:attrName>
                                        </p:attrNameLst>
                                      </p:cBhvr>
                                      <p:tavLst>
                                        <p:tav tm="0">
                                          <p:val>
                                            <p:strVal val="#ppt_y"/>
                                          </p:val>
                                        </p:tav>
                                        <p:tav tm="100000">
                                          <p:val>
                                            <p:strVal val="#ppt_y"/>
                                          </p:val>
                                        </p:tav>
                                      </p:tavLst>
                                    </p:anim>
                                  </p:childTnLst>
                                </p:cTn>
                              </p:par>
                              <p:par>
                                <p:cTn fill="hold" grpId="0" id="119" nodeType="withEffect" presetClass="entr" presetID="2" presetSubtype="2">
                                  <p:stCondLst>
                                    <p:cond delay="1100"/>
                                  </p:stCondLst>
                                  <p:childTnLst>
                                    <p:set>
                                      <p:cBhvr>
                                        <p:cTn dur="1" fill="hold" id="120">
                                          <p:stCondLst>
                                            <p:cond delay="0"/>
                                          </p:stCondLst>
                                        </p:cTn>
                                        <p:tgtEl>
                                          <p:spTgt spid="23"/>
                                        </p:tgtEl>
                                        <p:attrNameLst>
                                          <p:attrName>style.visibility</p:attrName>
                                        </p:attrNameLst>
                                      </p:cBhvr>
                                      <p:to>
                                        <p:strVal val="visible"/>
                                      </p:to>
                                    </p:set>
                                    <p:anim calcmode="lin" valueType="num">
                                      <p:cBhvr additive="base">
                                        <p:cTn dur="300" fill="hold" id="121"/>
                                        <p:tgtEl>
                                          <p:spTgt spid="23"/>
                                        </p:tgtEl>
                                        <p:attrNameLst>
                                          <p:attrName>ppt_x</p:attrName>
                                        </p:attrNameLst>
                                      </p:cBhvr>
                                      <p:tavLst>
                                        <p:tav tm="0">
                                          <p:val>
                                            <p:strVal val="1+#ppt_w/2"/>
                                          </p:val>
                                        </p:tav>
                                        <p:tav tm="100000">
                                          <p:val>
                                            <p:strVal val="#ppt_x"/>
                                          </p:val>
                                        </p:tav>
                                      </p:tavLst>
                                    </p:anim>
                                    <p:anim calcmode="lin" valueType="num">
                                      <p:cBhvr additive="base">
                                        <p:cTn dur="300" fill="hold" id="122"/>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1"/>
      <p:bldP grpId="0" spid="22"/>
      <p:bldP grpId="0" spid="2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18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21</a:t>
            </a:r>
          </a:p>
        </p:txBody>
      </p:sp>
      <p:sp>
        <p:nvSpPr>
          <p:cNvPr id="62" name="任意多边形 4"/>
          <p:cNvSpPr/>
          <p:nvPr/>
        </p:nvSpPr>
        <p:spPr bwMode="auto">
          <a:xfrm>
            <a:off x="2040732" y="1910954"/>
            <a:ext cx="751285" cy="750094"/>
          </a:xfrm>
          <a:custGeom>
            <a:gdLst>
              <a:gd fmla="*/ 132624 w 1000557" name="T0"/>
              <a:gd fmla="*/ 382613 h 1000557" name="T1"/>
              <a:gd fmla="*/ 382613 w 1000557" name="T2"/>
              <a:gd fmla="*/ 382613 h 1000557" name="T3"/>
              <a:gd fmla="*/ 382613 w 1000557" name="T4"/>
              <a:gd fmla="*/ 132624 h 1000557" name="T5"/>
              <a:gd fmla="*/ 617944 w 1000557" name="T6"/>
              <a:gd fmla="*/ 132624 h 1000557" name="T7"/>
              <a:gd fmla="*/ 617944 w 1000557" name="T8"/>
              <a:gd fmla="*/ 382613 h 1000557" name="T9"/>
              <a:gd fmla="*/ 867933 w 1000557" name="T10"/>
              <a:gd fmla="*/ 382613 h 1000557" name="T11"/>
              <a:gd fmla="*/ 867933 w 1000557" name="T12"/>
              <a:gd fmla="*/ 617944 h 1000557" name="T13"/>
              <a:gd fmla="*/ 617944 w 1000557" name="T14"/>
              <a:gd fmla="*/ 617944 h 1000557" name="T15"/>
              <a:gd fmla="*/ 617944 w 1000557" name="T16"/>
              <a:gd fmla="*/ 867933 h 1000557" name="T17"/>
              <a:gd fmla="*/ 382613 w 1000557" name="T18"/>
              <a:gd fmla="*/ 867933 h 1000557" name="T19"/>
              <a:gd fmla="*/ 382613 w 1000557" name="T20"/>
              <a:gd fmla="*/ 617944 h 1000557" name="T21"/>
              <a:gd fmla="*/ 132624 w 1000557" name="T22"/>
              <a:gd fmla="*/ 617944 h 1000557" name="T23"/>
              <a:gd fmla="*/ 132624 w 1000557" name="T24"/>
              <a:gd fmla="*/ 382613 h 10005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00557" w="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rgbClr val="ADBACA"/>
          </a:solidFill>
          <a:ln>
            <a:noFill/>
          </a:ln>
          <a:extLst>
            <a:ext uri="{91240B29-F687-4F45-9708-019B960494DF}">
              <a14:hiddenLine w="9525">
                <a:solidFill>
                  <a:srgbClr val="000000"/>
                </a:solidFill>
                <a:round/>
                <a:headEnd/>
                <a:tailEnd/>
              </a14:hiddenLine>
            </a:ext>
          </a:extLst>
        </p:spPr>
        <p:txBody>
          <a:bodyPr anchor="ctr" bIns="286960" lIns="99468" rIns="99468" tIns="286960"/>
          <a:lstStyle/>
          <a:p>
            <a:endParaRPr altLang="en-US" lang="zh-CN"/>
          </a:p>
        </p:txBody>
      </p:sp>
      <p:sp>
        <p:nvSpPr>
          <p:cNvPr id="63" name="任意多边形 6"/>
          <p:cNvSpPr/>
          <p:nvPr/>
        </p:nvSpPr>
        <p:spPr bwMode="auto">
          <a:xfrm>
            <a:off x="4295775" y="1910954"/>
            <a:ext cx="750094" cy="750094"/>
          </a:xfrm>
          <a:custGeom>
            <a:gdLst>
              <a:gd fmla="*/ 132624 w 1000557" name="T0"/>
              <a:gd fmla="*/ 382613 h 1000557" name="T1"/>
              <a:gd fmla="*/ 382613 w 1000557" name="T2"/>
              <a:gd fmla="*/ 382613 h 1000557" name="T3"/>
              <a:gd fmla="*/ 382613 w 1000557" name="T4"/>
              <a:gd fmla="*/ 132624 h 1000557" name="T5"/>
              <a:gd fmla="*/ 617944 w 1000557" name="T6"/>
              <a:gd fmla="*/ 132624 h 1000557" name="T7"/>
              <a:gd fmla="*/ 617944 w 1000557" name="T8"/>
              <a:gd fmla="*/ 382613 h 1000557" name="T9"/>
              <a:gd fmla="*/ 867933 w 1000557" name="T10"/>
              <a:gd fmla="*/ 382613 h 1000557" name="T11"/>
              <a:gd fmla="*/ 867933 w 1000557" name="T12"/>
              <a:gd fmla="*/ 617944 h 1000557" name="T13"/>
              <a:gd fmla="*/ 617944 w 1000557" name="T14"/>
              <a:gd fmla="*/ 617944 h 1000557" name="T15"/>
              <a:gd fmla="*/ 617944 w 1000557" name="T16"/>
              <a:gd fmla="*/ 867933 h 1000557" name="T17"/>
              <a:gd fmla="*/ 382613 w 1000557" name="T18"/>
              <a:gd fmla="*/ 867933 h 1000557" name="T19"/>
              <a:gd fmla="*/ 382613 w 1000557" name="T20"/>
              <a:gd fmla="*/ 617944 h 1000557" name="T21"/>
              <a:gd fmla="*/ 132624 w 1000557" name="T22"/>
              <a:gd fmla="*/ 617944 h 1000557" name="T23"/>
              <a:gd fmla="*/ 132624 w 1000557" name="T24"/>
              <a:gd fmla="*/ 382613 h 10005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00557" w="1000557">
                <a:moveTo>
                  <a:pt x="132624" y="382613"/>
                </a:moveTo>
                <a:lnTo>
                  <a:pt x="382613" y="382613"/>
                </a:lnTo>
                <a:lnTo>
                  <a:pt x="382613" y="132624"/>
                </a:lnTo>
                <a:lnTo>
                  <a:pt x="617944" y="132624"/>
                </a:lnTo>
                <a:lnTo>
                  <a:pt x="617944" y="382613"/>
                </a:lnTo>
                <a:lnTo>
                  <a:pt x="867933" y="382613"/>
                </a:lnTo>
                <a:lnTo>
                  <a:pt x="867933" y="617944"/>
                </a:lnTo>
                <a:lnTo>
                  <a:pt x="617944" y="617944"/>
                </a:lnTo>
                <a:lnTo>
                  <a:pt x="617944" y="867933"/>
                </a:lnTo>
                <a:lnTo>
                  <a:pt x="382613" y="867933"/>
                </a:lnTo>
                <a:lnTo>
                  <a:pt x="382613" y="617944"/>
                </a:lnTo>
                <a:lnTo>
                  <a:pt x="132624" y="617944"/>
                </a:lnTo>
                <a:lnTo>
                  <a:pt x="132624" y="382613"/>
                </a:lnTo>
                <a:close/>
              </a:path>
            </a:pathLst>
          </a:custGeom>
          <a:solidFill>
            <a:srgbClr val="ADBACA"/>
          </a:solidFill>
          <a:ln>
            <a:noFill/>
          </a:ln>
          <a:extLst>
            <a:ext uri="{91240B29-F687-4F45-9708-019B960494DF}">
              <a14:hiddenLine w="9525">
                <a:solidFill>
                  <a:srgbClr val="000000"/>
                </a:solidFill>
                <a:round/>
                <a:headEnd/>
                <a:tailEnd/>
              </a14:hiddenLine>
            </a:ext>
          </a:extLst>
        </p:spPr>
        <p:txBody>
          <a:bodyPr anchor="ctr" bIns="286960" lIns="99468" rIns="99468" tIns="286960"/>
          <a:lstStyle/>
          <a:p>
            <a:endParaRPr altLang="en-US" lang="zh-CN"/>
          </a:p>
        </p:txBody>
      </p:sp>
      <p:sp>
        <p:nvSpPr>
          <p:cNvPr id="64" name="任意多边形 8"/>
          <p:cNvSpPr/>
          <p:nvPr/>
        </p:nvSpPr>
        <p:spPr bwMode="auto">
          <a:xfrm>
            <a:off x="6549629" y="1910954"/>
            <a:ext cx="751284" cy="750094"/>
          </a:xfrm>
          <a:custGeom>
            <a:gdLst>
              <a:gd fmla="*/ 132624 w 1000557" name="T0"/>
              <a:gd fmla="*/ 206115 h 1000557" name="T1"/>
              <a:gd fmla="*/ 867933 w 1000557" name="T2"/>
              <a:gd fmla="*/ 206115 h 1000557" name="T3"/>
              <a:gd fmla="*/ 867933 w 1000557" name="T4"/>
              <a:gd fmla="*/ 441446 h 1000557" name="T5"/>
              <a:gd fmla="*/ 132624 w 1000557" name="T6"/>
              <a:gd fmla="*/ 441446 h 1000557" name="T7"/>
              <a:gd fmla="*/ 132624 w 1000557" name="T8"/>
              <a:gd fmla="*/ 206115 h 1000557" name="T9"/>
              <a:gd fmla="*/ 132624 w 1000557" name="T10"/>
              <a:gd fmla="*/ 559111 h 1000557" name="T11"/>
              <a:gd fmla="*/ 867933 w 1000557" name="T12"/>
              <a:gd fmla="*/ 559111 h 1000557" name="T13"/>
              <a:gd fmla="*/ 867933 w 1000557" name="T14"/>
              <a:gd fmla="*/ 794442 h 1000557" name="T15"/>
              <a:gd fmla="*/ 132624 w 1000557" name="T16"/>
              <a:gd fmla="*/ 794442 h 1000557" name="T17"/>
              <a:gd fmla="*/ 132624 w 1000557" name="T18"/>
              <a:gd fmla="*/ 559111 h 10005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0557" w="1000557">
                <a:moveTo>
                  <a:pt x="132624" y="206115"/>
                </a:moveTo>
                <a:lnTo>
                  <a:pt x="867933" y="206115"/>
                </a:lnTo>
                <a:lnTo>
                  <a:pt x="867933" y="441446"/>
                </a:lnTo>
                <a:lnTo>
                  <a:pt x="132624" y="441446"/>
                </a:lnTo>
                <a:lnTo>
                  <a:pt x="132624" y="206115"/>
                </a:lnTo>
                <a:close/>
                <a:moveTo>
                  <a:pt x="132624" y="559111"/>
                </a:moveTo>
                <a:lnTo>
                  <a:pt x="867933" y="559111"/>
                </a:lnTo>
                <a:lnTo>
                  <a:pt x="867933" y="794442"/>
                </a:lnTo>
                <a:lnTo>
                  <a:pt x="132624" y="794442"/>
                </a:lnTo>
                <a:lnTo>
                  <a:pt x="132624" y="559111"/>
                </a:lnTo>
                <a:close/>
              </a:path>
            </a:pathLst>
          </a:custGeom>
          <a:solidFill>
            <a:srgbClr val="ADBACA"/>
          </a:solidFill>
          <a:ln>
            <a:noFill/>
          </a:ln>
          <a:extLst>
            <a:ext uri="{91240B29-F687-4F45-9708-019B960494DF}">
              <a14:hiddenLine w="9525">
                <a:solidFill>
                  <a:srgbClr val="000000"/>
                </a:solidFill>
                <a:round/>
                <a:headEnd/>
                <a:tailEnd/>
              </a14:hiddenLine>
            </a:ext>
          </a:extLst>
        </p:spPr>
        <p:txBody>
          <a:bodyPr anchor="ctr" bIns="154586" lIns="99468" rIns="99468" tIns="154586"/>
          <a:lstStyle/>
          <a:p>
            <a:endParaRPr altLang="en-US" lang="zh-CN"/>
          </a:p>
        </p:txBody>
      </p:sp>
      <p:grpSp>
        <p:nvGrpSpPr>
          <p:cNvPr id="65" name="组合 64"/>
          <p:cNvGrpSpPr/>
          <p:nvPr/>
        </p:nvGrpSpPr>
        <p:grpSpPr>
          <a:xfrm>
            <a:off x="642938" y="1639491"/>
            <a:ext cx="1293019" cy="1294209"/>
            <a:chOff x="642938" y="1639491"/>
            <a:chExt cx="1293019" cy="1294209"/>
          </a:xfrm>
        </p:grpSpPr>
        <p:sp>
          <p:nvSpPr>
            <p:cNvPr id="66" name="任意多边形 3"/>
            <p:cNvSpPr/>
            <p:nvPr/>
          </p:nvSpPr>
          <p:spPr bwMode="auto">
            <a:xfrm>
              <a:off x="642938" y="1639491"/>
              <a:ext cx="1293019" cy="1294209"/>
            </a:xfrm>
            <a:custGeom>
              <a:gdLst>
                <a:gd fmla="*/ 0 w 1725099" name="T0"/>
                <a:gd fmla="*/ 862550 h 1725099" name="T1"/>
                <a:gd fmla="*/ 862550 w 1725099" name="T2"/>
                <a:gd fmla="*/ 0 h 1725099" name="T3"/>
                <a:gd fmla="*/ 1725100 w 1725099" name="T4"/>
                <a:gd fmla="*/ 862550 h 1725099" name="T5"/>
                <a:gd fmla="*/ 862550 w 1725099" name="T6"/>
                <a:gd fmla="*/ 1725100 h 1725099" name="T7"/>
                <a:gd fmla="*/ 0 w 1725099" name="T8"/>
                <a:gd fmla="*/ 862550 h 1725099" name="T9"/>
              </a:gdLst>
              <a:cxnLst>
                <a:cxn ang="0">
                  <a:pos x="T0" y="T1"/>
                </a:cxn>
                <a:cxn ang="0">
                  <a:pos x="T2" y="T3"/>
                </a:cxn>
                <a:cxn ang="0">
                  <a:pos x="T4" y="T5"/>
                </a:cxn>
                <a:cxn ang="0">
                  <a:pos x="T6" y="T7"/>
                </a:cxn>
                <a:cxn ang="0">
                  <a:pos x="T8" y="T9"/>
                </a:cxn>
              </a:cxnLst>
              <a:rect b="b" l="0" r="r" t="0"/>
              <a:pathLst>
                <a:path h="1725099" w="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anchor="ctr" bIns="251389" lIns="251389" rIns="251389" tIns="251389"/>
            <a:lstStyle/>
            <a:p>
              <a:endParaRPr altLang="en-US" lang="zh-CN"/>
            </a:p>
          </p:txBody>
        </p:sp>
        <p:pic>
          <p:nvPicPr>
            <p:cNvPr id="67" name="Picture 18"/>
            <p:cNvPicPr>
              <a:picLocks noChangeArrowheads="1" noChangeAspect="1"/>
            </p:cNvPicPr>
            <p:nvPr/>
          </p:nvPicPr>
          <p:blipFill>
            <a:blip r:embed="rId3">
              <a:extLst>
                <a:ext uri="{28A0092B-C50C-407E-A947-70E740481C1C}">
                  <a14:useLocalDpi val="0"/>
                </a:ext>
              </a:extLst>
            </a:blip>
            <a:stretch>
              <a:fillRect/>
            </a:stretch>
          </p:blipFill>
          <p:spPr bwMode="auto">
            <a:xfrm>
              <a:off x="1064419" y="2084785"/>
              <a:ext cx="404813" cy="404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8" name="组合 67"/>
          <p:cNvGrpSpPr/>
          <p:nvPr/>
        </p:nvGrpSpPr>
        <p:grpSpPr>
          <a:xfrm>
            <a:off x="5150644" y="1639491"/>
            <a:ext cx="1294210" cy="1294209"/>
            <a:chOff x="5150644" y="1639491"/>
            <a:chExt cx="1294210" cy="1294209"/>
          </a:xfrm>
        </p:grpSpPr>
        <p:sp>
          <p:nvSpPr>
            <p:cNvPr id="69" name="任意多边形 7"/>
            <p:cNvSpPr/>
            <p:nvPr/>
          </p:nvSpPr>
          <p:spPr bwMode="auto">
            <a:xfrm>
              <a:off x="5150644" y="1639491"/>
              <a:ext cx="1294210" cy="1294209"/>
            </a:xfrm>
            <a:custGeom>
              <a:gdLst>
                <a:gd fmla="*/ 0 w 1725099" name="T0"/>
                <a:gd fmla="*/ 862550 h 1725099" name="T1"/>
                <a:gd fmla="*/ 862550 w 1725099" name="T2"/>
                <a:gd fmla="*/ 0 h 1725099" name="T3"/>
                <a:gd fmla="*/ 1725100 w 1725099" name="T4"/>
                <a:gd fmla="*/ 862550 h 1725099" name="T5"/>
                <a:gd fmla="*/ 862550 w 1725099" name="T6"/>
                <a:gd fmla="*/ 1725100 h 1725099" name="T7"/>
                <a:gd fmla="*/ 0 w 1725099" name="T8"/>
                <a:gd fmla="*/ 862550 h 1725099" name="T9"/>
              </a:gdLst>
              <a:cxnLst>
                <a:cxn ang="0">
                  <a:pos x="T0" y="T1"/>
                </a:cxn>
                <a:cxn ang="0">
                  <a:pos x="T2" y="T3"/>
                </a:cxn>
                <a:cxn ang="0">
                  <a:pos x="T4" y="T5"/>
                </a:cxn>
                <a:cxn ang="0">
                  <a:pos x="T6" y="T7"/>
                </a:cxn>
                <a:cxn ang="0">
                  <a:pos x="T8" y="T9"/>
                </a:cxn>
              </a:cxnLst>
              <a:rect b="b" l="0" r="r" t="0"/>
              <a:pathLst>
                <a:path h="1725099" w="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anchor="ctr" bIns="251389" lIns="251389" rIns="251389" tIns="251389"/>
            <a:lstStyle/>
            <a:p>
              <a:endParaRPr altLang="en-US" lang="zh-CN"/>
            </a:p>
          </p:txBody>
        </p:sp>
        <p:pic>
          <p:nvPicPr>
            <p:cNvPr id="70" name="Picture 19"/>
            <p:cNvPicPr>
              <a:picLocks noChangeArrowheads="1" noChangeAspect="1"/>
            </p:cNvPicPr>
            <p:nvPr/>
          </p:nvPicPr>
          <p:blipFill>
            <a:blip r:embed="rId4">
              <a:extLst>
                <a:ext uri="{28A0092B-C50C-407E-A947-70E740481C1C}">
                  <a14:useLocalDpi val="0"/>
                </a:ext>
              </a:extLst>
            </a:blip>
            <a:srcRect b="-2" t="2370"/>
            <a:stretch>
              <a:fillRect/>
            </a:stretch>
          </p:blipFill>
          <p:spPr bwMode="auto">
            <a:xfrm>
              <a:off x="5619750" y="2094310"/>
              <a:ext cx="379810" cy="371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1" name="组合 70"/>
          <p:cNvGrpSpPr/>
          <p:nvPr/>
        </p:nvGrpSpPr>
        <p:grpSpPr>
          <a:xfrm>
            <a:off x="7405688" y="1639491"/>
            <a:ext cx="1293019" cy="1294209"/>
            <a:chOff x="7405688" y="1639491"/>
            <a:chExt cx="1293019" cy="1294209"/>
          </a:xfrm>
        </p:grpSpPr>
        <p:sp>
          <p:nvSpPr>
            <p:cNvPr id="72" name="任意多边形 9"/>
            <p:cNvSpPr/>
            <p:nvPr/>
          </p:nvSpPr>
          <p:spPr bwMode="auto">
            <a:xfrm>
              <a:off x="7405688" y="1639491"/>
              <a:ext cx="1293019" cy="1294209"/>
            </a:xfrm>
            <a:custGeom>
              <a:gdLst>
                <a:gd fmla="*/ 0 w 1725099" name="T0"/>
                <a:gd fmla="*/ 862550 h 1725099" name="T1"/>
                <a:gd fmla="*/ 862550 w 1725099" name="T2"/>
                <a:gd fmla="*/ 0 h 1725099" name="T3"/>
                <a:gd fmla="*/ 1725100 w 1725099" name="T4"/>
                <a:gd fmla="*/ 862550 h 1725099" name="T5"/>
                <a:gd fmla="*/ 862550 w 1725099" name="T6"/>
                <a:gd fmla="*/ 1725100 h 1725099" name="T7"/>
                <a:gd fmla="*/ 0 w 1725099" name="T8"/>
                <a:gd fmla="*/ 862550 h 1725099" name="T9"/>
              </a:gdLst>
              <a:cxnLst>
                <a:cxn ang="0">
                  <a:pos x="T0" y="T1"/>
                </a:cxn>
                <a:cxn ang="0">
                  <a:pos x="T2" y="T3"/>
                </a:cxn>
                <a:cxn ang="0">
                  <a:pos x="T4" y="T5"/>
                </a:cxn>
                <a:cxn ang="0">
                  <a:pos x="T6" y="T7"/>
                </a:cxn>
                <a:cxn ang="0">
                  <a:pos x="T8" y="T9"/>
                </a:cxn>
              </a:cxnLst>
              <a:rect b="b" l="0" r="r" t="0"/>
              <a:pathLst>
                <a:path h="1725099" w="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anchor="ctr" bIns="251389" lIns="251389" rIns="251389" tIns="251389"/>
            <a:lstStyle/>
            <a:p>
              <a:endParaRPr altLang="en-US" lang="zh-CN"/>
            </a:p>
          </p:txBody>
        </p:sp>
        <p:pic>
          <p:nvPicPr>
            <p:cNvPr id="73" name="Picture 20"/>
            <p:cNvPicPr>
              <a:picLocks noChangeArrowheads="1" noChangeAspect="1"/>
            </p:cNvPicPr>
            <p:nvPr/>
          </p:nvPicPr>
          <p:blipFill>
            <a:blip r:embed="rId5">
              <a:extLst>
                <a:ext uri="{28A0092B-C50C-407E-A947-70E740481C1C}">
                  <a14:useLocalDpi val="0"/>
                </a:ext>
              </a:extLst>
            </a:blip>
            <a:stretch>
              <a:fillRect/>
            </a:stretch>
          </p:blipFill>
          <p:spPr bwMode="auto">
            <a:xfrm>
              <a:off x="7824788" y="2034778"/>
              <a:ext cx="460772" cy="460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4" name="组合 73"/>
          <p:cNvGrpSpPr/>
          <p:nvPr/>
        </p:nvGrpSpPr>
        <p:grpSpPr>
          <a:xfrm>
            <a:off x="2896791" y="1639491"/>
            <a:ext cx="1294209" cy="1294209"/>
            <a:chOff x="2896791" y="1639491"/>
            <a:chExt cx="1294209" cy="1294209"/>
          </a:xfrm>
        </p:grpSpPr>
        <p:sp>
          <p:nvSpPr>
            <p:cNvPr id="75" name="任意多边形 5"/>
            <p:cNvSpPr/>
            <p:nvPr/>
          </p:nvSpPr>
          <p:spPr bwMode="auto">
            <a:xfrm>
              <a:off x="2896791" y="1639491"/>
              <a:ext cx="1294209" cy="1294209"/>
            </a:xfrm>
            <a:custGeom>
              <a:gdLst>
                <a:gd fmla="*/ 0 w 1725099" name="T0"/>
                <a:gd fmla="*/ 862550 h 1725099" name="T1"/>
                <a:gd fmla="*/ 862550 w 1725099" name="T2"/>
                <a:gd fmla="*/ 0 h 1725099" name="T3"/>
                <a:gd fmla="*/ 1725100 w 1725099" name="T4"/>
                <a:gd fmla="*/ 862550 h 1725099" name="T5"/>
                <a:gd fmla="*/ 862550 w 1725099" name="T6"/>
                <a:gd fmla="*/ 1725100 h 1725099" name="T7"/>
                <a:gd fmla="*/ 0 w 1725099" name="T8"/>
                <a:gd fmla="*/ 862550 h 1725099" name="T9"/>
              </a:gdLst>
              <a:cxnLst>
                <a:cxn ang="0">
                  <a:pos x="T0" y="T1"/>
                </a:cxn>
                <a:cxn ang="0">
                  <a:pos x="T2" y="T3"/>
                </a:cxn>
                <a:cxn ang="0">
                  <a:pos x="T4" y="T5"/>
                </a:cxn>
                <a:cxn ang="0">
                  <a:pos x="T6" y="T7"/>
                </a:cxn>
                <a:cxn ang="0">
                  <a:pos x="T8" y="T9"/>
                </a:cxn>
              </a:cxnLst>
              <a:rect b="b" l="0" r="r" t="0"/>
              <a:pathLst>
                <a:path h="1725099" w="1725099">
                  <a:moveTo>
                    <a:pt x="0" y="862550"/>
                  </a:moveTo>
                  <a:cubicBezTo>
                    <a:pt x="0" y="386177"/>
                    <a:pt x="386177" y="0"/>
                    <a:pt x="862550" y="0"/>
                  </a:cubicBezTo>
                  <a:cubicBezTo>
                    <a:pt x="1338923" y="0"/>
                    <a:pt x="1725100" y="386177"/>
                    <a:pt x="1725100" y="862550"/>
                  </a:cubicBezTo>
                  <a:cubicBezTo>
                    <a:pt x="1725100" y="1338923"/>
                    <a:pt x="1338923" y="1725100"/>
                    <a:pt x="862550" y="1725100"/>
                  </a:cubicBezTo>
                  <a:cubicBezTo>
                    <a:pt x="386177" y="1725100"/>
                    <a:pt x="0" y="1338923"/>
                    <a:pt x="0" y="862550"/>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anchor="ctr" bIns="251389" lIns="251389" rIns="251389" tIns="251389"/>
            <a:lstStyle/>
            <a:p>
              <a:endParaRPr altLang="en-US" lang="zh-CN"/>
            </a:p>
          </p:txBody>
        </p:sp>
        <p:pic>
          <p:nvPicPr>
            <p:cNvPr id="76" name="Picture 2"/>
            <p:cNvPicPr>
              <a:picLocks noChangeArrowheads="1" noChangeAspect="1"/>
            </p:cNvPicPr>
            <p:nvPr/>
          </p:nvPicPr>
          <p:blipFill>
            <a:blip r:embed="rId6">
              <a:extLst>
                <a:ext uri="{28A0092B-C50C-407E-A947-70E740481C1C}">
                  <a14:useLocalDpi val="0"/>
                </a:ext>
              </a:extLst>
            </a:blip>
            <a:stretch>
              <a:fillRect/>
            </a:stretch>
          </p:blipFill>
          <p:spPr bwMode="auto">
            <a:xfrm>
              <a:off x="3367088" y="2094310"/>
              <a:ext cx="401241" cy="401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7" name="组合 76"/>
          <p:cNvGrpSpPr/>
          <p:nvPr/>
        </p:nvGrpSpPr>
        <p:grpSpPr>
          <a:xfrm>
            <a:off x="444699" y="3156347"/>
            <a:ext cx="1752600" cy="629841"/>
            <a:chOff x="397669" y="3156347"/>
            <a:chExt cx="1752600" cy="629841"/>
          </a:xfrm>
        </p:grpSpPr>
        <p:sp>
          <p:nvSpPr>
            <p:cNvPr id="78" name="TextBox 13"/>
            <p:cNvSpPr txBox="1">
              <a:spLocks noChangeArrowheads="1"/>
            </p:cNvSpPr>
            <p:nvPr/>
          </p:nvSpPr>
          <p:spPr bwMode="auto">
            <a:xfrm>
              <a:off x="397669" y="3156347"/>
              <a:ext cx="1752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9" name="TextBox 13"/>
            <p:cNvSpPr txBox="1">
              <a:spLocks noChangeArrowheads="1"/>
            </p:cNvSpPr>
            <p:nvPr/>
          </p:nvSpPr>
          <p:spPr bwMode="auto">
            <a:xfrm>
              <a:off x="727472" y="3370661"/>
              <a:ext cx="10953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80" name="组合 79"/>
          <p:cNvGrpSpPr/>
          <p:nvPr/>
        </p:nvGrpSpPr>
        <p:grpSpPr>
          <a:xfrm>
            <a:off x="2703315" y="3156347"/>
            <a:ext cx="1753790" cy="629841"/>
            <a:chOff x="2656285" y="3156347"/>
            <a:chExt cx="1753790" cy="629841"/>
          </a:xfrm>
        </p:grpSpPr>
        <p:sp>
          <p:nvSpPr>
            <p:cNvPr id="81" name="TextBox 13"/>
            <p:cNvSpPr txBox="1">
              <a:spLocks noChangeArrowheads="1"/>
            </p:cNvSpPr>
            <p:nvPr/>
          </p:nvSpPr>
          <p:spPr bwMode="auto">
            <a:xfrm>
              <a:off x="2656285" y="3156347"/>
              <a:ext cx="175379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2" name="TextBox 13"/>
            <p:cNvSpPr txBox="1">
              <a:spLocks noChangeArrowheads="1"/>
            </p:cNvSpPr>
            <p:nvPr/>
          </p:nvSpPr>
          <p:spPr bwMode="auto">
            <a:xfrm>
              <a:off x="2987279" y="3370661"/>
              <a:ext cx="109537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83" name="组合 82"/>
          <p:cNvGrpSpPr/>
          <p:nvPr/>
        </p:nvGrpSpPr>
        <p:grpSpPr>
          <a:xfrm>
            <a:off x="4916092" y="3156347"/>
            <a:ext cx="1753790" cy="629841"/>
            <a:chOff x="4916092" y="3156347"/>
            <a:chExt cx="1753790" cy="629841"/>
          </a:xfrm>
        </p:grpSpPr>
        <p:sp>
          <p:nvSpPr>
            <p:cNvPr id="84" name="TextBox 13"/>
            <p:cNvSpPr txBox="1">
              <a:spLocks noChangeArrowheads="1"/>
            </p:cNvSpPr>
            <p:nvPr/>
          </p:nvSpPr>
          <p:spPr bwMode="auto">
            <a:xfrm>
              <a:off x="4916092" y="3156347"/>
              <a:ext cx="175379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5" name="TextBox 13"/>
            <p:cNvSpPr txBox="1">
              <a:spLocks noChangeArrowheads="1"/>
            </p:cNvSpPr>
            <p:nvPr/>
          </p:nvSpPr>
          <p:spPr bwMode="auto">
            <a:xfrm>
              <a:off x="5245893" y="3370661"/>
              <a:ext cx="1096566"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86" name="组合 85"/>
          <p:cNvGrpSpPr/>
          <p:nvPr/>
        </p:nvGrpSpPr>
        <p:grpSpPr>
          <a:xfrm>
            <a:off x="7175898" y="3156347"/>
            <a:ext cx="1753790" cy="629841"/>
            <a:chOff x="7175898" y="3156347"/>
            <a:chExt cx="1753790" cy="629841"/>
          </a:xfrm>
        </p:grpSpPr>
        <p:sp>
          <p:nvSpPr>
            <p:cNvPr id="87" name="TextBox 13"/>
            <p:cNvSpPr txBox="1">
              <a:spLocks noChangeArrowheads="1"/>
            </p:cNvSpPr>
            <p:nvPr/>
          </p:nvSpPr>
          <p:spPr bwMode="auto">
            <a:xfrm>
              <a:off x="7175897" y="3156347"/>
              <a:ext cx="175379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000000"/>
                  </a:solidFill>
                  <a:latin charset="0" pitchFamily="34" typeface="Arial"/>
                  <a:ea charset="-122" panose="020b0503020204020204" pitchFamily="34" typeface="微软雅黑"/>
                  <a:sym charset="0" pitchFamily="34" typeface="Arial"/>
                </a:rPr>
                <a:t>单击编辑标题</a:t>
              </a:r>
            </a:p>
          </p:txBody>
        </p:sp>
        <p:sp>
          <p:nvSpPr>
            <p:cNvPr id="88" name="TextBox 13"/>
            <p:cNvSpPr txBox="1">
              <a:spLocks noChangeArrowheads="1"/>
            </p:cNvSpPr>
            <p:nvPr/>
          </p:nvSpPr>
          <p:spPr bwMode="auto">
            <a:xfrm>
              <a:off x="7505698" y="3370661"/>
              <a:ext cx="1096566"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3" presetSubtype="0">
                                  <p:stCondLst>
                                    <p:cond delay="200"/>
                                  </p:stCondLst>
                                  <p:childTnLst>
                                    <p:set>
                                      <p:cBhvr>
                                        <p:cTn dur="1" fill="hold" id="46">
                                          <p:stCondLst>
                                            <p:cond delay="0"/>
                                          </p:stCondLst>
                                        </p:cTn>
                                        <p:tgtEl>
                                          <p:spTgt spid="65"/>
                                        </p:tgtEl>
                                        <p:attrNameLst>
                                          <p:attrName>style.visibility</p:attrName>
                                        </p:attrNameLst>
                                      </p:cBhvr>
                                      <p:to>
                                        <p:strVal val="visible"/>
                                      </p:to>
                                    </p:set>
                                    <p:anim calcmode="lin" valueType="num">
                                      <p:cBhvr>
                                        <p:cTn dur="500" fill="hold" id="47"/>
                                        <p:tgtEl>
                                          <p:spTgt spid="65"/>
                                        </p:tgtEl>
                                        <p:attrNameLst>
                                          <p:attrName>ppt_w</p:attrName>
                                        </p:attrNameLst>
                                      </p:cBhvr>
                                      <p:tavLst>
                                        <p:tav tm="0">
                                          <p:val>
                                            <p:fltVal val="0"/>
                                          </p:val>
                                        </p:tav>
                                        <p:tav tm="100000">
                                          <p:val>
                                            <p:strVal val="#ppt_w"/>
                                          </p:val>
                                        </p:tav>
                                      </p:tavLst>
                                    </p:anim>
                                    <p:anim calcmode="lin" valueType="num">
                                      <p:cBhvr>
                                        <p:cTn dur="500" fill="hold" id="48"/>
                                        <p:tgtEl>
                                          <p:spTgt spid="65"/>
                                        </p:tgtEl>
                                        <p:attrNameLst>
                                          <p:attrName>ppt_h</p:attrName>
                                        </p:attrNameLst>
                                      </p:cBhvr>
                                      <p:tavLst>
                                        <p:tav tm="0">
                                          <p:val>
                                            <p:fltVal val="0"/>
                                          </p:val>
                                        </p:tav>
                                        <p:tav tm="100000">
                                          <p:val>
                                            <p:strVal val="#ppt_h"/>
                                          </p:val>
                                        </p:tav>
                                      </p:tavLst>
                                    </p:anim>
                                    <p:animEffect filter="fade" transition="in">
                                      <p:cBhvr>
                                        <p:cTn dur="500" id="49"/>
                                        <p:tgtEl>
                                          <p:spTgt spid="65"/>
                                        </p:tgtEl>
                                      </p:cBhvr>
                                    </p:animEffect>
                                  </p:childTnLst>
                                </p:cTn>
                              </p:par>
                              <p:par>
                                <p:cTn fill="hold" grpId="0" id="50" nodeType="withEffect" presetClass="entr" presetID="53" presetSubtype="0">
                                  <p:stCondLst>
                                    <p:cond delay="400"/>
                                  </p:stCondLst>
                                  <p:childTnLst>
                                    <p:set>
                                      <p:cBhvr>
                                        <p:cTn dur="1" fill="hold" id="51">
                                          <p:stCondLst>
                                            <p:cond delay="0"/>
                                          </p:stCondLst>
                                        </p:cTn>
                                        <p:tgtEl>
                                          <p:spTgt spid="62"/>
                                        </p:tgtEl>
                                        <p:attrNameLst>
                                          <p:attrName>style.visibility</p:attrName>
                                        </p:attrNameLst>
                                      </p:cBhvr>
                                      <p:to>
                                        <p:strVal val="visible"/>
                                      </p:to>
                                    </p:set>
                                    <p:anim calcmode="lin" valueType="num">
                                      <p:cBhvr>
                                        <p:cTn dur="500" fill="hold" id="52"/>
                                        <p:tgtEl>
                                          <p:spTgt spid="62"/>
                                        </p:tgtEl>
                                        <p:attrNameLst>
                                          <p:attrName>ppt_w</p:attrName>
                                        </p:attrNameLst>
                                      </p:cBhvr>
                                      <p:tavLst>
                                        <p:tav tm="0">
                                          <p:val>
                                            <p:fltVal val="0"/>
                                          </p:val>
                                        </p:tav>
                                        <p:tav tm="100000">
                                          <p:val>
                                            <p:strVal val="#ppt_w"/>
                                          </p:val>
                                        </p:tav>
                                      </p:tavLst>
                                    </p:anim>
                                    <p:anim calcmode="lin" valueType="num">
                                      <p:cBhvr>
                                        <p:cTn dur="500" fill="hold" id="53"/>
                                        <p:tgtEl>
                                          <p:spTgt spid="62"/>
                                        </p:tgtEl>
                                        <p:attrNameLst>
                                          <p:attrName>ppt_h</p:attrName>
                                        </p:attrNameLst>
                                      </p:cBhvr>
                                      <p:tavLst>
                                        <p:tav tm="0">
                                          <p:val>
                                            <p:fltVal val="0"/>
                                          </p:val>
                                        </p:tav>
                                        <p:tav tm="100000">
                                          <p:val>
                                            <p:strVal val="#ppt_h"/>
                                          </p:val>
                                        </p:tav>
                                      </p:tavLst>
                                    </p:anim>
                                    <p:animEffect filter="fade" transition="in">
                                      <p:cBhvr>
                                        <p:cTn dur="500" id="54"/>
                                        <p:tgtEl>
                                          <p:spTgt spid="62"/>
                                        </p:tgtEl>
                                      </p:cBhvr>
                                    </p:animEffect>
                                  </p:childTnLst>
                                </p:cTn>
                              </p:par>
                              <p:par>
                                <p:cTn fill="hold" id="55" nodeType="withEffect" presetClass="entr" presetID="53" presetSubtype="0">
                                  <p:stCondLst>
                                    <p:cond delay="600"/>
                                  </p:stCondLst>
                                  <p:childTnLst>
                                    <p:set>
                                      <p:cBhvr>
                                        <p:cTn dur="1" fill="hold" id="56">
                                          <p:stCondLst>
                                            <p:cond delay="0"/>
                                          </p:stCondLst>
                                        </p:cTn>
                                        <p:tgtEl>
                                          <p:spTgt spid="74"/>
                                        </p:tgtEl>
                                        <p:attrNameLst>
                                          <p:attrName>style.visibility</p:attrName>
                                        </p:attrNameLst>
                                      </p:cBhvr>
                                      <p:to>
                                        <p:strVal val="visible"/>
                                      </p:to>
                                    </p:set>
                                    <p:anim calcmode="lin" valueType="num">
                                      <p:cBhvr>
                                        <p:cTn dur="500" fill="hold" id="57"/>
                                        <p:tgtEl>
                                          <p:spTgt spid="74"/>
                                        </p:tgtEl>
                                        <p:attrNameLst>
                                          <p:attrName>ppt_w</p:attrName>
                                        </p:attrNameLst>
                                      </p:cBhvr>
                                      <p:tavLst>
                                        <p:tav tm="0">
                                          <p:val>
                                            <p:fltVal val="0"/>
                                          </p:val>
                                        </p:tav>
                                        <p:tav tm="100000">
                                          <p:val>
                                            <p:strVal val="#ppt_w"/>
                                          </p:val>
                                        </p:tav>
                                      </p:tavLst>
                                    </p:anim>
                                    <p:anim calcmode="lin" valueType="num">
                                      <p:cBhvr>
                                        <p:cTn dur="500" fill="hold" id="58"/>
                                        <p:tgtEl>
                                          <p:spTgt spid="74"/>
                                        </p:tgtEl>
                                        <p:attrNameLst>
                                          <p:attrName>ppt_h</p:attrName>
                                        </p:attrNameLst>
                                      </p:cBhvr>
                                      <p:tavLst>
                                        <p:tav tm="0">
                                          <p:val>
                                            <p:fltVal val="0"/>
                                          </p:val>
                                        </p:tav>
                                        <p:tav tm="100000">
                                          <p:val>
                                            <p:strVal val="#ppt_h"/>
                                          </p:val>
                                        </p:tav>
                                      </p:tavLst>
                                    </p:anim>
                                    <p:animEffect filter="fade" transition="in">
                                      <p:cBhvr>
                                        <p:cTn dur="500" id="59"/>
                                        <p:tgtEl>
                                          <p:spTgt spid="74"/>
                                        </p:tgtEl>
                                      </p:cBhvr>
                                    </p:animEffect>
                                  </p:childTnLst>
                                </p:cTn>
                              </p:par>
                              <p:par>
                                <p:cTn fill="hold" grpId="0" id="60" nodeType="withEffect" presetClass="entr" presetID="53" presetSubtype="0">
                                  <p:stCondLst>
                                    <p:cond delay="800"/>
                                  </p:stCondLst>
                                  <p:childTnLst>
                                    <p:set>
                                      <p:cBhvr>
                                        <p:cTn dur="1" fill="hold" id="61">
                                          <p:stCondLst>
                                            <p:cond delay="0"/>
                                          </p:stCondLst>
                                        </p:cTn>
                                        <p:tgtEl>
                                          <p:spTgt spid="63"/>
                                        </p:tgtEl>
                                        <p:attrNameLst>
                                          <p:attrName>style.visibility</p:attrName>
                                        </p:attrNameLst>
                                      </p:cBhvr>
                                      <p:to>
                                        <p:strVal val="visible"/>
                                      </p:to>
                                    </p:set>
                                    <p:anim calcmode="lin" valueType="num">
                                      <p:cBhvr>
                                        <p:cTn dur="500" fill="hold" id="62"/>
                                        <p:tgtEl>
                                          <p:spTgt spid="63"/>
                                        </p:tgtEl>
                                        <p:attrNameLst>
                                          <p:attrName>ppt_w</p:attrName>
                                        </p:attrNameLst>
                                      </p:cBhvr>
                                      <p:tavLst>
                                        <p:tav tm="0">
                                          <p:val>
                                            <p:fltVal val="0"/>
                                          </p:val>
                                        </p:tav>
                                        <p:tav tm="100000">
                                          <p:val>
                                            <p:strVal val="#ppt_w"/>
                                          </p:val>
                                        </p:tav>
                                      </p:tavLst>
                                    </p:anim>
                                    <p:anim calcmode="lin" valueType="num">
                                      <p:cBhvr>
                                        <p:cTn dur="500" fill="hold" id="63"/>
                                        <p:tgtEl>
                                          <p:spTgt spid="63"/>
                                        </p:tgtEl>
                                        <p:attrNameLst>
                                          <p:attrName>ppt_h</p:attrName>
                                        </p:attrNameLst>
                                      </p:cBhvr>
                                      <p:tavLst>
                                        <p:tav tm="0">
                                          <p:val>
                                            <p:fltVal val="0"/>
                                          </p:val>
                                        </p:tav>
                                        <p:tav tm="100000">
                                          <p:val>
                                            <p:strVal val="#ppt_h"/>
                                          </p:val>
                                        </p:tav>
                                      </p:tavLst>
                                    </p:anim>
                                    <p:animEffect filter="fade" transition="in">
                                      <p:cBhvr>
                                        <p:cTn dur="500" id="64"/>
                                        <p:tgtEl>
                                          <p:spTgt spid="63"/>
                                        </p:tgtEl>
                                      </p:cBhvr>
                                    </p:animEffect>
                                  </p:childTnLst>
                                </p:cTn>
                              </p:par>
                              <p:par>
                                <p:cTn fill="hold" id="65" nodeType="withEffect" presetClass="entr" presetID="53" presetSubtype="0">
                                  <p:stCondLst>
                                    <p:cond delay="1000"/>
                                  </p:stCondLst>
                                  <p:childTnLst>
                                    <p:set>
                                      <p:cBhvr>
                                        <p:cTn dur="1" fill="hold" id="66">
                                          <p:stCondLst>
                                            <p:cond delay="0"/>
                                          </p:stCondLst>
                                        </p:cTn>
                                        <p:tgtEl>
                                          <p:spTgt spid="68"/>
                                        </p:tgtEl>
                                        <p:attrNameLst>
                                          <p:attrName>style.visibility</p:attrName>
                                        </p:attrNameLst>
                                      </p:cBhvr>
                                      <p:to>
                                        <p:strVal val="visible"/>
                                      </p:to>
                                    </p:set>
                                    <p:anim calcmode="lin" valueType="num">
                                      <p:cBhvr>
                                        <p:cTn dur="500" fill="hold" id="67"/>
                                        <p:tgtEl>
                                          <p:spTgt spid="68"/>
                                        </p:tgtEl>
                                        <p:attrNameLst>
                                          <p:attrName>ppt_w</p:attrName>
                                        </p:attrNameLst>
                                      </p:cBhvr>
                                      <p:tavLst>
                                        <p:tav tm="0">
                                          <p:val>
                                            <p:fltVal val="0"/>
                                          </p:val>
                                        </p:tav>
                                        <p:tav tm="100000">
                                          <p:val>
                                            <p:strVal val="#ppt_w"/>
                                          </p:val>
                                        </p:tav>
                                      </p:tavLst>
                                    </p:anim>
                                    <p:anim calcmode="lin" valueType="num">
                                      <p:cBhvr>
                                        <p:cTn dur="500" fill="hold" id="68"/>
                                        <p:tgtEl>
                                          <p:spTgt spid="68"/>
                                        </p:tgtEl>
                                        <p:attrNameLst>
                                          <p:attrName>ppt_h</p:attrName>
                                        </p:attrNameLst>
                                      </p:cBhvr>
                                      <p:tavLst>
                                        <p:tav tm="0">
                                          <p:val>
                                            <p:fltVal val="0"/>
                                          </p:val>
                                        </p:tav>
                                        <p:tav tm="100000">
                                          <p:val>
                                            <p:strVal val="#ppt_h"/>
                                          </p:val>
                                        </p:tav>
                                      </p:tavLst>
                                    </p:anim>
                                    <p:animEffect filter="fade" transition="in">
                                      <p:cBhvr>
                                        <p:cTn dur="500" id="69"/>
                                        <p:tgtEl>
                                          <p:spTgt spid="68"/>
                                        </p:tgtEl>
                                      </p:cBhvr>
                                    </p:animEffect>
                                  </p:childTnLst>
                                </p:cTn>
                              </p:par>
                              <p:par>
                                <p:cTn fill="hold" grpId="0" id="70" nodeType="withEffect" presetClass="entr" presetID="53" presetSubtype="0">
                                  <p:stCondLst>
                                    <p:cond delay="1200"/>
                                  </p:stCondLst>
                                  <p:childTnLst>
                                    <p:set>
                                      <p:cBhvr>
                                        <p:cTn dur="1" fill="hold" id="71">
                                          <p:stCondLst>
                                            <p:cond delay="0"/>
                                          </p:stCondLst>
                                        </p:cTn>
                                        <p:tgtEl>
                                          <p:spTgt spid="64"/>
                                        </p:tgtEl>
                                        <p:attrNameLst>
                                          <p:attrName>style.visibility</p:attrName>
                                        </p:attrNameLst>
                                      </p:cBhvr>
                                      <p:to>
                                        <p:strVal val="visible"/>
                                      </p:to>
                                    </p:set>
                                    <p:anim calcmode="lin" valueType="num">
                                      <p:cBhvr>
                                        <p:cTn dur="500" fill="hold" id="72"/>
                                        <p:tgtEl>
                                          <p:spTgt spid="64"/>
                                        </p:tgtEl>
                                        <p:attrNameLst>
                                          <p:attrName>ppt_w</p:attrName>
                                        </p:attrNameLst>
                                      </p:cBhvr>
                                      <p:tavLst>
                                        <p:tav tm="0">
                                          <p:val>
                                            <p:fltVal val="0"/>
                                          </p:val>
                                        </p:tav>
                                        <p:tav tm="100000">
                                          <p:val>
                                            <p:strVal val="#ppt_w"/>
                                          </p:val>
                                        </p:tav>
                                      </p:tavLst>
                                    </p:anim>
                                    <p:anim calcmode="lin" valueType="num">
                                      <p:cBhvr>
                                        <p:cTn dur="500" fill="hold" id="73"/>
                                        <p:tgtEl>
                                          <p:spTgt spid="64"/>
                                        </p:tgtEl>
                                        <p:attrNameLst>
                                          <p:attrName>ppt_h</p:attrName>
                                        </p:attrNameLst>
                                      </p:cBhvr>
                                      <p:tavLst>
                                        <p:tav tm="0">
                                          <p:val>
                                            <p:fltVal val="0"/>
                                          </p:val>
                                        </p:tav>
                                        <p:tav tm="100000">
                                          <p:val>
                                            <p:strVal val="#ppt_h"/>
                                          </p:val>
                                        </p:tav>
                                      </p:tavLst>
                                    </p:anim>
                                    <p:animEffect filter="fade" transition="in">
                                      <p:cBhvr>
                                        <p:cTn dur="500" id="74"/>
                                        <p:tgtEl>
                                          <p:spTgt spid="64"/>
                                        </p:tgtEl>
                                      </p:cBhvr>
                                    </p:animEffect>
                                  </p:childTnLst>
                                </p:cTn>
                              </p:par>
                              <p:par>
                                <p:cTn fill="hold" id="75" nodeType="withEffect" presetClass="entr" presetID="53" presetSubtype="0">
                                  <p:stCondLst>
                                    <p:cond delay="1400"/>
                                  </p:stCondLst>
                                  <p:childTnLst>
                                    <p:set>
                                      <p:cBhvr>
                                        <p:cTn dur="1" fill="hold" id="76">
                                          <p:stCondLst>
                                            <p:cond delay="0"/>
                                          </p:stCondLst>
                                        </p:cTn>
                                        <p:tgtEl>
                                          <p:spTgt spid="71"/>
                                        </p:tgtEl>
                                        <p:attrNameLst>
                                          <p:attrName>style.visibility</p:attrName>
                                        </p:attrNameLst>
                                      </p:cBhvr>
                                      <p:to>
                                        <p:strVal val="visible"/>
                                      </p:to>
                                    </p:set>
                                    <p:anim calcmode="lin" valueType="num">
                                      <p:cBhvr>
                                        <p:cTn dur="500" fill="hold" id="77"/>
                                        <p:tgtEl>
                                          <p:spTgt spid="71"/>
                                        </p:tgtEl>
                                        <p:attrNameLst>
                                          <p:attrName>ppt_w</p:attrName>
                                        </p:attrNameLst>
                                      </p:cBhvr>
                                      <p:tavLst>
                                        <p:tav tm="0">
                                          <p:val>
                                            <p:fltVal val="0"/>
                                          </p:val>
                                        </p:tav>
                                        <p:tav tm="100000">
                                          <p:val>
                                            <p:strVal val="#ppt_w"/>
                                          </p:val>
                                        </p:tav>
                                      </p:tavLst>
                                    </p:anim>
                                    <p:anim calcmode="lin" valueType="num">
                                      <p:cBhvr>
                                        <p:cTn dur="500" fill="hold" id="78"/>
                                        <p:tgtEl>
                                          <p:spTgt spid="71"/>
                                        </p:tgtEl>
                                        <p:attrNameLst>
                                          <p:attrName>ppt_h</p:attrName>
                                        </p:attrNameLst>
                                      </p:cBhvr>
                                      <p:tavLst>
                                        <p:tav tm="0">
                                          <p:val>
                                            <p:fltVal val="0"/>
                                          </p:val>
                                        </p:tav>
                                        <p:tav tm="100000">
                                          <p:val>
                                            <p:strVal val="#ppt_h"/>
                                          </p:val>
                                        </p:tav>
                                      </p:tavLst>
                                    </p:anim>
                                    <p:animEffect filter="fade" transition="in">
                                      <p:cBhvr>
                                        <p:cTn dur="500" id="79"/>
                                        <p:tgtEl>
                                          <p:spTgt spid="71"/>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42" presetSubtype="0">
                                  <p:stCondLst>
                                    <p:cond delay="0"/>
                                  </p:stCondLst>
                                  <p:childTnLst>
                                    <p:set>
                                      <p:cBhvr>
                                        <p:cTn dur="1" fill="hold" id="83">
                                          <p:stCondLst>
                                            <p:cond delay="0"/>
                                          </p:stCondLst>
                                        </p:cTn>
                                        <p:tgtEl>
                                          <p:spTgt spid="77"/>
                                        </p:tgtEl>
                                        <p:attrNameLst>
                                          <p:attrName>style.visibility</p:attrName>
                                        </p:attrNameLst>
                                      </p:cBhvr>
                                      <p:to>
                                        <p:strVal val="visible"/>
                                      </p:to>
                                    </p:set>
                                    <p:animEffect filter="fade" transition="in">
                                      <p:cBhvr>
                                        <p:cTn dur="1000" id="84"/>
                                        <p:tgtEl>
                                          <p:spTgt spid="77"/>
                                        </p:tgtEl>
                                      </p:cBhvr>
                                    </p:animEffect>
                                    <p:anim calcmode="lin" valueType="num">
                                      <p:cBhvr>
                                        <p:cTn dur="1000" fill="hold" id="85"/>
                                        <p:tgtEl>
                                          <p:spTgt spid="77"/>
                                        </p:tgtEl>
                                        <p:attrNameLst>
                                          <p:attrName>ppt_x</p:attrName>
                                        </p:attrNameLst>
                                      </p:cBhvr>
                                      <p:tavLst>
                                        <p:tav tm="0">
                                          <p:val>
                                            <p:strVal val="#ppt_x"/>
                                          </p:val>
                                        </p:tav>
                                        <p:tav tm="100000">
                                          <p:val>
                                            <p:strVal val="#ppt_x"/>
                                          </p:val>
                                        </p:tav>
                                      </p:tavLst>
                                    </p:anim>
                                    <p:anim calcmode="lin" valueType="num">
                                      <p:cBhvr>
                                        <p:cTn dur="1000" fill="hold" id="86"/>
                                        <p:tgtEl>
                                          <p:spTgt spid="77"/>
                                        </p:tgtEl>
                                        <p:attrNameLst>
                                          <p:attrName>ppt_y</p:attrName>
                                        </p:attrNameLst>
                                      </p:cBhvr>
                                      <p:tavLst>
                                        <p:tav tm="0">
                                          <p:val>
                                            <p:strVal val="#ppt_y+.1"/>
                                          </p:val>
                                        </p:tav>
                                        <p:tav tm="100000">
                                          <p:val>
                                            <p:strVal val="#ppt_y"/>
                                          </p:val>
                                        </p:tav>
                                      </p:tavLst>
                                    </p:anim>
                                  </p:childTnLst>
                                </p:cTn>
                              </p:par>
                              <p:par>
                                <p:cTn fill="hold" id="87" nodeType="withEffect" presetClass="entr" presetID="42" presetSubtype="0">
                                  <p:stCondLst>
                                    <p:cond delay="0"/>
                                  </p:stCondLst>
                                  <p:childTnLst>
                                    <p:set>
                                      <p:cBhvr>
                                        <p:cTn dur="1" fill="hold" id="88">
                                          <p:stCondLst>
                                            <p:cond delay="0"/>
                                          </p:stCondLst>
                                        </p:cTn>
                                        <p:tgtEl>
                                          <p:spTgt spid="80"/>
                                        </p:tgtEl>
                                        <p:attrNameLst>
                                          <p:attrName>style.visibility</p:attrName>
                                        </p:attrNameLst>
                                      </p:cBhvr>
                                      <p:to>
                                        <p:strVal val="visible"/>
                                      </p:to>
                                    </p:set>
                                    <p:animEffect filter="fade" transition="in">
                                      <p:cBhvr>
                                        <p:cTn dur="1000" id="89"/>
                                        <p:tgtEl>
                                          <p:spTgt spid="80"/>
                                        </p:tgtEl>
                                      </p:cBhvr>
                                    </p:animEffect>
                                    <p:anim calcmode="lin" valueType="num">
                                      <p:cBhvr>
                                        <p:cTn dur="1000" fill="hold" id="90"/>
                                        <p:tgtEl>
                                          <p:spTgt spid="80"/>
                                        </p:tgtEl>
                                        <p:attrNameLst>
                                          <p:attrName>ppt_x</p:attrName>
                                        </p:attrNameLst>
                                      </p:cBhvr>
                                      <p:tavLst>
                                        <p:tav tm="0">
                                          <p:val>
                                            <p:strVal val="#ppt_x"/>
                                          </p:val>
                                        </p:tav>
                                        <p:tav tm="100000">
                                          <p:val>
                                            <p:strVal val="#ppt_x"/>
                                          </p:val>
                                        </p:tav>
                                      </p:tavLst>
                                    </p:anim>
                                    <p:anim calcmode="lin" valueType="num">
                                      <p:cBhvr>
                                        <p:cTn dur="1000" fill="hold" id="91"/>
                                        <p:tgtEl>
                                          <p:spTgt spid="80"/>
                                        </p:tgtEl>
                                        <p:attrNameLst>
                                          <p:attrName>ppt_y</p:attrName>
                                        </p:attrNameLst>
                                      </p:cBhvr>
                                      <p:tavLst>
                                        <p:tav tm="0">
                                          <p:val>
                                            <p:strVal val="#ppt_y+.1"/>
                                          </p:val>
                                        </p:tav>
                                        <p:tav tm="100000">
                                          <p:val>
                                            <p:strVal val="#ppt_y"/>
                                          </p:val>
                                        </p:tav>
                                      </p:tavLst>
                                    </p:anim>
                                  </p:childTnLst>
                                </p:cTn>
                              </p:par>
                              <p:par>
                                <p:cTn fill="hold" id="92" nodeType="withEffect" presetClass="entr" presetID="42" presetSubtype="0">
                                  <p:stCondLst>
                                    <p:cond delay="0"/>
                                  </p:stCondLst>
                                  <p:childTnLst>
                                    <p:set>
                                      <p:cBhvr>
                                        <p:cTn dur="1" fill="hold" id="93">
                                          <p:stCondLst>
                                            <p:cond delay="0"/>
                                          </p:stCondLst>
                                        </p:cTn>
                                        <p:tgtEl>
                                          <p:spTgt spid="83"/>
                                        </p:tgtEl>
                                        <p:attrNameLst>
                                          <p:attrName>style.visibility</p:attrName>
                                        </p:attrNameLst>
                                      </p:cBhvr>
                                      <p:to>
                                        <p:strVal val="visible"/>
                                      </p:to>
                                    </p:set>
                                    <p:animEffect filter="fade" transition="in">
                                      <p:cBhvr>
                                        <p:cTn dur="1000" id="94"/>
                                        <p:tgtEl>
                                          <p:spTgt spid="83"/>
                                        </p:tgtEl>
                                      </p:cBhvr>
                                    </p:animEffect>
                                    <p:anim calcmode="lin" valueType="num">
                                      <p:cBhvr>
                                        <p:cTn dur="1000" fill="hold" id="95"/>
                                        <p:tgtEl>
                                          <p:spTgt spid="83"/>
                                        </p:tgtEl>
                                        <p:attrNameLst>
                                          <p:attrName>ppt_x</p:attrName>
                                        </p:attrNameLst>
                                      </p:cBhvr>
                                      <p:tavLst>
                                        <p:tav tm="0">
                                          <p:val>
                                            <p:strVal val="#ppt_x"/>
                                          </p:val>
                                        </p:tav>
                                        <p:tav tm="100000">
                                          <p:val>
                                            <p:strVal val="#ppt_x"/>
                                          </p:val>
                                        </p:tav>
                                      </p:tavLst>
                                    </p:anim>
                                    <p:anim calcmode="lin" valueType="num">
                                      <p:cBhvr>
                                        <p:cTn dur="1000" fill="hold" id="96"/>
                                        <p:tgtEl>
                                          <p:spTgt spid="83"/>
                                        </p:tgtEl>
                                        <p:attrNameLst>
                                          <p:attrName>ppt_y</p:attrName>
                                        </p:attrNameLst>
                                      </p:cBhvr>
                                      <p:tavLst>
                                        <p:tav tm="0">
                                          <p:val>
                                            <p:strVal val="#ppt_y+.1"/>
                                          </p:val>
                                        </p:tav>
                                        <p:tav tm="100000">
                                          <p:val>
                                            <p:strVal val="#ppt_y"/>
                                          </p:val>
                                        </p:tav>
                                      </p:tavLst>
                                    </p:anim>
                                  </p:childTnLst>
                                </p:cTn>
                              </p:par>
                              <p:par>
                                <p:cTn fill="hold" id="97" nodeType="withEffect" presetClass="entr" presetID="42" presetSubtype="0">
                                  <p:stCondLst>
                                    <p:cond delay="0"/>
                                  </p:stCondLst>
                                  <p:childTnLst>
                                    <p:set>
                                      <p:cBhvr>
                                        <p:cTn dur="1" fill="hold" id="98">
                                          <p:stCondLst>
                                            <p:cond delay="0"/>
                                          </p:stCondLst>
                                        </p:cTn>
                                        <p:tgtEl>
                                          <p:spTgt spid="86"/>
                                        </p:tgtEl>
                                        <p:attrNameLst>
                                          <p:attrName>style.visibility</p:attrName>
                                        </p:attrNameLst>
                                      </p:cBhvr>
                                      <p:to>
                                        <p:strVal val="visible"/>
                                      </p:to>
                                    </p:set>
                                    <p:animEffect filter="fade" transition="in">
                                      <p:cBhvr>
                                        <p:cTn dur="1000" id="99"/>
                                        <p:tgtEl>
                                          <p:spTgt spid="86"/>
                                        </p:tgtEl>
                                      </p:cBhvr>
                                    </p:animEffect>
                                    <p:anim calcmode="lin" valueType="num">
                                      <p:cBhvr>
                                        <p:cTn dur="1000" fill="hold" id="100"/>
                                        <p:tgtEl>
                                          <p:spTgt spid="86"/>
                                        </p:tgtEl>
                                        <p:attrNameLst>
                                          <p:attrName>ppt_x</p:attrName>
                                        </p:attrNameLst>
                                      </p:cBhvr>
                                      <p:tavLst>
                                        <p:tav tm="0">
                                          <p:val>
                                            <p:strVal val="#ppt_x"/>
                                          </p:val>
                                        </p:tav>
                                        <p:tav tm="100000">
                                          <p:val>
                                            <p:strVal val="#ppt_x"/>
                                          </p:val>
                                        </p:tav>
                                      </p:tavLst>
                                    </p:anim>
                                    <p:anim calcmode="lin" valueType="num">
                                      <p:cBhvr>
                                        <p:cTn dur="1000" fill="hold" id="101"/>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62"/>
      <p:bldP grpId="0" spid="63"/>
      <p:bldP grpId="0" spid="6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120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22</a:t>
            </a:r>
          </a:p>
        </p:txBody>
      </p:sp>
      <p:grpSp>
        <p:nvGrpSpPr>
          <p:cNvPr id="11" name="组合 10"/>
          <p:cNvGrpSpPr/>
          <p:nvPr/>
        </p:nvGrpSpPr>
        <p:grpSpPr>
          <a:xfrm>
            <a:off x="3360738" y="1636539"/>
            <a:ext cx="2197100" cy="2501900"/>
            <a:chOff x="3360585" y="1637866"/>
            <a:chExt cx="2197100" cy="2500530"/>
          </a:xfrm>
        </p:grpSpPr>
        <p:sp>
          <p:nvSpPr>
            <p:cNvPr id="12" name="Freeform 6"/>
            <p:cNvSpPr/>
            <p:nvPr/>
          </p:nvSpPr>
          <p:spPr bwMode="auto">
            <a:xfrm>
              <a:off x="4459135" y="3208630"/>
              <a:ext cx="1035050" cy="929766"/>
            </a:xfrm>
            <a:custGeom>
              <a:gdLst>
                <a:gd fmla="*/ 0 w 881" name="T0"/>
                <a:gd fmla="*/ 198 h 792" name="T1"/>
                <a:gd fmla="*/ 0 w 881" name="T2"/>
                <a:gd fmla="*/ 792 h 792" name="T3"/>
                <a:gd fmla="*/ 881 w 881" name="T4"/>
                <a:gd fmla="*/ 283 h 792" name="T5"/>
                <a:gd fmla="*/ 390 w 881" name="T6"/>
                <a:gd fmla="*/ 0 h 792" name="T7"/>
                <a:gd fmla="*/ 0 w 881" name="T8"/>
                <a:gd fmla="*/ 198 h 792" name="T9"/>
              </a:gdLst>
              <a:cxnLst>
                <a:cxn ang="0">
                  <a:pos x="T0" y="T1"/>
                </a:cxn>
                <a:cxn ang="0">
                  <a:pos x="T2" y="T3"/>
                </a:cxn>
                <a:cxn ang="0">
                  <a:pos x="T4" y="T5"/>
                </a:cxn>
                <a:cxn ang="0">
                  <a:pos x="T6" y="T7"/>
                </a:cxn>
                <a:cxn ang="0">
                  <a:pos x="T8" y="T9"/>
                </a:cxn>
              </a:cxnLst>
              <a:rect b="b" l="0" r="r" t="0"/>
              <a:pathLst>
                <a:path h="792" w="881">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1C70A4"/>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3" name="Freeform 7"/>
            <p:cNvSpPr/>
            <p:nvPr/>
          </p:nvSpPr>
          <p:spPr bwMode="auto">
            <a:xfrm>
              <a:off x="3424085" y="3208630"/>
              <a:ext cx="1035050" cy="929766"/>
            </a:xfrm>
            <a:custGeom>
              <a:gdLst>
                <a:gd fmla="*/ 881 w 881" name="T0"/>
                <a:gd fmla="*/ 198 h 792" name="T1"/>
                <a:gd fmla="*/ 490 w 881" name="T2"/>
                <a:gd fmla="*/ 0 h 792" name="T3"/>
                <a:gd fmla="*/ 0 w 881" name="T4"/>
                <a:gd fmla="*/ 283 h 792" name="T5"/>
                <a:gd fmla="*/ 881 w 881" name="T6"/>
                <a:gd fmla="*/ 792 h 792" name="T7"/>
                <a:gd fmla="*/ 881 w 881" name="T8"/>
                <a:gd fmla="*/ 792 h 792" name="T9"/>
                <a:gd fmla="*/ 881 w 881" name="T10"/>
                <a:gd fmla="*/ 198 h 792" name="T11"/>
              </a:gdLst>
              <a:cxnLst>
                <a:cxn ang="0">
                  <a:pos x="T0" y="T1"/>
                </a:cxn>
                <a:cxn ang="0">
                  <a:pos x="T2" y="T3"/>
                </a:cxn>
                <a:cxn ang="0">
                  <a:pos x="T4" y="T5"/>
                </a:cxn>
                <a:cxn ang="0">
                  <a:pos x="T6" y="T7"/>
                </a:cxn>
                <a:cxn ang="0">
                  <a:pos x="T8" y="T9"/>
                </a:cxn>
                <a:cxn ang="0">
                  <a:pos x="T10" y="T11"/>
                </a:cxn>
              </a:cxnLst>
              <a:rect b="b" l="0" r="r" t="0"/>
              <a:pathLst>
                <a:path h="792" w="881">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41A3DF"/>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4" name="Freeform 8"/>
            <p:cNvSpPr/>
            <p:nvPr/>
          </p:nvSpPr>
          <p:spPr bwMode="auto">
            <a:xfrm>
              <a:off x="3360585" y="1637866"/>
              <a:ext cx="1035050" cy="947218"/>
            </a:xfrm>
            <a:custGeom>
              <a:gdLst>
                <a:gd fmla="*/ 880 w 880" name="T0"/>
                <a:gd fmla="*/ 566 h 806" name="T1"/>
                <a:gd fmla="*/ 880 w 880" name="T2"/>
                <a:gd fmla="*/ 0 h 806" name="T3"/>
                <a:gd fmla="*/ 0 w 880" name="T4"/>
                <a:gd fmla="*/ 508 h 806" name="T5"/>
                <a:gd fmla="*/ 0 w 880" name="T6"/>
                <a:gd fmla="*/ 508 h 806" name="T7"/>
                <a:gd fmla="*/ 515 w 880" name="T8"/>
                <a:gd fmla="*/ 806 h 806" name="T9"/>
                <a:gd fmla="*/ 880 w 880" name="T10"/>
                <a:gd fmla="*/ 566 h 806" name="T11"/>
              </a:gdLst>
              <a:cxnLst>
                <a:cxn ang="0">
                  <a:pos x="T0" y="T1"/>
                </a:cxn>
                <a:cxn ang="0">
                  <a:pos x="T2" y="T3"/>
                </a:cxn>
                <a:cxn ang="0">
                  <a:pos x="T4" y="T5"/>
                </a:cxn>
                <a:cxn ang="0">
                  <a:pos x="T6" y="T7"/>
                </a:cxn>
                <a:cxn ang="0">
                  <a:pos x="T8" y="T9"/>
                </a:cxn>
                <a:cxn ang="0">
                  <a:pos x="T10" y="T11"/>
                </a:cxn>
              </a:cxnLst>
              <a:rect b="b" l="0" r="r" t="0"/>
              <a:pathLst>
                <a:path h="805" w="880">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41A3DF"/>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5" name="Freeform 9"/>
            <p:cNvSpPr/>
            <p:nvPr/>
          </p:nvSpPr>
          <p:spPr bwMode="auto">
            <a:xfrm>
              <a:off x="3360585" y="2234439"/>
              <a:ext cx="604837" cy="1194732"/>
            </a:xfrm>
            <a:custGeom>
              <a:gdLst>
                <a:gd fmla="*/ 449 w 515" name="T0"/>
                <a:gd fmla="*/ 540 h 1016" name="T1"/>
                <a:gd fmla="*/ 515 w 515" name="T2"/>
                <a:gd fmla="*/ 298 h 1016" name="T3"/>
                <a:gd fmla="*/ 0 w 515" name="T4"/>
                <a:gd fmla="*/ 0 h 1016" name="T5"/>
                <a:gd fmla="*/ 0 w 515" name="T6"/>
                <a:gd fmla="*/ 1016 h 1016" name="T7"/>
                <a:gd fmla="*/ 489 w 515" name="T8"/>
                <a:gd fmla="*/ 733 h 1016" name="T9"/>
                <a:gd fmla="*/ 449 w 515" name="T10"/>
                <a:gd fmla="*/ 540 h 1016" name="T11"/>
              </a:gdLst>
              <a:cxnLst>
                <a:cxn ang="0">
                  <a:pos x="T0" y="T1"/>
                </a:cxn>
                <a:cxn ang="0">
                  <a:pos x="T2" y="T3"/>
                </a:cxn>
                <a:cxn ang="0">
                  <a:pos x="T4" y="T5"/>
                </a:cxn>
                <a:cxn ang="0">
                  <a:pos x="T6" y="T7"/>
                </a:cxn>
                <a:cxn ang="0">
                  <a:pos x="T8" y="T9"/>
                </a:cxn>
                <a:cxn ang="0">
                  <a:pos x="T10" y="T11"/>
                </a:cxn>
              </a:cxnLst>
              <a:rect b="b" l="0" r="r" t="0"/>
              <a:pathLst>
                <a:path h="1016" w="515">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1C70A4"/>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6" name="Freeform 10"/>
            <p:cNvSpPr/>
            <p:nvPr/>
          </p:nvSpPr>
          <p:spPr bwMode="auto">
            <a:xfrm>
              <a:off x="4522635" y="1637866"/>
              <a:ext cx="1035050" cy="947218"/>
            </a:xfrm>
            <a:custGeom>
              <a:gdLst>
                <a:gd fmla="*/ 365 w 880" name="T0"/>
                <a:gd fmla="*/ 806 h 806" name="T1"/>
                <a:gd fmla="*/ 880 w 880" name="T2"/>
                <a:gd fmla="*/ 508 h 806" name="T3"/>
                <a:gd fmla="*/ 880 w 880" name="T4"/>
                <a:gd fmla="*/ 508 h 806" name="T5"/>
                <a:gd fmla="*/ 0 w 880" name="T6"/>
                <a:gd fmla="*/ 0 h 806" name="T7"/>
                <a:gd fmla="*/ 0 w 880" name="T8"/>
                <a:gd fmla="*/ 566 h 806" name="T9"/>
                <a:gd fmla="*/ 365 w 880" name="T10"/>
                <a:gd fmla="*/ 806 h 806" name="T11"/>
              </a:gdLst>
              <a:cxnLst>
                <a:cxn ang="0">
                  <a:pos x="T0" y="T1"/>
                </a:cxn>
                <a:cxn ang="0">
                  <a:pos x="T2" y="T3"/>
                </a:cxn>
                <a:cxn ang="0">
                  <a:pos x="T4" y="T5"/>
                </a:cxn>
                <a:cxn ang="0">
                  <a:pos x="T6" y="T7"/>
                </a:cxn>
                <a:cxn ang="0">
                  <a:pos x="T8" y="T9"/>
                </a:cxn>
                <a:cxn ang="0">
                  <a:pos x="T10" y="T11"/>
                </a:cxn>
              </a:cxnLst>
              <a:rect b="b" l="0" r="r" t="0"/>
              <a:pathLst>
                <a:path h="805" w="880">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1C70A4"/>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7" name="Freeform 11"/>
            <p:cNvSpPr/>
            <p:nvPr/>
          </p:nvSpPr>
          <p:spPr bwMode="auto">
            <a:xfrm>
              <a:off x="4952847" y="2234439"/>
              <a:ext cx="604838" cy="1194732"/>
            </a:xfrm>
            <a:custGeom>
              <a:gdLst>
                <a:gd fmla="*/ 0 w 515" name="T0"/>
                <a:gd fmla="*/ 298 h 1016" name="T1"/>
                <a:gd fmla="*/ 65 w 515" name="T2"/>
                <a:gd fmla="*/ 540 h 1016" name="T3"/>
                <a:gd fmla="*/ 25 w 515" name="T4"/>
                <a:gd fmla="*/ 733 h 1016" name="T5"/>
                <a:gd fmla="*/ 515 w 515" name="T6"/>
                <a:gd fmla="*/ 1016 h 1016" name="T7"/>
                <a:gd fmla="*/ 515 w 515" name="T8"/>
                <a:gd fmla="*/ 0 h 1016" name="T9"/>
                <a:gd fmla="*/ 0 w 515" name="T10"/>
                <a:gd fmla="*/ 298 h 1016" name="T11"/>
              </a:gdLst>
              <a:cxnLst>
                <a:cxn ang="0">
                  <a:pos x="T0" y="T1"/>
                </a:cxn>
                <a:cxn ang="0">
                  <a:pos x="T2" y="T3"/>
                </a:cxn>
                <a:cxn ang="0">
                  <a:pos x="T4" y="T5"/>
                </a:cxn>
                <a:cxn ang="0">
                  <a:pos x="T6" y="T7"/>
                </a:cxn>
                <a:cxn ang="0">
                  <a:pos x="T8" y="T9"/>
                </a:cxn>
                <a:cxn ang="0">
                  <a:pos x="T10" y="T11"/>
                </a:cxn>
              </a:cxnLst>
              <a:rect b="b" l="0" r="r" t="0"/>
              <a:pathLst>
                <a:path h="1016" w="515">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41A3DF"/>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grpSp>
      <p:sp>
        <p:nvSpPr>
          <p:cNvPr id="18" name="Freeform 12"/>
          <p:cNvSpPr/>
          <p:nvPr/>
        </p:nvSpPr>
        <p:spPr bwMode="auto">
          <a:xfrm>
            <a:off x="4024313" y="2652539"/>
            <a:ext cx="434975" cy="650875"/>
          </a:xfrm>
          <a:custGeom>
            <a:gdLst>
              <a:gd fmla="*/ 313 w 369" name="T0"/>
              <a:gd fmla="*/ 152 h 553" name="T1"/>
              <a:gd fmla="*/ 50 w 369" name="T2"/>
              <a:gd fmla="*/ 0 h 553" name="T3"/>
              <a:gd fmla="*/ 0 w 369" name="T4"/>
              <a:gd fmla="*/ 184 h 553" name="T5"/>
              <a:gd fmla="*/ 26 w 369" name="T6"/>
              <a:gd fmla="*/ 318 h 553" name="T7"/>
              <a:gd fmla="*/ 80 w 369" name="T8"/>
              <a:gd fmla="*/ 413 h 553" name="T9"/>
              <a:gd fmla="*/ 369 w 369" name="T10"/>
              <a:gd fmla="*/ 553 h 553" name="T11"/>
              <a:gd fmla="*/ 369 w 369" name="T12"/>
              <a:gd fmla="*/ 553 h 553" name="T13"/>
              <a:gd fmla="*/ 369 w 369" name="T14"/>
              <a:gd fmla="*/ 247 h 553" name="T15"/>
              <a:gd fmla="*/ 369 w 369" name="T16"/>
              <a:gd fmla="*/ 184 h 553" name="T17"/>
              <a:gd fmla="*/ 313 w 369" name="T18"/>
              <a:gd fmla="*/ 152 h 5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3" w="369">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41A3DF"/>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9" name="Freeform 13"/>
          <p:cNvSpPr/>
          <p:nvPr/>
        </p:nvSpPr>
        <p:spPr bwMode="auto">
          <a:xfrm>
            <a:off x="4084638" y="2436639"/>
            <a:ext cx="749300" cy="431800"/>
          </a:xfrm>
          <a:custGeom>
            <a:gdLst>
              <a:gd fmla="*/ 374 w 638" name="T0"/>
              <a:gd fmla="*/ 4 h 368" name="T1"/>
              <a:gd fmla="*/ 319 w 638" name="T2"/>
              <a:gd fmla="*/ 0 h 368" name="T3"/>
              <a:gd fmla="*/ 264 w 638" name="T4"/>
              <a:gd fmla="*/ 4 h 368" name="T5"/>
              <a:gd fmla="*/ 0 w 638" name="T6"/>
              <a:gd fmla="*/ 184 h 368" name="T7"/>
              <a:gd fmla="*/ 263 w 638" name="T8"/>
              <a:gd fmla="*/ 336 h 368" name="T9"/>
              <a:gd fmla="*/ 319 w 638" name="T10"/>
              <a:gd fmla="*/ 368 h 368" name="T11"/>
              <a:gd fmla="*/ 374 w 638" name="T12"/>
              <a:gd fmla="*/ 336 h 368" name="T13"/>
              <a:gd fmla="*/ 638 w 638" name="T14"/>
              <a:gd fmla="*/ 184 h 368" name="T15"/>
              <a:gd fmla="*/ 374 w 638" name="T16"/>
              <a:gd fmla="*/ 4 h 3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8" w="63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F0"/>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20" name="Freeform 14"/>
          <p:cNvSpPr/>
          <p:nvPr/>
        </p:nvSpPr>
        <p:spPr bwMode="auto">
          <a:xfrm>
            <a:off x="4459288" y="2652539"/>
            <a:ext cx="433387" cy="650875"/>
          </a:xfrm>
          <a:custGeom>
            <a:gdLst>
              <a:gd fmla="*/ 319 w 369" name="T0"/>
              <a:gd fmla="*/ 0 h 553" name="T1"/>
              <a:gd fmla="*/ 55 w 369" name="T2"/>
              <a:gd fmla="*/ 152 h 553" name="T3"/>
              <a:gd fmla="*/ 0 w 369" name="T4"/>
              <a:gd fmla="*/ 184 h 553" name="T5"/>
              <a:gd fmla="*/ 0 w 369" name="T6"/>
              <a:gd fmla="*/ 247 h 553" name="T7"/>
              <a:gd fmla="*/ 0 w 369" name="T8"/>
              <a:gd fmla="*/ 553 h 553" name="T9"/>
              <a:gd fmla="*/ 288 w 369" name="T10"/>
              <a:gd fmla="*/ 413 h 553" name="T11"/>
              <a:gd fmla="*/ 343 w 369" name="T12"/>
              <a:gd fmla="*/ 318 h 553" name="T13"/>
              <a:gd fmla="*/ 369 w 369" name="T14"/>
              <a:gd fmla="*/ 184 h 553" name="T15"/>
              <a:gd fmla="*/ 319 w 369" name="T16"/>
              <a:gd fmla="*/ 0 h 5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3" w="369">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1C70A4"/>
          </a:solidFill>
          <a:ln>
            <a:noFill/>
          </a:ln>
        </p:spPr>
        <p:txBody>
          <a:bodyPr/>
          <a:lstStyle/>
          <a:p>
            <a:pPr fontAlgn="auto">
              <a:spcBef>
                <a:spcPct val="0"/>
              </a:spcBef>
              <a:spcAft>
                <a:spcPct val="0"/>
              </a:spcAft>
              <a:buFontTx/>
              <a:buNone/>
              <a:defRPr/>
            </a:pPr>
            <a:endParaRPr altLang="en-US" kern="0" lang="zh-CN">
              <a:solidFill>
                <a:sysClr lastClr="000000" val="windowText"/>
              </a:solidFill>
            </a:endParaRPr>
          </a:p>
        </p:txBody>
      </p:sp>
      <p:grpSp>
        <p:nvGrpSpPr>
          <p:cNvPr id="21" name="组合 20"/>
          <p:cNvGrpSpPr/>
          <p:nvPr/>
        </p:nvGrpSpPr>
        <p:grpSpPr>
          <a:xfrm>
            <a:off x="827088" y="1838151"/>
            <a:ext cx="3051175" cy="119063"/>
            <a:chOff x="1161799" y="2300503"/>
            <a:chExt cx="3050161" cy="118384"/>
          </a:xfrm>
        </p:grpSpPr>
        <p:cxnSp>
          <p:nvCxnSpPr>
            <p:cNvPr id="51221"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a:noFill/>
                </a14:hiddenFill>
              </a:ext>
            </a:extLst>
          </p:spPr>
        </p:cxnSp>
        <p:cxnSp>
          <p:nvCxnSpPr>
            <p:cNvPr id="51222"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a:noFill/>
                </a14:hiddenFill>
              </a:ext>
            </a:extLst>
          </p:spPr>
        </p:cxnSp>
      </p:grpSp>
      <p:sp>
        <p:nvSpPr>
          <p:cNvPr id="24" name="椭圆 23"/>
          <p:cNvSpPr/>
          <p:nvPr/>
        </p:nvSpPr>
        <p:spPr>
          <a:xfrm>
            <a:off x="3844925" y="1933401"/>
            <a:ext cx="93663"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25" name="矩形 24"/>
          <p:cNvSpPr>
            <a:spLocks noChangeArrowheads="1"/>
          </p:cNvSpPr>
          <p:nvPr/>
        </p:nvSpPr>
        <p:spPr bwMode="auto">
          <a:xfrm>
            <a:off x="858838" y="1347614"/>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sp>
        <p:nvSpPr>
          <p:cNvPr id="26" name="椭圆 25"/>
          <p:cNvSpPr/>
          <p:nvPr/>
        </p:nvSpPr>
        <p:spPr>
          <a:xfrm>
            <a:off x="3360738" y="2774776"/>
            <a:ext cx="95250"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cxnSp>
        <p:nvCxnSpPr>
          <p:cNvPr id="27" name="直接连接符 26"/>
          <p:cNvCxnSpPr>
            <a:cxnSpLocks noChangeShapeType="1"/>
          </p:cNvCxnSpPr>
          <p:nvPr/>
        </p:nvCxnSpPr>
        <p:spPr bwMode="auto">
          <a:xfrm flipH="1">
            <a:off x="858838" y="2820814"/>
            <a:ext cx="2501900" cy="0"/>
          </a:xfrm>
          <a:prstGeom prst="line">
            <a:avLst/>
          </a:prstGeom>
          <a:noFill/>
          <a:ln w="9525">
            <a:solidFill>
              <a:srgbClr val="7F7F7F"/>
            </a:solidFill>
            <a:prstDash val="sysDash"/>
            <a:round/>
          </a:ln>
          <a:extLst>
            <a:ext uri="{909E8E84-426E-40DD-AFC4-6F175D3DCCD1}">
              <a14:hiddenFill>
                <a:noFill/>
              </a14:hiddenFill>
            </a:ext>
          </a:extLst>
        </p:spPr>
      </p:cxnSp>
      <p:sp>
        <p:nvSpPr>
          <p:cNvPr id="28" name="矩形 27"/>
          <p:cNvSpPr>
            <a:spLocks noChangeArrowheads="1"/>
          </p:cNvSpPr>
          <p:nvPr/>
        </p:nvSpPr>
        <p:spPr bwMode="auto">
          <a:xfrm>
            <a:off x="858838" y="2355676"/>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grpSp>
        <p:nvGrpSpPr>
          <p:cNvPr id="29" name="组合 28"/>
          <p:cNvGrpSpPr/>
          <p:nvPr/>
        </p:nvGrpSpPr>
        <p:grpSpPr>
          <a:xfrm flipV="1">
            <a:off x="858838" y="3835226"/>
            <a:ext cx="3060700" cy="119063"/>
            <a:chOff x="1150420" y="2300503"/>
            <a:chExt cx="3061540" cy="118384"/>
          </a:xfrm>
        </p:grpSpPr>
        <p:cxnSp>
          <p:nvCxnSpPr>
            <p:cNvPr id="51229"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a:noFill/>
                </a14:hiddenFill>
              </a:ext>
            </a:extLst>
          </p:spPr>
        </p:cxnSp>
        <p:cxnSp>
          <p:nvCxnSpPr>
            <p:cNvPr id="51230"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a:noFill/>
                </a14:hiddenFill>
              </a:ext>
            </a:extLst>
          </p:spPr>
        </p:cxnSp>
      </p:grpSp>
      <p:sp>
        <p:nvSpPr>
          <p:cNvPr id="32" name="椭圆 31"/>
          <p:cNvSpPr/>
          <p:nvPr/>
        </p:nvSpPr>
        <p:spPr>
          <a:xfrm>
            <a:off x="3917950" y="3747914"/>
            <a:ext cx="93663" cy="93662"/>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33" name="矩形 32"/>
          <p:cNvSpPr>
            <a:spLocks noChangeArrowheads="1"/>
          </p:cNvSpPr>
          <p:nvPr/>
        </p:nvSpPr>
        <p:spPr bwMode="auto">
          <a:xfrm>
            <a:off x="900113" y="3497088"/>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grpSp>
        <p:nvGrpSpPr>
          <p:cNvPr id="34" name="组合 33"/>
          <p:cNvGrpSpPr/>
          <p:nvPr/>
        </p:nvGrpSpPr>
        <p:grpSpPr>
          <a:xfrm flipH="1">
            <a:off x="5046663" y="1838151"/>
            <a:ext cx="3049587" cy="117475"/>
            <a:chOff x="1161799" y="2300503"/>
            <a:chExt cx="3050161" cy="118384"/>
          </a:xfrm>
        </p:grpSpPr>
        <p:cxnSp>
          <p:nvCxnSpPr>
            <p:cNvPr id="51234"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a:noFill/>
                </a14:hiddenFill>
              </a:ext>
            </a:extLst>
          </p:spPr>
        </p:cxnSp>
        <p:cxnSp>
          <p:nvCxnSpPr>
            <p:cNvPr id="51235"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a:noFill/>
                </a14:hiddenFill>
              </a:ext>
            </a:extLst>
          </p:spPr>
        </p:cxnSp>
      </p:grpSp>
      <p:sp>
        <p:nvSpPr>
          <p:cNvPr id="37" name="椭圆 36"/>
          <p:cNvSpPr/>
          <p:nvPr/>
        </p:nvSpPr>
        <p:spPr>
          <a:xfrm>
            <a:off x="4976813" y="1933401"/>
            <a:ext cx="95250" cy="92075"/>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38" name="矩形 37"/>
          <p:cNvSpPr>
            <a:spLocks noChangeArrowheads="1"/>
          </p:cNvSpPr>
          <p:nvPr/>
        </p:nvSpPr>
        <p:spPr bwMode="auto">
          <a:xfrm>
            <a:off x="6080125" y="1438101"/>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sp>
        <p:nvSpPr>
          <p:cNvPr id="39" name="椭圆 38"/>
          <p:cNvSpPr/>
          <p:nvPr/>
        </p:nvSpPr>
        <p:spPr>
          <a:xfrm>
            <a:off x="5446713" y="2784301"/>
            <a:ext cx="95250" cy="9366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cxnSp>
        <p:nvCxnSpPr>
          <p:cNvPr id="40" name="直接连接符 39"/>
          <p:cNvCxnSpPr>
            <a:cxnSpLocks noChangeShapeType="1"/>
          </p:cNvCxnSpPr>
          <p:nvPr/>
        </p:nvCxnSpPr>
        <p:spPr bwMode="auto">
          <a:xfrm flipH="1">
            <a:off x="5557838" y="2835101"/>
            <a:ext cx="2501900" cy="0"/>
          </a:xfrm>
          <a:prstGeom prst="line">
            <a:avLst/>
          </a:prstGeom>
          <a:noFill/>
          <a:ln w="9525">
            <a:solidFill>
              <a:srgbClr val="7F7F7F"/>
            </a:solidFill>
            <a:prstDash val="sysDash"/>
            <a:round/>
          </a:ln>
          <a:extLst>
            <a:ext uri="{909E8E84-426E-40DD-AFC4-6F175D3DCCD1}">
              <a14:hiddenFill>
                <a:noFill/>
              </a14:hiddenFill>
            </a:ext>
          </a:extLst>
        </p:spPr>
      </p:cxnSp>
      <p:sp>
        <p:nvSpPr>
          <p:cNvPr id="41" name="矩形 40"/>
          <p:cNvSpPr>
            <a:spLocks noChangeArrowheads="1"/>
          </p:cNvSpPr>
          <p:nvPr/>
        </p:nvSpPr>
        <p:spPr bwMode="auto">
          <a:xfrm>
            <a:off x="6080125" y="2355676"/>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grpSp>
        <p:nvGrpSpPr>
          <p:cNvPr id="42" name="组合 41"/>
          <p:cNvGrpSpPr/>
          <p:nvPr/>
        </p:nvGrpSpPr>
        <p:grpSpPr>
          <a:xfrm flipH="1" flipV="1">
            <a:off x="5000625" y="3835226"/>
            <a:ext cx="3060700" cy="119063"/>
            <a:chOff x="1150420" y="2300503"/>
            <a:chExt cx="3061540" cy="118384"/>
          </a:xfrm>
        </p:grpSpPr>
        <p:cxnSp>
          <p:nvCxnSpPr>
            <p:cNvPr id="51242"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a:noFill/>
                </a14:hiddenFill>
              </a:ext>
            </a:extLst>
          </p:spPr>
        </p:cxnSp>
        <p:cxnSp>
          <p:nvCxnSpPr>
            <p:cNvPr id="51243"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a:noFill/>
                </a14:hiddenFill>
              </a:ext>
            </a:extLst>
          </p:spPr>
        </p:cxnSp>
      </p:grpSp>
      <p:sp>
        <p:nvSpPr>
          <p:cNvPr id="51" name="椭圆 50"/>
          <p:cNvSpPr/>
          <p:nvPr/>
        </p:nvSpPr>
        <p:spPr>
          <a:xfrm>
            <a:off x="4926013" y="3747914"/>
            <a:ext cx="95250" cy="93662"/>
          </a:xfrm>
          <a:prstGeom prst="ellipse">
            <a:avLst/>
          </a:prstGeom>
          <a:solidFill>
            <a:sysClr lastClr="FFFFFF" val="window">
              <a:lumMod val="75000"/>
            </a:sysClr>
          </a:solidFill>
          <a:ln algn="ctr" cap="flat" cmpd="sng" w="3810">
            <a:solidFill>
              <a:sysClr lastClr="FFFFFF" val="window"/>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53" name="矩形 52"/>
          <p:cNvSpPr>
            <a:spLocks noChangeArrowheads="1"/>
          </p:cNvSpPr>
          <p:nvPr/>
        </p:nvSpPr>
        <p:spPr bwMode="auto">
          <a:xfrm>
            <a:off x="6080125" y="3473276"/>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这里填写目录内容说明，设计发展存在着一个时代价值观的问题。</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2" presetSubtype="12">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additive="base">
                                        <p:cTn dur="300" fill="hold" id="46"/>
                                        <p:tgtEl>
                                          <p:spTgt spid="18"/>
                                        </p:tgtEl>
                                        <p:attrNameLst>
                                          <p:attrName>ppt_x</p:attrName>
                                        </p:attrNameLst>
                                      </p:cBhvr>
                                      <p:tavLst>
                                        <p:tav tm="0">
                                          <p:val>
                                            <p:strVal val="0-#ppt_w/2"/>
                                          </p:val>
                                        </p:tav>
                                        <p:tav tm="100000">
                                          <p:val>
                                            <p:strVal val="#ppt_x"/>
                                          </p:val>
                                        </p:tav>
                                      </p:tavLst>
                                    </p:anim>
                                    <p:anim calcmode="lin" valueType="num">
                                      <p:cBhvr additive="base">
                                        <p:cTn dur="300" fill="hold" id="47"/>
                                        <p:tgtEl>
                                          <p:spTgt spid="18"/>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6">
                                  <p:stCondLst>
                                    <p:cond delay="0"/>
                                  </p:stCondLst>
                                  <p:childTnLst>
                                    <p:set>
                                      <p:cBhvr>
                                        <p:cTn dur="1" fill="hold" id="49">
                                          <p:stCondLst>
                                            <p:cond delay="0"/>
                                          </p:stCondLst>
                                        </p:cTn>
                                        <p:tgtEl>
                                          <p:spTgt spid="20"/>
                                        </p:tgtEl>
                                        <p:attrNameLst>
                                          <p:attrName>style.visibility</p:attrName>
                                        </p:attrNameLst>
                                      </p:cBhvr>
                                      <p:to>
                                        <p:strVal val="visible"/>
                                      </p:to>
                                    </p:set>
                                    <p:anim calcmode="lin" valueType="num">
                                      <p:cBhvr additive="base">
                                        <p:cTn dur="300" fill="hold" id="50"/>
                                        <p:tgtEl>
                                          <p:spTgt spid="20"/>
                                        </p:tgtEl>
                                        <p:attrNameLst>
                                          <p:attrName>ppt_x</p:attrName>
                                        </p:attrNameLst>
                                      </p:cBhvr>
                                      <p:tavLst>
                                        <p:tav tm="0">
                                          <p:val>
                                            <p:strVal val="1+#ppt_w/2"/>
                                          </p:val>
                                        </p:tav>
                                        <p:tav tm="100000">
                                          <p:val>
                                            <p:strVal val="#ppt_x"/>
                                          </p:val>
                                        </p:tav>
                                      </p:tavLst>
                                    </p:anim>
                                    <p:anim calcmode="lin" valueType="num">
                                      <p:cBhvr additive="base">
                                        <p:cTn dur="300" fill="hold" id="51"/>
                                        <p:tgtEl>
                                          <p:spTgt spid="20"/>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1">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additive="base">
                                        <p:cTn dur="300" fill="hold" id="54"/>
                                        <p:tgtEl>
                                          <p:spTgt spid="19"/>
                                        </p:tgtEl>
                                        <p:attrNameLst>
                                          <p:attrName>ppt_x</p:attrName>
                                        </p:attrNameLst>
                                      </p:cBhvr>
                                      <p:tavLst>
                                        <p:tav tm="0">
                                          <p:val>
                                            <p:strVal val="#ppt_x"/>
                                          </p:val>
                                        </p:tav>
                                        <p:tav tm="100000">
                                          <p:val>
                                            <p:strVal val="#ppt_x"/>
                                          </p:val>
                                        </p:tav>
                                      </p:tavLst>
                                    </p:anim>
                                    <p:anim calcmode="lin" valueType="num">
                                      <p:cBhvr additive="base">
                                        <p:cTn dur="300" fill="hold" id="55"/>
                                        <p:tgtEl>
                                          <p:spTgt spid="19"/>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1700"/>
                            </p:stCondLst>
                            <p:childTnLst>
                              <p:par>
                                <p:cTn fill="hold" id="57" nodeType="afterEffect" presetClass="entr" presetID="10" presetSubtype="0">
                                  <p:stCondLst>
                                    <p:cond delay="0"/>
                                  </p:stCondLst>
                                  <p:childTnLst>
                                    <p:set>
                                      <p:cBhvr>
                                        <p:cTn dur="1" fill="hold" id="58">
                                          <p:stCondLst>
                                            <p:cond delay="0"/>
                                          </p:stCondLst>
                                        </p:cTn>
                                        <p:tgtEl>
                                          <p:spTgt spid="11"/>
                                        </p:tgtEl>
                                        <p:attrNameLst>
                                          <p:attrName>style.visibility</p:attrName>
                                        </p:attrNameLst>
                                      </p:cBhvr>
                                      <p:to>
                                        <p:strVal val="visible"/>
                                      </p:to>
                                    </p:set>
                                    <p:animEffect filter="fade" transition="in">
                                      <p:cBhvr>
                                        <p:cTn dur="500" id="59"/>
                                        <p:tgtEl>
                                          <p:spTgt spid="11"/>
                                        </p:tgtEl>
                                      </p:cBhvr>
                                    </p:animEffect>
                                  </p:childTnLst>
                                </p:cTn>
                              </p:par>
                              <p:par>
                                <p:cTn fill="hold" id="60" nodeType="withEffect" presetClass="entr" presetID="31" presetSubtype="0">
                                  <p:stCondLst>
                                    <p:cond delay="0"/>
                                  </p:stCondLst>
                                  <p:childTnLst>
                                    <p:set>
                                      <p:cBhvr>
                                        <p:cTn dur="1" fill="hold" id="61">
                                          <p:stCondLst>
                                            <p:cond delay="0"/>
                                          </p:stCondLst>
                                        </p:cTn>
                                        <p:tgtEl>
                                          <p:spTgt spid="11"/>
                                        </p:tgtEl>
                                        <p:attrNameLst>
                                          <p:attrName>style.visibility</p:attrName>
                                        </p:attrNameLst>
                                      </p:cBhvr>
                                      <p:to>
                                        <p:strVal val="visible"/>
                                      </p:to>
                                    </p:set>
                                    <p:anim calcmode="lin" valueType="num">
                                      <p:cBhvr>
                                        <p:cTn dur="500" fill="hold" id="62"/>
                                        <p:tgtEl>
                                          <p:spTgt spid="11"/>
                                        </p:tgtEl>
                                        <p:attrNameLst>
                                          <p:attrName>ppt_w</p:attrName>
                                        </p:attrNameLst>
                                      </p:cBhvr>
                                      <p:tavLst>
                                        <p:tav tm="0">
                                          <p:val>
                                            <p:fltVal val="0"/>
                                          </p:val>
                                        </p:tav>
                                        <p:tav tm="100000">
                                          <p:val>
                                            <p:strVal val="#ppt_w"/>
                                          </p:val>
                                        </p:tav>
                                      </p:tavLst>
                                    </p:anim>
                                    <p:anim calcmode="lin" valueType="num">
                                      <p:cBhvr>
                                        <p:cTn dur="500" fill="hold" id="63"/>
                                        <p:tgtEl>
                                          <p:spTgt spid="11"/>
                                        </p:tgtEl>
                                        <p:attrNameLst>
                                          <p:attrName>ppt_h</p:attrName>
                                        </p:attrNameLst>
                                      </p:cBhvr>
                                      <p:tavLst>
                                        <p:tav tm="0">
                                          <p:val>
                                            <p:fltVal val="0"/>
                                          </p:val>
                                        </p:tav>
                                        <p:tav tm="100000">
                                          <p:val>
                                            <p:strVal val="#ppt_h"/>
                                          </p:val>
                                        </p:tav>
                                      </p:tavLst>
                                    </p:anim>
                                    <p:anim calcmode="lin" valueType="num">
                                      <p:cBhvr>
                                        <p:cTn dur="500" fill="hold" id="64"/>
                                        <p:tgtEl>
                                          <p:spTgt spid="11"/>
                                        </p:tgtEl>
                                        <p:attrNameLst>
                                          <p:attrName>style.rotation</p:attrName>
                                        </p:attrNameLst>
                                      </p:cBhvr>
                                      <p:tavLst>
                                        <p:tav tm="0">
                                          <p:val>
                                            <p:fltVal val="90"/>
                                          </p:val>
                                        </p:tav>
                                        <p:tav tm="100000">
                                          <p:val>
                                            <p:fltVal val="0"/>
                                          </p:val>
                                        </p:tav>
                                      </p:tavLst>
                                    </p:anim>
                                    <p:animEffect filter="fade" transition="in">
                                      <p:cBhvr>
                                        <p:cTn dur="500" id="65"/>
                                        <p:tgtEl>
                                          <p:spTgt spid="11"/>
                                        </p:tgtEl>
                                      </p:cBhvr>
                                    </p:animEffect>
                                  </p:childTnLst>
                                </p:cTn>
                              </p:par>
                            </p:childTnLst>
                          </p:cTn>
                        </p:par>
                        <p:par>
                          <p:cTn fill="hold" id="66" nodeType="afterGroup">
                            <p:stCondLst>
                              <p:cond delay="2200"/>
                            </p:stCondLst>
                            <p:childTnLst>
                              <p:par>
                                <p:cTn fill="hold" grpId="0" id="67" nodeType="afterEffect" presetClass="entr" presetID="10" presetSubtype="0" repeatCount="3000">
                                  <p:stCondLst>
                                    <p:cond delay="0"/>
                                  </p:stCondLst>
                                  <p:childTnLst>
                                    <p:set>
                                      <p:cBhvr>
                                        <p:cTn dur="1" fill="hold" id="68">
                                          <p:stCondLst>
                                            <p:cond delay="0"/>
                                          </p:stCondLst>
                                        </p:cTn>
                                        <p:tgtEl>
                                          <p:spTgt spid="24"/>
                                        </p:tgtEl>
                                        <p:attrNameLst>
                                          <p:attrName>style.visibility</p:attrName>
                                        </p:attrNameLst>
                                      </p:cBhvr>
                                      <p:to>
                                        <p:strVal val="visible"/>
                                      </p:to>
                                    </p:set>
                                    <p:animEffect filter="fade" transition="in">
                                      <p:cBhvr>
                                        <p:cTn dur="150" id="69"/>
                                        <p:tgtEl>
                                          <p:spTgt spid="24"/>
                                        </p:tgtEl>
                                      </p:cBhvr>
                                    </p:animEffect>
                                  </p:childTnLst>
                                </p:cTn>
                              </p:par>
                            </p:childTnLst>
                          </p:cTn>
                        </p:par>
                        <p:par>
                          <p:cTn fill="hold" id="70" nodeType="afterGroup">
                            <p:stCondLst>
                              <p:cond delay="2350"/>
                            </p:stCondLst>
                            <p:childTnLst>
                              <p:par>
                                <p:cTn fill="hold" id="71" nodeType="afterEffect" presetClass="entr" presetID="22" presetSubtype="2">
                                  <p:stCondLst>
                                    <p:cond delay="0"/>
                                  </p:stCondLst>
                                  <p:childTnLst>
                                    <p:set>
                                      <p:cBhvr>
                                        <p:cTn dur="1" fill="hold" id="72">
                                          <p:stCondLst>
                                            <p:cond delay="0"/>
                                          </p:stCondLst>
                                        </p:cTn>
                                        <p:tgtEl>
                                          <p:spTgt spid="21"/>
                                        </p:tgtEl>
                                        <p:attrNameLst>
                                          <p:attrName>style.visibility</p:attrName>
                                        </p:attrNameLst>
                                      </p:cBhvr>
                                      <p:to>
                                        <p:strVal val="visible"/>
                                      </p:to>
                                    </p:set>
                                    <p:animEffect filter="wipe(right)" transition="in">
                                      <p:cBhvr>
                                        <p:cTn dur="300" id="73"/>
                                        <p:tgtEl>
                                          <p:spTgt spid="21"/>
                                        </p:tgtEl>
                                      </p:cBhvr>
                                    </p:animEffect>
                                  </p:childTnLst>
                                </p:cTn>
                              </p:par>
                            </p:childTnLst>
                          </p:cTn>
                        </p:par>
                        <p:par>
                          <p:cTn fill="hold" id="74" nodeType="afterGroup">
                            <p:stCondLst>
                              <p:cond delay="2650"/>
                            </p:stCondLst>
                            <p:childTnLst>
                              <p:par>
                                <p:cTn fill="hold" grpId="0" id="75" nodeType="afterEffect" presetClass="entr" presetID="2" presetSubtype="2">
                                  <p:stCondLst>
                                    <p:cond delay="0"/>
                                  </p:stCondLst>
                                  <p:childTnLst>
                                    <p:set>
                                      <p:cBhvr>
                                        <p:cTn dur="1" fill="hold" id="76">
                                          <p:stCondLst>
                                            <p:cond delay="0"/>
                                          </p:stCondLst>
                                        </p:cTn>
                                        <p:tgtEl>
                                          <p:spTgt spid="25"/>
                                        </p:tgtEl>
                                        <p:attrNameLst>
                                          <p:attrName>style.visibility</p:attrName>
                                        </p:attrNameLst>
                                      </p:cBhvr>
                                      <p:to>
                                        <p:strVal val="visible"/>
                                      </p:to>
                                    </p:set>
                                    <p:anim calcmode="lin" valueType="num">
                                      <p:cBhvr additive="base">
                                        <p:cTn dur="300" fill="hold" id="77"/>
                                        <p:tgtEl>
                                          <p:spTgt spid="25"/>
                                        </p:tgtEl>
                                        <p:attrNameLst>
                                          <p:attrName>ppt_x</p:attrName>
                                        </p:attrNameLst>
                                      </p:cBhvr>
                                      <p:tavLst>
                                        <p:tav tm="0">
                                          <p:val>
                                            <p:strVal val="1+#ppt_w/2"/>
                                          </p:val>
                                        </p:tav>
                                        <p:tav tm="100000">
                                          <p:val>
                                            <p:strVal val="#ppt_x"/>
                                          </p:val>
                                        </p:tav>
                                      </p:tavLst>
                                    </p:anim>
                                    <p:anim calcmode="lin" valueType="num">
                                      <p:cBhvr additive="base">
                                        <p:cTn dur="300" fill="hold" id="78"/>
                                        <p:tgtEl>
                                          <p:spTgt spid="25"/>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2950"/>
                            </p:stCondLst>
                            <p:childTnLst>
                              <p:par>
                                <p:cTn fill="hold" grpId="0" id="80" nodeType="afterEffect" presetClass="entr" presetID="10" presetSubtype="0" repeatCount="3000">
                                  <p:stCondLst>
                                    <p:cond delay="0"/>
                                  </p:stCondLst>
                                  <p:childTnLst>
                                    <p:set>
                                      <p:cBhvr>
                                        <p:cTn dur="1" fill="hold" id="81">
                                          <p:stCondLst>
                                            <p:cond delay="0"/>
                                          </p:stCondLst>
                                        </p:cTn>
                                        <p:tgtEl>
                                          <p:spTgt spid="26"/>
                                        </p:tgtEl>
                                        <p:attrNameLst>
                                          <p:attrName>style.visibility</p:attrName>
                                        </p:attrNameLst>
                                      </p:cBhvr>
                                      <p:to>
                                        <p:strVal val="visible"/>
                                      </p:to>
                                    </p:set>
                                    <p:animEffect filter="fade" transition="in">
                                      <p:cBhvr>
                                        <p:cTn dur="150" id="82"/>
                                        <p:tgtEl>
                                          <p:spTgt spid="26"/>
                                        </p:tgtEl>
                                      </p:cBhvr>
                                    </p:animEffect>
                                  </p:childTnLst>
                                </p:cTn>
                              </p:par>
                            </p:childTnLst>
                          </p:cTn>
                        </p:par>
                        <p:par>
                          <p:cTn fill="hold" id="83" nodeType="afterGroup">
                            <p:stCondLst>
                              <p:cond delay="3100"/>
                            </p:stCondLst>
                            <p:childTnLst>
                              <p:par>
                                <p:cTn fill="hold" id="84" nodeType="afterEffect" presetClass="entr" presetID="22" presetSubtype="2">
                                  <p:stCondLst>
                                    <p:cond delay="0"/>
                                  </p:stCondLst>
                                  <p:childTnLst>
                                    <p:set>
                                      <p:cBhvr>
                                        <p:cTn dur="1" fill="hold" id="85">
                                          <p:stCondLst>
                                            <p:cond delay="0"/>
                                          </p:stCondLst>
                                        </p:cTn>
                                        <p:tgtEl>
                                          <p:spTgt spid="27"/>
                                        </p:tgtEl>
                                        <p:attrNameLst>
                                          <p:attrName>style.visibility</p:attrName>
                                        </p:attrNameLst>
                                      </p:cBhvr>
                                      <p:to>
                                        <p:strVal val="visible"/>
                                      </p:to>
                                    </p:set>
                                    <p:animEffect filter="wipe(right)" transition="in">
                                      <p:cBhvr>
                                        <p:cTn dur="300" id="86"/>
                                        <p:tgtEl>
                                          <p:spTgt spid="27"/>
                                        </p:tgtEl>
                                      </p:cBhvr>
                                    </p:animEffect>
                                  </p:childTnLst>
                                </p:cTn>
                              </p:par>
                            </p:childTnLst>
                          </p:cTn>
                        </p:par>
                        <p:par>
                          <p:cTn fill="hold" id="87" nodeType="afterGroup">
                            <p:stCondLst>
                              <p:cond delay="3400"/>
                            </p:stCondLst>
                            <p:childTnLst>
                              <p:par>
                                <p:cTn fill="hold" grpId="0" id="88" nodeType="afterEffect" presetClass="entr" presetID="2" presetSubtype="2">
                                  <p:stCondLst>
                                    <p:cond delay="0"/>
                                  </p:stCondLst>
                                  <p:childTnLst>
                                    <p:set>
                                      <p:cBhvr>
                                        <p:cTn dur="1" fill="hold" id="89">
                                          <p:stCondLst>
                                            <p:cond delay="0"/>
                                          </p:stCondLst>
                                        </p:cTn>
                                        <p:tgtEl>
                                          <p:spTgt spid="28"/>
                                        </p:tgtEl>
                                        <p:attrNameLst>
                                          <p:attrName>style.visibility</p:attrName>
                                        </p:attrNameLst>
                                      </p:cBhvr>
                                      <p:to>
                                        <p:strVal val="visible"/>
                                      </p:to>
                                    </p:set>
                                    <p:anim calcmode="lin" valueType="num">
                                      <p:cBhvr additive="base">
                                        <p:cTn dur="300" fill="hold" id="90"/>
                                        <p:tgtEl>
                                          <p:spTgt spid="28"/>
                                        </p:tgtEl>
                                        <p:attrNameLst>
                                          <p:attrName>ppt_x</p:attrName>
                                        </p:attrNameLst>
                                      </p:cBhvr>
                                      <p:tavLst>
                                        <p:tav tm="0">
                                          <p:val>
                                            <p:strVal val="1+#ppt_w/2"/>
                                          </p:val>
                                        </p:tav>
                                        <p:tav tm="100000">
                                          <p:val>
                                            <p:strVal val="#ppt_x"/>
                                          </p:val>
                                        </p:tav>
                                      </p:tavLst>
                                    </p:anim>
                                    <p:anim calcmode="lin" valueType="num">
                                      <p:cBhvr additive="base">
                                        <p:cTn dur="300" fill="hold" id="91"/>
                                        <p:tgtEl>
                                          <p:spTgt spid="28"/>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3700"/>
                            </p:stCondLst>
                            <p:childTnLst>
                              <p:par>
                                <p:cTn fill="hold" grpId="0" id="93" nodeType="afterEffect" presetClass="entr" presetID="10" presetSubtype="0" repeatCount="3000">
                                  <p:stCondLst>
                                    <p:cond delay="0"/>
                                  </p:stCondLst>
                                  <p:childTnLst>
                                    <p:set>
                                      <p:cBhvr>
                                        <p:cTn dur="1" fill="hold" id="94">
                                          <p:stCondLst>
                                            <p:cond delay="0"/>
                                          </p:stCondLst>
                                        </p:cTn>
                                        <p:tgtEl>
                                          <p:spTgt spid="32"/>
                                        </p:tgtEl>
                                        <p:attrNameLst>
                                          <p:attrName>style.visibility</p:attrName>
                                        </p:attrNameLst>
                                      </p:cBhvr>
                                      <p:to>
                                        <p:strVal val="visible"/>
                                      </p:to>
                                    </p:set>
                                    <p:animEffect filter="fade" transition="in">
                                      <p:cBhvr>
                                        <p:cTn dur="150" id="95"/>
                                        <p:tgtEl>
                                          <p:spTgt spid="32"/>
                                        </p:tgtEl>
                                      </p:cBhvr>
                                    </p:animEffect>
                                  </p:childTnLst>
                                </p:cTn>
                              </p:par>
                            </p:childTnLst>
                          </p:cTn>
                        </p:par>
                        <p:par>
                          <p:cTn fill="hold" id="96" nodeType="afterGroup">
                            <p:stCondLst>
                              <p:cond delay="3850"/>
                            </p:stCondLst>
                            <p:childTnLst>
                              <p:par>
                                <p:cTn fill="hold" id="97" nodeType="afterEffect" presetClass="entr" presetID="22" presetSubtype="2">
                                  <p:stCondLst>
                                    <p:cond delay="0"/>
                                  </p:stCondLst>
                                  <p:childTnLst>
                                    <p:set>
                                      <p:cBhvr>
                                        <p:cTn dur="1" fill="hold" id="98">
                                          <p:stCondLst>
                                            <p:cond delay="0"/>
                                          </p:stCondLst>
                                        </p:cTn>
                                        <p:tgtEl>
                                          <p:spTgt spid="29"/>
                                        </p:tgtEl>
                                        <p:attrNameLst>
                                          <p:attrName>style.visibility</p:attrName>
                                        </p:attrNameLst>
                                      </p:cBhvr>
                                      <p:to>
                                        <p:strVal val="visible"/>
                                      </p:to>
                                    </p:set>
                                    <p:animEffect filter="wipe(right)" transition="in">
                                      <p:cBhvr>
                                        <p:cTn dur="300" id="99"/>
                                        <p:tgtEl>
                                          <p:spTgt spid="29"/>
                                        </p:tgtEl>
                                      </p:cBhvr>
                                    </p:animEffect>
                                  </p:childTnLst>
                                </p:cTn>
                              </p:par>
                            </p:childTnLst>
                          </p:cTn>
                        </p:par>
                        <p:par>
                          <p:cTn fill="hold" id="100" nodeType="afterGroup">
                            <p:stCondLst>
                              <p:cond delay="4150"/>
                            </p:stCondLst>
                            <p:childTnLst>
                              <p:par>
                                <p:cTn fill="hold" grpId="0" id="101" nodeType="afterEffect" presetClass="entr" presetID="2" presetSubtype="2">
                                  <p:stCondLst>
                                    <p:cond delay="0"/>
                                  </p:stCondLst>
                                  <p:childTnLst>
                                    <p:set>
                                      <p:cBhvr>
                                        <p:cTn dur="1" fill="hold" id="102">
                                          <p:stCondLst>
                                            <p:cond delay="0"/>
                                          </p:stCondLst>
                                        </p:cTn>
                                        <p:tgtEl>
                                          <p:spTgt spid="33"/>
                                        </p:tgtEl>
                                        <p:attrNameLst>
                                          <p:attrName>style.visibility</p:attrName>
                                        </p:attrNameLst>
                                      </p:cBhvr>
                                      <p:to>
                                        <p:strVal val="visible"/>
                                      </p:to>
                                    </p:set>
                                    <p:anim calcmode="lin" valueType="num">
                                      <p:cBhvr additive="base">
                                        <p:cTn dur="300" fill="hold" id="103"/>
                                        <p:tgtEl>
                                          <p:spTgt spid="33"/>
                                        </p:tgtEl>
                                        <p:attrNameLst>
                                          <p:attrName>ppt_x</p:attrName>
                                        </p:attrNameLst>
                                      </p:cBhvr>
                                      <p:tavLst>
                                        <p:tav tm="0">
                                          <p:val>
                                            <p:strVal val="1+#ppt_w/2"/>
                                          </p:val>
                                        </p:tav>
                                        <p:tav tm="100000">
                                          <p:val>
                                            <p:strVal val="#ppt_x"/>
                                          </p:val>
                                        </p:tav>
                                      </p:tavLst>
                                    </p:anim>
                                    <p:anim calcmode="lin" valueType="num">
                                      <p:cBhvr additive="base">
                                        <p:cTn dur="300" fill="hold" id="104"/>
                                        <p:tgtEl>
                                          <p:spTgt spid="33"/>
                                        </p:tgtEl>
                                        <p:attrNameLst>
                                          <p:attrName>ppt_y</p:attrName>
                                        </p:attrNameLst>
                                      </p:cBhvr>
                                      <p:tavLst>
                                        <p:tav tm="0">
                                          <p:val>
                                            <p:strVal val="#ppt_y"/>
                                          </p:val>
                                        </p:tav>
                                        <p:tav tm="100000">
                                          <p:val>
                                            <p:strVal val="#ppt_y"/>
                                          </p:val>
                                        </p:tav>
                                      </p:tavLst>
                                    </p:anim>
                                  </p:childTnLst>
                                </p:cTn>
                              </p:par>
                            </p:childTnLst>
                          </p:cTn>
                        </p:par>
                        <p:par>
                          <p:cTn fill="hold" id="105" nodeType="afterGroup">
                            <p:stCondLst>
                              <p:cond delay="4450"/>
                            </p:stCondLst>
                            <p:childTnLst>
                              <p:par>
                                <p:cTn fill="hold" grpId="0" id="106" nodeType="afterEffect" presetClass="entr" presetID="10" presetSubtype="0" repeatCount="3000">
                                  <p:stCondLst>
                                    <p:cond delay="0"/>
                                  </p:stCondLst>
                                  <p:childTnLst>
                                    <p:set>
                                      <p:cBhvr>
                                        <p:cTn dur="1" fill="hold" id="107">
                                          <p:stCondLst>
                                            <p:cond delay="0"/>
                                          </p:stCondLst>
                                        </p:cTn>
                                        <p:tgtEl>
                                          <p:spTgt spid="37"/>
                                        </p:tgtEl>
                                        <p:attrNameLst>
                                          <p:attrName>style.visibility</p:attrName>
                                        </p:attrNameLst>
                                      </p:cBhvr>
                                      <p:to>
                                        <p:strVal val="visible"/>
                                      </p:to>
                                    </p:set>
                                    <p:animEffect filter="fade" transition="in">
                                      <p:cBhvr>
                                        <p:cTn dur="150" id="108"/>
                                        <p:tgtEl>
                                          <p:spTgt spid="37"/>
                                        </p:tgtEl>
                                      </p:cBhvr>
                                    </p:animEffect>
                                  </p:childTnLst>
                                </p:cTn>
                              </p:par>
                            </p:childTnLst>
                          </p:cTn>
                        </p:par>
                        <p:par>
                          <p:cTn fill="hold" id="109" nodeType="afterGroup">
                            <p:stCondLst>
                              <p:cond delay="4600"/>
                            </p:stCondLst>
                            <p:childTnLst>
                              <p:par>
                                <p:cTn fill="hold" id="110" nodeType="afterEffect" presetClass="entr" presetID="22" presetSubtype="8">
                                  <p:stCondLst>
                                    <p:cond delay="0"/>
                                  </p:stCondLst>
                                  <p:childTnLst>
                                    <p:set>
                                      <p:cBhvr>
                                        <p:cTn dur="1" fill="hold" id="111">
                                          <p:stCondLst>
                                            <p:cond delay="0"/>
                                          </p:stCondLst>
                                        </p:cTn>
                                        <p:tgtEl>
                                          <p:spTgt spid="34"/>
                                        </p:tgtEl>
                                        <p:attrNameLst>
                                          <p:attrName>style.visibility</p:attrName>
                                        </p:attrNameLst>
                                      </p:cBhvr>
                                      <p:to>
                                        <p:strVal val="visible"/>
                                      </p:to>
                                    </p:set>
                                    <p:animEffect filter="wipe(left)" transition="in">
                                      <p:cBhvr>
                                        <p:cTn dur="300" id="112"/>
                                        <p:tgtEl>
                                          <p:spTgt spid="34"/>
                                        </p:tgtEl>
                                      </p:cBhvr>
                                    </p:animEffect>
                                  </p:childTnLst>
                                </p:cTn>
                              </p:par>
                            </p:childTnLst>
                          </p:cTn>
                        </p:par>
                        <p:par>
                          <p:cTn fill="hold" id="113" nodeType="afterGroup">
                            <p:stCondLst>
                              <p:cond delay="4900"/>
                            </p:stCondLst>
                            <p:childTnLst>
                              <p:par>
                                <p:cTn fill="hold" grpId="0" id="114" nodeType="afterEffect" presetClass="entr" presetID="2" presetSubtype="2">
                                  <p:stCondLst>
                                    <p:cond delay="0"/>
                                  </p:stCondLst>
                                  <p:childTnLst>
                                    <p:set>
                                      <p:cBhvr>
                                        <p:cTn dur="1" fill="hold" id="115">
                                          <p:stCondLst>
                                            <p:cond delay="0"/>
                                          </p:stCondLst>
                                        </p:cTn>
                                        <p:tgtEl>
                                          <p:spTgt spid="38"/>
                                        </p:tgtEl>
                                        <p:attrNameLst>
                                          <p:attrName>style.visibility</p:attrName>
                                        </p:attrNameLst>
                                      </p:cBhvr>
                                      <p:to>
                                        <p:strVal val="visible"/>
                                      </p:to>
                                    </p:set>
                                    <p:anim calcmode="lin" valueType="num">
                                      <p:cBhvr additive="base">
                                        <p:cTn dur="300" fill="hold" id="116"/>
                                        <p:tgtEl>
                                          <p:spTgt spid="38"/>
                                        </p:tgtEl>
                                        <p:attrNameLst>
                                          <p:attrName>ppt_x</p:attrName>
                                        </p:attrNameLst>
                                      </p:cBhvr>
                                      <p:tavLst>
                                        <p:tav tm="0">
                                          <p:val>
                                            <p:strVal val="1+#ppt_w/2"/>
                                          </p:val>
                                        </p:tav>
                                        <p:tav tm="100000">
                                          <p:val>
                                            <p:strVal val="#ppt_x"/>
                                          </p:val>
                                        </p:tav>
                                      </p:tavLst>
                                    </p:anim>
                                    <p:anim calcmode="lin" valueType="num">
                                      <p:cBhvr additive="base">
                                        <p:cTn dur="300" fill="hold" id="117"/>
                                        <p:tgtEl>
                                          <p:spTgt spid="38"/>
                                        </p:tgtEl>
                                        <p:attrNameLst>
                                          <p:attrName>ppt_y</p:attrName>
                                        </p:attrNameLst>
                                      </p:cBhvr>
                                      <p:tavLst>
                                        <p:tav tm="0">
                                          <p:val>
                                            <p:strVal val="#ppt_y"/>
                                          </p:val>
                                        </p:tav>
                                        <p:tav tm="100000">
                                          <p:val>
                                            <p:strVal val="#ppt_y"/>
                                          </p:val>
                                        </p:tav>
                                      </p:tavLst>
                                    </p:anim>
                                  </p:childTnLst>
                                </p:cTn>
                              </p:par>
                            </p:childTnLst>
                          </p:cTn>
                        </p:par>
                        <p:par>
                          <p:cTn fill="hold" id="118" nodeType="afterGroup">
                            <p:stCondLst>
                              <p:cond delay="5200"/>
                            </p:stCondLst>
                            <p:childTnLst>
                              <p:par>
                                <p:cTn fill="hold" grpId="0" id="119" nodeType="afterEffect" presetClass="entr" presetID="10" presetSubtype="0" repeatCount="3000">
                                  <p:stCondLst>
                                    <p:cond delay="0"/>
                                  </p:stCondLst>
                                  <p:childTnLst>
                                    <p:set>
                                      <p:cBhvr>
                                        <p:cTn dur="1" fill="hold" id="120">
                                          <p:stCondLst>
                                            <p:cond delay="0"/>
                                          </p:stCondLst>
                                        </p:cTn>
                                        <p:tgtEl>
                                          <p:spTgt spid="39"/>
                                        </p:tgtEl>
                                        <p:attrNameLst>
                                          <p:attrName>style.visibility</p:attrName>
                                        </p:attrNameLst>
                                      </p:cBhvr>
                                      <p:to>
                                        <p:strVal val="visible"/>
                                      </p:to>
                                    </p:set>
                                    <p:animEffect filter="fade" transition="in">
                                      <p:cBhvr>
                                        <p:cTn dur="150" id="121"/>
                                        <p:tgtEl>
                                          <p:spTgt spid="39"/>
                                        </p:tgtEl>
                                      </p:cBhvr>
                                    </p:animEffect>
                                  </p:childTnLst>
                                </p:cTn>
                              </p:par>
                            </p:childTnLst>
                          </p:cTn>
                        </p:par>
                        <p:par>
                          <p:cTn fill="hold" id="122" nodeType="afterGroup">
                            <p:stCondLst>
                              <p:cond delay="5350"/>
                            </p:stCondLst>
                            <p:childTnLst>
                              <p:par>
                                <p:cTn fill="hold" id="123" nodeType="afterEffect" presetClass="entr" presetID="22" presetSubtype="8">
                                  <p:stCondLst>
                                    <p:cond delay="0"/>
                                  </p:stCondLst>
                                  <p:childTnLst>
                                    <p:set>
                                      <p:cBhvr>
                                        <p:cTn dur="1" fill="hold" id="124">
                                          <p:stCondLst>
                                            <p:cond delay="0"/>
                                          </p:stCondLst>
                                        </p:cTn>
                                        <p:tgtEl>
                                          <p:spTgt spid="40"/>
                                        </p:tgtEl>
                                        <p:attrNameLst>
                                          <p:attrName>style.visibility</p:attrName>
                                        </p:attrNameLst>
                                      </p:cBhvr>
                                      <p:to>
                                        <p:strVal val="visible"/>
                                      </p:to>
                                    </p:set>
                                    <p:animEffect filter="wipe(left)" transition="in">
                                      <p:cBhvr>
                                        <p:cTn dur="300" id="125"/>
                                        <p:tgtEl>
                                          <p:spTgt spid="40"/>
                                        </p:tgtEl>
                                      </p:cBhvr>
                                    </p:animEffect>
                                  </p:childTnLst>
                                </p:cTn>
                              </p:par>
                            </p:childTnLst>
                          </p:cTn>
                        </p:par>
                        <p:par>
                          <p:cTn fill="hold" id="126" nodeType="afterGroup">
                            <p:stCondLst>
                              <p:cond delay="5650"/>
                            </p:stCondLst>
                            <p:childTnLst>
                              <p:par>
                                <p:cTn fill="hold" grpId="0" id="127" nodeType="afterEffect" presetClass="entr" presetID="2" presetSubtype="2">
                                  <p:stCondLst>
                                    <p:cond delay="0"/>
                                  </p:stCondLst>
                                  <p:childTnLst>
                                    <p:set>
                                      <p:cBhvr>
                                        <p:cTn dur="1" fill="hold" id="128">
                                          <p:stCondLst>
                                            <p:cond delay="0"/>
                                          </p:stCondLst>
                                        </p:cTn>
                                        <p:tgtEl>
                                          <p:spTgt spid="41"/>
                                        </p:tgtEl>
                                        <p:attrNameLst>
                                          <p:attrName>style.visibility</p:attrName>
                                        </p:attrNameLst>
                                      </p:cBhvr>
                                      <p:to>
                                        <p:strVal val="visible"/>
                                      </p:to>
                                    </p:set>
                                    <p:anim calcmode="lin" valueType="num">
                                      <p:cBhvr additive="base">
                                        <p:cTn dur="300" fill="hold" id="129"/>
                                        <p:tgtEl>
                                          <p:spTgt spid="41"/>
                                        </p:tgtEl>
                                        <p:attrNameLst>
                                          <p:attrName>ppt_x</p:attrName>
                                        </p:attrNameLst>
                                      </p:cBhvr>
                                      <p:tavLst>
                                        <p:tav tm="0">
                                          <p:val>
                                            <p:strVal val="1+#ppt_w/2"/>
                                          </p:val>
                                        </p:tav>
                                        <p:tav tm="100000">
                                          <p:val>
                                            <p:strVal val="#ppt_x"/>
                                          </p:val>
                                        </p:tav>
                                      </p:tavLst>
                                    </p:anim>
                                    <p:anim calcmode="lin" valueType="num">
                                      <p:cBhvr additive="base">
                                        <p:cTn dur="300" fill="hold" id="130"/>
                                        <p:tgtEl>
                                          <p:spTgt spid="41"/>
                                        </p:tgtEl>
                                        <p:attrNameLst>
                                          <p:attrName>ppt_y</p:attrName>
                                        </p:attrNameLst>
                                      </p:cBhvr>
                                      <p:tavLst>
                                        <p:tav tm="0">
                                          <p:val>
                                            <p:strVal val="#ppt_y"/>
                                          </p:val>
                                        </p:tav>
                                        <p:tav tm="100000">
                                          <p:val>
                                            <p:strVal val="#ppt_y"/>
                                          </p:val>
                                        </p:tav>
                                      </p:tavLst>
                                    </p:anim>
                                  </p:childTnLst>
                                </p:cTn>
                              </p:par>
                            </p:childTnLst>
                          </p:cTn>
                        </p:par>
                        <p:par>
                          <p:cTn fill="hold" id="131" nodeType="afterGroup">
                            <p:stCondLst>
                              <p:cond delay="5950"/>
                            </p:stCondLst>
                            <p:childTnLst>
                              <p:par>
                                <p:cTn fill="hold" grpId="0" id="132" nodeType="afterEffect" presetClass="entr" presetID="10" presetSubtype="0" repeatCount="3000">
                                  <p:stCondLst>
                                    <p:cond delay="0"/>
                                  </p:stCondLst>
                                  <p:childTnLst>
                                    <p:set>
                                      <p:cBhvr>
                                        <p:cTn dur="1" fill="hold" id="133">
                                          <p:stCondLst>
                                            <p:cond delay="0"/>
                                          </p:stCondLst>
                                        </p:cTn>
                                        <p:tgtEl>
                                          <p:spTgt spid="51"/>
                                        </p:tgtEl>
                                        <p:attrNameLst>
                                          <p:attrName>style.visibility</p:attrName>
                                        </p:attrNameLst>
                                      </p:cBhvr>
                                      <p:to>
                                        <p:strVal val="visible"/>
                                      </p:to>
                                    </p:set>
                                    <p:animEffect filter="fade" transition="in">
                                      <p:cBhvr>
                                        <p:cTn dur="150" id="134"/>
                                        <p:tgtEl>
                                          <p:spTgt spid="51"/>
                                        </p:tgtEl>
                                      </p:cBhvr>
                                    </p:animEffect>
                                  </p:childTnLst>
                                </p:cTn>
                              </p:par>
                            </p:childTnLst>
                          </p:cTn>
                        </p:par>
                        <p:par>
                          <p:cTn fill="hold" id="135" nodeType="afterGroup">
                            <p:stCondLst>
                              <p:cond delay="6100"/>
                            </p:stCondLst>
                            <p:childTnLst>
                              <p:par>
                                <p:cTn fill="hold" id="136" nodeType="afterEffect" presetClass="entr" presetID="22" presetSubtype="8">
                                  <p:stCondLst>
                                    <p:cond delay="0"/>
                                  </p:stCondLst>
                                  <p:childTnLst>
                                    <p:set>
                                      <p:cBhvr>
                                        <p:cTn dur="1" fill="hold" id="137">
                                          <p:stCondLst>
                                            <p:cond delay="0"/>
                                          </p:stCondLst>
                                        </p:cTn>
                                        <p:tgtEl>
                                          <p:spTgt spid="42"/>
                                        </p:tgtEl>
                                        <p:attrNameLst>
                                          <p:attrName>style.visibility</p:attrName>
                                        </p:attrNameLst>
                                      </p:cBhvr>
                                      <p:to>
                                        <p:strVal val="visible"/>
                                      </p:to>
                                    </p:set>
                                    <p:animEffect filter="wipe(left)" transition="in">
                                      <p:cBhvr>
                                        <p:cTn dur="300" id="138"/>
                                        <p:tgtEl>
                                          <p:spTgt spid="42"/>
                                        </p:tgtEl>
                                      </p:cBhvr>
                                    </p:animEffect>
                                  </p:childTnLst>
                                </p:cTn>
                              </p:par>
                            </p:childTnLst>
                          </p:cTn>
                        </p:par>
                        <p:par>
                          <p:cTn fill="hold" id="139" nodeType="afterGroup">
                            <p:stCondLst>
                              <p:cond delay="6400"/>
                            </p:stCondLst>
                            <p:childTnLst>
                              <p:par>
                                <p:cTn fill="hold" grpId="0" id="140" nodeType="afterEffect" presetClass="entr" presetID="2" presetSubtype="2">
                                  <p:stCondLst>
                                    <p:cond delay="0"/>
                                  </p:stCondLst>
                                  <p:childTnLst>
                                    <p:set>
                                      <p:cBhvr>
                                        <p:cTn dur="1" fill="hold" id="141">
                                          <p:stCondLst>
                                            <p:cond delay="0"/>
                                          </p:stCondLst>
                                        </p:cTn>
                                        <p:tgtEl>
                                          <p:spTgt spid="53"/>
                                        </p:tgtEl>
                                        <p:attrNameLst>
                                          <p:attrName>style.visibility</p:attrName>
                                        </p:attrNameLst>
                                      </p:cBhvr>
                                      <p:to>
                                        <p:strVal val="visible"/>
                                      </p:to>
                                    </p:set>
                                    <p:anim calcmode="lin" valueType="num">
                                      <p:cBhvr additive="base">
                                        <p:cTn dur="300" fill="hold" id="142"/>
                                        <p:tgtEl>
                                          <p:spTgt spid="53"/>
                                        </p:tgtEl>
                                        <p:attrNameLst>
                                          <p:attrName>ppt_x</p:attrName>
                                        </p:attrNameLst>
                                      </p:cBhvr>
                                      <p:tavLst>
                                        <p:tav tm="0">
                                          <p:val>
                                            <p:strVal val="1+#ppt_w/2"/>
                                          </p:val>
                                        </p:tav>
                                        <p:tav tm="100000">
                                          <p:val>
                                            <p:strVal val="#ppt_x"/>
                                          </p:val>
                                        </p:tav>
                                      </p:tavLst>
                                    </p:anim>
                                    <p:anim calcmode="lin" valueType="num">
                                      <p:cBhvr additive="base">
                                        <p:cTn dur="300" fill="hold" id="143"/>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4"/>
      <p:bldP grpId="0" spid="25"/>
      <p:bldP grpId="0" spid="26"/>
      <p:bldP grpId="0" spid="28"/>
      <p:bldP grpId="0" spid="32"/>
      <p:bldP grpId="0" spid="33"/>
      <p:bldP grpId="0" spid="37"/>
      <p:bldP grpId="0" spid="38"/>
      <p:bldP grpId="0" spid="39"/>
      <p:bldP grpId="0" spid="41"/>
      <p:bldP grpId="0" spid="51"/>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2233"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23</a:t>
            </a:r>
          </a:p>
        </p:txBody>
      </p:sp>
      <p:grpSp>
        <p:nvGrpSpPr>
          <p:cNvPr id="11" name="组合 10"/>
          <p:cNvGrpSpPr/>
          <p:nvPr/>
        </p:nvGrpSpPr>
        <p:grpSpPr>
          <a:xfrm>
            <a:off x="4565650" y="1111250"/>
            <a:ext cx="2051050" cy="2051050"/>
            <a:chOff x="2089906" y="627534"/>
            <a:chExt cx="2522250" cy="2522250"/>
          </a:xfrm>
        </p:grpSpPr>
        <p:sp>
          <p:nvSpPr>
            <p:cNvPr id="12" name="弦形 11"/>
            <p:cNvSpPr/>
            <p:nvPr/>
          </p:nvSpPr>
          <p:spPr>
            <a:xfrm>
              <a:off x="2089906" y="627534"/>
              <a:ext cx="2522250" cy="2522250"/>
            </a:xfrm>
            <a:prstGeom prst="chord">
              <a:avLst>
                <a:gd fmla="val 10807732" name="adj1"/>
                <a:gd fmla="val 21589343" name="adj2"/>
              </a:avLst>
            </a:prstGeom>
            <a:solidFill>
              <a:srgbClr val="1C70A4"/>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13" name="弦形 12"/>
            <p:cNvSpPr/>
            <p:nvPr/>
          </p:nvSpPr>
          <p:spPr>
            <a:xfrm>
              <a:off x="2097715" y="953553"/>
              <a:ext cx="1911210" cy="1911209"/>
            </a:xfrm>
            <a:prstGeom prst="chord">
              <a:avLst>
                <a:gd fmla="val 10807732" name="adj1"/>
                <a:gd fmla="val 21589343" name="adj2"/>
              </a:avLst>
            </a:prstGeom>
            <a:solidFill>
              <a:sysClr lastClr="FFFFFF" val="window">
                <a:lumMod val="95000"/>
              </a:sys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cxnSp>
        <p:nvCxnSpPr>
          <p:cNvPr id="14" name="直接连接符 13"/>
          <p:cNvCxnSpPr>
            <a:cxnSpLocks noChangeShapeType="1"/>
          </p:cNvCxnSpPr>
          <p:nvPr/>
        </p:nvCxnSpPr>
        <p:spPr bwMode="auto">
          <a:xfrm>
            <a:off x="4562475" y="2232025"/>
            <a:ext cx="3394075" cy="0"/>
          </a:xfrm>
          <a:prstGeom prst="line">
            <a:avLst/>
          </a:prstGeom>
          <a:noFill/>
          <a:ln w="25400">
            <a:solidFill>
              <a:srgbClr val="A6A6A6"/>
            </a:solidFill>
            <a:round/>
          </a:ln>
          <a:extLst>
            <a:ext uri="{909E8E84-426E-40DD-AFC4-6F175D3DCCD1}">
              <a14:hiddenFill>
                <a:noFill/>
              </a14:hiddenFill>
            </a:ext>
          </a:extLst>
        </p:spPr>
      </p:cxnSp>
      <p:cxnSp>
        <p:nvCxnSpPr>
          <p:cNvPr id="15" name="直接连接符 14"/>
          <p:cNvCxnSpPr>
            <a:cxnSpLocks noChangeShapeType="1"/>
          </p:cNvCxnSpPr>
          <p:nvPr/>
        </p:nvCxnSpPr>
        <p:spPr bwMode="auto">
          <a:xfrm flipH="1">
            <a:off x="4573588" y="2281238"/>
            <a:ext cx="0" cy="117475"/>
          </a:xfrm>
          <a:prstGeom prst="line">
            <a:avLst/>
          </a:prstGeom>
          <a:noFill/>
          <a:ln w="25400">
            <a:solidFill>
              <a:srgbClr val="A6A6A6"/>
            </a:solidFill>
            <a:round/>
          </a:ln>
          <a:extLst>
            <a:ext uri="{909E8E84-426E-40DD-AFC4-6F175D3DCCD1}">
              <a14:hiddenFill>
                <a:noFill/>
              </a14:hiddenFill>
            </a:ext>
          </a:extLst>
        </p:spPr>
      </p:cxnSp>
      <p:cxnSp>
        <p:nvCxnSpPr>
          <p:cNvPr id="16" name="直接连接符 15"/>
          <p:cNvCxnSpPr>
            <a:cxnSpLocks noChangeShapeType="1"/>
          </p:cNvCxnSpPr>
          <p:nvPr/>
        </p:nvCxnSpPr>
        <p:spPr bwMode="auto">
          <a:xfrm flipH="1">
            <a:off x="4799013" y="2281238"/>
            <a:ext cx="0" cy="117475"/>
          </a:xfrm>
          <a:prstGeom prst="line">
            <a:avLst/>
          </a:prstGeom>
          <a:noFill/>
          <a:ln w="25400">
            <a:solidFill>
              <a:srgbClr val="A6A6A6"/>
            </a:solidFill>
            <a:round/>
          </a:ln>
          <a:extLst>
            <a:ext uri="{909E8E84-426E-40DD-AFC4-6F175D3DCCD1}">
              <a14:hiddenFill>
                <a:noFill/>
              </a14:hiddenFill>
            </a:ext>
          </a:extLst>
        </p:spPr>
      </p:cxnSp>
      <p:cxnSp>
        <p:nvCxnSpPr>
          <p:cNvPr id="17" name="直接连接符 16"/>
          <p:cNvCxnSpPr>
            <a:cxnSpLocks noChangeShapeType="1"/>
          </p:cNvCxnSpPr>
          <p:nvPr/>
        </p:nvCxnSpPr>
        <p:spPr bwMode="auto">
          <a:xfrm flipH="1">
            <a:off x="5024438" y="2281238"/>
            <a:ext cx="0" cy="117475"/>
          </a:xfrm>
          <a:prstGeom prst="line">
            <a:avLst/>
          </a:prstGeom>
          <a:noFill/>
          <a:ln w="25400">
            <a:solidFill>
              <a:srgbClr val="A6A6A6"/>
            </a:solidFill>
            <a:round/>
          </a:ln>
          <a:extLst>
            <a:ext uri="{909E8E84-426E-40DD-AFC4-6F175D3DCCD1}">
              <a14:hiddenFill>
                <a:noFill/>
              </a14:hiddenFill>
            </a:ext>
          </a:extLst>
        </p:spPr>
      </p:cxnSp>
      <p:cxnSp>
        <p:nvCxnSpPr>
          <p:cNvPr id="18" name="直接连接符 17"/>
          <p:cNvCxnSpPr>
            <a:cxnSpLocks noChangeShapeType="1"/>
          </p:cNvCxnSpPr>
          <p:nvPr/>
        </p:nvCxnSpPr>
        <p:spPr bwMode="auto">
          <a:xfrm flipH="1">
            <a:off x="5248275" y="2281238"/>
            <a:ext cx="0" cy="117475"/>
          </a:xfrm>
          <a:prstGeom prst="line">
            <a:avLst/>
          </a:prstGeom>
          <a:noFill/>
          <a:ln w="25400">
            <a:solidFill>
              <a:srgbClr val="A6A6A6"/>
            </a:solidFill>
            <a:round/>
          </a:ln>
          <a:extLst>
            <a:ext uri="{909E8E84-426E-40DD-AFC4-6F175D3DCCD1}">
              <a14:hiddenFill>
                <a:noFill/>
              </a14:hiddenFill>
            </a:ext>
          </a:extLst>
        </p:spPr>
      </p:cxnSp>
      <p:cxnSp>
        <p:nvCxnSpPr>
          <p:cNvPr id="19" name="直接连接符 18"/>
          <p:cNvCxnSpPr>
            <a:cxnSpLocks noChangeShapeType="1"/>
          </p:cNvCxnSpPr>
          <p:nvPr/>
        </p:nvCxnSpPr>
        <p:spPr bwMode="auto">
          <a:xfrm flipH="1">
            <a:off x="5473700"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0" name="直接连接符 19"/>
          <p:cNvCxnSpPr>
            <a:cxnSpLocks noChangeShapeType="1"/>
          </p:cNvCxnSpPr>
          <p:nvPr/>
        </p:nvCxnSpPr>
        <p:spPr bwMode="auto">
          <a:xfrm flipH="1">
            <a:off x="5699125"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1" name="直接连接符 20"/>
          <p:cNvCxnSpPr>
            <a:cxnSpLocks noChangeShapeType="1"/>
          </p:cNvCxnSpPr>
          <p:nvPr/>
        </p:nvCxnSpPr>
        <p:spPr bwMode="auto">
          <a:xfrm flipH="1">
            <a:off x="5922963"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2" name="直接连接符 21"/>
          <p:cNvCxnSpPr>
            <a:cxnSpLocks noChangeShapeType="1"/>
          </p:cNvCxnSpPr>
          <p:nvPr/>
        </p:nvCxnSpPr>
        <p:spPr bwMode="auto">
          <a:xfrm flipH="1">
            <a:off x="6148388"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3" name="直接连接符 22"/>
          <p:cNvCxnSpPr>
            <a:cxnSpLocks noChangeShapeType="1"/>
          </p:cNvCxnSpPr>
          <p:nvPr/>
        </p:nvCxnSpPr>
        <p:spPr bwMode="auto">
          <a:xfrm flipH="1">
            <a:off x="6373813"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4" name="直接连接符 23"/>
          <p:cNvCxnSpPr>
            <a:cxnSpLocks noChangeShapeType="1"/>
          </p:cNvCxnSpPr>
          <p:nvPr/>
        </p:nvCxnSpPr>
        <p:spPr bwMode="auto">
          <a:xfrm flipH="1">
            <a:off x="6599238"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5" name="直接连接符 24"/>
          <p:cNvCxnSpPr>
            <a:cxnSpLocks noChangeShapeType="1"/>
          </p:cNvCxnSpPr>
          <p:nvPr/>
        </p:nvCxnSpPr>
        <p:spPr bwMode="auto">
          <a:xfrm flipH="1">
            <a:off x="6823075"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6" name="直接连接符 25"/>
          <p:cNvCxnSpPr>
            <a:cxnSpLocks noChangeShapeType="1"/>
          </p:cNvCxnSpPr>
          <p:nvPr/>
        </p:nvCxnSpPr>
        <p:spPr bwMode="auto">
          <a:xfrm flipH="1">
            <a:off x="7048500"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7" name="直接连接符 26"/>
          <p:cNvCxnSpPr>
            <a:cxnSpLocks noChangeShapeType="1"/>
          </p:cNvCxnSpPr>
          <p:nvPr/>
        </p:nvCxnSpPr>
        <p:spPr bwMode="auto">
          <a:xfrm flipH="1">
            <a:off x="7273925"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8" name="直接连接符 27"/>
          <p:cNvCxnSpPr>
            <a:cxnSpLocks noChangeShapeType="1"/>
          </p:cNvCxnSpPr>
          <p:nvPr/>
        </p:nvCxnSpPr>
        <p:spPr bwMode="auto">
          <a:xfrm flipH="1">
            <a:off x="7497763" y="2281238"/>
            <a:ext cx="0" cy="117475"/>
          </a:xfrm>
          <a:prstGeom prst="line">
            <a:avLst/>
          </a:prstGeom>
          <a:noFill/>
          <a:ln w="25400">
            <a:solidFill>
              <a:srgbClr val="A6A6A6"/>
            </a:solidFill>
            <a:round/>
          </a:ln>
          <a:extLst>
            <a:ext uri="{909E8E84-426E-40DD-AFC4-6F175D3DCCD1}">
              <a14:hiddenFill>
                <a:noFill/>
              </a14:hiddenFill>
            </a:ext>
          </a:extLst>
        </p:spPr>
      </p:cxnSp>
      <p:cxnSp>
        <p:nvCxnSpPr>
          <p:cNvPr id="29" name="直接连接符 28"/>
          <p:cNvCxnSpPr>
            <a:cxnSpLocks noChangeShapeType="1"/>
          </p:cNvCxnSpPr>
          <p:nvPr/>
        </p:nvCxnSpPr>
        <p:spPr bwMode="auto">
          <a:xfrm flipH="1">
            <a:off x="7723188" y="2281238"/>
            <a:ext cx="0" cy="117475"/>
          </a:xfrm>
          <a:prstGeom prst="line">
            <a:avLst/>
          </a:prstGeom>
          <a:noFill/>
          <a:ln w="25400">
            <a:solidFill>
              <a:srgbClr val="A6A6A6"/>
            </a:solidFill>
            <a:round/>
          </a:ln>
          <a:extLst>
            <a:ext uri="{909E8E84-426E-40DD-AFC4-6F175D3DCCD1}">
              <a14:hiddenFill>
                <a:noFill/>
              </a14:hiddenFill>
            </a:ext>
          </a:extLst>
        </p:spPr>
      </p:cxnSp>
      <p:cxnSp>
        <p:nvCxnSpPr>
          <p:cNvPr id="30" name="直接连接符 29"/>
          <p:cNvCxnSpPr>
            <a:cxnSpLocks noChangeShapeType="1"/>
          </p:cNvCxnSpPr>
          <p:nvPr/>
        </p:nvCxnSpPr>
        <p:spPr bwMode="auto">
          <a:xfrm flipH="1">
            <a:off x="7948613" y="2281238"/>
            <a:ext cx="0" cy="117475"/>
          </a:xfrm>
          <a:prstGeom prst="line">
            <a:avLst/>
          </a:prstGeom>
          <a:noFill/>
          <a:ln w="25400">
            <a:solidFill>
              <a:srgbClr val="A6A6A6"/>
            </a:solidFill>
            <a:round/>
          </a:ln>
          <a:extLst>
            <a:ext uri="{909E8E84-426E-40DD-AFC4-6F175D3DCCD1}">
              <a14:hiddenFill>
                <a:noFill/>
              </a14:hiddenFill>
            </a:ext>
          </a:extLst>
        </p:spPr>
      </p:cxnSp>
      <p:grpSp>
        <p:nvGrpSpPr>
          <p:cNvPr id="31" name="组合 30"/>
          <p:cNvGrpSpPr/>
          <p:nvPr/>
        </p:nvGrpSpPr>
        <p:grpSpPr>
          <a:xfrm>
            <a:off x="4419600" y="2457450"/>
            <a:ext cx="293688" cy="266700"/>
            <a:chOff x="1909886" y="2283718"/>
            <a:chExt cx="360040" cy="328199"/>
          </a:xfrm>
        </p:grpSpPr>
        <p:grpSp>
          <p:nvGrpSpPr>
            <p:cNvPr id="32"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35" name="等腰三角形 34"/>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33" name="Text Box 11"/>
            <p:cNvSpPr txBox="1">
              <a:spLocks noChangeArrowheads="1"/>
            </p:cNvSpPr>
            <p:nvPr/>
          </p:nvSpPr>
          <p:spPr bwMode="auto">
            <a:xfrm>
              <a:off x="1917671" y="2332558"/>
              <a:ext cx="352255" cy="3188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100">
                  <a:solidFill>
                    <a:sysClr lastClr="FFFFFF" val="window"/>
                  </a:solidFill>
                  <a:latin charset="-122" panose="020b0503020204020204" pitchFamily="34" typeface="微软雅黑"/>
                  <a:ea charset="-122" panose="020b0503020204020204" pitchFamily="34" typeface="微软雅黑"/>
                </a:rPr>
                <a:t>0</a:t>
              </a:r>
            </a:p>
          </p:txBody>
        </p:sp>
      </p:grpSp>
      <p:grpSp>
        <p:nvGrpSpPr>
          <p:cNvPr id="36" name="组合 35"/>
          <p:cNvGrpSpPr/>
          <p:nvPr/>
        </p:nvGrpSpPr>
        <p:grpSpPr>
          <a:xfrm>
            <a:off x="6402388" y="2457450"/>
            <a:ext cx="368300" cy="268288"/>
            <a:chOff x="1850500" y="2283718"/>
            <a:chExt cx="454290" cy="329236"/>
          </a:xfrm>
        </p:grpSpPr>
        <p:grpSp>
          <p:nvGrpSpPr>
            <p:cNvPr id="3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40" name="等腰三角形 39"/>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38" name="Text Box 11"/>
            <p:cNvSpPr txBox="1">
              <a:spLocks noChangeArrowheads="1"/>
            </p:cNvSpPr>
            <p:nvPr/>
          </p:nvSpPr>
          <p:spPr bwMode="auto">
            <a:xfrm>
              <a:off x="1850501" y="2332422"/>
              <a:ext cx="454290" cy="317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100">
                  <a:solidFill>
                    <a:sysClr lastClr="FFFFFF" val="window"/>
                  </a:solidFill>
                  <a:latin charset="-122" panose="020b0503020204020204" pitchFamily="34" typeface="微软雅黑"/>
                  <a:ea charset="-122" panose="020b0503020204020204" pitchFamily="34" typeface="微软雅黑"/>
                </a:rPr>
                <a:t>90</a:t>
              </a:r>
            </a:p>
          </p:txBody>
        </p:sp>
      </p:grpSp>
      <p:grpSp>
        <p:nvGrpSpPr>
          <p:cNvPr id="41" name="组合 40"/>
          <p:cNvGrpSpPr/>
          <p:nvPr/>
        </p:nvGrpSpPr>
        <p:grpSpPr>
          <a:xfrm>
            <a:off x="5967413" y="2457450"/>
            <a:ext cx="371475" cy="266700"/>
            <a:chOff x="1867654" y="2283718"/>
            <a:chExt cx="456673" cy="328199"/>
          </a:xfrm>
        </p:grpSpPr>
        <p:grpSp>
          <p:nvGrpSpPr>
            <p:cNvPr id="42"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51" name="等腰三角形 50"/>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43" name="Text Box 11"/>
            <p:cNvSpPr txBox="1">
              <a:spLocks noChangeArrowheads="1"/>
            </p:cNvSpPr>
            <p:nvPr/>
          </p:nvSpPr>
          <p:spPr bwMode="auto">
            <a:xfrm>
              <a:off x="1867654" y="2332558"/>
              <a:ext cx="456673" cy="3000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000">
                  <a:solidFill>
                    <a:sysClr lastClr="FFFFFF" val="window"/>
                  </a:solidFill>
                  <a:latin charset="-122" panose="020b0503020204020204" pitchFamily="34" typeface="微软雅黑"/>
                  <a:ea charset="-122" panose="020b0503020204020204" pitchFamily="34" typeface="微软雅黑"/>
                </a:rPr>
                <a:t>70</a:t>
              </a:r>
            </a:p>
          </p:txBody>
        </p:sp>
      </p:grpSp>
      <p:grpSp>
        <p:nvGrpSpPr>
          <p:cNvPr id="53" name="组合 52"/>
          <p:cNvGrpSpPr/>
          <p:nvPr/>
        </p:nvGrpSpPr>
        <p:grpSpPr>
          <a:xfrm>
            <a:off x="4581525" y="2911475"/>
            <a:ext cx="2022475" cy="2036763"/>
            <a:chOff x="2103459" y="644423"/>
            <a:chExt cx="2488171" cy="2505361"/>
          </a:xfrm>
        </p:grpSpPr>
        <p:sp>
          <p:nvSpPr>
            <p:cNvPr id="54" name="弦形 53"/>
            <p:cNvSpPr/>
            <p:nvPr/>
          </p:nvSpPr>
          <p:spPr>
            <a:xfrm>
              <a:off x="2103459" y="644423"/>
              <a:ext cx="2488171" cy="2505361"/>
            </a:xfrm>
            <a:prstGeom prst="chord">
              <a:avLst>
                <a:gd fmla="val 10807732" name="adj1"/>
                <a:gd fmla="val 21589343" name="adj2"/>
              </a:avLst>
            </a:prstGeom>
            <a:solidFill>
              <a:srgbClr val="41A3DF"/>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000000" val="windowText"/>
                </a:solidFill>
                <a:latin typeface="Calibri"/>
                <a:ea charset="-122" typeface="宋体"/>
              </a:endParaRPr>
            </a:p>
          </p:txBody>
        </p:sp>
        <p:sp>
          <p:nvSpPr>
            <p:cNvPr id="55" name="弦形 54"/>
            <p:cNvSpPr/>
            <p:nvPr/>
          </p:nvSpPr>
          <p:spPr>
            <a:xfrm>
              <a:off x="2113225" y="1378652"/>
              <a:ext cx="1093702" cy="1058383"/>
            </a:xfrm>
            <a:prstGeom prst="chord">
              <a:avLst>
                <a:gd fmla="val 10807732" name="adj1"/>
                <a:gd fmla="val 21589343" name="adj2"/>
              </a:avLst>
            </a:prstGeom>
            <a:solidFill>
              <a:sysClr lastClr="FFFFFF" val="window">
                <a:lumMod val="95000"/>
              </a:sys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cxnSp>
        <p:nvCxnSpPr>
          <p:cNvPr id="56" name="直接连接符 55"/>
          <p:cNvCxnSpPr>
            <a:cxnSpLocks noChangeShapeType="1"/>
          </p:cNvCxnSpPr>
          <p:nvPr/>
        </p:nvCxnSpPr>
        <p:spPr bwMode="auto">
          <a:xfrm>
            <a:off x="4562475" y="4014788"/>
            <a:ext cx="3394075" cy="0"/>
          </a:xfrm>
          <a:prstGeom prst="line">
            <a:avLst/>
          </a:prstGeom>
          <a:noFill/>
          <a:ln w="25400">
            <a:solidFill>
              <a:srgbClr val="A6A6A6"/>
            </a:solidFill>
            <a:round/>
          </a:ln>
          <a:extLst>
            <a:ext uri="{909E8E84-426E-40DD-AFC4-6F175D3DCCD1}">
              <a14:hiddenFill>
                <a:noFill/>
              </a14:hiddenFill>
            </a:ext>
          </a:extLst>
        </p:spPr>
      </p:cxnSp>
      <p:cxnSp>
        <p:nvCxnSpPr>
          <p:cNvPr id="57" name="直接连接符 56"/>
          <p:cNvCxnSpPr>
            <a:cxnSpLocks noChangeShapeType="1"/>
          </p:cNvCxnSpPr>
          <p:nvPr/>
        </p:nvCxnSpPr>
        <p:spPr bwMode="auto">
          <a:xfrm flipH="1">
            <a:off x="4573588" y="4064000"/>
            <a:ext cx="0" cy="117475"/>
          </a:xfrm>
          <a:prstGeom prst="line">
            <a:avLst/>
          </a:prstGeom>
          <a:noFill/>
          <a:ln w="25400">
            <a:solidFill>
              <a:srgbClr val="A6A6A6"/>
            </a:solidFill>
            <a:round/>
          </a:ln>
          <a:extLst>
            <a:ext uri="{909E8E84-426E-40DD-AFC4-6F175D3DCCD1}">
              <a14:hiddenFill>
                <a:noFill/>
              </a14:hiddenFill>
            </a:ext>
          </a:extLst>
        </p:spPr>
      </p:cxnSp>
      <p:cxnSp>
        <p:nvCxnSpPr>
          <p:cNvPr id="58" name="直接连接符 57"/>
          <p:cNvCxnSpPr>
            <a:cxnSpLocks noChangeShapeType="1"/>
          </p:cNvCxnSpPr>
          <p:nvPr/>
        </p:nvCxnSpPr>
        <p:spPr bwMode="auto">
          <a:xfrm flipH="1">
            <a:off x="4799013" y="4064000"/>
            <a:ext cx="0" cy="117475"/>
          </a:xfrm>
          <a:prstGeom prst="line">
            <a:avLst/>
          </a:prstGeom>
          <a:noFill/>
          <a:ln w="25400">
            <a:solidFill>
              <a:srgbClr val="A6A6A6"/>
            </a:solidFill>
            <a:round/>
          </a:ln>
          <a:extLst>
            <a:ext uri="{909E8E84-426E-40DD-AFC4-6F175D3DCCD1}">
              <a14:hiddenFill>
                <a:noFill/>
              </a14:hiddenFill>
            </a:ext>
          </a:extLst>
        </p:spPr>
      </p:cxnSp>
      <p:cxnSp>
        <p:nvCxnSpPr>
          <p:cNvPr id="59" name="直接连接符 58"/>
          <p:cNvCxnSpPr>
            <a:cxnSpLocks noChangeShapeType="1"/>
          </p:cNvCxnSpPr>
          <p:nvPr/>
        </p:nvCxnSpPr>
        <p:spPr bwMode="auto">
          <a:xfrm flipH="1">
            <a:off x="5024438"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0" name="直接连接符 59"/>
          <p:cNvCxnSpPr>
            <a:cxnSpLocks noChangeShapeType="1"/>
          </p:cNvCxnSpPr>
          <p:nvPr/>
        </p:nvCxnSpPr>
        <p:spPr bwMode="auto">
          <a:xfrm flipH="1">
            <a:off x="5248275"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1" name="直接连接符 60"/>
          <p:cNvCxnSpPr>
            <a:cxnSpLocks noChangeShapeType="1"/>
          </p:cNvCxnSpPr>
          <p:nvPr/>
        </p:nvCxnSpPr>
        <p:spPr bwMode="auto">
          <a:xfrm flipH="1">
            <a:off x="5473700"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2" name="直接连接符 61"/>
          <p:cNvCxnSpPr>
            <a:cxnSpLocks noChangeShapeType="1"/>
          </p:cNvCxnSpPr>
          <p:nvPr/>
        </p:nvCxnSpPr>
        <p:spPr bwMode="auto">
          <a:xfrm flipH="1">
            <a:off x="5699125"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3" name="直接连接符 62"/>
          <p:cNvCxnSpPr>
            <a:cxnSpLocks noChangeShapeType="1"/>
          </p:cNvCxnSpPr>
          <p:nvPr/>
        </p:nvCxnSpPr>
        <p:spPr bwMode="auto">
          <a:xfrm flipH="1">
            <a:off x="5922963"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4" name="直接连接符 63"/>
          <p:cNvCxnSpPr>
            <a:cxnSpLocks noChangeShapeType="1"/>
          </p:cNvCxnSpPr>
          <p:nvPr/>
        </p:nvCxnSpPr>
        <p:spPr bwMode="auto">
          <a:xfrm flipH="1">
            <a:off x="6148388"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5" name="直接连接符 64"/>
          <p:cNvCxnSpPr>
            <a:cxnSpLocks noChangeShapeType="1"/>
          </p:cNvCxnSpPr>
          <p:nvPr/>
        </p:nvCxnSpPr>
        <p:spPr bwMode="auto">
          <a:xfrm flipH="1">
            <a:off x="6373813"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6" name="直接连接符 65"/>
          <p:cNvCxnSpPr>
            <a:cxnSpLocks noChangeShapeType="1"/>
          </p:cNvCxnSpPr>
          <p:nvPr/>
        </p:nvCxnSpPr>
        <p:spPr bwMode="auto">
          <a:xfrm flipH="1">
            <a:off x="6599238"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7" name="直接连接符 66"/>
          <p:cNvCxnSpPr>
            <a:cxnSpLocks noChangeShapeType="1"/>
          </p:cNvCxnSpPr>
          <p:nvPr/>
        </p:nvCxnSpPr>
        <p:spPr bwMode="auto">
          <a:xfrm flipH="1">
            <a:off x="6823075"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8" name="直接连接符 67"/>
          <p:cNvCxnSpPr>
            <a:cxnSpLocks noChangeShapeType="1"/>
          </p:cNvCxnSpPr>
          <p:nvPr/>
        </p:nvCxnSpPr>
        <p:spPr bwMode="auto">
          <a:xfrm flipH="1">
            <a:off x="7048500" y="4064000"/>
            <a:ext cx="0" cy="117475"/>
          </a:xfrm>
          <a:prstGeom prst="line">
            <a:avLst/>
          </a:prstGeom>
          <a:noFill/>
          <a:ln w="25400">
            <a:solidFill>
              <a:srgbClr val="A6A6A6"/>
            </a:solidFill>
            <a:round/>
          </a:ln>
          <a:extLst>
            <a:ext uri="{909E8E84-426E-40DD-AFC4-6F175D3DCCD1}">
              <a14:hiddenFill>
                <a:noFill/>
              </a14:hiddenFill>
            </a:ext>
          </a:extLst>
        </p:spPr>
      </p:cxnSp>
      <p:cxnSp>
        <p:nvCxnSpPr>
          <p:cNvPr id="69" name="直接连接符 68"/>
          <p:cNvCxnSpPr>
            <a:cxnSpLocks noChangeShapeType="1"/>
          </p:cNvCxnSpPr>
          <p:nvPr/>
        </p:nvCxnSpPr>
        <p:spPr bwMode="auto">
          <a:xfrm flipH="1">
            <a:off x="7273925" y="4064000"/>
            <a:ext cx="0" cy="117475"/>
          </a:xfrm>
          <a:prstGeom prst="line">
            <a:avLst/>
          </a:prstGeom>
          <a:noFill/>
          <a:ln w="25400">
            <a:solidFill>
              <a:srgbClr val="A6A6A6"/>
            </a:solidFill>
            <a:round/>
          </a:ln>
          <a:extLst>
            <a:ext uri="{909E8E84-426E-40DD-AFC4-6F175D3DCCD1}">
              <a14:hiddenFill>
                <a:noFill/>
              </a14:hiddenFill>
            </a:ext>
          </a:extLst>
        </p:spPr>
      </p:cxnSp>
      <p:cxnSp>
        <p:nvCxnSpPr>
          <p:cNvPr id="70" name="直接连接符 69"/>
          <p:cNvCxnSpPr>
            <a:cxnSpLocks noChangeShapeType="1"/>
          </p:cNvCxnSpPr>
          <p:nvPr/>
        </p:nvCxnSpPr>
        <p:spPr bwMode="auto">
          <a:xfrm flipH="1">
            <a:off x="7497763" y="4064000"/>
            <a:ext cx="0" cy="117475"/>
          </a:xfrm>
          <a:prstGeom prst="line">
            <a:avLst/>
          </a:prstGeom>
          <a:noFill/>
          <a:ln w="25400">
            <a:solidFill>
              <a:srgbClr val="A6A6A6"/>
            </a:solidFill>
            <a:round/>
          </a:ln>
          <a:extLst>
            <a:ext uri="{909E8E84-426E-40DD-AFC4-6F175D3DCCD1}">
              <a14:hiddenFill>
                <a:noFill/>
              </a14:hiddenFill>
            </a:ext>
          </a:extLst>
        </p:spPr>
      </p:cxnSp>
      <p:cxnSp>
        <p:nvCxnSpPr>
          <p:cNvPr id="71" name="直接连接符 70"/>
          <p:cNvCxnSpPr>
            <a:cxnSpLocks noChangeShapeType="1"/>
          </p:cNvCxnSpPr>
          <p:nvPr/>
        </p:nvCxnSpPr>
        <p:spPr bwMode="auto">
          <a:xfrm flipH="1">
            <a:off x="7723188" y="4064000"/>
            <a:ext cx="0" cy="117475"/>
          </a:xfrm>
          <a:prstGeom prst="line">
            <a:avLst/>
          </a:prstGeom>
          <a:noFill/>
          <a:ln w="25400">
            <a:solidFill>
              <a:srgbClr val="A6A6A6"/>
            </a:solidFill>
            <a:round/>
          </a:ln>
          <a:extLst>
            <a:ext uri="{909E8E84-426E-40DD-AFC4-6F175D3DCCD1}">
              <a14:hiddenFill>
                <a:noFill/>
              </a14:hiddenFill>
            </a:ext>
          </a:extLst>
        </p:spPr>
      </p:cxnSp>
      <p:cxnSp>
        <p:nvCxnSpPr>
          <p:cNvPr id="72" name="直接连接符 71"/>
          <p:cNvCxnSpPr>
            <a:cxnSpLocks noChangeShapeType="1"/>
          </p:cNvCxnSpPr>
          <p:nvPr/>
        </p:nvCxnSpPr>
        <p:spPr bwMode="auto">
          <a:xfrm flipH="1">
            <a:off x="7948613" y="4064000"/>
            <a:ext cx="0" cy="117475"/>
          </a:xfrm>
          <a:prstGeom prst="line">
            <a:avLst/>
          </a:prstGeom>
          <a:noFill/>
          <a:ln w="25400">
            <a:solidFill>
              <a:srgbClr val="A6A6A6"/>
            </a:solidFill>
            <a:round/>
          </a:ln>
          <a:extLst>
            <a:ext uri="{909E8E84-426E-40DD-AFC4-6F175D3DCCD1}">
              <a14:hiddenFill>
                <a:noFill/>
              </a14:hiddenFill>
            </a:ext>
          </a:extLst>
        </p:spPr>
      </p:cxnSp>
      <p:grpSp>
        <p:nvGrpSpPr>
          <p:cNvPr id="73" name="组合 72"/>
          <p:cNvGrpSpPr/>
          <p:nvPr/>
        </p:nvGrpSpPr>
        <p:grpSpPr>
          <a:xfrm>
            <a:off x="4419600" y="4244975"/>
            <a:ext cx="293688" cy="266700"/>
            <a:chOff x="1909886" y="2283718"/>
            <a:chExt cx="360040"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77" name="等腰三角形 76"/>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75" name="Text Box 11"/>
            <p:cNvSpPr txBox="1">
              <a:spLocks noChangeArrowheads="1"/>
            </p:cNvSpPr>
            <p:nvPr/>
          </p:nvSpPr>
          <p:spPr bwMode="auto">
            <a:xfrm>
              <a:off x="1917671" y="2332558"/>
              <a:ext cx="352255" cy="3188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100">
                  <a:solidFill>
                    <a:sysClr lastClr="FFFFFF" val="window"/>
                  </a:solidFill>
                  <a:latin charset="-122" panose="020b0503020204020204" pitchFamily="34" typeface="微软雅黑"/>
                  <a:ea charset="-122" panose="020b0503020204020204" pitchFamily="34" typeface="微软雅黑"/>
                </a:rPr>
                <a:t>0</a:t>
              </a:r>
            </a:p>
          </p:txBody>
        </p:sp>
      </p:grpSp>
      <p:grpSp>
        <p:nvGrpSpPr>
          <p:cNvPr id="78" name="组合 77"/>
          <p:cNvGrpSpPr/>
          <p:nvPr/>
        </p:nvGrpSpPr>
        <p:grpSpPr>
          <a:xfrm>
            <a:off x="6402388" y="4244975"/>
            <a:ext cx="368300" cy="266700"/>
            <a:chOff x="1850500" y="2283718"/>
            <a:chExt cx="454290" cy="329236"/>
          </a:xfrm>
        </p:grpSpPr>
        <p:grpSp>
          <p:nvGrpSpPr>
            <p:cNvPr id="79"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82" name="等腰三角形 81"/>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80" name="Text Box 11"/>
            <p:cNvSpPr txBox="1">
              <a:spLocks noChangeArrowheads="1"/>
            </p:cNvSpPr>
            <p:nvPr/>
          </p:nvSpPr>
          <p:spPr bwMode="auto">
            <a:xfrm>
              <a:off x="1850501" y="2332712"/>
              <a:ext cx="454290" cy="3198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100">
                  <a:solidFill>
                    <a:sysClr lastClr="FFFFFF" val="window"/>
                  </a:solidFill>
                  <a:latin charset="-122" panose="020b0503020204020204" pitchFamily="34" typeface="微软雅黑"/>
                  <a:ea charset="-122" panose="020b0503020204020204" pitchFamily="34" typeface="微软雅黑"/>
                </a:rPr>
                <a:t>90</a:t>
              </a:r>
            </a:p>
          </p:txBody>
        </p:sp>
      </p:grpSp>
      <p:grpSp>
        <p:nvGrpSpPr>
          <p:cNvPr id="83" name="组合 82"/>
          <p:cNvGrpSpPr/>
          <p:nvPr/>
        </p:nvGrpSpPr>
        <p:grpSpPr>
          <a:xfrm>
            <a:off x="5287963" y="4225925"/>
            <a:ext cx="371475" cy="285750"/>
            <a:chOff x="1867650" y="2283718"/>
            <a:chExt cx="456672" cy="352008"/>
          </a:xfrm>
        </p:grpSpPr>
        <p:grpSp>
          <p:nvGrpSpPr>
            <p:cNvPr id="84"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87" name="等腰三角形 86"/>
              <p:cNvSpPr/>
              <p:nvPr/>
            </p:nvSpPr>
            <p:spPr>
              <a:xfrm>
                <a:off x="3949859" y="3051135"/>
                <a:ext cx="175664" cy="151434"/>
              </a:xfrm>
              <a:prstGeom prst="triangle">
                <a:avLst/>
              </a:prstGeom>
              <a:solidFill>
                <a:schemeClr val="tx2">
                  <a:lumMod val="50000"/>
                </a:scheme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sp>
          <p:nvSpPr>
            <p:cNvPr id="85" name="Text Box 11"/>
            <p:cNvSpPr txBox="1">
              <a:spLocks noChangeArrowheads="1"/>
            </p:cNvSpPr>
            <p:nvPr/>
          </p:nvSpPr>
          <p:spPr bwMode="auto">
            <a:xfrm>
              <a:off x="1867650" y="2332608"/>
              <a:ext cx="456672" cy="300380"/>
            </a:xfrm>
            <a:prstGeom prst="rect">
              <a:avLst/>
            </a:prstGeom>
            <a:solidFill>
              <a:schemeClr val="tx2">
                <a:lumMod val="50000"/>
              </a:schemeClr>
            </a:solid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gn="ctr" eaLnBrk="1" fontAlgn="auto" hangingPunct="1">
                <a:spcBef>
                  <a:spcPct val="0"/>
                </a:spcBef>
                <a:spcAft>
                  <a:spcPct val="0"/>
                </a:spcAft>
                <a:buFontTx/>
                <a:buNone/>
                <a:defRPr/>
              </a:pPr>
              <a:r>
                <a:rPr altLang="zh-CN" kern="0" lang="en-US" sz="1000">
                  <a:solidFill>
                    <a:sysClr lastClr="FFFFFF" val="window"/>
                  </a:solidFill>
                  <a:latin charset="-122" panose="020b0503020204020204" pitchFamily="34" typeface="微软雅黑"/>
                  <a:ea charset="-122" panose="020b0503020204020204" pitchFamily="34" typeface="微软雅黑"/>
                </a:rPr>
                <a:t>40</a:t>
              </a:r>
            </a:p>
          </p:txBody>
        </p:sp>
      </p:grpSp>
      <p:sp>
        <p:nvSpPr>
          <p:cNvPr id="88" name="Text Box 11"/>
          <p:cNvSpPr txBox="1">
            <a:spLocks noChangeArrowheads="1"/>
          </p:cNvSpPr>
          <p:nvPr/>
        </p:nvSpPr>
        <p:spPr bwMode="auto">
          <a:xfrm>
            <a:off x="900113" y="1571625"/>
            <a:ext cx="2874962"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nSpc>
                <a:spcPct val="150000"/>
              </a:lnSpc>
            </a:pPr>
            <a:r>
              <a:rPr altLang="en-US" lang="zh-CN" sz="1400">
                <a:latin charset="-122" panose="020b0503020204020204" pitchFamily="34" typeface="微软雅黑"/>
                <a:ea charset="-122" panose="020b0503020204020204" pitchFamily="34" typeface="微软雅黑"/>
              </a:rPr>
              <a:t>设计的发展存在着一个时代价值观的问题，即什么是设计？为什么而设计？围绕这个问题，不同的时期就会形成不同的设计面貌。</a:t>
            </a:r>
          </a:p>
          <a:p>
            <a:pPr>
              <a:lnSpc>
                <a:spcPct val="150000"/>
              </a:lnSpc>
            </a:pPr>
            <a:r>
              <a:rPr altLang="en-US" lang="zh-CN" sz="1400">
                <a:latin charset="-122" panose="020b0503020204020204" pitchFamily="34" typeface="微软雅黑"/>
                <a:ea charset="-122" panose="020b0503020204020204" pitchFamily="34" typeface="微软雅黑"/>
              </a:rPr>
              <a:t>对于多元化的今天，如何找到设计自身的演绎趋势，符合现代社会的发展，这就需要设计师赋予设计以生命，给予设计以人性化的体验。</a:t>
            </a:r>
          </a:p>
        </p:txBody>
      </p:sp>
    </p:spTree>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par>
                                <p:cTn fill="hold" id="43" nodeType="with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500" id="45"/>
                                        <p:tgtEl>
                                          <p:spTgt spid="14"/>
                                        </p:tgtEl>
                                      </p:cBhvr>
                                    </p:animEffect>
                                  </p:childTnLst>
                                </p:cTn>
                              </p:par>
                            </p:childTnLst>
                          </p:cTn>
                        </p:par>
                        <p:par>
                          <p:cTn fill="hold" id="46" nodeType="afterGroup">
                            <p:stCondLst>
                              <p:cond delay="1600"/>
                            </p:stCondLst>
                            <p:childTnLst>
                              <p:par>
                                <p:cTn fill="hold" id="47" nodeType="afterEffect" presetClass="entr" presetID="2" presetSubtype="8">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additive="base">
                                        <p:cTn dur="100" fill="hold" id="49"/>
                                        <p:tgtEl>
                                          <p:spTgt spid="30"/>
                                        </p:tgtEl>
                                        <p:attrNameLst>
                                          <p:attrName>ppt_x</p:attrName>
                                        </p:attrNameLst>
                                      </p:cBhvr>
                                      <p:tavLst>
                                        <p:tav tm="0">
                                          <p:val>
                                            <p:strVal val="0-#ppt_w/2"/>
                                          </p:val>
                                        </p:tav>
                                        <p:tav tm="100000">
                                          <p:val>
                                            <p:strVal val="#ppt_x"/>
                                          </p:val>
                                        </p:tav>
                                      </p:tavLst>
                                    </p:anim>
                                    <p:anim calcmode="lin" valueType="num">
                                      <p:cBhvr additive="base">
                                        <p:cTn dur="100" fill="hold" id="50"/>
                                        <p:tgtEl>
                                          <p:spTgt spid="30"/>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1700"/>
                            </p:stCondLst>
                            <p:childTnLst>
                              <p:par>
                                <p:cTn fill="hold" id="52" nodeType="afterEffect" presetClass="entr" presetID="2" presetSubtype="8">
                                  <p:stCondLst>
                                    <p:cond delay="0"/>
                                  </p:stCondLst>
                                  <p:childTnLst>
                                    <p:set>
                                      <p:cBhvr>
                                        <p:cTn dur="1" fill="hold" id="53">
                                          <p:stCondLst>
                                            <p:cond delay="0"/>
                                          </p:stCondLst>
                                        </p:cTn>
                                        <p:tgtEl>
                                          <p:spTgt spid="29"/>
                                        </p:tgtEl>
                                        <p:attrNameLst>
                                          <p:attrName>style.visibility</p:attrName>
                                        </p:attrNameLst>
                                      </p:cBhvr>
                                      <p:to>
                                        <p:strVal val="visible"/>
                                      </p:to>
                                    </p:set>
                                    <p:anim calcmode="lin" valueType="num">
                                      <p:cBhvr additive="base">
                                        <p:cTn dur="100" fill="hold" id="54"/>
                                        <p:tgtEl>
                                          <p:spTgt spid="29"/>
                                        </p:tgtEl>
                                        <p:attrNameLst>
                                          <p:attrName>ppt_x</p:attrName>
                                        </p:attrNameLst>
                                      </p:cBhvr>
                                      <p:tavLst>
                                        <p:tav tm="0">
                                          <p:val>
                                            <p:strVal val="0-#ppt_w/2"/>
                                          </p:val>
                                        </p:tav>
                                        <p:tav tm="100000">
                                          <p:val>
                                            <p:strVal val="#ppt_x"/>
                                          </p:val>
                                        </p:tav>
                                      </p:tavLst>
                                    </p:anim>
                                    <p:anim calcmode="lin" valueType="num">
                                      <p:cBhvr additive="base">
                                        <p:cTn dur="100" fill="hold" id="55"/>
                                        <p:tgtEl>
                                          <p:spTgt spid="29"/>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1800"/>
                            </p:stCondLst>
                            <p:childTnLst>
                              <p:par>
                                <p:cTn fill="hold" id="57" nodeType="afterEffect" presetClass="entr" presetID="2" presetSubtype="8">
                                  <p:stCondLst>
                                    <p:cond delay="0"/>
                                  </p:stCondLst>
                                  <p:childTnLst>
                                    <p:set>
                                      <p:cBhvr>
                                        <p:cTn dur="1" fill="hold" id="58">
                                          <p:stCondLst>
                                            <p:cond delay="0"/>
                                          </p:stCondLst>
                                        </p:cTn>
                                        <p:tgtEl>
                                          <p:spTgt spid="28"/>
                                        </p:tgtEl>
                                        <p:attrNameLst>
                                          <p:attrName>style.visibility</p:attrName>
                                        </p:attrNameLst>
                                      </p:cBhvr>
                                      <p:to>
                                        <p:strVal val="visible"/>
                                      </p:to>
                                    </p:set>
                                    <p:anim calcmode="lin" valueType="num">
                                      <p:cBhvr additive="base">
                                        <p:cTn dur="100" fill="hold" id="59"/>
                                        <p:tgtEl>
                                          <p:spTgt spid="28"/>
                                        </p:tgtEl>
                                        <p:attrNameLst>
                                          <p:attrName>ppt_x</p:attrName>
                                        </p:attrNameLst>
                                      </p:cBhvr>
                                      <p:tavLst>
                                        <p:tav tm="0">
                                          <p:val>
                                            <p:strVal val="0-#ppt_w/2"/>
                                          </p:val>
                                        </p:tav>
                                        <p:tav tm="100000">
                                          <p:val>
                                            <p:strVal val="#ppt_x"/>
                                          </p:val>
                                        </p:tav>
                                      </p:tavLst>
                                    </p:anim>
                                    <p:anim calcmode="lin" valueType="num">
                                      <p:cBhvr additive="base">
                                        <p:cTn dur="100" fill="hold" id="60"/>
                                        <p:tgtEl>
                                          <p:spTgt spid="28"/>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1900"/>
                            </p:stCondLst>
                            <p:childTnLst>
                              <p:par>
                                <p:cTn fill="hold" id="62" nodeType="afterEffect" presetClass="entr" presetID="2" presetSubtype="8">
                                  <p:stCondLst>
                                    <p:cond delay="0"/>
                                  </p:stCondLst>
                                  <p:childTnLst>
                                    <p:set>
                                      <p:cBhvr>
                                        <p:cTn dur="1" fill="hold" id="63">
                                          <p:stCondLst>
                                            <p:cond delay="0"/>
                                          </p:stCondLst>
                                        </p:cTn>
                                        <p:tgtEl>
                                          <p:spTgt spid="27"/>
                                        </p:tgtEl>
                                        <p:attrNameLst>
                                          <p:attrName>style.visibility</p:attrName>
                                        </p:attrNameLst>
                                      </p:cBhvr>
                                      <p:to>
                                        <p:strVal val="visible"/>
                                      </p:to>
                                    </p:set>
                                    <p:anim calcmode="lin" valueType="num">
                                      <p:cBhvr additive="base">
                                        <p:cTn dur="100" fill="hold" id="64"/>
                                        <p:tgtEl>
                                          <p:spTgt spid="27"/>
                                        </p:tgtEl>
                                        <p:attrNameLst>
                                          <p:attrName>ppt_x</p:attrName>
                                        </p:attrNameLst>
                                      </p:cBhvr>
                                      <p:tavLst>
                                        <p:tav tm="0">
                                          <p:val>
                                            <p:strVal val="0-#ppt_w/2"/>
                                          </p:val>
                                        </p:tav>
                                        <p:tav tm="100000">
                                          <p:val>
                                            <p:strVal val="#ppt_x"/>
                                          </p:val>
                                        </p:tav>
                                      </p:tavLst>
                                    </p:anim>
                                    <p:anim calcmode="lin" valueType="num">
                                      <p:cBhvr additive="base">
                                        <p:cTn dur="100" fill="hold" id="65"/>
                                        <p:tgtEl>
                                          <p:spTgt spid="27"/>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2000"/>
                            </p:stCondLst>
                            <p:childTnLst>
                              <p:par>
                                <p:cTn fill="hold" id="67" nodeType="afterEffect" presetClass="entr" presetID="2" presetSubtype="8">
                                  <p:stCondLst>
                                    <p:cond delay="0"/>
                                  </p:stCondLst>
                                  <p:childTnLst>
                                    <p:set>
                                      <p:cBhvr>
                                        <p:cTn dur="1" fill="hold" id="68">
                                          <p:stCondLst>
                                            <p:cond delay="0"/>
                                          </p:stCondLst>
                                        </p:cTn>
                                        <p:tgtEl>
                                          <p:spTgt spid="26"/>
                                        </p:tgtEl>
                                        <p:attrNameLst>
                                          <p:attrName>style.visibility</p:attrName>
                                        </p:attrNameLst>
                                      </p:cBhvr>
                                      <p:to>
                                        <p:strVal val="visible"/>
                                      </p:to>
                                    </p:set>
                                    <p:anim calcmode="lin" valueType="num">
                                      <p:cBhvr additive="base">
                                        <p:cTn dur="100" fill="hold" id="69"/>
                                        <p:tgtEl>
                                          <p:spTgt spid="26"/>
                                        </p:tgtEl>
                                        <p:attrNameLst>
                                          <p:attrName>ppt_x</p:attrName>
                                        </p:attrNameLst>
                                      </p:cBhvr>
                                      <p:tavLst>
                                        <p:tav tm="0">
                                          <p:val>
                                            <p:strVal val="0-#ppt_w/2"/>
                                          </p:val>
                                        </p:tav>
                                        <p:tav tm="100000">
                                          <p:val>
                                            <p:strVal val="#ppt_x"/>
                                          </p:val>
                                        </p:tav>
                                      </p:tavLst>
                                    </p:anim>
                                    <p:anim calcmode="lin" valueType="num">
                                      <p:cBhvr additive="base">
                                        <p:cTn dur="100" fill="hold" id="70"/>
                                        <p:tgtEl>
                                          <p:spTgt spid="26"/>
                                        </p:tgtEl>
                                        <p:attrNameLst>
                                          <p:attrName>ppt_y</p:attrName>
                                        </p:attrNameLst>
                                      </p:cBhvr>
                                      <p:tavLst>
                                        <p:tav tm="0">
                                          <p:val>
                                            <p:strVal val="#ppt_y"/>
                                          </p:val>
                                        </p:tav>
                                        <p:tav tm="100000">
                                          <p:val>
                                            <p:strVal val="#ppt_y"/>
                                          </p:val>
                                        </p:tav>
                                      </p:tavLst>
                                    </p:anim>
                                  </p:childTnLst>
                                </p:cTn>
                              </p:par>
                            </p:childTnLst>
                          </p:cTn>
                        </p:par>
                        <p:par>
                          <p:cTn fill="hold" id="71" nodeType="afterGroup">
                            <p:stCondLst>
                              <p:cond delay="2100"/>
                            </p:stCondLst>
                            <p:childTnLst>
                              <p:par>
                                <p:cTn fill="hold" id="72" nodeType="afterEffect" presetClass="entr" presetID="2" presetSubtype="8">
                                  <p:stCondLst>
                                    <p:cond delay="0"/>
                                  </p:stCondLst>
                                  <p:childTnLst>
                                    <p:set>
                                      <p:cBhvr>
                                        <p:cTn dur="1" fill="hold" id="73">
                                          <p:stCondLst>
                                            <p:cond delay="0"/>
                                          </p:stCondLst>
                                        </p:cTn>
                                        <p:tgtEl>
                                          <p:spTgt spid="25"/>
                                        </p:tgtEl>
                                        <p:attrNameLst>
                                          <p:attrName>style.visibility</p:attrName>
                                        </p:attrNameLst>
                                      </p:cBhvr>
                                      <p:to>
                                        <p:strVal val="visible"/>
                                      </p:to>
                                    </p:set>
                                    <p:anim calcmode="lin" valueType="num">
                                      <p:cBhvr additive="base">
                                        <p:cTn dur="100" fill="hold" id="74"/>
                                        <p:tgtEl>
                                          <p:spTgt spid="25"/>
                                        </p:tgtEl>
                                        <p:attrNameLst>
                                          <p:attrName>ppt_x</p:attrName>
                                        </p:attrNameLst>
                                      </p:cBhvr>
                                      <p:tavLst>
                                        <p:tav tm="0">
                                          <p:val>
                                            <p:strVal val="0-#ppt_w/2"/>
                                          </p:val>
                                        </p:tav>
                                        <p:tav tm="100000">
                                          <p:val>
                                            <p:strVal val="#ppt_x"/>
                                          </p:val>
                                        </p:tav>
                                      </p:tavLst>
                                    </p:anim>
                                    <p:anim calcmode="lin" valueType="num">
                                      <p:cBhvr additive="base">
                                        <p:cTn dur="100" fill="hold" id="75"/>
                                        <p:tgtEl>
                                          <p:spTgt spid="25"/>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2200"/>
                            </p:stCondLst>
                            <p:childTnLst>
                              <p:par>
                                <p:cTn fill="hold" id="77" nodeType="afterEffect" presetClass="entr" presetID="2" presetSubtype="8">
                                  <p:stCondLst>
                                    <p:cond delay="0"/>
                                  </p:stCondLst>
                                  <p:childTnLst>
                                    <p:set>
                                      <p:cBhvr>
                                        <p:cTn dur="1" fill="hold" id="78">
                                          <p:stCondLst>
                                            <p:cond delay="0"/>
                                          </p:stCondLst>
                                        </p:cTn>
                                        <p:tgtEl>
                                          <p:spTgt spid="24"/>
                                        </p:tgtEl>
                                        <p:attrNameLst>
                                          <p:attrName>style.visibility</p:attrName>
                                        </p:attrNameLst>
                                      </p:cBhvr>
                                      <p:to>
                                        <p:strVal val="visible"/>
                                      </p:to>
                                    </p:set>
                                    <p:anim calcmode="lin" valueType="num">
                                      <p:cBhvr additive="base">
                                        <p:cTn dur="100" fill="hold" id="79"/>
                                        <p:tgtEl>
                                          <p:spTgt spid="24"/>
                                        </p:tgtEl>
                                        <p:attrNameLst>
                                          <p:attrName>ppt_x</p:attrName>
                                        </p:attrNameLst>
                                      </p:cBhvr>
                                      <p:tavLst>
                                        <p:tav tm="0">
                                          <p:val>
                                            <p:strVal val="0-#ppt_w/2"/>
                                          </p:val>
                                        </p:tav>
                                        <p:tav tm="100000">
                                          <p:val>
                                            <p:strVal val="#ppt_x"/>
                                          </p:val>
                                        </p:tav>
                                      </p:tavLst>
                                    </p:anim>
                                    <p:anim calcmode="lin" valueType="num">
                                      <p:cBhvr additive="base">
                                        <p:cTn dur="100" fill="hold" id="80"/>
                                        <p:tgtEl>
                                          <p:spTgt spid="24"/>
                                        </p:tgtEl>
                                        <p:attrNameLst>
                                          <p:attrName>ppt_y</p:attrName>
                                        </p:attrNameLst>
                                      </p:cBhvr>
                                      <p:tavLst>
                                        <p:tav tm="0">
                                          <p:val>
                                            <p:strVal val="#ppt_y"/>
                                          </p:val>
                                        </p:tav>
                                        <p:tav tm="100000">
                                          <p:val>
                                            <p:strVal val="#ppt_y"/>
                                          </p:val>
                                        </p:tav>
                                      </p:tavLst>
                                    </p:anim>
                                  </p:childTnLst>
                                </p:cTn>
                              </p:par>
                            </p:childTnLst>
                          </p:cTn>
                        </p:par>
                        <p:par>
                          <p:cTn fill="hold" id="81" nodeType="afterGroup">
                            <p:stCondLst>
                              <p:cond delay="2300"/>
                            </p:stCondLst>
                            <p:childTnLst>
                              <p:par>
                                <p:cTn fill="hold" id="82" nodeType="afterEffect" presetClass="entr" presetID="2" presetSubtype="8">
                                  <p:stCondLst>
                                    <p:cond delay="0"/>
                                  </p:stCondLst>
                                  <p:childTnLst>
                                    <p:set>
                                      <p:cBhvr>
                                        <p:cTn dur="1" fill="hold" id="83">
                                          <p:stCondLst>
                                            <p:cond delay="0"/>
                                          </p:stCondLst>
                                        </p:cTn>
                                        <p:tgtEl>
                                          <p:spTgt spid="23"/>
                                        </p:tgtEl>
                                        <p:attrNameLst>
                                          <p:attrName>style.visibility</p:attrName>
                                        </p:attrNameLst>
                                      </p:cBhvr>
                                      <p:to>
                                        <p:strVal val="visible"/>
                                      </p:to>
                                    </p:set>
                                    <p:anim calcmode="lin" valueType="num">
                                      <p:cBhvr additive="base">
                                        <p:cTn dur="100" fill="hold" id="84"/>
                                        <p:tgtEl>
                                          <p:spTgt spid="23"/>
                                        </p:tgtEl>
                                        <p:attrNameLst>
                                          <p:attrName>ppt_x</p:attrName>
                                        </p:attrNameLst>
                                      </p:cBhvr>
                                      <p:tavLst>
                                        <p:tav tm="0">
                                          <p:val>
                                            <p:strVal val="0-#ppt_w/2"/>
                                          </p:val>
                                        </p:tav>
                                        <p:tav tm="100000">
                                          <p:val>
                                            <p:strVal val="#ppt_x"/>
                                          </p:val>
                                        </p:tav>
                                      </p:tavLst>
                                    </p:anim>
                                    <p:anim calcmode="lin" valueType="num">
                                      <p:cBhvr additive="base">
                                        <p:cTn dur="100" fill="hold" id="85"/>
                                        <p:tgtEl>
                                          <p:spTgt spid="23"/>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2400"/>
                            </p:stCondLst>
                            <p:childTnLst>
                              <p:par>
                                <p:cTn fill="hold" id="87" nodeType="afterEffect" presetClass="entr" presetID="2" presetSubtype="8">
                                  <p:stCondLst>
                                    <p:cond delay="0"/>
                                  </p:stCondLst>
                                  <p:childTnLst>
                                    <p:set>
                                      <p:cBhvr>
                                        <p:cTn dur="1" fill="hold" id="88">
                                          <p:stCondLst>
                                            <p:cond delay="0"/>
                                          </p:stCondLst>
                                        </p:cTn>
                                        <p:tgtEl>
                                          <p:spTgt spid="22"/>
                                        </p:tgtEl>
                                        <p:attrNameLst>
                                          <p:attrName>style.visibility</p:attrName>
                                        </p:attrNameLst>
                                      </p:cBhvr>
                                      <p:to>
                                        <p:strVal val="visible"/>
                                      </p:to>
                                    </p:set>
                                    <p:anim calcmode="lin" valueType="num">
                                      <p:cBhvr additive="base">
                                        <p:cTn dur="100" fill="hold" id="89"/>
                                        <p:tgtEl>
                                          <p:spTgt spid="22"/>
                                        </p:tgtEl>
                                        <p:attrNameLst>
                                          <p:attrName>ppt_x</p:attrName>
                                        </p:attrNameLst>
                                      </p:cBhvr>
                                      <p:tavLst>
                                        <p:tav tm="0">
                                          <p:val>
                                            <p:strVal val="0-#ppt_w/2"/>
                                          </p:val>
                                        </p:tav>
                                        <p:tav tm="100000">
                                          <p:val>
                                            <p:strVal val="#ppt_x"/>
                                          </p:val>
                                        </p:tav>
                                      </p:tavLst>
                                    </p:anim>
                                    <p:anim calcmode="lin" valueType="num">
                                      <p:cBhvr additive="base">
                                        <p:cTn dur="100" fill="hold" id="90"/>
                                        <p:tgtEl>
                                          <p:spTgt spid="22"/>
                                        </p:tgtEl>
                                        <p:attrNameLst>
                                          <p:attrName>ppt_y</p:attrName>
                                        </p:attrNameLst>
                                      </p:cBhvr>
                                      <p:tavLst>
                                        <p:tav tm="0">
                                          <p:val>
                                            <p:strVal val="#ppt_y"/>
                                          </p:val>
                                        </p:tav>
                                        <p:tav tm="100000">
                                          <p:val>
                                            <p:strVal val="#ppt_y"/>
                                          </p:val>
                                        </p:tav>
                                      </p:tavLst>
                                    </p:anim>
                                  </p:childTnLst>
                                </p:cTn>
                              </p:par>
                            </p:childTnLst>
                          </p:cTn>
                        </p:par>
                        <p:par>
                          <p:cTn fill="hold" id="91" nodeType="afterGroup">
                            <p:stCondLst>
                              <p:cond delay="2500"/>
                            </p:stCondLst>
                            <p:childTnLst>
                              <p:par>
                                <p:cTn fill="hold" id="92" nodeType="afterEffect" presetClass="entr" presetID="2" presetSubtype="8">
                                  <p:stCondLst>
                                    <p:cond delay="0"/>
                                  </p:stCondLst>
                                  <p:childTnLst>
                                    <p:set>
                                      <p:cBhvr>
                                        <p:cTn dur="1" fill="hold" id="93">
                                          <p:stCondLst>
                                            <p:cond delay="0"/>
                                          </p:stCondLst>
                                        </p:cTn>
                                        <p:tgtEl>
                                          <p:spTgt spid="21"/>
                                        </p:tgtEl>
                                        <p:attrNameLst>
                                          <p:attrName>style.visibility</p:attrName>
                                        </p:attrNameLst>
                                      </p:cBhvr>
                                      <p:to>
                                        <p:strVal val="visible"/>
                                      </p:to>
                                    </p:set>
                                    <p:anim calcmode="lin" valueType="num">
                                      <p:cBhvr additive="base">
                                        <p:cTn dur="100" fill="hold" id="94"/>
                                        <p:tgtEl>
                                          <p:spTgt spid="21"/>
                                        </p:tgtEl>
                                        <p:attrNameLst>
                                          <p:attrName>ppt_x</p:attrName>
                                        </p:attrNameLst>
                                      </p:cBhvr>
                                      <p:tavLst>
                                        <p:tav tm="0">
                                          <p:val>
                                            <p:strVal val="0-#ppt_w/2"/>
                                          </p:val>
                                        </p:tav>
                                        <p:tav tm="100000">
                                          <p:val>
                                            <p:strVal val="#ppt_x"/>
                                          </p:val>
                                        </p:tav>
                                      </p:tavLst>
                                    </p:anim>
                                    <p:anim calcmode="lin" valueType="num">
                                      <p:cBhvr additive="base">
                                        <p:cTn dur="100" fill="hold" id="95"/>
                                        <p:tgtEl>
                                          <p:spTgt spid="21"/>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2600"/>
                            </p:stCondLst>
                            <p:childTnLst>
                              <p:par>
                                <p:cTn fill="hold" id="97" nodeType="afterEffect" presetClass="entr" presetID="2" presetSubtype="8">
                                  <p:stCondLst>
                                    <p:cond delay="0"/>
                                  </p:stCondLst>
                                  <p:childTnLst>
                                    <p:set>
                                      <p:cBhvr>
                                        <p:cTn dur="1" fill="hold" id="98">
                                          <p:stCondLst>
                                            <p:cond delay="0"/>
                                          </p:stCondLst>
                                        </p:cTn>
                                        <p:tgtEl>
                                          <p:spTgt spid="20"/>
                                        </p:tgtEl>
                                        <p:attrNameLst>
                                          <p:attrName>style.visibility</p:attrName>
                                        </p:attrNameLst>
                                      </p:cBhvr>
                                      <p:to>
                                        <p:strVal val="visible"/>
                                      </p:to>
                                    </p:set>
                                    <p:anim calcmode="lin" valueType="num">
                                      <p:cBhvr additive="base">
                                        <p:cTn dur="100" fill="hold" id="99"/>
                                        <p:tgtEl>
                                          <p:spTgt spid="20"/>
                                        </p:tgtEl>
                                        <p:attrNameLst>
                                          <p:attrName>ppt_x</p:attrName>
                                        </p:attrNameLst>
                                      </p:cBhvr>
                                      <p:tavLst>
                                        <p:tav tm="0">
                                          <p:val>
                                            <p:strVal val="0-#ppt_w/2"/>
                                          </p:val>
                                        </p:tav>
                                        <p:tav tm="100000">
                                          <p:val>
                                            <p:strVal val="#ppt_x"/>
                                          </p:val>
                                        </p:tav>
                                      </p:tavLst>
                                    </p:anim>
                                    <p:anim calcmode="lin" valueType="num">
                                      <p:cBhvr additive="base">
                                        <p:cTn dur="100" fill="hold" id="100"/>
                                        <p:tgtEl>
                                          <p:spTgt spid="20"/>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2700"/>
                            </p:stCondLst>
                            <p:childTnLst>
                              <p:par>
                                <p:cTn fill="hold" id="102" nodeType="afterEffect" presetClass="entr" presetID="2" presetSubtype="8">
                                  <p:stCondLst>
                                    <p:cond delay="0"/>
                                  </p:stCondLst>
                                  <p:childTnLst>
                                    <p:set>
                                      <p:cBhvr>
                                        <p:cTn dur="1" fill="hold" id="103">
                                          <p:stCondLst>
                                            <p:cond delay="0"/>
                                          </p:stCondLst>
                                        </p:cTn>
                                        <p:tgtEl>
                                          <p:spTgt spid="19"/>
                                        </p:tgtEl>
                                        <p:attrNameLst>
                                          <p:attrName>style.visibility</p:attrName>
                                        </p:attrNameLst>
                                      </p:cBhvr>
                                      <p:to>
                                        <p:strVal val="visible"/>
                                      </p:to>
                                    </p:set>
                                    <p:anim calcmode="lin" valueType="num">
                                      <p:cBhvr additive="base">
                                        <p:cTn dur="100" fill="hold" id="104"/>
                                        <p:tgtEl>
                                          <p:spTgt spid="19"/>
                                        </p:tgtEl>
                                        <p:attrNameLst>
                                          <p:attrName>ppt_x</p:attrName>
                                        </p:attrNameLst>
                                      </p:cBhvr>
                                      <p:tavLst>
                                        <p:tav tm="0">
                                          <p:val>
                                            <p:strVal val="0-#ppt_w/2"/>
                                          </p:val>
                                        </p:tav>
                                        <p:tav tm="100000">
                                          <p:val>
                                            <p:strVal val="#ppt_x"/>
                                          </p:val>
                                        </p:tav>
                                      </p:tavLst>
                                    </p:anim>
                                    <p:anim calcmode="lin" valueType="num">
                                      <p:cBhvr additive="base">
                                        <p:cTn dur="100" fill="hold" id="105"/>
                                        <p:tgtEl>
                                          <p:spTgt spid="19"/>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2800"/>
                            </p:stCondLst>
                            <p:childTnLst>
                              <p:par>
                                <p:cTn fill="hold" id="107" nodeType="afterEffect" presetClass="entr" presetID="2" presetSubtype="8">
                                  <p:stCondLst>
                                    <p:cond delay="0"/>
                                  </p:stCondLst>
                                  <p:childTnLst>
                                    <p:set>
                                      <p:cBhvr>
                                        <p:cTn dur="1" fill="hold" id="108">
                                          <p:stCondLst>
                                            <p:cond delay="0"/>
                                          </p:stCondLst>
                                        </p:cTn>
                                        <p:tgtEl>
                                          <p:spTgt spid="18"/>
                                        </p:tgtEl>
                                        <p:attrNameLst>
                                          <p:attrName>style.visibility</p:attrName>
                                        </p:attrNameLst>
                                      </p:cBhvr>
                                      <p:to>
                                        <p:strVal val="visible"/>
                                      </p:to>
                                    </p:set>
                                    <p:anim calcmode="lin" valueType="num">
                                      <p:cBhvr additive="base">
                                        <p:cTn dur="100" fill="hold" id="109"/>
                                        <p:tgtEl>
                                          <p:spTgt spid="18"/>
                                        </p:tgtEl>
                                        <p:attrNameLst>
                                          <p:attrName>ppt_x</p:attrName>
                                        </p:attrNameLst>
                                      </p:cBhvr>
                                      <p:tavLst>
                                        <p:tav tm="0">
                                          <p:val>
                                            <p:strVal val="0-#ppt_w/2"/>
                                          </p:val>
                                        </p:tav>
                                        <p:tav tm="100000">
                                          <p:val>
                                            <p:strVal val="#ppt_x"/>
                                          </p:val>
                                        </p:tav>
                                      </p:tavLst>
                                    </p:anim>
                                    <p:anim calcmode="lin" valueType="num">
                                      <p:cBhvr additive="base">
                                        <p:cTn dur="100" fill="hold" id="110"/>
                                        <p:tgtEl>
                                          <p:spTgt spid="18"/>
                                        </p:tgtEl>
                                        <p:attrNameLst>
                                          <p:attrName>ppt_y</p:attrName>
                                        </p:attrNameLst>
                                      </p:cBhvr>
                                      <p:tavLst>
                                        <p:tav tm="0">
                                          <p:val>
                                            <p:strVal val="#ppt_y"/>
                                          </p:val>
                                        </p:tav>
                                        <p:tav tm="100000">
                                          <p:val>
                                            <p:strVal val="#ppt_y"/>
                                          </p:val>
                                        </p:tav>
                                      </p:tavLst>
                                    </p:anim>
                                  </p:childTnLst>
                                </p:cTn>
                              </p:par>
                            </p:childTnLst>
                          </p:cTn>
                        </p:par>
                        <p:par>
                          <p:cTn fill="hold" id="111" nodeType="afterGroup">
                            <p:stCondLst>
                              <p:cond delay="2900"/>
                            </p:stCondLst>
                            <p:childTnLst>
                              <p:par>
                                <p:cTn fill="hold" id="112" nodeType="afterEffect" presetClass="entr" presetID="2" presetSubtype="8">
                                  <p:stCondLst>
                                    <p:cond delay="0"/>
                                  </p:stCondLst>
                                  <p:childTnLst>
                                    <p:set>
                                      <p:cBhvr>
                                        <p:cTn dur="1" fill="hold" id="113">
                                          <p:stCondLst>
                                            <p:cond delay="0"/>
                                          </p:stCondLst>
                                        </p:cTn>
                                        <p:tgtEl>
                                          <p:spTgt spid="17"/>
                                        </p:tgtEl>
                                        <p:attrNameLst>
                                          <p:attrName>style.visibility</p:attrName>
                                        </p:attrNameLst>
                                      </p:cBhvr>
                                      <p:to>
                                        <p:strVal val="visible"/>
                                      </p:to>
                                    </p:set>
                                    <p:anim calcmode="lin" valueType="num">
                                      <p:cBhvr additive="base">
                                        <p:cTn dur="100" fill="hold" id="114"/>
                                        <p:tgtEl>
                                          <p:spTgt spid="17"/>
                                        </p:tgtEl>
                                        <p:attrNameLst>
                                          <p:attrName>ppt_x</p:attrName>
                                        </p:attrNameLst>
                                      </p:cBhvr>
                                      <p:tavLst>
                                        <p:tav tm="0">
                                          <p:val>
                                            <p:strVal val="0-#ppt_w/2"/>
                                          </p:val>
                                        </p:tav>
                                        <p:tav tm="100000">
                                          <p:val>
                                            <p:strVal val="#ppt_x"/>
                                          </p:val>
                                        </p:tav>
                                      </p:tavLst>
                                    </p:anim>
                                    <p:anim calcmode="lin" valueType="num">
                                      <p:cBhvr additive="base">
                                        <p:cTn dur="100" fill="hold" id="115"/>
                                        <p:tgtEl>
                                          <p:spTgt spid="17"/>
                                        </p:tgtEl>
                                        <p:attrNameLst>
                                          <p:attrName>ppt_y</p:attrName>
                                        </p:attrNameLst>
                                      </p:cBhvr>
                                      <p:tavLst>
                                        <p:tav tm="0">
                                          <p:val>
                                            <p:strVal val="#ppt_y"/>
                                          </p:val>
                                        </p:tav>
                                        <p:tav tm="100000">
                                          <p:val>
                                            <p:strVal val="#ppt_y"/>
                                          </p:val>
                                        </p:tav>
                                      </p:tavLst>
                                    </p:anim>
                                  </p:childTnLst>
                                </p:cTn>
                              </p:par>
                            </p:childTnLst>
                          </p:cTn>
                        </p:par>
                        <p:par>
                          <p:cTn fill="hold" id="116" nodeType="afterGroup">
                            <p:stCondLst>
                              <p:cond delay="3000"/>
                            </p:stCondLst>
                            <p:childTnLst>
                              <p:par>
                                <p:cTn fill="hold" id="117" nodeType="afterEffect" presetClass="entr" presetID="2" presetSubtype="8">
                                  <p:stCondLst>
                                    <p:cond delay="0"/>
                                  </p:stCondLst>
                                  <p:childTnLst>
                                    <p:set>
                                      <p:cBhvr>
                                        <p:cTn dur="1" fill="hold" id="118">
                                          <p:stCondLst>
                                            <p:cond delay="0"/>
                                          </p:stCondLst>
                                        </p:cTn>
                                        <p:tgtEl>
                                          <p:spTgt spid="16"/>
                                        </p:tgtEl>
                                        <p:attrNameLst>
                                          <p:attrName>style.visibility</p:attrName>
                                        </p:attrNameLst>
                                      </p:cBhvr>
                                      <p:to>
                                        <p:strVal val="visible"/>
                                      </p:to>
                                    </p:set>
                                    <p:anim calcmode="lin" valueType="num">
                                      <p:cBhvr additive="base">
                                        <p:cTn dur="100" fill="hold" id="119"/>
                                        <p:tgtEl>
                                          <p:spTgt spid="16"/>
                                        </p:tgtEl>
                                        <p:attrNameLst>
                                          <p:attrName>ppt_x</p:attrName>
                                        </p:attrNameLst>
                                      </p:cBhvr>
                                      <p:tavLst>
                                        <p:tav tm="0">
                                          <p:val>
                                            <p:strVal val="0-#ppt_w/2"/>
                                          </p:val>
                                        </p:tav>
                                        <p:tav tm="100000">
                                          <p:val>
                                            <p:strVal val="#ppt_x"/>
                                          </p:val>
                                        </p:tav>
                                      </p:tavLst>
                                    </p:anim>
                                    <p:anim calcmode="lin" valueType="num">
                                      <p:cBhvr additive="base">
                                        <p:cTn dur="100" fill="hold" id="120"/>
                                        <p:tgtEl>
                                          <p:spTgt spid="16"/>
                                        </p:tgtEl>
                                        <p:attrNameLst>
                                          <p:attrName>ppt_y</p:attrName>
                                        </p:attrNameLst>
                                      </p:cBhvr>
                                      <p:tavLst>
                                        <p:tav tm="0">
                                          <p:val>
                                            <p:strVal val="#ppt_y"/>
                                          </p:val>
                                        </p:tav>
                                        <p:tav tm="100000">
                                          <p:val>
                                            <p:strVal val="#ppt_y"/>
                                          </p:val>
                                        </p:tav>
                                      </p:tavLst>
                                    </p:anim>
                                  </p:childTnLst>
                                </p:cTn>
                              </p:par>
                            </p:childTnLst>
                          </p:cTn>
                        </p:par>
                        <p:par>
                          <p:cTn fill="hold" id="121" nodeType="afterGroup">
                            <p:stCondLst>
                              <p:cond delay="3100"/>
                            </p:stCondLst>
                            <p:childTnLst>
                              <p:par>
                                <p:cTn fill="hold" id="122" nodeType="afterEffect" presetClass="entr" presetID="2" presetSubtype="8">
                                  <p:stCondLst>
                                    <p:cond delay="0"/>
                                  </p:stCondLst>
                                  <p:childTnLst>
                                    <p:set>
                                      <p:cBhvr>
                                        <p:cTn dur="1" fill="hold" id="123">
                                          <p:stCondLst>
                                            <p:cond delay="0"/>
                                          </p:stCondLst>
                                        </p:cTn>
                                        <p:tgtEl>
                                          <p:spTgt spid="15"/>
                                        </p:tgtEl>
                                        <p:attrNameLst>
                                          <p:attrName>style.visibility</p:attrName>
                                        </p:attrNameLst>
                                      </p:cBhvr>
                                      <p:to>
                                        <p:strVal val="visible"/>
                                      </p:to>
                                    </p:set>
                                    <p:anim calcmode="lin" valueType="num">
                                      <p:cBhvr additive="base">
                                        <p:cTn dur="100" fill="hold" id="124"/>
                                        <p:tgtEl>
                                          <p:spTgt spid="15"/>
                                        </p:tgtEl>
                                        <p:attrNameLst>
                                          <p:attrName>ppt_x</p:attrName>
                                        </p:attrNameLst>
                                      </p:cBhvr>
                                      <p:tavLst>
                                        <p:tav tm="0">
                                          <p:val>
                                            <p:strVal val="0-#ppt_w/2"/>
                                          </p:val>
                                        </p:tav>
                                        <p:tav tm="100000">
                                          <p:val>
                                            <p:strVal val="#ppt_x"/>
                                          </p:val>
                                        </p:tav>
                                      </p:tavLst>
                                    </p:anim>
                                    <p:anim calcmode="lin" valueType="num">
                                      <p:cBhvr additive="base">
                                        <p:cTn dur="100" fill="hold" id="125"/>
                                        <p:tgtEl>
                                          <p:spTgt spid="15"/>
                                        </p:tgtEl>
                                        <p:attrNameLst>
                                          <p:attrName>ppt_y</p:attrName>
                                        </p:attrNameLst>
                                      </p:cBhvr>
                                      <p:tavLst>
                                        <p:tav tm="0">
                                          <p:val>
                                            <p:strVal val="#ppt_y"/>
                                          </p:val>
                                        </p:tav>
                                        <p:tav tm="100000">
                                          <p:val>
                                            <p:strVal val="#ppt_y"/>
                                          </p:val>
                                        </p:tav>
                                      </p:tavLst>
                                    </p:anim>
                                  </p:childTnLst>
                                </p:cTn>
                              </p:par>
                            </p:childTnLst>
                          </p:cTn>
                        </p:par>
                        <p:par>
                          <p:cTn fill="hold" id="126" nodeType="afterGroup">
                            <p:stCondLst>
                              <p:cond delay="3200"/>
                            </p:stCondLst>
                            <p:childTnLst>
                              <p:par>
                                <p:cTn fill="hold" id="127" nodeType="afterEffect" presetClass="entr" presetID="22" presetSubtype="8">
                                  <p:stCondLst>
                                    <p:cond delay="0"/>
                                  </p:stCondLst>
                                  <p:childTnLst>
                                    <p:set>
                                      <p:cBhvr>
                                        <p:cTn dur="1" fill="hold" id="128">
                                          <p:stCondLst>
                                            <p:cond delay="0"/>
                                          </p:stCondLst>
                                        </p:cTn>
                                        <p:tgtEl>
                                          <p:spTgt spid="11"/>
                                        </p:tgtEl>
                                        <p:attrNameLst>
                                          <p:attrName>style.visibility</p:attrName>
                                        </p:attrNameLst>
                                      </p:cBhvr>
                                      <p:to>
                                        <p:strVal val="visible"/>
                                      </p:to>
                                    </p:set>
                                    <p:animEffect filter="wipe(left)" transition="in">
                                      <p:cBhvr>
                                        <p:cTn dur="500" id="129"/>
                                        <p:tgtEl>
                                          <p:spTgt spid="11"/>
                                        </p:tgtEl>
                                      </p:cBhvr>
                                    </p:animEffect>
                                  </p:childTnLst>
                                </p:cTn>
                              </p:par>
                            </p:childTnLst>
                          </p:cTn>
                        </p:par>
                        <p:par>
                          <p:cTn fill="hold" id="130" nodeType="afterGroup">
                            <p:stCondLst>
                              <p:cond delay="3700"/>
                            </p:stCondLst>
                            <p:childTnLst>
                              <p:par>
                                <p:cTn fill="hold" id="131" nodeType="afterEffect" presetClass="entr" presetID="42" presetSubtype="0">
                                  <p:stCondLst>
                                    <p:cond delay="0"/>
                                  </p:stCondLst>
                                  <p:childTnLst>
                                    <p:set>
                                      <p:cBhvr>
                                        <p:cTn dur="1" fill="hold" id="132">
                                          <p:stCondLst>
                                            <p:cond delay="0"/>
                                          </p:stCondLst>
                                        </p:cTn>
                                        <p:tgtEl>
                                          <p:spTgt spid="31"/>
                                        </p:tgtEl>
                                        <p:attrNameLst>
                                          <p:attrName>style.visibility</p:attrName>
                                        </p:attrNameLst>
                                      </p:cBhvr>
                                      <p:to>
                                        <p:strVal val="visible"/>
                                      </p:to>
                                    </p:set>
                                    <p:animEffect filter="fade" transition="in">
                                      <p:cBhvr>
                                        <p:cTn dur="200" id="133"/>
                                        <p:tgtEl>
                                          <p:spTgt spid="31"/>
                                        </p:tgtEl>
                                      </p:cBhvr>
                                    </p:animEffect>
                                    <p:anim calcmode="lin" valueType="num">
                                      <p:cBhvr>
                                        <p:cTn dur="200" fill="hold" id="134"/>
                                        <p:tgtEl>
                                          <p:spTgt spid="31"/>
                                        </p:tgtEl>
                                        <p:attrNameLst>
                                          <p:attrName>ppt_x</p:attrName>
                                        </p:attrNameLst>
                                      </p:cBhvr>
                                      <p:tavLst>
                                        <p:tav tm="0">
                                          <p:val>
                                            <p:strVal val="#ppt_x"/>
                                          </p:val>
                                        </p:tav>
                                        <p:tav tm="100000">
                                          <p:val>
                                            <p:strVal val="#ppt_x"/>
                                          </p:val>
                                        </p:tav>
                                      </p:tavLst>
                                    </p:anim>
                                    <p:anim calcmode="lin" valueType="num">
                                      <p:cBhvr>
                                        <p:cTn dur="200" fill="hold" id="135"/>
                                        <p:tgtEl>
                                          <p:spTgt spid="31"/>
                                        </p:tgtEl>
                                        <p:attrNameLst>
                                          <p:attrName>ppt_y</p:attrName>
                                        </p:attrNameLst>
                                      </p:cBhvr>
                                      <p:tavLst>
                                        <p:tav tm="0">
                                          <p:val>
                                            <p:strVal val="#ppt_y+.1"/>
                                          </p:val>
                                        </p:tav>
                                        <p:tav tm="100000">
                                          <p:val>
                                            <p:strVal val="#ppt_y"/>
                                          </p:val>
                                        </p:tav>
                                      </p:tavLst>
                                    </p:anim>
                                  </p:childTnLst>
                                </p:cTn>
                              </p:par>
                            </p:childTnLst>
                          </p:cTn>
                        </p:par>
                        <p:par>
                          <p:cTn fill="hold" id="136" nodeType="afterGroup">
                            <p:stCondLst>
                              <p:cond delay="3900"/>
                            </p:stCondLst>
                            <p:childTnLst>
                              <p:par>
                                <p:cTn fill="hold" id="137" nodeType="afterEffect" presetClass="entr" presetID="2" presetSubtype="2">
                                  <p:stCondLst>
                                    <p:cond delay="0"/>
                                  </p:stCondLst>
                                  <p:childTnLst>
                                    <p:set>
                                      <p:cBhvr>
                                        <p:cTn dur="1" fill="hold" id="138">
                                          <p:stCondLst>
                                            <p:cond delay="0"/>
                                          </p:stCondLst>
                                        </p:cTn>
                                        <p:tgtEl>
                                          <p:spTgt spid="41"/>
                                        </p:tgtEl>
                                        <p:attrNameLst>
                                          <p:attrName>style.visibility</p:attrName>
                                        </p:attrNameLst>
                                      </p:cBhvr>
                                      <p:to>
                                        <p:strVal val="visible"/>
                                      </p:to>
                                    </p:set>
                                    <p:anim calcmode="lin" valueType="num">
                                      <p:cBhvr additive="base">
                                        <p:cTn dur="200" fill="hold" id="139"/>
                                        <p:tgtEl>
                                          <p:spTgt spid="41"/>
                                        </p:tgtEl>
                                        <p:attrNameLst>
                                          <p:attrName>ppt_x</p:attrName>
                                        </p:attrNameLst>
                                      </p:cBhvr>
                                      <p:tavLst>
                                        <p:tav tm="0">
                                          <p:val>
                                            <p:strVal val="1+#ppt_w/2"/>
                                          </p:val>
                                        </p:tav>
                                        <p:tav tm="100000">
                                          <p:val>
                                            <p:strVal val="#ppt_x"/>
                                          </p:val>
                                        </p:tav>
                                      </p:tavLst>
                                    </p:anim>
                                    <p:anim calcmode="lin" valueType="num">
                                      <p:cBhvr additive="base">
                                        <p:cTn dur="200" fill="hold" id="140"/>
                                        <p:tgtEl>
                                          <p:spTgt spid="41"/>
                                        </p:tgtEl>
                                        <p:attrNameLst>
                                          <p:attrName>ppt_y</p:attrName>
                                        </p:attrNameLst>
                                      </p:cBhvr>
                                      <p:tavLst>
                                        <p:tav tm="0">
                                          <p:val>
                                            <p:strVal val="#ppt_y"/>
                                          </p:val>
                                        </p:tav>
                                        <p:tav tm="100000">
                                          <p:val>
                                            <p:strVal val="#ppt_y"/>
                                          </p:val>
                                        </p:tav>
                                      </p:tavLst>
                                    </p:anim>
                                  </p:childTnLst>
                                </p:cTn>
                              </p:par>
                            </p:childTnLst>
                          </p:cTn>
                        </p:par>
                        <p:par>
                          <p:cTn fill="hold" id="141" nodeType="afterGroup">
                            <p:stCondLst>
                              <p:cond delay="4100"/>
                            </p:stCondLst>
                            <p:childTnLst>
                              <p:par>
                                <p:cTn fill="hold" id="142" nodeType="afterEffect" presetClass="entr" presetID="2" presetSubtype="2">
                                  <p:stCondLst>
                                    <p:cond delay="0"/>
                                  </p:stCondLst>
                                  <p:childTnLst>
                                    <p:set>
                                      <p:cBhvr>
                                        <p:cTn dur="1" fill="hold" id="143">
                                          <p:stCondLst>
                                            <p:cond delay="0"/>
                                          </p:stCondLst>
                                        </p:cTn>
                                        <p:tgtEl>
                                          <p:spTgt spid="36"/>
                                        </p:tgtEl>
                                        <p:attrNameLst>
                                          <p:attrName>style.visibility</p:attrName>
                                        </p:attrNameLst>
                                      </p:cBhvr>
                                      <p:to>
                                        <p:strVal val="visible"/>
                                      </p:to>
                                    </p:set>
                                    <p:anim calcmode="lin" valueType="num">
                                      <p:cBhvr additive="base">
                                        <p:cTn dur="200" fill="hold" id="144"/>
                                        <p:tgtEl>
                                          <p:spTgt spid="36"/>
                                        </p:tgtEl>
                                        <p:attrNameLst>
                                          <p:attrName>ppt_x</p:attrName>
                                        </p:attrNameLst>
                                      </p:cBhvr>
                                      <p:tavLst>
                                        <p:tav tm="0">
                                          <p:val>
                                            <p:strVal val="1+#ppt_w/2"/>
                                          </p:val>
                                        </p:tav>
                                        <p:tav tm="100000">
                                          <p:val>
                                            <p:strVal val="#ppt_x"/>
                                          </p:val>
                                        </p:tav>
                                      </p:tavLst>
                                    </p:anim>
                                    <p:anim calcmode="lin" valueType="num">
                                      <p:cBhvr additive="base">
                                        <p:cTn dur="200" fill="hold" id="145"/>
                                        <p:tgtEl>
                                          <p:spTgt spid="36"/>
                                        </p:tgtEl>
                                        <p:attrNameLst>
                                          <p:attrName>ppt_y</p:attrName>
                                        </p:attrNameLst>
                                      </p:cBhvr>
                                      <p:tavLst>
                                        <p:tav tm="0">
                                          <p:val>
                                            <p:strVal val="#ppt_y"/>
                                          </p:val>
                                        </p:tav>
                                        <p:tav tm="100000">
                                          <p:val>
                                            <p:strVal val="#ppt_y"/>
                                          </p:val>
                                        </p:tav>
                                      </p:tavLst>
                                    </p:anim>
                                  </p:childTnLst>
                                </p:cTn>
                              </p:par>
                              <p:par>
                                <p:cTn fill="hold" id="146" nodeType="withEffect" presetClass="entr" presetID="22" presetSubtype="8">
                                  <p:stCondLst>
                                    <p:cond delay="0"/>
                                  </p:stCondLst>
                                  <p:childTnLst>
                                    <p:set>
                                      <p:cBhvr>
                                        <p:cTn dur="1" fill="hold" id="147">
                                          <p:stCondLst>
                                            <p:cond delay="0"/>
                                          </p:stCondLst>
                                        </p:cTn>
                                        <p:tgtEl>
                                          <p:spTgt spid="56"/>
                                        </p:tgtEl>
                                        <p:attrNameLst>
                                          <p:attrName>style.visibility</p:attrName>
                                        </p:attrNameLst>
                                      </p:cBhvr>
                                      <p:to>
                                        <p:strVal val="visible"/>
                                      </p:to>
                                    </p:set>
                                    <p:animEffect filter="wipe(left)" transition="in">
                                      <p:cBhvr>
                                        <p:cTn dur="500" id="148"/>
                                        <p:tgtEl>
                                          <p:spTgt spid="56"/>
                                        </p:tgtEl>
                                      </p:cBhvr>
                                    </p:animEffect>
                                  </p:childTnLst>
                                </p:cTn>
                              </p:par>
                            </p:childTnLst>
                          </p:cTn>
                        </p:par>
                        <p:par>
                          <p:cTn fill="hold" id="149" nodeType="afterGroup">
                            <p:stCondLst>
                              <p:cond delay="4600"/>
                            </p:stCondLst>
                            <p:childTnLst>
                              <p:par>
                                <p:cTn fill="hold" id="150" nodeType="afterEffect" presetClass="entr" presetID="2" presetSubtype="8">
                                  <p:stCondLst>
                                    <p:cond delay="0"/>
                                  </p:stCondLst>
                                  <p:childTnLst>
                                    <p:set>
                                      <p:cBhvr>
                                        <p:cTn dur="1" fill="hold" id="151">
                                          <p:stCondLst>
                                            <p:cond delay="0"/>
                                          </p:stCondLst>
                                        </p:cTn>
                                        <p:tgtEl>
                                          <p:spTgt spid="57"/>
                                        </p:tgtEl>
                                        <p:attrNameLst>
                                          <p:attrName>style.visibility</p:attrName>
                                        </p:attrNameLst>
                                      </p:cBhvr>
                                      <p:to>
                                        <p:strVal val="visible"/>
                                      </p:to>
                                    </p:set>
                                    <p:anim calcmode="lin" valueType="num">
                                      <p:cBhvr additive="base">
                                        <p:cTn dur="100" fill="hold" id="152"/>
                                        <p:tgtEl>
                                          <p:spTgt spid="57"/>
                                        </p:tgtEl>
                                        <p:attrNameLst>
                                          <p:attrName>ppt_x</p:attrName>
                                        </p:attrNameLst>
                                      </p:cBhvr>
                                      <p:tavLst>
                                        <p:tav tm="0">
                                          <p:val>
                                            <p:strVal val="0-#ppt_w/2"/>
                                          </p:val>
                                        </p:tav>
                                        <p:tav tm="100000">
                                          <p:val>
                                            <p:strVal val="#ppt_x"/>
                                          </p:val>
                                        </p:tav>
                                      </p:tavLst>
                                    </p:anim>
                                    <p:anim calcmode="lin" valueType="num">
                                      <p:cBhvr additive="base">
                                        <p:cTn dur="100" fill="hold" id="153"/>
                                        <p:tgtEl>
                                          <p:spTgt spid="57"/>
                                        </p:tgtEl>
                                        <p:attrNameLst>
                                          <p:attrName>ppt_y</p:attrName>
                                        </p:attrNameLst>
                                      </p:cBhvr>
                                      <p:tavLst>
                                        <p:tav tm="0">
                                          <p:val>
                                            <p:strVal val="#ppt_y"/>
                                          </p:val>
                                        </p:tav>
                                        <p:tav tm="100000">
                                          <p:val>
                                            <p:strVal val="#ppt_y"/>
                                          </p:val>
                                        </p:tav>
                                      </p:tavLst>
                                    </p:anim>
                                  </p:childTnLst>
                                </p:cTn>
                              </p:par>
                            </p:childTnLst>
                          </p:cTn>
                        </p:par>
                        <p:par>
                          <p:cTn fill="hold" id="154" nodeType="afterGroup">
                            <p:stCondLst>
                              <p:cond delay="4700"/>
                            </p:stCondLst>
                            <p:childTnLst>
                              <p:par>
                                <p:cTn fill="hold" id="155" nodeType="afterEffect" presetClass="entr" presetID="2" presetSubtype="8">
                                  <p:stCondLst>
                                    <p:cond delay="0"/>
                                  </p:stCondLst>
                                  <p:childTnLst>
                                    <p:set>
                                      <p:cBhvr>
                                        <p:cTn dur="1" fill="hold" id="156">
                                          <p:stCondLst>
                                            <p:cond delay="0"/>
                                          </p:stCondLst>
                                        </p:cTn>
                                        <p:tgtEl>
                                          <p:spTgt spid="58"/>
                                        </p:tgtEl>
                                        <p:attrNameLst>
                                          <p:attrName>style.visibility</p:attrName>
                                        </p:attrNameLst>
                                      </p:cBhvr>
                                      <p:to>
                                        <p:strVal val="visible"/>
                                      </p:to>
                                    </p:set>
                                    <p:anim calcmode="lin" valueType="num">
                                      <p:cBhvr additive="base">
                                        <p:cTn dur="100" fill="hold" id="157"/>
                                        <p:tgtEl>
                                          <p:spTgt spid="58"/>
                                        </p:tgtEl>
                                        <p:attrNameLst>
                                          <p:attrName>ppt_x</p:attrName>
                                        </p:attrNameLst>
                                      </p:cBhvr>
                                      <p:tavLst>
                                        <p:tav tm="0">
                                          <p:val>
                                            <p:strVal val="0-#ppt_w/2"/>
                                          </p:val>
                                        </p:tav>
                                        <p:tav tm="100000">
                                          <p:val>
                                            <p:strVal val="#ppt_x"/>
                                          </p:val>
                                        </p:tav>
                                      </p:tavLst>
                                    </p:anim>
                                    <p:anim calcmode="lin" valueType="num">
                                      <p:cBhvr additive="base">
                                        <p:cTn dur="100" fill="hold" id="158"/>
                                        <p:tgtEl>
                                          <p:spTgt spid="58"/>
                                        </p:tgtEl>
                                        <p:attrNameLst>
                                          <p:attrName>ppt_y</p:attrName>
                                        </p:attrNameLst>
                                      </p:cBhvr>
                                      <p:tavLst>
                                        <p:tav tm="0">
                                          <p:val>
                                            <p:strVal val="#ppt_y"/>
                                          </p:val>
                                        </p:tav>
                                        <p:tav tm="100000">
                                          <p:val>
                                            <p:strVal val="#ppt_y"/>
                                          </p:val>
                                        </p:tav>
                                      </p:tavLst>
                                    </p:anim>
                                  </p:childTnLst>
                                </p:cTn>
                              </p:par>
                            </p:childTnLst>
                          </p:cTn>
                        </p:par>
                        <p:par>
                          <p:cTn fill="hold" id="159" nodeType="afterGroup">
                            <p:stCondLst>
                              <p:cond delay="4800"/>
                            </p:stCondLst>
                            <p:childTnLst>
                              <p:par>
                                <p:cTn fill="hold" id="160" nodeType="afterEffect" presetClass="entr" presetID="2" presetSubtype="8">
                                  <p:stCondLst>
                                    <p:cond delay="0"/>
                                  </p:stCondLst>
                                  <p:childTnLst>
                                    <p:set>
                                      <p:cBhvr>
                                        <p:cTn dur="1" fill="hold" id="161">
                                          <p:stCondLst>
                                            <p:cond delay="0"/>
                                          </p:stCondLst>
                                        </p:cTn>
                                        <p:tgtEl>
                                          <p:spTgt spid="59"/>
                                        </p:tgtEl>
                                        <p:attrNameLst>
                                          <p:attrName>style.visibility</p:attrName>
                                        </p:attrNameLst>
                                      </p:cBhvr>
                                      <p:to>
                                        <p:strVal val="visible"/>
                                      </p:to>
                                    </p:set>
                                    <p:anim calcmode="lin" valueType="num">
                                      <p:cBhvr additive="base">
                                        <p:cTn dur="100" fill="hold" id="162"/>
                                        <p:tgtEl>
                                          <p:spTgt spid="59"/>
                                        </p:tgtEl>
                                        <p:attrNameLst>
                                          <p:attrName>ppt_x</p:attrName>
                                        </p:attrNameLst>
                                      </p:cBhvr>
                                      <p:tavLst>
                                        <p:tav tm="0">
                                          <p:val>
                                            <p:strVal val="0-#ppt_w/2"/>
                                          </p:val>
                                        </p:tav>
                                        <p:tav tm="100000">
                                          <p:val>
                                            <p:strVal val="#ppt_x"/>
                                          </p:val>
                                        </p:tav>
                                      </p:tavLst>
                                    </p:anim>
                                    <p:anim calcmode="lin" valueType="num">
                                      <p:cBhvr additive="base">
                                        <p:cTn dur="100" fill="hold" id="163"/>
                                        <p:tgtEl>
                                          <p:spTgt spid="59"/>
                                        </p:tgtEl>
                                        <p:attrNameLst>
                                          <p:attrName>ppt_y</p:attrName>
                                        </p:attrNameLst>
                                      </p:cBhvr>
                                      <p:tavLst>
                                        <p:tav tm="0">
                                          <p:val>
                                            <p:strVal val="#ppt_y"/>
                                          </p:val>
                                        </p:tav>
                                        <p:tav tm="100000">
                                          <p:val>
                                            <p:strVal val="#ppt_y"/>
                                          </p:val>
                                        </p:tav>
                                      </p:tavLst>
                                    </p:anim>
                                  </p:childTnLst>
                                </p:cTn>
                              </p:par>
                            </p:childTnLst>
                          </p:cTn>
                        </p:par>
                        <p:par>
                          <p:cTn fill="hold" id="164" nodeType="afterGroup">
                            <p:stCondLst>
                              <p:cond delay="4900"/>
                            </p:stCondLst>
                            <p:childTnLst>
                              <p:par>
                                <p:cTn fill="hold" id="165" nodeType="afterEffect" presetClass="entr" presetID="2" presetSubtype="8">
                                  <p:stCondLst>
                                    <p:cond delay="0"/>
                                  </p:stCondLst>
                                  <p:childTnLst>
                                    <p:set>
                                      <p:cBhvr>
                                        <p:cTn dur="1" fill="hold" id="166">
                                          <p:stCondLst>
                                            <p:cond delay="0"/>
                                          </p:stCondLst>
                                        </p:cTn>
                                        <p:tgtEl>
                                          <p:spTgt spid="60"/>
                                        </p:tgtEl>
                                        <p:attrNameLst>
                                          <p:attrName>style.visibility</p:attrName>
                                        </p:attrNameLst>
                                      </p:cBhvr>
                                      <p:to>
                                        <p:strVal val="visible"/>
                                      </p:to>
                                    </p:set>
                                    <p:anim calcmode="lin" valueType="num">
                                      <p:cBhvr additive="base">
                                        <p:cTn dur="100" fill="hold" id="167"/>
                                        <p:tgtEl>
                                          <p:spTgt spid="60"/>
                                        </p:tgtEl>
                                        <p:attrNameLst>
                                          <p:attrName>ppt_x</p:attrName>
                                        </p:attrNameLst>
                                      </p:cBhvr>
                                      <p:tavLst>
                                        <p:tav tm="0">
                                          <p:val>
                                            <p:strVal val="0-#ppt_w/2"/>
                                          </p:val>
                                        </p:tav>
                                        <p:tav tm="100000">
                                          <p:val>
                                            <p:strVal val="#ppt_x"/>
                                          </p:val>
                                        </p:tav>
                                      </p:tavLst>
                                    </p:anim>
                                    <p:anim calcmode="lin" valueType="num">
                                      <p:cBhvr additive="base">
                                        <p:cTn dur="100" fill="hold" id="168"/>
                                        <p:tgtEl>
                                          <p:spTgt spid="60"/>
                                        </p:tgtEl>
                                        <p:attrNameLst>
                                          <p:attrName>ppt_y</p:attrName>
                                        </p:attrNameLst>
                                      </p:cBhvr>
                                      <p:tavLst>
                                        <p:tav tm="0">
                                          <p:val>
                                            <p:strVal val="#ppt_y"/>
                                          </p:val>
                                        </p:tav>
                                        <p:tav tm="100000">
                                          <p:val>
                                            <p:strVal val="#ppt_y"/>
                                          </p:val>
                                        </p:tav>
                                      </p:tavLst>
                                    </p:anim>
                                  </p:childTnLst>
                                </p:cTn>
                              </p:par>
                            </p:childTnLst>
                          </p:cTn>
                        </p:par>
                        <p:par>
                          <p:cTn fill="hold" id="169" nodeType="afterGroup">
                            <p:stCondLst>
                              <p:cond delay="5000"/>
                            </p:stCondLst>
                            <p:childTnLst>
                              <p:par>
                                <p:cTn fill="hold" id="170" nodeType="afterEffect" presetClass="entr" presetID="2" presetSubtype="8">
                                  <p:stCondLst>
                                    <p:cond delay="0"/>
                                  </p:stCondLst>
                                  <p:childTnLst>
                                    <p:set>
                                      <p:cBhvr>
                                        <p:cTn dur="1" fill="hold" id="171">
                                          <p:stCondLst>
                                            <p:cond delay="0"/>
                                          </p:stCondLst>
                                        </p:cTn>
                                        <p:tgtEl>
                                          <p:spTgt spid="61"/>
                                        </p:tgtEl>
                                        <p:attrNameLst>
                                          <p:attrName>style.visibility</p:attrName>
                                        </p:attrNameLst>
                                      </p:cBhvr>
                                      <p:to>
                                        <p:strVal val="visible"/>
                                      </p:to>
                                    </p:set>
                                    <p:anim calcmode="lin" valueType="num">
                                      <p:cBhvr additive="base">
                                        <p:cTn dur="100" fill="hold" id="172"/>
                                        <p:tgtEl>
                                          <p:spTgt spid="61"/>
                                        </p:tgtEl>
                                        <p:attrNameLst>
                                          <p:attrName>ppt_x</p:attrName>
                                        </p:attrNameLst>
                                      </p:cBhvr>
                                      <p:tavLst>
                                        <p:tav tm="0">
                                          <p:val>
                                            <p:strVal val="0-#ppt_w/2"/>
                                          </p:val>
                                        </p:tav>
                                        <p:tav tm="100000">
                                          <p:val>
                                            <p:strVal val="#ppt_x"/>
                                          </p:val>
                                        </p:tav>
                                      </p:tavLst>
                                    </p:anim>
                                    <p:anim calcmode="lin" valueType="num">
                                      <p:cBhvr additive="base">
                                        <p:cTn dur="100" fill="hold" id="173"/>
                                        <p:tgtEl>
                                          <p:spTgt spid="61"/>
                                        </p:tgtEl>
                                        <p:attrNameLst>
                                          <p:attrName>ppt_y</p:attrName>
                                        </p:attrNameLst>
                                      </p:cBhvr>
                                      <p:tavLst>
                                        <p:tav tm="0">
                                          <p:val>
                                            <p:strVal val="#ppt_y"/>
                                          </p:val>
                                        </p:tav>
                                        <p:tav tm="100000">
                                          <p:val>
                                            <p:strVal val="#ppt_y"/>
                                          </p:val>
                                        </p:tav>
                                      </p:tavLst>
                                    </p:anim>
                                  </p:childTnLst>
                                </p:cTn>
                              </p:par>
                            </p:childTnLst>
                          </p:cTn>
                        </p:par>
                        <p:par>
                          <p:cTn fill="hold" id="174" nodeType="afterGroup">
                            <p:stCondLst>
                              <p:cond delay="5100"/>
                            </p:stCondLst>
                            <p:childTnLst>
                              <p:par>
                                <p:cTn fill="hold" id="175" nodeType="afterEffect" presetClass="entr" presetID="2" presetSubtype="8">
                                  <p:stCondLst>
                                    <p:cond delay="0"/>
                                  </p:stCondLst>
                                  <p:childTnLst>
                                    <p:set>
                                      <p:cBhvr>
                                        <p:cTn dur="1" fill="hold" id="176">
                                          <p:stCondLst>
                                            <p:cond delay="0"/>
                                          </p:stCondLst>
                                        </p:cTn>
                                        <p:tgtEl>
                                          <p:spTgt spid="62"/>
                                        </p:tgtEl>
                                        <p:attrNameLst>
                                          <p:attrName>style.visibility</p:attrName>
                                        </p:attrNameLst>
                                      </p:cBhvr>
                                      <p:to>
                                        <p:strVal val="visible"/>
                                      </p:to>
                                    </p:set>
                                    <p:anim calcmode="lin" valueType="num">
                                      <p:cBhvr additive="base">
                                        <p:cTn dur="100" fill="hold" id="177"/>
                                        <p:tgtEl>
                                          <p:spTgt spid="62"/>
                                        </p:tgtEl>
                                        <p:attrNameLst>
                                          <p:attrName>ppt_x</p:attrName>
                                        </p:attrNameLst>
                                      </p:cBhvr>
                                      <p:tavLst>
                                        <p:tav tm="0">
                                          <p:val>
                                            <p:strVal val="0-#ppt_w/2"/>
                                          </p:val>
                                        </p:tav>
                                        <p:tav tm="100000">
                                          <p:val>
                                            <p:strVal val="#ppt_x"/>
                                          </p:val>
                                        </p:tav>
                                      </p:tavLst>
                                    </p:anim>
                                    <p:anim calcmode="lin" valueType="num">
                                      <p:cBhvr additive="base">
                                        <p:cTn dur="100" fill="hold" id="178"/>
                                        <p:tgtEl>
                                          <p:spTgt spid="62"/>
                                        </p:tgtEl>
                                        <p:attrNameLst>
                                          <p:attrName>ppt_y</p:attrName>
                                        </p:attrNameLst>
                                      </p:cBhvr>
                                      <p:tavLst>
                                        <p:tav tm="0">
                                          <p:val>
                                            <p:strVal val="#ppt_y"/>
                                          </p:val>
                                        </p:tav>
                                        <p:tav tm="100000">
                                          <p:val>
                                            <p:strVal val="#ppt_y"/>
                                          </p:val>
                                        </p:tav>
                                      </p:tavLst>
                                    </p:anim>
                                  </p:childTnLst>
                                </p:cTn>
                              </p:par>
                            </p:childTnLst>
                          </p:cTn>
                        </p:par>
                        <p:par>
                          <p:cTn fill="hold" id="179" nodeType="afterGroup">
                            <p:stCondLst>
                              <p:cond delay="5200"/>
                            </p:stCondLst>
                            <p:childTnLst>
                              <p:par>
                                <p:cTn fill="hold" id="180" nodeType="afterEffect" presetClass="entr" presetID="2" presetSubtype="8">
                                  <p:stCondLst>
                                    <p:cond delay="0"/>
                                  </p:stCondLst>
                                  <p:childTnLst>
                                    <p:set>
                                      <p:cBhvr>
                                        <p:cTn dur="1" fill="hold" id="181">
                                          <p:stCondLst>
                                            <p:cond delay="0"/>
                                          </p:stCondLst>
                                        </p:cTn>
                                        <p:tgtEl>
                                          <p:spTgt spid="63"/>
                                        </p:tgtEl>
                                        <p:attrNameLst>
                                          <p:attrName>style.visibility</p:attrName>
                                        </p:attrNameLst>
                                      </p:cBhvr>
                                      <p:to>
                                        <p:strVal val="visible"/>
                                      </p:to>
                                    </p:set>
                                    <p:anim calcmode="lin" valueType="num">
                                      <p:cBhvr additive="base">
                                        <p:cTn dur="100" fill="hold" id="182"/>
                                        <p:tgtEl>
                                          <p:spTgt spid="63"/>
                                        </p:tgtEl>
                                        <p:attrNameLst>
                                          <p:attrName>ppt_x</p:attrName>
                                        </p:attrNameLst>
                                      </p:cBhvr>
                                      <p:tavLst>
                                        <p:tav tm="0">
                                          <p:val>
                                            <p:strVal val="0-#ppt_w/2"/>
                                          </p:val>
                                        </p:tav>
                                        <p:tav tm="100000">
                                          <p:val>
                                            <p:strVal val="#ppt_x"/>
                                          </p:val>
                                        </p:tav>
                                      </p:tavLst>
                                    </p:anim>
                                    <p:anim calcmode="lin" valueType="num">
                                      <p:cBhvr additive="base">
                                        <p:cTn dur="100" fill="hold" id="183"/>
                                        <p:tgtEl>
                                          <p:spTgt spid="63"/>
                                        </p:tgtEl>
                                        <p:attrNameLst>
                                          <p:attrName>ppt_y</p:attrName>
                                        </p:attrNameLst>
                                      </p:cBhvr>
                                      <p:tavLst>
                                        <p:tav tm="0">
                                          <p:val>
                                            <p:strVal val="#ppt_y"/>
                                          </p:val>
                                        </p:tav>
                                        <p:tav tm="100000">
                                          <p:val>
                                            <p:strVal val="#ppt_y"/>
                                          </p:val>
                                        </p:tav>
                                      </p:tavLst>
                                    </p:anim>
                                  </p:childTnLst>
                                </p:cTn>
                              </p:par>
                            </p:childTnLst>
                          </p:cTn>
                        </p:par>
                        <p:par>
                          <p:cTn fill="hold" id="184" nodeType="afterGroup">
                            <p:stCondLst>
                              <p:cond delay="5300"/>
                            </p:stCondLst>
                            <p:childTnLst>
                              <p:par>
                                <p:cTn fill="hold" id="185" nodeType="afterEffect" presetClass="entr" presetID="2" presetSubtype="8">
                                  <p:stCondLst>
                                    <p:cond delay="0"/>
                                  </p:stCondLst>
                                  <p:childTnLst>
                                    <p:set>
                                      <p:cBhvr>
                                        <p:cTn dur="1" fill="hold" id="186">
                                          <p:stCondLst>
                                            <p:cond delay="0"/>
                                          </p:stCondLst>
                                        </p:cTn>
                                        <p:tgtEl>
                                          <p:spTgt spid="64"/>
                                        </p:tgtEl>
                                        <p:attrNameLst>
                                          <p:attrName>style.visibility</p:attrName>
                                        </p:attrNameLst>
                                      </p:cBhvr>
                                      <p:to>
                                        <p:strVal val="visible"/>
                                      </p:to>
                                    </p:set>
                                    <p:anim calcmode="lin" valueType="num">
                                      <p:cBhvr additive="base">
                                        <p:cTn dur="100" fill="hold" id="187"/>
                                        <p:tgtEl>
                                          <p:spTgt spid="64"/>
                                        </p:tgtEl>
                                        <p:attrNameLst>
                                          <p:attrName>ppt_x</p:attrName>
                                        </p:attrNameLst>
                                      </p:cBhvr>
                                      <p:tavLst>
                                        <p:tav tm="0">
                                          <p:val>
                                            <p:strVal val="0-#ppt_w/2"/>
                                          </p:val>
                                        </p:tav>
                                        <p:tav tm="100000">
                                          <p:val>
                                            <p:strVal val="#ppt_x"/>
                                          </p:val>
                                        </p:tav>
                                      </p:tavLst>
                                    </p:anim>
                                    <p:anim calcmode="lin" valueType="num">
                                      <p:cBhvr additive="base">
                                        <p:cTn dur="100" fill="hold" id="188"/>
                                        <p:tgtEl>
                                          <p:spTgt spid="64"/>
                                        </p:tgtEl>
                                        <p:attrNameLst>
                                          <p:attrName>ppt_y</p:attrName>
                                        </p:attrNameLst>
                                      </p:cBhvr>
                                      <p:tavLst>
                                        <p:tav tm="0">
                                          <p:val>
                                            <p:strVal val="#ppt_y"/>
                                          </p:val>
                                        </p:tav>
                                        <p:tav tm="100000">
                                          <p:val>
                                            <p:strVal val="#ppt_y"/>
                                          </p:val>
                                        </p:tav>
                                      </p:tavLst>
                                    </p:anim>
                                  </p:childTnLst>
                                </p:cTn>
                              </p:par>
                            </p:childTnLst>
                          </p:cTn>
                        </p:par>
                        <p:par>
                          <p:cTn fill="hold" id="189" nodeType="afterGroup">
                            <p:stCondLst>
                              <p:cond delay="5400"/>
                            </p:stCondLst>
                            <p:childTnLst>
                              <p:par>
                                <p:cTn fill="hold" id="190" nodeType="afterEffect" presetClass="entr" presetID="2" presetSubtype="8">
                                  <p:stCondLst>
                                    <p:cond delay="0"/>
                                  </p:stCondLst>
                                  <p:childTnLst>
                                    <p:set>
                                      <p:cBhvr>
                                        <p:cTn dur="1" fill="hold" id="191">
                                          <p:stCondLst>
                                            <p:cond delay="0"/>
                                          </p:stCondLst>
                                        </p:cTn>
                                        <p:tgtEl>
                                          <p:spTgt spid="65"/>
                                        </p:tgtEl>
                                        <p:attrNameLst>
                                          <p:attrName>style.visibility</p:attrName>
                                        </p:attrNameLst>
                                      </p:cBhvr>
                                      <p:to>
                                        <p:strVal val="visible"/>
                                      </p:to>
                                    </p:set>
                                    <p:anim calcmode="lin" valueType="num">
                                      <p:cBhvr additive="base">
                                        <p:cTn dur="100" fill="hold" id="192"/>
                                        <p:tgtEl>
                                          <p:spTgt spid="65"/>
                                        </p:tgtEl>
                                        <p:attrNameLst>
                                          <p:attrName>ppt_x</p:attrName>
                                        </p:attrNameLst>
                                      </p:cBhvr>
                                      <p:tavLst>
                                        <p:tav tm="0">
                                          <p:val>
                                            <p:strVal val="0-#ppt_w/2"/>
                                          </p:val>
                                        </p:tav>
                                        <p:tav tm="100000">
                                          <p:val>
                                            <p:strVal val="#ppt_x"/>
                                          </p:val>
                                        </p:tav>
                                      </p:tavLst>
                                    </p:anim>
                                    <p:anim calcmode="lin" valueType="num">
                                      <p:cBhvr additive="base">
                                        <p:cTn dur="100" fill="hold" id="193"/>
                                        <p:tgtEl>
                                          <p:spTgt spid="65"/>
                                        </p:tgtEl>
                                        <p:attrNameLst>
                                          <p:attrName>ppt_y</p:attrName>
                                        </p:attrNameLst>
                                      </p:cBhvr>
                                      <p:tavLst>
                                        <p:tav tm="0">
                                          <p:val>
                                            <p:strVal val="#ppt_y"/>
                                          </p:val>
                                        </p:tav>
                                        <p:tav tm="100000">
                                          <p:val>
                                            <p:strVal val="#ppt_y"/>
                                          </p:val>
                                        </p:tav>
                                      </p:tavLst>
                                    </p:anim>
                                  </p:childTnLst>
                                </p:cTn>
                              </p:par>
                            </p:childTnLst>
                          </p:cTn>
                        </p:par>
                        <p:par>
                          <p:cTn fill="hold" id="194" nodeType="afterGroup">
                            <p:stCondLst>
                              <p:cond delay="5500"/>
                            </p:stCondLst>
                            <p:childTnLst>
                              <p:par>
                                <p:cTn fill="hold" id="195" nodeType="afterEffect" presetClass="entr" presetID="2" presetSubtype="8">
                                  <p:stCondLst>
                                    <p:cond delay="0"/>
                                  </p:stCondLst>
                                  <p:childTnLst>
                                    <p:set>
                                      <p:cBhvr>
                                        <p:cTn dur="1" fill="hold" id="196">
                                          <p:stCondLst>
                                            <p:cond delay="0"/>
                                          </p:stCondLst>
                                        </p:cTn>
                                        <p:tgtEl>
                                          <p:spTgt spid="66"/>
                                        </p:tgtEl>
                                        <p:attrNameLst>
                                          <p:attrName>style.visibility</p:attrName>
                                        </p:attrNameLst>
                                      </p:cBhvr>
                                      <p:to>
                                        <p:strVal val="visible"/>
                                      </p:to>
                                    </p:set>
                                    <p:anim calcmode="lin" valueType="num">
                                      <p:cBhvr additive="base">
                                        <p:cTn dur="100" fill="hold" id="197"/>
                                        <p:tgtEl>
                                          <p:spTgt spid="66"/>
                                        </p:tgtEl>
                                        <p:attrNameLst>
                                          <p:attrName>ppt_x</p:attrName>
                                        </p:attrNameLst>
                                      </p:cBhvr>
                                      <p:tavLst>
                                        <p:tav tm="0">
                                          <p:val>
                                            <p:strVal val="0-#ppt_w/2"/>
                                          </p:val>
                                        </p:tav>
                                        <p:tav tm="100000">
                                          <p:val>
                                            <p:strVal val="#ppt_x"/>
                                          </p:val>
                                        </p:tav>
                                      </p:tavLst>
                                    </p:anim>
                                    <p:anim calcmode="lin" valueType="num">
                                      <p:cBhvr additive="base">
                                        <p:cTn dur="100" fill="hold" id="198"/>
                                        <p:tgtEl>
                                          <p:spTgt spid="66"/>
                                        </p:tgtEl>
                                        <p:attrNameLst>
                                          <p:attrName>ppt_y</p:attrName>
                                        </p:attrNameLst>
                                      </p:cBhvr>
                                      <p:tavLst>
                                        <p:tav tm="0">
                                          <p:val>
                                            <p:strVal val="#ppt_y"/>
                                          </p:val>
                                        </p:tav>
                                        <p:tav tm="100000">
                                          <p:val>
                                            <p:strVal val="#ppt_y"/>
                                          </p:val>
                                        </p:tav>
                                      </p:tavLst>
                                    </p:anim>
                                  </p:childTnLst>
                                </p:cTn>
                              </p:par>
                            </p:childTnLst>
                          </p:cTn>
                        </p:par>
                        <p:par>
                          <p:cTn fill="hold" id="199" nodeType="afterGroup">
                            <p:stCondLst>
                              <p:cond delay="5600"/>
                            </p:stCondLst>
                            <p:childTnLst>
                              <p:par>
                                <p:cTn fill="hold" id="200" nodeType="afterEffect" presetClass="entr" presetID="2" presetSubtype="8">
                                  <p:stCondLst>
                                    <p:cond delay="0"/>
                                  </p:stCondLst>
                                  <p:childTnLst>
                                    <p:set>
                                      <p:cBhvr>
                                        <p:cTn dur="1" fill="hold" id="201">
                                          <p:stCondLst>
                                            <p:cond delay="0"/>
                                          </p:stCondLst>
                                        </p:cTn>
                                        <p:tgtEl>
                                          <p:spTgt spid="67"/>
                                        </p:tgtEl>
                                        <p:attrNameLst>
                                          <p:attrName>style.visibility</p:attrName>
                                        </p:attrNameLst>
                                      </p:cBhvr>
                                      <p:to>
                                        <p:strVal val="visible"/>
                                      </p:to>
                                    </p:set>
                                    <p:anim calcmode="lin" valueType="num">
                                      <p:cBhvr additive="base">
                                        <p:cTn dur="100" fill="hold" id="202"/>
                                        <p:tgtEl>
                                          <p:spTgt spid="67"/>
                                        </p:tgtEl>
                                        <p:attrNameLst>
                                          <p:attrName>ppt_x</p:attrName>
                                        </p:attrNameLst>
                                      </p:cBhvr>
                                      <p:tavLst>
                                        <p:tav tm="0">
                                          <p:val>
                                            <p:strVal val="0-#ppt_w/2"/>
                                          </p:val>
                                        </p:tav>
                                        <p:tav tm="100000">
                                          <p:val>
                                            <p:strVal val="#ppt_x"/>
                                          </p:val>
                                        </p:tav>
                                      </p:tavLst>
                                    </p:anim>
                                    <p:anim calcmode="lin" valueType="num">
                                      <p:cBhvr additive="base">
                                        <p:cTn dur="100" fill="hold" id="203"/>
                                        <p:tgtEl>
                                          <p:spTgt spid="67"/>
                                        </p:tgtEl>
                                        <p:attrNameLst>
                                          <p:attrName>ppt_y</p:attrName>
                                        </p:attrNameLst>
                                      </p:cBhvr>
                                      <p:tavLst>
                                        <p:tav tm="0">
                                          <p:val>
                                            <p:strVal val="#ppt_y"/>
                                          </p:val>
                                        </p:tav>
                                        <p:tav tm="100000">
                                          <p:val>
                                            <p:strVal val="#ppt_y"/>
                                          </p:val>
                                        </p:tav>
                                      </p:tavLst>
                                    </p:anim>
                                  </p:childTnLst>
                                </p:cTn>
                              </p:par>
                            </p:childTnLst>
                          </p:cTn>
                        </p:par>
                        <p:par>
                          <p:cTn fill="hold" id="204" nodeType="afterGroup">
                            <p:stCondLst>
                              <p:cond delay="5700"/>
                            </p:stCondLst>
                            <p:childTnLst>
                              <p:par>
                                <p:cTn fill="hold" id="205" nodeType="afterEffect" presetClass="entr" presetID="2" presetSubtype="8">
                                  <p:stCondLst>
                                    <p:cond delay="0"/>
                                  </p:stCondLst>
                                  <p:childTnLst>
                                    <p:set>
                                      <p:cBhvr>
                                        <p:cTn dur="1" fill="hold" id="206">
                                          <p:stCondLst>
                                            <p:cond delay="0"/>
                                          </p:stCondLst>
                                        </p:cTn>
                                        <p:tgtEl>
                                          <p:spTgt spid="68"/>
                                        </p:tgtEl>
                                        <p:attrNameLst>
                                          <p:attrName>style.visibility</p:attrName>
                                        </p:attrNameLst>
                                      </p:cBhvr>
                                      <p:to>
                                        <p:strVal val="visible"/>
                                      </p:to>
                                    </p:set>
                                    <p:anim calcmode="lin" valueType="num">
                                      <p:cBhvr additive="base">
                                        <p:cTn dur="100" fill="hold" id="207"/>
                                        <p:tgtEl>
                                          <p:spTgt spid="68"/>
                                        </p:tgtEl>
                                        <p:attrNameLst>
                                          <p:attrName>ppt_x</p:attrName>
                                        </p:attrNameLst>
                                      </p:cBhvr>
                                      <p:tavLst>
                                        <p:tav tm="0">
                                          <p:val>
                                            <p:strVal val="0-#ppt_w/2"/>
                                          </p:val>
                                        </p:tav>
                                        <p:tav tm="100000">
                                          <p:val>
                                            <p:strVal val="#ppt_x"/>
                                          </p:val>
                                        </p:tav>
                                      </p:tavLst>
                                    </p:anim>
                                    <p:anim calcmode="lin" valueType="num">
                                      <p:cBhvr additive="base">
                                        <p:cTn dur="100" fill="hold" id="208"/>
                                        <p:tgtEl>
                                          <p:spTgt spid="68"/>
                                        </p:tgtEl>
                                        <p:attrNameLst>
                                          <p:attrName>ppt_y</p:attrName>
                                        </p:attrNameLst>
                                      </p:cBhvr>
                                      <p:tavLst>
                                        <p:tav tm="0">
                                          <p:val>
                                            <p:strVal val="#ppt_y"/>
                                          </p:val>
                                        </p:tav>
                                        <p:tav tm="100000">
                                          <p:val>
                                            <p:strVal val="#ppt_y"/>
                                          </p:val>
                                        </p:tav>
                                      </p:tavLst>
                                    </p:anim>
                                  </p:childTnLst>
                                </p:cTn>
                              </p:par>
                            </p:childTnLst>
                          </p:cTn>
                        </p:par>
                        <p:par>
                          <p:cTn fill="hold" id="209" nodeType="afterGroup">
                            <p:stCondLst>
                              <p:cond delay="5800"/>
                            </p:stCondLst>
                            <p:childTnLst>
                              <p:par>
                                <p:cTn fill="hold" id="210" nodeType="afterEffect" presetClass="entr" presetID="2" presetSubtype="8">
                                  <p:stCondLst>
                                    <p:cond delay="0"/>
                                  </p:stCondLst>
                                  <p:childTnLst>
                                    <p:set>
                                      <p:cBhvr>
                                        <p:cTn dur="1" fill="hold" id="211">
                                          <p:stCondLst>
                                            <p:cond delay="0"/>
                                          </p:stCondLst>
                                        </p:cTn>
                                        <p:tgtEl>
                                          <p:spTgt spid="69"/>
                                        </p:tgtEl>
                                        <p:attrNameLst>
                                          <p:attrName>style.visibility</p:attrName>
                                        </p:attrNameLst>
                                      </p:cBhvr>
                                      <p:to>
                                        <p:strVal val="visible"/>
                                      </p:to>
                                    </p:set>
                                    <p:anim calcmode="lin" valueType="num">
                                      <p:cBhvr additive="base">
                                        <p:cTn dur="100" fill="hold" id="212"/>
                                        <p:tgtEl>
                                          <p:spTgt spid="69"/>
                                        </p:tgtEl>
                                        <p:attrNameLst>
                                          <p:attrName>ppt_x</p:attrName>
                                        </p:attrNameLst>
                                      </p:cBhvr>
                                      <p:tavLst>
                                        <p:tav tm="0">
                                          <p:val>
                                            <p:strVal val="0-#ppt_w/2"/>
                                          </p:val>
                                        </p:tav>
                                        <p:tav tm="100000">
                                          <p:val>
                                            <p:strVal val="#ppt_x"/>
                                          </p:val>
                                        </p:tav>
                                      </p:tavLst>
                                    </p:anim>
                                    <p:anim calcmode="lin" valueType="num">
                                      <p:cBhvr additive="base">
                                        <p:cTn dur="100" fill="hold" id="213"/>
                                        <p:tgtEl>
                                          <p:spTgt spid="69"/>
                                        </p:tgtEl>
                                        <p:attrNameLst>
                                          <p:attrName>ppt_y</p:attrName>
                                        </p:attrNameLst>
                                      </p:cBhvr>
                                      <p:tavLst>
                                        <p:tav tm="0">
                                          <p:val>
                                            <p:strVal val="#ppt_y"/>
                                          </p:val>
                                        </p:tav>
                                        <p:tav tm="100000">
                                          <p:val>
                                            <p:strVal val="#ppt_y"/>
                                          </p:val>
                                        </p:tav>
                                      </p:tavLst>
                                    </p:anim>
                                  </p:childTnLst>
                                </p:cTn>
                              </p:par>
                            </p:childTnLst>
                          </p:cTn>
                        </p:par>
                        <p:par>
                          <p:cTn fill="hold" id="214" nodeType="afterGroup">
                            <p:stCondLst>
                              <p:cond delay="5900"/>
                            </p:stCondLst>
                            <p:childTnLst>
                              <p:par>
                                <p:cTn fill="hold" id="215" nodeType="afterEffect" presetClass="entr" presetID="2" presetSubtype="8">
                                  <p:stCondLst>
                                    <p:cond delay="0"/>
                                  </p:stCondLst>
                                  <p:childTnLst>
                                    <p:set>
                                      <p:cBhvr>
                                        <p:cTn dur="1" fill="hold" id="216">
                                          <p:stCondLst>
                                            <p:cond delay="0"/>
                                          </p:stCondLst>
                                        </p:cTn>
                                        <p:tgtEl>
                                          <p:spTgt spid="70"/>
                                        </p:tgtEl>
                                        <p:attrNameLst>
                                          <p:attrName>style.visibility</p:attrName>
                                        </p:attrNameLst>
                                      </p:cBhvr>
                                      <p:to>
                                        <p:strVal val="visible"/>
                                      </p:to>
                                    </p:set>
                                    <p:anim calcmode="lin" valueType="num">
                                      <p:cBhvr additive="base">
                                        <p:cTn dur="100" fill="hold" id="217"/>
                                        <p:tgtEl>
                                          <p:spTgt spid="70"/>
                                        </p:tgtEl>
                                        <p:attrNameLst>
                                          <p:attrName>ppt_x</p:attrName>
                                        </p:attrNameLst>
                                      </p:cBhvr>
                                      <p:tavLst>
                                        <p:tav tm="0">
                                          <p:val>
                                            <p:strVal val="0-#ppt_w/2"/>
                                          </p:val>
                                        </p:tav>
                                        <p:tav tm="100000">
                                          <p:val>
                                            <p:strVal val="#ppt_x"/>
                                          </p:val>
                                        </p:tav>
                                      </p:tavLst>
                                    </p:anim>
                                    <p:anim calcmode="lin" valueType="num">
                                      <p:cBhvr additive="base">
                                        <p:cTn dur="100" fill="hold" id="218"/>
                                        <p:tgtEl>
                                          <p:spTgt spid="70"/>
                                        </p:tgtEl>
                                        <p:attrNameLst>
                                          <p:attrName>ppt_y</p:attrName>
                                        </p:attrNameLst>
                                      </p:cBhvr>
                                      <p:tavLst>
                                        <p:tav tm="0">
                                          <p:val>
                                            <p:strVal val="#ppt_y"/>
                                          </p:val>
                                        </p:tav>
                                        <p:tav tm="100000">
                                          <p:val>
                                            <p:strVal val="#ppt_y"/>
                                          </p:val>
                                        </p:tav>
                                      </p:tavLst>
                                    </p:anim>
                                  </p:childTnLst>
                                </p:cTn>
                              </p:par>
                            </p:childTnLst>
                          </p:cTn>
                        </p:par>
                        <p:par>
                          <p:cTn fill="hold" id="219" nodeType="afterGroup">
                            <p:stCondLst>
                              <p:cond delay="6000"/>
                            </p:stCondLst>
                            <p:childTnLst>
                              <p:par>
                                <p:cTn fill="hold" id="220" nodeType="afterEffect" presetClass="entr" presetID="2" presetSubtype="8">
                                  <p:stCondLst>
                                    <p:cond delay="0"/>
                                  </p:stCondLst>
                                  <p:childTnLst>
                                    <p:set>
                                      <p:cBhvr>
                                        <p:cTn dur="1" fill="hold" id="221">
                                          <p:stCondLst>
                                            <p:cond delay="0"/>
                                          </p:stCondLst>
                                        </p:cTn>
                                        <p:tgtEl>
                                          <p:spTgt spid="71"/>
                                        </p:tgtEl>
                                        <p:attrNameLst>
                                          <p:attrName>style.visibility</p:attrName>
                                        </p:attrNameLst>
                                      </p:cBhvr>
                                      <p:to>
                                        <p:strVal val="visible"/>
                                      </p:to>
                                    </p:set>
                                    <p:anim calcmode="lin" valueType="num">
                                      <p:cBhvr additive="base">
                                        <p:cTn dur="100" fill="hold" id="222"/>
                                        <p:tgtEl>
                                          <p:spTgt spid="71"/>
                                        </p:tgtEl>
                                        <p:attrNameLst>
                                          <p:attrName>ppt_x</p:attrName>
                                        </p:attrNameLst>
                                      </p:cBhvr>
                                      <p:tavLst>
                                        <p:tav tm="0">
                                          <p:val>
                                            <p:strVal val="0-#ppt_w/2"/>
                                          </p:val>
                                        </p:tav>
                                        <p:tav tm="100000">
                                          <p:val>
                                            <p:strVal val="#ppt_x"/>
                                          </p:val>
                                        </p:tav>
                                      </p:tavLst>
                                    </p:anim>
                                    <p:anim calcmode="lin" valueType="num">
                                      <p:cBhvr additive="base">
                                        <p:cTn dur="100" fill="hold" id="223"/>
                                        <p:tgtEl>
                                          <p:spTgt spid="71"/>
                                        </p:tgtEl>
                                        <p:attrNameLst>
                                          <p:attrName>ppt_y</p:attrName>
                                        </p:attrNameLst>
                                      </p:cBhvr>
                                      <p:tavLst>
                                        <p:tav tm="0">
                                          <p:val>
                                            <p:strVal val="#ppt_y"/>
                                          </p:val>
                                        </p:tav>
                                        <p:tav tm="100000">
                                          <p:val>
                                            <p:strVal val="#ppt_y"/>
                                          </p:val>
                                        </p:tav>
                                      </p:tavLst>
                                    </p:anim>
                                  </p:childTnLst>
                                </p:cTn>
                              </p:par>
                            </p:childTnLst>
                          </p:cTn>
                        </p:par>
                        <p:par>
                          <p:cTn fill="hold" id="224" nodeType="afterGroup">
                            <p:stCondLst>
                              <p:cond delay="6100"/>
                            </p:stCondLst>
                            <p:childTnLst>
                              <p:par>
                                <p:cTn fill="hold" id="225" nodeType="afterEffect" presetClass="entr" presetID="2" presetSubtype="8">
                                  <p:stCondLst>
                                    <p:cond delay="0"/>
                                  </p:stCondLst>
                                  <p:childTnLst>
                                    <p:set>
                                      <p:cBhvr>
                                        <p:cTn dur="1" fill="hold" id="226">
                                          <p:stCondLst>
                                            <p:cond delay="0"/>
                                          </p:stCondLst>
                                        </p:cTn>
                                        <p:tgtEl>
                                          <p:spTgt spid="72"/>
                                        </p:tgtEl>
                                        <p:attrNameLst>
                                          <p:attrName>style.visibility</p:attrName>
                                        </p:attrNameLst>
                                      </p:cBhvr>
                                      <p:to>
                                        <p:strVal val="visible"/>
                                      </p:to>
                                    </p:set>
                                    <p:anim calcmode="lin" valueType="num">
                                      <p:cBhvr additive="base">
                                        <p:cTn dur="100" fill="hold" id="227"/>
                                        <p:tgtEl>
                                          <p:spTgt spid="72"/>
                                        </p:tgtEl>
                                        <p:attrNameLst>
                                          <p:attrName>ppt_x</p:attrName>
                                        </p:attrNameLst>
                                      </p:cBhvr>
                                      <p:tavLst>
                                        <p:tav tm="0">
                                          <p:val>
                                            <p:strVal val="0-#ppt_w/2"/>
                                          </p:val>
                                        </p:tav>
                                        <p:tav tm="100000">
                                          <p:val>
                                            <p:strVal val="#ppt_x"/>
                                          </p:val>
                                        </p:tav>
                                      </p:tavLst>
                                    </p:anim>
                                    <p:anim calcmode="lin" valueType="num">
                                      <p:cBhvr additive="base">
                                        <p:cTn dur="100" fill="hold" id="228"/>
                                        <p:tgtEl>
                                          <p:spTgt spid="72"/>
                                        </p:tgtEl>
                                        <p:attrNameLst>
                                          <p:attrName>ppt_y</p:attrName>
                                        </p:attrNameLst>
                                      </p:cBhvr>
                                      <p:tavLst>
                                        <p:tav tm="0">
                                          <p:val>
                                            <p:strVal val="#ppt_y"/>
                                          </p:val>
                                        </p:tav>
                                        <p:tav tm="100000">
                                          <p:val>
                                            <p:strVal val="#ppt_y"/>
                                          </p:val>
                                        </p:tav>
                                      </p:tavLst>
                                    </p:anim>
                                  </p:childTnLst>
                                </p:cTn>
                              </p:par>
                            </p:childTnLst>
                          </p:cTn>
                        </p:par>
                        <p:par>
                          <p:cTn fill="hold" id="229" nodeType="afterGroup">
                            <p:stCondLst>
                              <p:cond delay="6200"/>
                            </p:stCondLst>
                            <p:childTnLst>
                              <p:par>
                                <p:cTn fill="hold" id="230" nodeType="afterEffect" presetClass="entr" presetID="22" presetSubtype="8">
                                  <p:stCondLst>
                                    <p:cond delay="0"/>
                                  </p:stCondLst>
                                  <p:childTnLst>
                                    <p:set>
                                      <p:cBhvr>
                                        <p:cTn dur="1" fill="hold" id="231">
                                          <p:stCondLst>
                                            <p:cond delay="0"/>
                                          </p:stCondLst>
                                        </p:cTn>
                                        <p:tgtEl>
                                          <p:spTgt spid="53"/>
                                        </p:tgtEl>
                                        <p:attrNameLst>
                                          <p:attrName>style.visibility</p:attrName>
                                        </p:attrNameLst>
                                      </p:cBhvr>
                                      <p:to>
                                        <p:strVal val="visible"/>
                                      </p:to>
                                    </p:set>
                                    <p:animEffect filter="wipe(left)" transition="in">
                                      <p:cBhvr>
                                        <p:cTn dur="500" id="232"/>
                                        <p:tgtEl>
                                          <p:spTgt spid="53"/>
                                        </p:tgtEl>
                                      </p:cBhvr>
                                    </p:animEffect>
                                  </p:childTnLst>
                                </p:cTn>
                              </p:par>
                            </p:childTnLst>
                          </p:cTn>
                        </p:par>
                        <p:par>
                          <p:cTn fill="hold" id="233" nodeType="afterGroup">
                            <p:stCondLst>
                              <p:cond delay="6700"/>
                            </p:stCondLst>
                            <p:childTnLst>
                              <p:par>
                                <p:cTn fill="hold" id="234" nodeType="afterEffect" presetClass="entr" presetID="42" presetSubtype="0">
                                  <p:stCondLst>
                                    <p:cond delay="0"/>
                                  </p:stCondLst>
                                  <p:childTnLst>
                                    <p:set>
                                      <p:cBhvr>
                                        <p:cTn dur="1" fill="hold" id="235">
                                          <p:stCondLst>
                                            <p:cond delay="0"/>
                                          </p:stCondLst>
                                        </p:cTn>
                                        <p:tgtEl>
                                          <p:spTgt spid="73"/>
                                        </p:tgtEl>
                                        <p:attrNameLst>
                                          <p:attrName>style.visibility</p:attrName>
                                        </p:attrNameLst>
                                      </p:cBhvr>
                                      <p:to>
                                        <p:strVal val="visible"/>
                                      </p:to>
                                    </p:set>
                                    <p:animEffect filter="fade" transition="in">
                                      <p:cBhvr>
                                        <p:cTn dur="200" id="236"/>
                                        <p:tgtEl>
                                          <p:spTgt spid="73"/>
                                        </p:tgtEl>
                                      </p:cBhvr>
                                    </p:animEffect>
                                    <p:anim calcmode="lin" valueType="num">
                                      <p:cBhvr>
                                        <p:cTn dur="200" fill="hold" id="237"/>
                                        <p:tgtEl>
                                          <p:spTgt spid="73"/>
                                        </p:tgtEl>
                                        <p:attrNameLst>
                                          <p:attrName>ppt_x</p:attrName>
                                        </p:attrNameLst>
                                      </p:cBhvr>
                                      <p:tavLst>
                                        <p:tav tm="0">
                                          <p:val>
                                            <p:strVal val="#ppt_x"/>
                                          </p:val>
                                        </p:tav>
                                        <p:tav tm="100000">
                                          <p:val>
                                            <p:strVal val="#ppt_x"/>
                                          </p:val>
                                        </p:tav>
                                      </p:tavLst>
                                    </p:anim>
                                    <p:anim calcmode="lin" valueType="num">
                                      <p:cBhvr>
                                        <p:cTn dur="200" fill="hold" id="238"/>
                                        <p:tgtEl>
                                          <p:spTgt spid="73"/>
                                        </p:tgtEl>
                                        <p:attrNameLst>
                                          <p:attrName>ppt_y</p:attrName>
                                        </p:attrNameLst>
                                      </p:cBhvr>
                                      <p:tavLst>
                                        <p:tav tm="0">
                                          <p:val>
                                            <p:strVal val="#ppt_y+.1"/>
                                          </p:val>
                                        </p:tav>
                                        <p:tav tm="100000">
                                          <p:val>
                                            <p:strVal val="#ppt_y"/>
                                          </p:val>
                                        </p:tav>
                                      </p:tavLst>
                                    </p:anim>
                                  </p:childTnLst>
                                </p:cTn>
                              </p:par>
                            </p:childTnLst>
                          </p:cTn>
                        </p:par>
                        <p:par>
                          <p:cTn fill="hold" id="239" nodeType="afterGroup">
                            <p:stCondLst>
                              <p:cond delay="6900"/>
                            </p:stCondLst>
                            <p:childTnLst>
                              <p:par>
                                <p:cTn fill="hold" id="240" nodeType="afterEffect" presetClass="entr" presetID="2" presetSubtype="2">
                                  <p:stCondLst>
                                    <p:cond delay="0"/>
                                  </p:stCondLst>
                                  <p:childTnLst>
                                    <p:set>
                                      <p:cBhvr>
                                        <p:cTn dur="1" fill="hold" id="241">
                                          <p:stCondLst>
                                            <p:cond delay="0"/>
                                          </p:stCondLst>
                                        </p:cTn>
                                        <p:tgtEl>
                                          <p:spTgt spid="83"/>
                                        </p:tgtEl>
                                        <p:attrNameLst>
                                          <p:attrName>style.visibility</p:attrName>
                                        </p:attrNameLst>
                                      </p:cBhvr>
                                      <p:to>
                                        <p:strVal val="visible"/>
                                      </p:to>
                                    </p:set>
                                    <p:anim calcmode="lin" valueType="num">
                                      <p:cBhvr additive="base">
                                        <p:cTn dur="200" fill="hold" id="242"/>
                                        <p:tgtEl>
                                          <p:spTgt spid="83"/>
                                        </p:tgtEl>
                                        <p:attrNameLst>
                                          <p:attrName>ppt_x</p:attrName>
                                        </p:attrNameLst>
                                      </p:cBhvr>
                                      <p:tavLst>
                                        <p:tav tm="0">
                                          <p:val>
                                            <p:strVal val="1+#ppt_w/2"/>
                                          </p:val>
                                        </p:tav>
                                        <p:tav tm="100000">
                                          <p:val>
                                            <p:strVal val="#ppt_x"/>
                                          </p:val>
                                        </p:tav>
                                      </p:tavLst>
                                    </p:anim>
                                    <p:anim calcmode="lin" valueType="num">
                                      <p:cBhvr additive="base">
                                        <p:cTn dur="200" fill="hold" id="243"/>
                                        <p:tgtEl>
                                          <p:spTgt spid="83"/>
                                        </p:tgtEl>
                                        <p:attrNameLst>
                                          <p:attrName>ppt_y</p:attrName>
                                        </p:attrNameLst>
                                      </p:cBhvr>
                                      <p:tavLst>
                                        <p:tav tm="0">
                                          <p:val>
                                            <p:strVal val="#ppt_y"/>
                                          </p:val>
                                        </p:tav>
                                        <p:tav tm="100000">
                                          <p:val>
                                            <p:strVal val="#ppt_y"/>
                                          </p:val>
                                        </p:tav>
                                      </p:tavLst>
                                    </p:anim>
                                  </p:childTnLst>
                                </p:cTn>
                              </p:par>
                            </p:childTnLst>
                          </p:cTn>
                        </p:par>
                        <p:par>
                          <p:cTn fill="hold" id="244" nodeType="afterGroup">
                            <p:stCondLst>
                              <p:cond delay="7100"/>
                            </p:stCondLst>
                            <p:childTnLst>
                              <p:par>
                                <p:cTn fill="hold" id="245" nodeType="afterEffect" presetClass="entr" presetID="2" presetSubtype="2">
                                  <p:stCondLst>
                                    <p:cond delay="0"/>
                                  </p:stCondLst>
                                  <p:childTnLst>
                                    <p:set>
                                      <p:cBhvr>
                                        <p:cTn dur="1" fill="hold" id="246">
                                          <p:stCondLst>
                                            <p:cond delay="0"/>
                                          </p:stCondLst>
                                        </p:cTn>
                                        <p:tgtEl>
                                          <p:spTgt spid="78"/>
                                        </p:tgtEl>
                                        <p:attrNameLst>
                                          <p:attrName>style.visibility</p:attrName>
                                        </p:attrNameLst>
                                      </p:cBhvr>
                                      <p:to>
                                        <p:strVal val="visible"/>
                                      </p:to>
                                    </p:set>
                                    <p:anim calcmode="lin" valueType="num">
                                      <p:cBhvr additive="base">
                                        <p:cTn dur="200" fill="hold" id="247"/>
                                        <p:tgtEl>
                                          <p:spTgt spid="78"/>
                                        </p:tgtEl>
                                        <p:attrNameLst>
                                          <p:attrName>ppt_x</p:attrName>
                                        </p:attrNameLst>
                                      </p:cBhvr>
                                      <p:tavLst>
                                        <p:tav tm="0">
                                          <p:val>
                                            <p:strVal val="1+#ppt_w/2"/>
                                          </p:val>
                                        </p:tav>
                                        <p:tav tm="100000">
                                          <p:val>
                                            <p:strVal val="#ppt_x"/>
                                          </p:val>
                                        </p:tav>
                                      </p:tavLst>
                                    </p:anim>
                                    <p:anim calcmode="lin" valueType="num">
                                      <p:cBhvr additive="base">
                                        <p:cTn dur="200" fill="hold" id="248"/>
                                        <p:tgtEl>
                                          <p:spTgt spid="78"/>
                                        </p:tgtEl>
                                        <p:attrNameLst>
                                          <p:attrName>ppt_y</p:attrName>
                                        </p:attrNameLst>
                                      </p:cBhvr>
                                      <p:tavLst>
                                        <p:tav tm="0">
                                          <p:val>
                                            <p:strVal val="#ppt_y"/>
                                          </p:val>
                                        </p:tav>
                                        <p:tav tm="100000">
                                          <p:val>
                                            <p:strVal val="#ppt_y"/>
                                          </p:val>
                                        </p:tav>
                                      </p:tavLst>
                                    </p:anim>
                                  </p:childTnLst>
                                </p:cTn>
                              </p:par>
                              <p:par>
                                <p:cTn fill="hold" grpId="0" id="249" nodeType="withEffect" presetClass="entr" presetID="47" presetSubtype="0">
                                  <p:stCondLst>
                                    <p:cond delay="0"/>
                                  </p:stCondLst>
                                  <p:childTnLst>
                                    <p:set>
                                      <p:cBhvr>
                                        <p:cTn dur="1" fill="hold" id="250">
                                          <p:stCondLst>
                                            <p:cond delay="0"/>
                                          </p:stCondLst>
                                        </p:cTn>
                                        <p:tgtEl>
                                          <p:spTgt spid="88"/>
                                        </p:tgtEl>
                                        <p:attrNameLst>
                                          <p:attrName>style.visibility</p:attrName>
                                        </p:attrNameLst>
                                      </p:cBhvr>
                                      <p:to>
                                        <p:strVal val="visible"/>
                                      </p:to>
                                    </p:set>
                                    <p:animEffect filter="fade" transition="in">
                                      <p:cBhvr>
                                        <p:cTn dur="300" id="251"/>
                                        <p:tgtEl>
                                          <p:spTgt spid="88"/>
                                        </p:tgtEl>
                                      </p:cBhvr>
                                    </p:animEffect>
                                    <p:anim calcmode="lin" valueType="num">
                                      <p:cBhvr>
                                        <p:cTn dur="300" fill="hold" id="252"/>
                                        <p:tgtEl>
                                          <p:spTgt spid="88"/>
                                        </p:tgtEl>
                                        <p:attrNameLst>
                                          <p:attrName>ppt_x</p:attrName>
                                        </p:attrNameLst>
                                      </p:cBhvr>
                                      <p:tavLst>
                                        <p:tav tm="0">
                                          <p:val>
                                            <p:strVal val="#ppt_x"/>
                                          </p:val>
                                        </p:tav>
                                        <p:tav tm="100000">
                                          <p:val>
                                            <p:strVal val="#ppt_x"/>
                                          </p:val>
                                        </p:tav>
                                      </p:tavLst>
                                    </p:anim>
                                    <p:anim calcmode="lin" valueType="num">
                                      <p:cBhvr>
                                        <p:cTn dur="300" fill="hold" id="253"/>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8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18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24</a:t>
            </a:r>
          </a:p>
        </p:txBody>
      </p:sp>
      <p:sp>
        <p:nvSpPr>
          <p:cNvPr id="11" name="Freeform 104"/>
          <p:cNvSpPr>
            <a:spLocks noEditPoints="1"/>
          </p:cNvSpPr>
          <p:nvPr/>
        </p:nvSpPr>
        <p:spPr bwMode="auto">
          <a:xfrm>
            <a:off x="1408113" y="1708150"/>
            <a:ext cx="2017125" cy="593725"/>
          </a:xfrm>
          <a:custGeom>
            <a:gdLst>
              <a:gd fmla="*/ 273 w 302" name="T0"/>
              <a:gd fmla="*/ 7 h 89" name="T1"/>
              <a:gd fmla="*/ 281 w 302" name="T2"/>
              <a:gd fmla="*/ 15 h 89" name="T3"/>
              <a:gd fmla="*/ 281 w 302" name="T4"/>
              <a:gd fmla="*/ 22 h 89" name="T5"/>
              <a:gd fmla="*/ 288 w 302" name="T6"/>
              <a:gd fmla="*/ 31 h 89" name="T7"/>
              <a:gd fmla="*/ 296 w 302" name="T8"/>
              <a:gd fmla="*/ 39 h 89" name="T9"/>
              <a:gd fmla="*/ 296 w 302" name="T10"/>
              <a:gd fmla="*/ 51 h 89" name="T11"/>
              <a:gd fmla="*/ 288 w 302" name="T12"/>
              <a:gd fmla="*/ 60 h 89" name="T13"/>
              <a:gd fmla="*/ 281 w 302" name="T14"/>
              <a:gd fmla="*/ 68 h 89" name="T15"/>
              <a:gd fmla="*/ 281 w 302" name="T16"/>
              <a:gd fmla="*/ 74 h 89" name="T17"/>
              <a:gd fmla="*/ 273 w 302" name="T18"/>
              <a:gd fmla="*/ 82 h 89" name="T19"/>
              <a:gd fmla="*/ 15 w 302" name="T20"/>
              <a:gd fmla="*/ 82 h 89" name="T21"/>
              <a:gd fmla="*/ 7 w 302" name="T22"/>
              <a:gd fmla="*/ 74 h 89" name="T23"/>
              <a:gd fmla="*/ 7 w 302" name="T24"/>
              <a:gd fmla="*/ 15 h 89" name="T25"/>
              <a:gd fmla="*/ 15 w 302" name="T26"/>
              <a:gd fmla="*/ 7 h 89" name="T27"/>
              <a:gd fmla="*/ 273 w 302" name="T28"/>
              <a:gd fmla="*/ 7 h 89" name="T29"/>
              <a:gd fmla="*/ 273 w 302" name="T30"/>
              <a:gd fmla="*/ 0 h 89" name="T31"/>
              <a:gd fmla="*/ 15 w 302" name="T32"/>
              <a:gd fmla="*/ 0 h 89" name="T33"/>
              <a:gd fmla="*/ 0 w 302" name="T34"/>
              <a:gd fmla="*/ 15 h 89" name="T35"/>
              <a:gd fmla="*/ 0 w 302" name="T36"/>
              <a:gd fmla="*/ 74 h 89" name="T37"/>
              <a:gd fmla="*/ 15 w 302" name="T38"/>
              <a:gd fmla="*/ 89 h 89" name="T39"/>
              <a:gd fmla="*/ 273 w 302" name="T40"/>
              <a:gd fmla="*/ 89 h 89" name="T41"/>
              <a:gd fmla="*/ 287 w 302" name="T42"/>
              <a:gd fmla="*/ 74 h 89" name="T43"/>
              <a:gd fmla="*/ 287 w 302" name="T44"/>
              <a:gd fmla="*/ 68 h 89" name="T45"/>
              <a:gd fmla="*/ 288 w 302" name="T46"/>
              <a:gd fmla="*/ 66 h 89" name="T47"/>
              <a:gd fmla="*/ 302 w 302" name="T48"/>
              <a:gd fmla="*/ 51 h 89" name="T49"/>
              <a:gd fmla="*/ 302 w 302" name="T50"/>
              <a:gd fmla="*/ 39 h 89" name="T51"/>
              <a:gd fmla="*/ 288 w 302" name="T52"/>
              <a:gd fmla="*/ 25 h 89" name="T53"/>
              <a:gd fmla="*/ 287 w 302" name="T54"/>
              <a:gd fmla="*/ 22 h 89" name="T55"/>
              <a:gd fmla="*/ 287 w 302" name="T56"/>
              <a:gd fmla="*/ 15 h 89" name="T57"/>
              <a:gd fmla="*/ 273 w 302" name="T58"/>
              <a:gd fmla="*/ 0 h 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9" w="302">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515151"/>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12" name="Rectangle 105"/>
          <p:cNvSpPr>
            <a:spLocks noChangeArrowheads="1"/>
          </p:cNvSpPr>
          <p:nvPr/>
        </p:nvSpPr>
        <p:spPr bwMode="auto">
          <a:xfrm>
            <a:off x="1520825" y="1822450"/>
            <a:ext cx="395288" cy="373063"/>
          </a:xfrm>
          <a:prstGeom prst="rect">
            <a:avLst/>
          </a:prstGeom>
          <a:solidFill>
            <a:srgbClr val="41A3DF"/>
          </a:solidFill>
          <a:ln>
            <a:noFill/>
          </a:ln>
        </p:spPr>
        <p:txBody>
          <a:bodyPr/>
          <a:lstStyle/>
          <a:p>
            <a:pPr>
              <a:buFontTx/>
              <a:buNone/>
              <a:defRPr/>
            </a:pPr>
            <a:endParaRPr altLang="en-US" kern="0" lang="zh-CN">
              <a:solidFill>
                <a:prstClr val="black"/>
              </a:solidFill>
            </a:endParaRPr>
          </a:p>
        </p:txBody>
      </p:sp>
      <p:sp>
        <p:nvSpPr>
          <p:cNvPr id="13" name="Rectangle 106"/>
          <p:cNvSpPr>
            <a:spLocks noChangeArrowheads="1"/>
          </p:cNvSpPr>
          <p:nvPr/>
        </p:nvSpPr>
        <p:spPr bwMode="auto">
          <a:xfrm>
            <a:off x="1941513" y="1822450"/>
            <a:ext cx="401637" cy="373063"/>
          </a:xfrm>
          <a:prstGeom prst="rect">
            <a:avLst/>
          </a:prstGeom>
          <a:solidFill>
            <a:srgbClr val="41A3DF"/>
          </a:solidFill>
          <a:ln>
            <a:noFill/>
          </a:ln>
        </p:spPr>
        <p:txBody>
          <a:bodyPr/>
          <a:lstStyle/>
          <a:p>
            <a:pPr>
              <a:buFontTx/>
              <a:buNone/>
              <a:defRPr/>
            </a:pPr>
            <a:endParaRPr altLang="en-US" kern="0" lang="zh-CN">
              <a:solidFill>
                <a:prstClr val="black"/>
              </a:solidFill>
            </a:endParaRPr>
          </a:p>
        </p:txBody>
      </p:sp>
      <p:sp>
        <p:nvSpPr>
          <p:cNvPr id="14" name="Rectangle 107"/>
          <p:cNvSpPr>
            <a:spLocks noChangeArrowheads="1"/>
          </p:cNvSpPr>
          <p:nvPr/>
        </p:nvSpPr>
        <p:spPr bwMode="auto">
          <a:xfrm>
            <a:off x="2370138" y="1822450"/>
            <a:ext cx="393700" cy="373063"/>
          </a:xfrm>
          <a:prstGeom prst="rect">
            <a:avLst/>
          </a:prstGeom>
          <a:solidFill>
            <a:srgbClr val="41A3DF"/>
          </a:solidFill>
          <a:ln>
            <a:noFill/>
          </a:ln>
        </p:spPr>
        <p:txBody>
          <a:bodyPr/>
          <a:lstStyle/>
          <a:p>
            <a:pPr>
              <a:buFontTx/>
              <a:buNone/>
              <a:defRPr/>
            </a:pPr>
            <a:endParaRPr altLang="en-US" kern="0" lang="zh-CN">
              <a:solidFill>
                <a:prstClr val="black"/>
              </a:solidFill>
            </a:endParaRPr>
          </a:p>
        </p:txBody>
      </p:sp>
      <p:sp>
        <p:nvSpPr>
          <p:cNvPr id="15" name="Rectangle 108"/>
          <p:cNvSpPr>
            <a:spLocks noChangeArrowheads="1"/>
          </p:cNvSpPr>
          <p:nvPr/>
        </p:nvSpPr>
        <p:spPr bwMode="auto">
          <a:xfrm>
            <a:off x="2790825" y="1822450"/>
            <a:ext cx="400050" cy="373063"/>
          </a:xfrm>
          <a:prstGeom prst="rect">
            <a:avLst/>
          </a:prstGeom>
          <a:solidFill>
            <a:srgbClr val="41A3DF"/>
          </a:solidFill>
          <a:ln>
            <a:noFill/>
          </a:ln>
        </p:spPr>
        <p:txBody>
          <a:bodyPr/>
          <a:lstStyle/>
          <a:p>
            <a:pPr>
              <a:buFontTx/>
              <a:buNone/>
              <a:defRPr/>
            </a:pPr>
            <a:endParaRPr altLang="en-US" kern="0" lang="zh-CN">
              <a:solidFill>
                <a:prstClr val="black"/>
              </a:solidFill>
            </a:endParaRPr>
          </a:p>
        </p:txBody>
      </p:sp>
      <p:sp>
        <p:nvSpPr>
          <p:cNvPr id="16" name="Freeform 109"/>
          <p:cNvSpPr>
            <a:spLocks noEditPoints="1"/>
          </p:cNvSpPr>
          <p:nvPr/>
        </p:nvSpPr>
        <p:spPr bwMode="auto">
          <a:xfrm>
            <a:off x="1408113" y="2355850"/>
            <a:ext cx="2017125" cy="587375"/>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17" name="Rectangle 110"/>
          <p:cNvSpPr>
            <a:spLocks noChangeArrowheads="1"/>
          </p:cNvSpPr>
          <p:nvPr/>
        </p:nvSpPr>
        <p:spPr bwMode="auto">
          <a:xfrm>
            <a:off x="1520825" y="2462213"/>
            <a:ext cx="395288" cy="374650"/>
          </a:xfrm>
          <a:prstGeom prst="rect">
            <a:avLst/>
          </a:prstGeom>
          <a:solidFill>
            <a:schemeClr val="tx2"/>
          </a:solidFill>
          <a:ln>
            <a:noFill/>
          </a:ln>
        </p:spPr>
        <p:txBody>
          <a:bodyPr/>
          <a:lstStyle/>
          <a:p>
            <a:pPr>
              <a:buFontTx/>
              <a:buNone/>
              <a:defRPr/>
            </a:pPr>
            <a:endParaRPr altLang="en-US" kern="0" lang="zh-CN">
              <a:solidFill>
                <a:prstClr val="black"/>
              </a:solidFill>
            </a:endParaRPr>
          </a:p>
        </p:txBody>
      </p:sp>
      <p:sp>
        <p:nvSpPr>
          <p:cNvPr id="18" name="Rectangle 111"/>
          <p:cNvSpPr>
            <a:spLocks noChangeArrowheads="1"/>
          </p:cNvSpPr>
          <p:nvPr/>
        </p:nvSpPr>
        <p:spPr bwMode="auto">
          <a:xfrm>
            <a:off x="1941513" y="2462213"/>
            <a:ext cx="401637" cy="374650"/>
          </a:xfrm>
          <a:prstGeom prst="rect">
            <a:avLst/>
          </a:prstGeom>
          <a:solidFill>
            <a:schemeClr val="tx2"/>
          </a:solidFill>
          <a:ln>
            <a:noFill/>
          </a:ln>
        </p:spPr>
        <p:txBody>
          <a:bodyPr/>
          <a:lstStyle/>
          <a:p>
            <a:pPr>
              <a:buFontTx/>
              <a:buNone/>
              <a:defRPr/>
            </a:pPr>
            <a:endParaRPr altLang="en-US" kern="0" lang="zh-CN">
              <a:solidFill>
                <a:prstClr val="black"/>
              </a:solidFill>
            </a:endParaRPr>
          </a:p>
        </p:txBody>
      </p:sp>
      <p:sp>
        <p:nvSpPr>
          <p:cNvPr id="19" name="Rectangle 112"/>
          <p:cNvSpPr>
            <a:spLocks noChangeArrowheads="1"/>
          </p:cNvSpPr>
          <p:nvPr/>
        </p:nvSpPr>
        <p:spPr bwMode="auto">
          <a:xfrm>
            <a:off x="2370138" y="2462213"/>
            <a:ext cx="393700" cy="374650"/>
          </a:xfrm>
          <a:prstGeom prst="rect">
            <a:avLst/>
          </a:prstGeom>
          <a:solidFill>
            <a:schemeClr val="tx2"/>
          </a:solidFill>
          <a:ln>
            <a:noFill/>
          </a:ln>
        </p:spPr>
        <p:txBody>
          <a:bodyPr/>
          <a:lstStyle/>
          <a:p>
            <a:pPr>
              <a:buFontTx/>
              <a:buNone/>
              <a:defRPr/>
            </a:pPr>
            <a:endParaRPr altLang="en-US" kern="0" lang="zh-CN">
              <a:solidFill>
                <a:prstClr val="black"/>
              </a:solidFill>
            </a:endParaRPr>
          </a:p>
        </p:txBody>
      </p:sp>
      <p:sp>
        <p:nvSpPr>
          <p:cNvPr id="20" name="Rectangle 113"/>
          <p:cNvSpPr>
            <a:spLocks noChangeArrowheads="1"/>
          </p:cNvSpPr>
          <p:nvPr/>
        </p:nvSpPr>
        <p:spPr bwMode="auto">
          <a:xfrm>
            <a:off x="2790825" y="2462213"/>
            <a:ext cx="400050" cy="374650"/>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sp>
        <p:nvSpPr>
          <p:cNvPr id="21" name="Freeform 114"/>
          <p:cNvSpPr>
            <a:spLocks noEditPoints="1"/>
          </p:cNvSpPr>
          <p:nvPr/>
        </p:nvSpPr>
        <p:spPr bwMode="auto">
          <a:xfrm>
            <a:off x="1408113" y="2992438"/>
            <a:ext cx="2017125" cy="587375"/>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0 h 88" name="T11"/>
              <a:gd fmla="*/ 288 w 302" name="T12"/>
              <a:gd fmla="*/ 59 h 88" name="T13"/>
              <a:gd fmla="*/ 281 w 302" name="T14"/>
              <a:gd fmla="*/ 67 h 88" name="T15"/>
              <a:gd fmla="*/ 281 w 302" name="T16"/>
              <a:gd fmla="*/ 73 h 88" name="T17"/>
              <a:gd fmla="*/ 273 w 302" name="T18"/>
              <a:gd fmla="*/ 81 h 88" name="T19"/>
              <a:gd fmla="*/ 15 w 302" name="T20"/>
              <a:gd fmla="*/ 81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0 h 88" name="T49"/>
              <a:gd fmla="*/ 302 w 302" name="T50"/>
              <a:gd fmla="*/ 38 h 88" name="T51"/>
              <a:gd fmla="*/ 288 w 302" name="T52"/>
              <a:gd fmla="*/ 24 h 88" name="T53"/>
              <a:gd fmla="*/ 287 w 302" name="T54"/>
              <a:gd fmla="*/ 22 h 88" name="T55"/>
              <a:gd fmla="*/ 287 w 302" name="T56"/>
              <a:gd fmla="*/ 14 h 88" name="T57"/>
              <a:gd fmla="*/ 273 w 302" name="T58"/>
              <a:gd fmla="*/ 0 h 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8" w="302">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22" name="Rectangle 115"/>
          <p:cNvSpPr>
            <a:spLocks noChangeArrowheads="1"/>
          </p:cNvSpPr>
          <p:nvPr/>
        </p:nvSpPr>
        <p:spPr bwMode="auto">
          <a:xfrm>
            <a:off x="1520825" y="3100388"/>
            <a:ext cx="395288" cy="373062"/>
          </a:xfrm>
          <a:prstGeom prst="rect">
            <a:avLst/>
          </a:prstGeom>
          <a:solidFill>
            <a:schemeClr val="bg2"/>
          </a:solidFill>
          <a:ln>
            <a:noFill/>
          </a:ln>
        </p:spPr>
        <p:txBody>
          <a:bodyPr/>
          <a:lstStyle/>
          <a:p>
            <a:pPr>
              <a:buFontTx/>
              <a:buNone/>
              <a:defRPr/>
            </a:pPr>
            <a:endParaRPr altLang="en-US" kern="0" lang="zh-CN">
              <a:solidFill>
                <a:prstClr val="black"/>
              </a:solidFill>
            </a:endParaRPr>
          </a:p>
        </p:txBody>
      </p:sp>
      <p:sp>
        <p:nvSpPr>
          <p:cNvPr id="23" name="Rectangle 116"/>
          <p:cNvSpPr>
            <a:spLocks noChangeArrowheads="1"/>
          </p:cNvSpPr>
          <p:nvPr/>
        </p:nvSpPr>
        <p:spPr bwMode="auto">
          <a:xfrm>
            <a:off x="1941513" y="3100388"/>
            <a:ext cx="401637" cy="373062"/>
          </a:xfrm>
          <a:prstGeom prst="rect">
            <a:avLst/>
          </a:prstGeom>
          <a:solidFill>
            <a:schemeClr val="bg2"/>
          </a:solidFill>
          <a:ln>
            <a:noFill/>
          </a:ln>
        </p:spPr>
        <p:txBody>
          <a:bodyPr/>
          <a:lstStyle/>
          <a:p>
            <a:pPr>
              <a:buFontTx/>
              <a:buNone/>
              <a:defRPr/>
            </a:pPr>
            <a:endParaRPr altLang="en-US" kern="0" lang="zh-CN">
              <a:solidFill>
                <a:prstClr val="black"/>
              </a:solidFill>
            </a:endParaRPr>
          </a:p>
        </p:txBody>
      </p:sp>
      <p:sp>
        <p:nvSpPr>
          <p:cNvPr id="24" name="Rectangle 117"/>
          <p:cNvSpPr>
            <a:spLocks noChangeArrowheads="1"/>
          </p:cNvSpPr>
          <p:nvPr/>
        </p:nvSpPr>
        <p:spPr bwMode="auto">
          <a:xfrm>
            <a:off x="2370138" y="3100388"/>
            <a:ext cx="393700" cy="373062"/>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sp>
        <p:nvSpPr>
          <p:cNvPr id="25" name="Rectangle 118"/>
          <p:cNvSpPr>
            <a:spLocks noChangeArrowheads="1"/>
          </p:cNvSpPr>
          <p:nvPr/>
        </p:nvSpPr>
        <p:spPr bwMode="auto">
          <a:xfrm>
            <a:off x="2790825" y="3100388"/>
            <a:ext cx="400050" cy="373062"/>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sp>
        <p:nvSpPr>
          <p:cNvPr id="26" name="Freeform 119"/>
          <p:cNvSpPr>
            <a:spLocks noEditPoints="1"/>
          </p:cNvSpPr>
          <p:nvPr/>
        </p:nvSpPr>
        <p:spPr bwMode="auto">
          <a:xfrm>
            <a:off x="1408113" y="3640138"/>
            <a:ext cx="2017125" cy="587375"/>
          </a:xfrm>
          <a:custGeom>
            <a:gdLst>
              <a:gd fmla="*/ 273 w 302" name="T0"/>
              <a:gd fmla="*/ 6 h 88" name="T1"/>
              <a:gd fmla="*/ 281 w 302" name="T2"/>
              <a:gd fmla="*/ 14 h 88" name="T3"/>
              <a:gd fmla="*/ 281 w 302" name="T4"/>
              <a:gd fmla="*/ 22 h 88" name="T5"/>
              <a:gd fmla="*/ 288 w 302" name="T6"/>
              <a:gd fmla="*/ 30 h 88" name="T7"/>
              <a:gd fmla="*/ 296 w 302" name="T8"/>
              <a:gd fmla="*/ 38 h 88" name="T9"/>
              <a:gd fmla="*/ 296 w 302" name="T10"/>
              <a:gd fmla="*/ 51 h 88" name="T11"/>
              <a:gd fmla="*/ 288 w 302" name="T12"/>
              <a:gd fmla="*/ 59 h 88" name="T13"/>
              <a:gd fmla="*/ 281 w 302" name="T14"/>
              <a:gd fmla="*/ 67 h 88" name="T15"/>
              <a:gd fmla="*/ 281 w 302" name="T16"/>
              <a:gd fmla="*/ 73 h 88" name="T17"/>
              <a:gd fmla="*/ 273 w 302" name="T18"/>
              <a:gd fmla="*/ 82 h 88" name="T19"/>
              <a:gd fmla="*/ 15 w 302" name="T20"/>
              <a:gd fmla="*/ 82 h 88" name="T21"/>
              <a:gd fmla="*/ 7 w 302" name="T22"/>
              <a:gd fmla="*/ 73 h 88" name="T23"/>
              <a:gd fmla="*/ 7 w 302" name="T24"/>
              <a:gd fmla="*/ 14 h 88" name="T25"/>
              <a:gd fmla="*/ 15 w 302" name="T26"/>
              <a:gd fmla="*/ 6 h 88" name="T27"/>
              <a:gd fmla="*/ 273 w 302" name="T28"/>
              <a:gd fmla="*/ 6 h 88" name="T29"/>
              <a:gd fmla="*/ 273 w 302" name="T30"/>
              <a:gd fmla="*/ 0 h 88" name="T31"/>
              <a:gd fmla="*/ 15 w 302" name="T32"/>
              <a:gd fmla="*/ 0 h 88" name="T33"/>
              <a:gd fmla="*/ 0 w 302" name="T34"/>
              <a:gd fmla="*/ 14 h 88" name="T35"/>
              <a:gd fmla="*/ 0 w 302" name="T36"/>
              <a:gd fmla="*/ 73 h 88" name="T37"/>
              <a:gd fmla="*/ 15 w 302" name="T38"/>
              <a:gd fmla="*/ 88 h 88" name="T39"/>
              <a:gd fmla="*/ 273 w 302" name="T40"/>
              <a:gd fmla="*/ 88 h 88" name="T41"/>
              <a:gd fmla="*/ 287 w 302" name="T42"/>
              <a:gd fmla="*/ 73 h 88" name="T43"/>
              <a:gd fmla="*/ 287 w 302" name="T44"/>
              <a:gd fmla="*/ 67 h 88" name="T45"/>
              <a:gd fmla="*/ 288 w 302" name="T46"/>
              <a:gd fmla="*/ 65 h 88" name="T47"/>
              <a:gd fmla="*/ 302 w 302" name="T48"/>
              <a:gd fmla="*/ 51 h 88" name="T49"/>
              <a:gd fmla="*/ 302 w 302" name="T50"/>
              <a:gd fmla="*/ 38 h 88" name="T51"/>
              <a:gd fmla="*/ 288 w 302" name="T52"/>
              <a:gd fmla="*/ 24 h 88" name="T53"/>
              <a:gd fmla="*/ 287 w 302" name="T54"/>
              <a:gd fmla="*/ 22 h 88" name="T55"/>
              <a:gd fmla="*/ 287 w 302" name="T56"/>
              <a:gd fmla="*/ 14 h 88" name="T57"/>
              <a:gd fmla="*/ 273 w 302" name="T58"/>
              <a:gd fmla="*/ 0 h 8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8" w="302">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27" name="Rectangle 120"/>
          <p:cNvSpPr>
            <a:spLocks noChangeArrowheads="1"/>
          </p:cNvSpPr>
          <p:nvPr/>
        </p:nvSpPr>
        <p:spPr bwMode="auto">
          <a:xfrm>
            <a:off x="1520825" y="3746500"/>
            <a:ext cx="395288" cy="374650"/>
          </a:xfrm>
          <a:prstGeom prst="rect">
            <a:avLst/>
          </a:prstGeom>
          <a:solidFill>
            <a:srgbClr val="042738"/>
          </a:solidFill>
          <a:ln>
            <a:noFill/>
          </a:ln>
          <a:extLst>
            <a:ext uri="{91240B29-F687-4F45-9708-019B960494DF}">
              <a14:hiddenLine w="9525">
                <a:solidFill>
                  <a:srgbClr val="000000"/>
                </a:solidFill>
                <a:miter lim="800000"/>
                <a:headEnd/>
                <a:tailEnd/>
              </a14:hiddenLine>
            </a:ext>
          </a:extLst>
        </p:spPr>
        <p:txBody>
          <a:bodyPr/>
          <a:lstStyle/>
          <a:p>
            <a:pPr>
              <a:buFontTx/>
              <a:buNone/>
              <a:defRPr/>
            </a:pPr>
            <a:endParaRPr altLang="en-US" kern="0" lang="zh-CN">
              <a:solidFill>
                <a:prstClr val="black"/>
              </a:solidFill>
            </a:endParaRPr>
          </a:p>
        </p:txBody>
      </p:sp>
      <p:sp>
        <p:nvSpPr>
          <p:cNvPr id="28" name="Rectangle 121"/>
          <p:cNvSpPr>
            <a:spLocks noChangeArrowheads="1"/>
          </p:cNvSpPr>
          <p:nvPr/>
        </p:nvSpPr>
        <p:spPr bwMode="auto">
          <a:xfrm>
            <a:off x="1941513" y="3746500"/>
            <a:ext cx="401637" cy="374650"/>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sp>
        <p:nvSpPr>
          <p:cNvPr id="29" name="Rectangle 122"/>
          <p:cNvSpPr>
            <a:spLocks noChangeArrowheads="1"/>
          </p:cNvSpPr>
          <p:nvPr/>
        </p:nvSpPr>
        <p:spPr bwMode="auto">
          <a:xfrm>
            <a:off x="2370138" y="3746500"/>
            <a:ext cx="393700" cy="374650"/>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sp>
        <p:nvSpPr>
          <p:cNvPr id="30" name="Rectangle 123"/>
          <p:cNvSpPr>
            <a:spLocks noChangeArrowheads="1"/>
          </p:cNvSpPr>
          <p:nvPr/>
        </p:nvSpPr>
        <p:spPr bwMode="auto">
          <a:xfrm>
            <a:off x="2790825" y="3746500"/>
            <a:ext cx="400050" cy="374650"/>
          </a:xfrm>
          <a:prstGeom prst="rect">
            <a:avLst/>
          </a:prstGeom>
          <a:solidFill>
            <a:schemeClr val="bg1">
              <a:lumMod val="85000"/>
            </a:schemeClr>
          </a:solidFill>
          <a:ln>
            <a:noFill/>
          </a:ln>
        </p:spPr>
        <p:txBody>
          <a:bodyPr/>
          <a:lstStyle/>
          <a:p>
            <a:pPr>
              <a:buFontTx/>
              <a:buNone/>
              <a:defRPr/>
            </a:pPr>
            <a:endParaRPr altLang="en-US" kern="0" lang="zh-CN">
              <a:solidFill>
                <a:prstClr val="black"/>
              </a:solidFill>
            </a:endParaRPr>
          </a:p>
        </p:txBody>
      </p:sp>
      <p:cxnSp>
        <p:nvCxnSpPr>
          <p:cNvPr id="31" name="直接连接符 30"/>
          <p:cNvCxnSpPr>
            <a:cxnSpLocks noChangeShapeType="1"/>
          </p:cNvCxnSpPr>
          <p:nvPr/>
        </p:nvCxnSpPr>
        <p:spPr bwMode="auto">
          <a:xfrm>
            <a:off x="3522663" y="2019300"/>
            <a:ext cx="1625600" cy="0"/>
          </a:xfrm>
          <a:prstGeom prst="line">
            <a:avLst/>
          </a:prstGeom>
          <a:noFill/>
          <a:ln w="9525">
            <a:solidFill>
              <a:srgbClr val="7F7F7F"/>
            </a:solidFill>
            <a:prstDash val="sysDash"/>
            <a:round/>
            <a:headEnd len="med" type="stealth" w="med"/>
            <a:tailEnd len="med" type="stealth" w="med"/>
          </a:ln>
          <a:extLst>
            <a:ext uri="{909E8E84-426E-40DD-AFC4-6F175D3DCCD1}">
              <a14:hiddenFill>
                <a:noFill/>
              </a14:hiddenFill>
            </a:ext>
          </a:extLst>
        </p:spPr>
      </p:cxnSp>
      <p:grpSp>
        <p:nvGrpSpPr>
          <p:cNvPr id="32" name="组合 31"/>
          <p:cNvGrpSpPr/>
          <p:nvPr/>
        </p:nvGrpSpPr>
        <p:grpSpPr>
          <a:xfrm>
            <a:off x="5291138" y="1881188"/>
            <a:ext cx="303212" cy="276225"/>
            <a:chOff x="3842185" y="3147814"/>
            <a:chExt cx="1016001" cy="958850"/>
          </a:xfrm>
        </p:grpSpPr>
        <p:sp>
          <p:nvSpPr>
            <p:cNvPr id="33" name="Freeform 46"/>
            <p:cNvSpPr/>
            <p:nvPr/>
          </p:nvSpPr>
          <p:spPr bwMode="auto">
            <a:xfrm>
              <a:off x="3842185" y="3147814"/>
              <a:ext cx="601089" cy="958850"/>
            </a:xfrm>
            <a:custGeom>
              <a:gdLst>
                <a:gd fmla="*/ 130 w 160" name="T0"/>
                <a:gd fmla="*/ 232 h 256" name="T1"/>
                <a:gd fmla="*/ 129 w 160" name="T2"/>
                <a:gd fmla="*/ 231 h 256" name="T3"/>
                <a:gd fmla="*/ 128 w 160" name="T4"/>
                <a:gd fmla="*/ 229 h 256" name="T5"/>
                <a:gd fmla="*/ 127 w 160" name="T6"/>
                <a:gd fmla="*/ 212 h 256" name="T7"/>
                <a:gd fmla="*/ 160 w 160" name="T8"/>
                <a:gd fmla="*/ 139 h 256" name="T9"/>
                <a:gd fmla="*/ 117 w 160" name="T10"/>
                <a:gd fmla="*/ 100 h 256" name="T11"/>
                <a:gd fmla="*/ 104 w 160" name="T12"/>
                <a:gd fmla="*/ 95 h 256" name="T13"/>
                <a:gd fmla="*/ 116 w 160" name="T14"/>
                <a:gd fmla="*/ 88 h 256" name="T15"/>
                <a:gd fmla="*/ 140 w 160" name="T16"/>
                <a:gd fmla="*/ 48 h 256" name="T17"/>
                <a:gd fmla="*/ 87 w 160" name="T18"/>
                <a:gd fmla="*/ 0 h 256" name="T19"/>
                <a:gd fmla="*/ 35 w 160" name="T20"/>
                <a:gd fmla="*/ 48 h 256" name="T21"/>
                <a:gd fmla="*/ 59 w 160" name="T22"/>
                <a:gd fmla="*/ 88 h 256" name="T23"/>
                <a:gd fmla="*/ 71 w 160" name="T24"/>
                <a:gd fmla="*/ 95 h 256" name="T25"/>
                <a:gd fmla="*/ 58 w 160" name="T26"/>
                <a:gd fmla="*/ 100 h 256" name="T27"/>
                <a:gd fmla="*/ 0 w 160" name="T28"/>
                <a:gd fmla="*/ 196 h 256" name="T29"/>
                <a:gd fmla="*/ 1 w 160" name="T30"/>
                <a:gd fmla="*/ 214 h 256" name="T31"/>
                <a:gd fmla="*/ 87 w 160" name="T32"/>
                <a:gd fmla="*/ 256 h 256" name="T33"/>
                <a:gd fmla="*/ 139 w 160" name="T34"/>
                <a:gd fmla="*/ 243 h 256" name="T35"/>
                <a:gd fmla="*/ 130 w 160" name="T36"/>
                <a:gd fmla="*/ 232 h 2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6" w="160">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34" name="Freeform 47"/>
            <p:cNvSpPr/>
            <p:nvPr/>
          </p:nvSpPr>
          <p:spPr bwMode="auto">
            <a:xfrm>
              <a:off x="4368803" y="3395791"/>
              <a:ext cx="489383" cy="710873"/>
            </a:xfrm>
            <a:custGeom>
              <a:gdLst>
                <a:gd fmla="*/ 86 w 130" name="T0"/>
                <a:gd fmla="*/ 75 h 190" name="T1"/>
                <a:gd fmla="*/ 73 w 130" name="T2"/>
                <a:gd fmla="*/ 70 h 190" name="T3"/>
                <a:gd fmla="*/ 85 w 130" name="T4"/>
                <a:gd fmla="*/ 63 h 190" name="T5"/>
                <a:gd fmla="*/ 102 w 130" name="T6"/>
                <a:gd fmla="*/ 34 h 190" name="T7"/>
                <a:gd fmla="*/ 65 w 130" name="T8"/>
                <a:gd fmla="*/ 0 h 190" name="T9"/>
                <a:gd fmla="*/ 27 w 130" name="T10"/>
                <a:gd fmla="*/ 34 h 190" name="T11"/>
                <a:gd fmla="*/ 44 w 130" name="T12"/>
                <a:gd fmla="*/ 63 h 190" name="T13"/>
                <a:gd fmla="*/ 56 w 130" name="T14"/>
                <a:gd fmla="*/ 70 h 190" name="T15"/>
                <a:gd fmla="*/ 43 w 130" name="T16"/>
                <a:gd fmla="*/ 75 h 190" name="T17"/>
                <a:gd fmla="*/ 38 w 130" name="T18"/>
                <a:gd fmla="*/ 78 h 190" name="T19"/>
                <a:gd fmla="*/ 32 w 130" name="T20"/>
                <a:gd fmla="*/ 82 h 190" name="T21"/>
                <a:gd fmla="*/ 26 w 130" name="T22"/>
                <a:gd fmla="*/ 86 h 190" name="T23"/>
                <a:gd fmla="*/ 0 w 130" name="T24"/>
                <a:gd fmla="*/ 146 h 190" name="T25"/>
                <a:gd fmla="*/ 1 w 130" name="T26"/>
                <a:gd fmla="*/ 159 h 190" name="T27"/>
                <a:gd fmla="*/ 11 w 130" name="T28"/>
                <a:gd fmla="*/ 169 h 190" name="T29"/>
                <a:gd fmla="*/ 16 w 130" name="T30"/>
                <a:gd fmla="*/ 174 h 190" name="T31"/>
                <a:gd fmla="*/ 22 w 130" name="T32"/>
                <a:gd fmla="*/ 178 h 190" name="T33"/>
                <a:gd fmla="*/ 65 w 130" name="T34"/>
                <a:gd fmla="*/ 190 h 190" name="T35"/>
                <a:gd fmla="*/ 129 w 130" name="T36"/>
                <a:gd fmla="*/ 159 h 190" name="T37"/>
                <a:gd fmla="*/ 130 w 130" name="T38"/>
                <a:gd fmla="*/ 146 h 190" name="T39"/>
                <a:gd fmla="*/ 86 w 130" name="T40"/>
                <a:gd fmla="*/ 75 h 1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0" w="13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grpSp>
      <p:sp>
        <p:nvSpPr>
          <p:cNvPr id="35" name="矩形 34"/>
          <p:cNvSpPr>
            <a:spLocks noChangeArrowheads="1"/>
          </p:cNvSpPr>
          <p:nvPr/>
        </p:nvSpPr>
        <p:spPr bwMode="auto">
          <a:xfrm>
            <a:off x="5724525" y="1819275"/>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这里填写目录内容说明，设计发展存在着一个时代价值观的问题。</a:t>
            </a:r>
          </a:p>
        </p:txBody>
      </p:sp>
      <p:cxnSp>
        <p:nvCxnSpPr>
          <p:cNvPr id="36" name="直接连接符 35"/>
          <p:cNvCxnSpPr>
            <a:cxnSpLocks noChangeShapeType="1"/>
          </p:cNvCxnSpPr>
          <p:nvPr/>
        </p:nvCxnSpPr>
        <p:spPr bwMode="auto">
          <a:xfrm>
            <a:off x="3522663" y="2657475"/>
            <a:ext cx="1625600" cy="0"/>
          </a:xfrm>
          <a:prstGeom prst="line">
            <a:avLst/>
          </a:prstGeom>
          <a:noFill/>
          <a:ln w="9525">
            <a:solidFill>
              <a:srgbClr val="7F7F7F"/>
            </a:solidFill>
            <a:prstDash val="sysDash"/>
            <a:round/>
            <a:headEnd len="med" type="stealth" w="med"/>
            <a:tailEnd len="med" type="stealth" w="med"/>
          </a:ln>
          <a:extLst>
            <a:ext uri="{909E8E84-426E-40DD-AFC4-6F175D3DCCD1}">
              <a14:hiddenFill>
                <a:noFill/>
              </a14:hiddenFill>
            </a:ext>
          </a:extLst>
        </p:spPr>
      </p:cxnSp>
      <p:grpSp>
        <p:nvGrpSpPr>
          <p:cNvPr id="37" name="组合 36"/>
          <p:cNvGrpSpPr/>
          <p:nvPr/>
        </p:nvGrpSpPr>
        <p:grpSpPr>
          <a:xfrm>
            <a:off x="5291138" y="2519363"/>
            <a:ext cx="303212" cy="276225"/>
            <a:chOff x="3842185" y="3147814"/>
            <a:chExt cx="1016001" cy="958850"/>
          </a:xfrm>
        </p:grpSpPr>
        <p:sp>
          <p:nvSpPr>
            <p:cNvPr id="38" name="Freeform 46"/>
            <p:cNvSpPr/>
            <p:nvPr/>
          </p:nvSpPr>
          <p:spPr bwMode="auto">
            <a:xfrm>
              <a:off x="3842185" y="3147814"/>
              <a:ext cx="601089" cy="958850"/>
            </a:xfrm>
            <a:custGeom>
              <a:gdLst>
                <a:gd fmla="*/ 130 w 160" name="T0"/>
                <a:gd fmla="*/ 232 h 256" name="T1"/>
                <a:gd fmla="*/ 129 w 160" name="T2"/>
                <a:gd fmla="*/ 231 h 256" name="T3"/>
                <a:gd fmla="*/ 128 w 160" name="T4"/>
                <a:gd fmla="*/ 229 h 256" name="T5"/>
                <a:gd fmla="*/ 127 w 160" name="T6"/>
                <a:gd fmla="*/ 212 h 256" name="T7"/>
                <a:gd fmla="*/ 160 w 160" name="T8"/>
                <a:gd fmla="*/ 139 h 256" name="T9"/>
                <a:gd fmla="*/ 117 w 160" name="T10"/>
                <a:gd fmla="*/ 100 h 256" name="T11"/>
                <a:gd fmla="*/ 104 w 160" name="T12"/>
                <a:gd fmla="*/ 95 h 256" name="T13"/>
                <a:gd fmla="*/ 116 w 160" name="T14"/>
                <a:gd fmla="*/ 88 h 256" name="T15"/>
                <a:gd fmla="*/ 140 w 160" name="T16"/>
                <a:gd fmla="*/ 48 h 256" name="T17"/>
                <a:gd fmla="*/ 87 w 160" name="T18"/>
                <a:gd fmla="*/ 0 h 256" name="T19"/>
                <a:gd fmla="*/ 35 w 160" name="T20"/>
                <a:gd fmla="*/ 48 h 256" name="T21"/>
                <a:gd fmla="*/ 59 w 160" name="T22"/>
                <a:gd fmla="*/ 88 h 256" name="T23"/>
                <a:gd fmla="*/ 71 w 160" name="T24"/>
                <a:gd fmla="*/ 95 h 256" name="T25"/>
                <a:gd fmla="*/ 58 w 160" name="T26"/>
                <a:gd fmla="*/ 100 h 256" name="T27"/>
                <a:gd fmla="*/ 0 w 160" name="T28"/>
                <a:gd fmla="*/ 196 h 256" name="T29"/>
                <a:gd fmla="*/ 1 w 160" name="T30"/>
                <a:gd fmla="*/ 214 h 256" name="T31"/>
                <a:gd fmla="*/ 87 w 160" name="T32"/>
                <a:gd fmla="*/ 256 h 256" name="T33"/>
                <a:gd fmla="*/ 139 w 160" name="T34"/>
                <a:gd fmla="*/ 243 h 256" name="T35"/>
                <a:gd fmla="*/ 130 w 160" name="T36"/>
                <a:gd fmla="*/ 232 h 2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6" w="160">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tx2"/>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39" name="Freeform 47"/>
            <p:cNvSpPr/>
            <p:nvPr/>
          </p:nvSpPr>
          <p:spPr bwMode="auto">
            <a:xfrm>
              <a:off x="4368803" y="3395791"/>
              <a:ext cx="489383" cy="710873"/>
            </a:xfrm>
            <a:custGeom>
              <a:gdLst>
                <a:gd fmla="*/ 86 w 130" name="T0"/>
                <a:gd fmla="*/ 75 h 190" name="T1"/>
                <a:gd fmla="*/ 73 w 130" name="T2"/>
                <a:gd fmla="*/ 70 h 190" name="T3"/>
                <a:gd fmla="*/ 85 w 130" name="T4"/>
                <a:gd fmla="*/ 63 h 190" name="T5"/>
                <a:gd fmla="*/ 102 w 130" name="T6"/>
                <a:gd fmla="*/ 34 h 190" name="T7"/>
                <a:gd fmla="*/ 65 w 130" name="T8"/>
                <a:gd fmla="*/ 0 h 190" name="T9"/>
                <a:gd fmla="*/ 27 w 130" name="T10"/>
                <a:gd fmla="*/ 34 h 190" name="T11"/>
                <a:gd fmla="*/ 44 w 130" name="T12"/>
                <a:gd fmla="*/ 63 h 190" name="T13"/>
                <a:gd fmla="*/ 56 w 130" name="T14"/>
                <a:gd fmla="*/ 70 h 190" name="T15"/>
                <a:gd fmla="*/ 43 w 130" name="T16"/>
                <a:gd fmla="*/ 75 h 190" name="T17"/>
                <a:gd fmla="*/ 38 w 130" name="T18"/>
                <a:gd fmla="*/ 78 h 190" name="T19"/>
                <a:gd fmla="*/ 32 w 130" name="T20"/>
                <a:gd fmla="*/ 82 h 190" name="T21"/>
                <a:gd fmla="*/ 26 w 130" name="T22"/>
                <a:gd fmla="*/ 86 h 190" name="T23"/>
                <a:gd fmla="*/ 0 w 130" name="T24"/>
                <a:gd fmla="*/ 146 h 190" name="T25"/>
                <a:gd fmla="*/ 1 w 130" name="T26"/>
                <a:gd fmla="*/ 159 h 190" name="T27"/>
                <a:gd fmla="*/ 11 w 130" name="T28"/>
                <a:gd fmla="*/ 169 h 190" name="T29"/>
                <a:gd fmla="*/ 16 w 130" name="T30"/>
                <a:gd fmla="*/ 174 h 190" name="T31"/>
                <a:gd fmla="*/ 22 w 130" name="T32"/>
                <a:gd fmla="*/ 178 h 190" name="T33"/>
                <a:gd fmla="*/ 65 w 130" name="T34"/>
                <a:gd fmla="*/ 190 h 190" name="T35"/>
                <a:gd fmla="*/ 129 w 130" name="T36"/>
                <a:gd fmla="*/ 159 h 190" name="T37"/>
                <a:gd fmla="*/ 130 w 130" name="T38"/>
                <a:gd fmla="*/ 146 h 190" name="T39"/>
                <a:gd fmla="*/ 86 w 130" name="T40"/>
                <a:gd fmla="*/ 75 h 1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0" w="13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grpSp>
      <p:sp>
        <p:nvSpPr>
          <p:cNvPr id="40" name="矩形 39"/>
          <p:cNvSpPr>
            <a:spLocks noChangeArrowheads="1"/>
          </p:cNvSpPr>
          <p:nvPr/>
        </p:nvSpPr>
        <p:spPr bwMode="auto">
          <a:xfrm>
            <a:off x="5724525" y="2468563"/>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这里填写目录内容说明，设计发展存在着一个时代价值观的问题。</a:t>
            </a:r>
          </a:p>
        </p:txBody>
      </p:sp>
      <p:cxnSp>
        <p:nvCxnSpPr>
          <p:cNvPr id="41" name="直接连接符 40"/>
          <p:cNvCxnSpPr>
            <a:cxnSpLocks noChangeShapeType="1"/>
          </p:cNvCxnSpPr>
          <p:nvPr/>
        </p:nvCxnSpPr>
        <p:spPr bwMode="auto">
          <a:xfrm>
            <a:off x="3522663" y="3295650"/>
            <a:ext cx="1625600" cy="0"/>
          </a:xfrm>
          <a:prstGeom prst="line">
            <a:avLst/>
          </a:prstGeom>
          <a:noFill/>
          <a:ln w="9525">
            <a:solidFill>
              <a:srgbClr val="7F7F7F"/>
            </a:solidFill>
            <a:prstDash val="sysDash"/>
            <a:round/>
            <a:headEnd len="med" type="stealth" w="med"/>
            <a:tailEnd len="med" type="stealth" w="med"/>
          </a:ln>
          <a:extLst>
            <a:ext uri="{909E8E84-426E-40DD-AFC4-6F175D3DCCD1}">
              <a14:hiddenFill>
                <a:noFill/>
              </a14:hiddenFill>
            </a:ext>
          </a:extLst>
        </p:spPr>
      </p:cxnSp>
      <p:grpSp>
        <p:nvGrpSpPr>
          <p:cNvPr id="42" name="组合 41"/>
          <p:cNvGrpSpPr/>
          <p:nvPr/>
        </p:nvGrpSpPr>
        <p:grpSpPr>
          <a:xfrm>
            <a:off x="5291138" y="3157538"/>
            <a:ext cx="303212" cy="276225"/>
            <a:chOff x="3842185" y="3147814"/>
            <a:chExt cx="1016001" cy="958850"/>
          </a:xfrm>
        </p:grpSpPr>
        <p:sp>
          <p:nvSpPr>
            <p:cNvPr id="43" name="Freeform 46"/>
            <p:cNvSpPr/>
            <p:nvPr/>
          </p:nvSpPr>
          <p:spPr bwMode="auto">
            <a:xfrm>
              <a:off x="3842185" y="3147814"/>
              <a:ext cx="601089" cy="958850"/>
            </a:xfrm>
            <a:custGeom>
              <a:gdLst>
                <a:gd fmla="*/ 130 w 160" name="T0"/>
                <a:gd fmla="*/ 232 h 256" name="T1"/>
                <a:gd fmla="*/ 129 w 160" name="T2"/>
                <a:gd fmla="*/ 231 h 256" name="T3"/>
                <a:gd fmla="*/ 128 w 160" name="T4"/>
                <a:gd fmla="*/ 229 h 256" name="T5"/>
                <a:gd fmla="*/ 127 w 160" name="T6"/>
                <a:gd fmla="*/ 212 h 256" name="T7"/>
                <a:gd fmla="*/ 160 w 160" name="T8"/>
                <a:gd fmla="*/ 139 h 256" name="T9"/>
                <a:gd fmla="*/ 117 w 160" name="T10"/>
                <a:gd fmla="*/ 100 h 256" name="T11"/>
                <a:gd fmla="*/ 104 w 160" name="T12"/>
                <a:gd fmla="*/ 95 h 256" name="T13"/>
                <a:gd fmla="*/ 116 w 160" name="T14"/>
                <a:gd fmla="*/ 88 h 256" name="T15"/>
                <a:gd fmla="*/ 140 w 160" name="T16"/>
                <a:gd fmla="*/ 48 h 256" name="T17"/>
                <a:gd fmla="*/ 87 w 160" name="T18"/>
                <a:gd fmla="*/ 0 h 256" name="T19"/>
                <a:gd fmla="*/ 35 w 160" name="T20"/>
                <a:gd fmla="*/ 48 h 256" name="T21"/>
                <a:gd fmla="*/ 59 w 160" name="T22"/>
                <a:gd fmla="*/ 88 h 256" name="T23"/>
                <a:gd fmla="*/ 71 w 160" name="T24"/>
                <a:gd fmla="*/ 95 h 256" name="T25"/>
                <a:gd fmla="*/ 58 w 160" name="T26"/>
                <a:gd fmla="*/ 100 h 256" name="T27"/>
                <a:gd fmla="*/ 0 w 160" name="T28"/>
                <a:gd fmla="*/ 196 h 256" name="T29"/>
                <a:gd fmla="*/ 1 w 160" name="T30"/>
                <a:gd fmla="*/ 214 h 256" name="T31"/>
                <a:gd fmla="*/ 87 w 160" name="T32"/>
                <a:gd fmla="*/ 256 h 256" name="T33"/>
                <a:gd fmla="*/ 139 w 160" name="T34"/>
                <a:gd fmla="*/ 243 h 256" name="T35"/>
                <a:gd fmla="*/ 130 w 160" name="T36"/>
                <a:gd fmla="*/ 232 h 2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6" w="160">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44" name="Freeform 47"/>
            <p:cNvSpPr/>
            <p:nvPr/>
          </p:nvSpPr>
          <p:spPr bwMode="auto">
            <a:xfrm>
              <a:off x="4368803" y="3395791"/>
              <a:ext cx="489383" cy="710873"/>
            </a:xfrm>
            <a:custGeom>
              <a:gdLst>
                <a:gd fmla="*/ 86 w 130" name="T0"/>
                <a:gd fmla="*/ 75 h 190" name="T1"/>
                <a:gd fmla="*/ 73 w 130" name="T2"/>
                <a:gd fmla="*/ 70 h 190" name="T3"/>
                <a:gd fmla="*/ 85 w 130" name="T4"/>
                <a:gd fmla="*/ 63 h 190" name="T5"/>
                <a:gd fmla="*/ 102 w 130" name="T6"/>
                <a:gd fmla="*/ 34 h 190" name="T7"/>
                <a:gd fmla="*/ 65 w 130" name="T8"/>
                <a:gd fmla="*/ 0 h 190" name="T9"/>
                <a:gd fmla="*/ 27 w 130" name="T10"/>
                <a:gd fmla="*/ 34 h 190" name="T11"/>
                <a:gd fmla="*/ 44 w 130" name="T12"/>
                <a:gd fmla="*/ 63 h 190" name="T13"/>
                <a:gd fmla="*/ 56 w 130" name="T14"/>
                <a:gd fmla="*/ 70 h 190" name="T15"/>
                <a:gd fmla="*/ 43 w 130" name="T16"/>
                <a:gd fmla="*/ 75 h 190" name="T17"/>
                <a:gd fmla="*/ 38 w 130" name="T18"/>
                <a:gd fmla="*/ 78 h 190" name="T19"/>
                <a:gd fmla="*/ 32 w 130" name="T20"/>
                <a:gd fmla="*/ 82 h 190" name="T21"/>
                <a:gd fmla="*/ 26 w 130" name="T22"/>
                <a:gd fmla="*/ 86 h 190" name="T23"/>
                <a:gd fmla="*/ 0 w 130" name="T24"/>
                <a:gd fmla="*/ 146 h 190" name="T25"/>
                <a:gd fmla="*/ 1 w 130" name="T26"/>
                <a:gd fmla="*/ 159 h 190" name="T27"/>
                <a:gd fmla="*/ 11 w 130" name="T28"/>
                <a:gd fmla="*/ 169 h 190" name="T29"/>
                <a:gd fmla="*/ 16 w 130" name="T30"/>
                <a:gd fmla="*/ 174 h 190" name="T31"/>
                <a:gd fmla="*/ 22 w 130" name="T32"/>
                <a:gd fmla="*/ 178 h 190" name="T33"/>
                <a:gd fmla="*/ 65 w 130" name="T34"/>
                <a:gd fmla="*/ 190 h 190" name="T35"/>
                <a:gd fmla="*/ 129 w 130" name="T36"/>
                <a:gd fmla="*/ 159 h 190" name="T37"/>
                <a:gd fmla="*/ 130 w 130" name="T38"/>
                <a:gd fmla="*/ 146 h 190" name="T39"/>
                <a:gd fmla="*/ 86 w 130" name="T40"/>
                <a:gd fmla="*/ 75 h 1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0" w="13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grpSp>
      <p:sp>
        <p:nvSpPr>
          <p:cNvPr id="51" name="矩形 50"/>
          <p:cNvSpPr>
            <a:spLocks noChangeArrowheads="1"/>
          </p:cNvSpPr>
          <p:nvPr/>
        </p:nvSpPr>
        <p:spPr bwMode="auto">
          <a:xfrm>
            <a:off x="5724525" y="3119438"/>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这里填写目录内容说明，设计发展存在着一个时代价值观的问题。</a:t>
            </a:r>
          </a:p>
        </p:txBody>
      </p:sp>
      <p:cxnSp>
        <p:nvCxnSpPr>
          <p:cNvPr id="53" name="直接连接符 52"/>
          <p:cNvCxnSpPr>
            <a:cxnSpLocks noChangeShapeType="1"/>
          </p:cNvCxnSpPr>
          <p:nvPr/>
        </p:nvCxnSpPr>
        <p:spPr bwMode="auto">
          <a:xfrm>
            <a:off x="3522663" y="3933825"/>
            <a:ext cx="1625600" cy="0"/>
          </a:xfrm>
          <a:prstGeom prst="line">
            <a:avLst/>
          </a:prstGeom>
          <a:noFill/>
          <a:ln w="9525">
            <a:solidFill>
              <a:srgbClr val="7F7F7F"/>
            </a:solidFill>
            <a:prstDash val="sysDash"/>
            <a:round/>
            <a:headEnd len="med" type="stealth" w="med"/>
            <a:tailEnd len="med" type="stealth" w="med"/>
          </a:ln>
          <a:extLst>
            <a:ext uri="{909E8E84-426E-40DD-AFC4-6F175D3DCCD1}">
              <a14:hiddenFill>
                <a:noFill/>
              </a14:hiddenFill>
            </a:ext>
          </a:extLst>
        </p:spPr>
      </p:cxnSp>
      <p:grpSp>
        <p:nvGrpSpPr>
          <p:cNvPr id="54" name="组合 53"/>
          <p:cNvGrpSpPr/>
          <p:nvPr/>
        </p:nvGrpSpPr>
        <p:grpSpPr>
          <a:xfrm>
            <a:off x="5291138" y="3797300"/>
            <a:ext cx="303212" cy="274638"/>
            <a:chOff x="3842185" y="3147814"/>
            <a:chExt cx="1016001" cy="958850"/>
          </a:xfrm>
        </p:grpSpPr>
        <p:sp>
          <p:nvSpPr>
            <p:cNvPr id="55" name="Freeform 46"/>
            <p:cNvSpPr/>
            <p:nvPr/>
          </p:nvSpPr>
          <p:spPr bwMode="auto">
            <a:xfrm>
              <a:off x="3842185" y="3147814"/>
              <a:ext cx="601089" cy="958850"/>
            </a:xfrm>
            <a:custGeom>
              <a:gdLst>
                <a:gd fmla="*/ 130 w 160" name="T0"/>
                <a:gd fmla="*/ 232 h 256" name="T1"/>
                <a:gd fmla="*/ 129 w 160" name="T2"/>
                <a:gd fmla="*/ 231 h 256" name="T3"/>
                <a:gd fmla="*/ 128 w 160" name="T4"/>
                <a:gd fmla="*/ 229 h 256" name="T5"/>
                <a:gd fmla="*/ 127 w 160" name="T6"/>
                <a:gd fmla="*/ 212 h 256" name="T7"/>
                <a:gd fmla="*/ 160 w 160" name="T8"/>
                <a:gd fmla="*/ 139 h 256" name="T9"/>
                <a:gd fmla="*/ 117 w 160" name="T10"/>
                <a:gd fmla="*/ 100 h 256" name="T11"/>
                <a:gd fmla="*/ 104 w 160" name="T12"/>
                <a:gd fmla="*/ 95 h 256" name="T13"/>
                <a:gd fmla="*/ 116 w 160" name="T14"/>
                <a:gd fmla="*/ 88 h 256" name="T15"/>
                <a:gd fmla="*/ 140 w 160" name="T16"/>
                <a:gd fmla="*/ 48 h 256" name="T17"/>
                <a:gd fmla="*/ 87 w 160" name="T18"/>
                <a:gd fmla="*/ 0 h 256" name="T19"/>
                <a:gd fmla="*/ 35 w 160" name="T20"/>
                <a:gd fmla="*/ 48 h 256" name="T21"/>
                <a:gd fmla="*/ 59 w 160" name="T22"/>
                <a:gd fmla="*/ 88 h 256" name="T23"/>
                <a:gd fmla="*/ 71 w 160" name="T24"/>
                <a:gd fmla="*/ 95 h 256" name="T25"/>
                <a:gd fmla="*/ 58 w 160" name="T26"/>
                <a:gd fmla="*/ 100 h 256" name="T27"/>
                <a:gd fmla="*/ 0 w 160" name="T28"/>
                <a:gd fmla="*/ 196 h 256" name="T29"/>
                <a:gd fmla="*/ 1 w 160" name="T30"/>
                <a:gd fmla="*/ 214 h 256" name="T31"/>
                <a:gd fmla="*/ 87 w 160" name="T32"/>
                <a:gd fmla="*/ 256 h 256" name="T33"/>
                <a:gd fmla="*/ 139 w 160" name="T34"/>
                <a:gd fmla="*/ 243 h 256" name="T35"/>
                <a:gd fmla="*/ 130 w 160" name="T36"/>
                <a:gd fmla="*/ 232 h 25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56" w="160">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sp>
          <p:nvSpPr>
            <p:cNvPr id="56" name="Freeform 47"/>
            <p:cNvSpPr/>
            <p:nvPr/>
          </p:nvSpPr>
          <p:spPr bwMode="auto">
            <a:xfrm>
              <a:off x="4368803" y="3397227"/>
              <a:ext cx="489383" cy="709437"/>
            </a:xfrm>
            <a:custGeom>
              <a:gdLst>
                <a:gd fmla="*/ 86 w 130" name="T0"/>
                <a:gd fmla="*/ 75 h 190" name="T1"/>
                <a:gd fmla="*/ 73 w 130" name="T2"/>
                <a:gd fmla="*/ 70 h 190" name="T3"/>
                <a:gd fmla="*/ 85 w 130" name="T4"/>
                <a:gd fmla="*/ 63 h 190" name="T5"/>
                <a:gd fmla="*/ 102 w 130" name="T6"/>
                <a:gd fmla="*/ 34 h 190" name="T7"/>
                <a:gd fmla="*/ 65 w 130" name="T8"/>
                <a:gd fmla="*/ 0 h 190" name="T9"/>
                <a:gd fmla="*/ 27 w 130" name="T10"/>
                <a:gd fmla="*/ 34 h 190" name="T11"/>
                <a:gd fmla="*/ 44 w 130" name="T12"/>
                <a:gd fmla="*/ 63 h 190" name="T13"/>
                <a:gd fmla="*/ 56 w 130" name="T14"/>
                <a:gd fmla="*/ 70 h 190" name="T15"/>
                <a:gd fmla="*/ 43 w 130" name="T16"/>
                <a:gd fmla="*/ 75 h 190" name="T17"/>
                <a:gd fmla="*/ 38 w 130" name="T18"/>
                <a:gd fmla="*/ 78 h 190" name="T19"/>
                <a:gd fmla="*/ 32 w 130" name="T20"/>
                <a:gd fmla="*/ 82 h 190" name="T21"/>
                <a:gd fmla="*/ 26 w 130" name="T22"/>
                <a:gd fmla="*/ 86 h 190" name="T23"/>
                <a:gd fmla="*/ 0 w 130" name="T24"/>
                <a:gd fmla="*/ 146 h 190" name="T25"/>
                <a:gd fmla="*/ 1 w 130" name="T26"/>
                <a:gd fmla="*/ 159 h 190" name="T27"/>
                <a:gd fmla="*/ 11 w 130" name="T28"/>
                <a:gd fmla="*/ 169 h 190" name="T29"/>
                <a:gd fmla="*/ 16 w 130" name="T30"/>
                <a:gd fmla="*/ 174 h 190" name="T31"/>
                <a:gd fmla="*/ 22 w 130" name="T32"/>
                <a:gd fmla="*/ 178 h 190" name="T33"/>
                <a:gd fmla="*/ 65 w 130" name="T34"/>
                <a:gd fmla="*/ 190 h 190" name="T35"/>
                <a:gd fmla="*/ 129 w 130" name="T36"/>
                <a:gd fmla="*/ 159 h 190" name="T37"/>
                <a:gd fmla="*/ 130 w 130" name="T38"/>
                <a:gd fmla="*/ 146 h 190" name="T39"/>
                <a:gd fmla="*/ 86 w 130" name="T40"/>
                <a:gd fmla="*/ 75 h 19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0" w="13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a:buFontTx/>
                <a:buNone/>
                <a:defRPr/>
              </a:pPr>
              <a:endParaRPr altLang="en-US" kern="0" lang="zh-CN">
                <a:solidFill>
                  <a:prstClr val="black"/>
                </a:solidFill>
              </a:endParaRPr>
            </a:p>
          </p:txBody>
        </p:sp>
      </p:grpSp>
      <p:sp>
        <p:nvSpPr>
          <p:cNvPr id="57" name="矩形 56"/>
          <p:cNvSpPr>
            <a:spLocks noChangeArrowheads="1"/>
          </p:cNvSpPr>
          <p:nvPr/>
        </p:nvSpPr>
        <p:spPr bwMode="auto">
          <a:xfrm>
            <a:off x="5724525" y="3770313"/>
            <a:ext cx="20171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这里填写目录内容说明，设计发展存在着一个时代价值观的问题。</a:t>
            </a:r>
          </a:p>
        </p:txBody>
      </p:sp>
      <p:sp>
        <p:nvSpPr>
          <p:cNvPr id="58" name="矩形 57"/>
          <p:cNvSpPr>
            <a:spLocks noChangeArrowheads="1"/>
          </p:cNvSpPr>
          <p:nvPr/>
        </p:nvSpPr>
        <p:spPr bwMode="auto">
          <a:xfrm>
            <a:off x="3740150" y="1768475"/>
            <a:ext cx="12858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3200">
                <a:solidFill>
                  <a:srgbClr val="000000"/>
                </a:solidFill>
                <a:latin charset="-122" panose="020b0503020204020204" pitchFamily="34" typeface="微软雅黑"/>
                <a:ea charset="-122" panose="020b0503020204020204" pitchFamily="34" typeface="微软雅黑"/>
              </a:rPr>
              <a:t>100%</a:t>
            </a:r>
          </a:p>
        </p:txBody>
      </p:sp>
      <p:sp>
        <p:nvSpPr>
          <p:cNvPr id="59" name="矩形 58"/>
          <p:cNvSpPr>
            <a:spLocks noChangeArrowheads="1"/>
          </p:cNvSpPr>
          <p:nvPr/>
        </p:nvSpPr>
        <p:spPr bwMode="auto">
          <a:xfrm>
            <a:off x="3938588" y="2409825"/>
            <a:ext cx="12858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3200">
                <a:solidFill>
                  <a:srgbClr val="000000"/>
                </a:solidFill>
                <a:latin charset="-122" panose="020b0503020204020204" pitchFamily="34" typeface="微软雅黑"/>
                <a:ea charset="-122" panose="020b0503020204020204" pitchFamily="34" typeface="微软雅黑"/>
              </a:rPr>
              <a:t>75%</a:t>
            </a:r>
          </a:p>
        </p:txBody>
      </p:sp>
      <p:sp>
        <p:nvSpPr>
          <p:cNvPr id="60" name="矩形 59"/>
          <p:cNvSpPr>
            <a:spLocks noChangeArrowheads="1"/>
          </p:cNvSpPr>
          <p:nvPr/>
        </p:nvSpPr>
        <p:spPr bwMode="auto">
          <a:xfrm>
            <a:off x="3938588" y="3059113"/>
            <a:ext cx="12858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3200">
                <a:solidFill>
                  <a:srgbClr val="000000"/>
                </a:solidFill>
                <a:latin charset="-122" panose="020b0503020204020204" pitchFamily="34" typeface="微软雅黑"/>
                <a:ea charset="-122" panose="020b0503020204020204" pitchFamily="34" typeface="微软雅黑"/>
              </a:rPr>
              <a:t>50%</a:t>
            </a:r>
          </a:p>
        </p:txBody>
      </p:sp>
      <p:sp>
        <p:nvSpPr>
          <p:cNvPr id="61" name="矩形 60"/>
          <p:cNvSpPr>
            <a:spLocks noChangeArrowheads="1"/>
          </p:cNvSpPr>
          <p:nvPr/>
        </p:nvSpPr>
        <p:spPr bwMode="auto">
          <a:xfrm>
            <a:off x="3938588" y="3706813"/>
            <a:ext cx="12858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3200">
                <a:solidFill>
                  <a:srgbClr val="000000"/>
                </a:solidFill>
                <a:latin charset="-122" panose="020b0503020204020204" pitchFamily="34" typeface="微软雅黑"/>
                <a:ea charset="-122" panose="020b0503020204020204" pitchFamily="34" typeface="微软雅黑"/>
              </a:rPr>
              <a:t>25%</a:t>
            </a:r>
          </a:p>
        </p:txBody>
      </p:sp>
    </p:spTree>
    <p:extLst>
      <p:ext uri="{BB962C8B-B14F-4D97-AF65-F5344CB8AC3E}">
        <p14:creationId val="157864006"/>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par>
                                <p:cTn fill="hold" id="43" nodeType="withEffect" presetClass="entr" presetID="10" presetSubtype="0">
                                  <p:stCondLst>
                                    <p:cond delay="0"/>
                                  </p:stCondLst>
                                  <p:childTnLst>
                                    <p:set>
                                      <p:cBhvr>
                                        <p:cTn dur="1" fill="hold" id="44">
                                          <p:stCondLst>
                                            <p:cond delay="0"/>
                                          </p:stCondLst>
                                        </p:cTn>
                                        <p:tgtEl>
                                          <p:spTgt spid="11"/>
                                        </p:tgtEl>
                                        <p:attrNameLst>
                                          <p:attrName>style.visibility</p:attrName>
                                        </p:attrNameLst>
                                      </p:cBhvr>
                                      <p:to>
                                        <p:strVal val="visible"/>
                                      </p:to>
                                    </p:set>
                                    <p:animEffect filter="fade" transition="in">
                                      <p:cBhvr>
                                        <p:cTn dur="300" id="45"/>
                                        <p:tgtEl>
                                          <p:spTgt spid="11"/>
                                        </p:tgtEl>
                                      </p:cBhvr>
                                    </p:animEffect>
                                  </p:childTnLst>
                                </p:cTn>
                              </p:par>
                              <p:par>
                                <p:cTn fill="hold" id="46" nodeType="withEffect" presetClass="entr" presetID="10"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300" id="48"/>
                                        <p:tgtEl>
                                          <p:spTgt spid="16"/>
                                        </p:tgtEl>
                                      </p:cBhvr>
                                    </p:animEffect>
                                  </p:childTnLst>
                                </p:cTn>
                              </p:par>
                              <p:par>
                                <p:cTn fill="hold" id="49" nodeType="withEffect" presetClass="entr" presetID="10"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300" id="51"/>
                                        <p:tgtEl>
                                          <p:spTgt spid="21"/>
                                        </p:tgtEl>
                                      </p:cBhvr>
                                    </p:animEffect>
                                  </p:childTnLst>
                                </p:cTn>
                              </p:par>
                              <p:par>
                                <p:cTn fill="hold" id="52" nodeType="withEffect" presetClass="entr" presetID="10" presetSubtype="0">
                                  <p:stCondLst>
                                    <p:cond delay="0"/>
                                  </p:stCondLst>
                                  <p:childTnLst>
                                    <p:set>
                                      <p:cBhvr>
                                        <p:cTn dur="1" fill="hold" id="53">
                                          <p:stCondLst>
                                            <p:cond delay="0"/>
                                          </p:stCondLst>
                                        </p:cTn>
                                        <p:tgtEl>
                                          <p:spTgt spid="26"/>
                                        </p:tgtEl>
                                        <p:attrNameLst>
                                          <p:attrName>style.visibility</p:attrName>
                                        </p:attrNameLst>
                                      </p:cBhvr>
                                      <p:to>
                                        <p:strVal val="visible"/>
                                      </p:to>
                                    </p:set>
                                    <p:animEffect filter="fade" transition="in">
                                      <p:cBhvr>
                                        <p:cTn dur="300" id="54"/>
                                        <p:tgtEl>
                                          <p:spTgt spid="26"/>
                                        </p:tgtEl>
                                      </p:cBhvr>
                                    </p:animEffect>
                                  </p:childTnLst>
                                </p:cTn>
                              </p:par>
                            </p:childTnLst>
                          </p:cTn>
                        </p:par>
                        <p:par>
                          <p:cTn fill="hold" id="55" nodeType="afterGroup">
                            <p:stCondLst>
                              <p:cond delay="1400"/>
                            </p:stCondLst>
                            <p:childTnLst>
                              <p:par>
                                <p:cTn fill="hold" grpId="0" id="56" nodeType="afterEffect" presetClass="entr" presetID="10" presetSubtype="0">
                                  <p:stCondLst>
                                    <p:cond delay="0"/>
                                  </p:stCondLst>
                                  <p:childTnLst>
                                    <p:set>
                                      <p:cBhvr>
                                        <p:cTn dur="1" fill="hold" id="57">
                                          <p:stCondLst>
                                            <p:cond delay="0"/>
                                          </p:stCondLst>
                                        </p:cTn>
                                        <p:tgtEl>
                                          <p:spTgt spid="12"/>
                                        </p:tgtEl>
                                        <p:attrNameLst>
                                          <p:attrName>style.visibility</p:attrName>
                                        </p:attrNameLst>
                                      </p:cBhvr>
                                      <p:to>
                                        <p:strVal val="visible"/>
                                      </p:to>
                                    </p:set>
                                    <p:animEffect filter="fade" transition="in">
                                      <p:cBhvr>
                                        <p:cTn dur="200" id="58"/>
                                        <p:tgtEl>
                                          <p:spTgt spid="12"/>
                                        </p:tgtEl>
                                      </p:cBhvr>
                                    </p:animEffect>
                                  </p:childTnLst>
                                </p:cTn>
                              </p:par>
                            </p:childTnLst>
                          </p:cTn>
                        </p:par>
                        <p:par>
                          <p:cTn fill="hold" id="59" nodeType="afterGroup">
                            <p:stCondLst>
                              <p:cond delay="1600"/>
                            </p:stCondLst>
                            <p:childTnLst>
                              <p:par>
                                <p:cTn fill="hold" grpId="0" id="60" nodeType="afterEffect" presetClass="entr" presetID="10" presetSubtype="0">
                                  <p:stCondLst>
                                    <p:cond delay="0"/>
                                  </p:stCondLst>
                                  <p:childTnLst>
                                    <p:set>
                                      <p:cBhvr>
                                        <p:cTn dur="1" fill="hold" id="61">
                                          <p:stCondLst>
                                            <p:cond delay="0"/>
                                          </p:stCondLst>
                                        </p:cTn>
                                        <p:tgtEl>
                                          <p:spTgt spid="13"/>
                                        </p:tgtEl>
                                        <p:attrNameLst>
                                          <p:attrName>style.visibility</p:attrName>
                                        </p:attrNameLst>
                                      </p:cBhvr>
                                      <p:to>
                                        <p:strVal val="visible"/>
                                      </p:to>
                                    </p:set>
                                    <p:animEffect filter="fade" transition="in">
                                      <p:cBhvr>
                                        <p:cTn dur="200" id="62"/>
                                        <p:tgtEl>
                                          <p:spTgt spid="13"/>
                                        </p:tgtEl>
                                      </p:cBhvr>
                                    </p:animEffect>
                                  </p:childTnLst>
                                </p:cTn>
                              </p:par>
                            </p:childTnLst>
                          </p:cTn>
                        </p:par>
                        <p:par>
                          <p:cTn fill="hold" id="63" nodeType="afterGroup">
                            <p:stCondLst>
                              <p:cond delay="1800"/>
                            </p:stCondLst>
                            <p:childTnLst>
                              <p:par>
                                <p:cTn fill="hold" grpId="0" id="64" nodeType="afterEffect" presetClass="entr" presetID="10" presetSubtype="0">
                                  <p:stCondLst>
                                    <p:cond delay="0"/>
                                  </p:stCondLst>
                                  <p:childTnLst>
                                    <p:set>
                                      <p:cBhvr>
                                        <p:cTn dur="1" fill="hold" id="65">
                                          <p:stCondLst>
                                            <p:cond delay="0"/>
                                          </p:stCondLst>
                                        </p:cTn>
                                        <p:tgtEl>
                                          <p:spTgt spid="14"/>
                                        </p:tgtEl>
                                        <p:attrNameLst>
                                          <p:attrName>style.visibility</p:attrName>
                                        </p:attrNameLst>
                                      </p:cBhvr>
                                      <p:to>
                                        <p:strVal val="visible"/>
                                      </p:to>
                                    </p:set>
                                    <p:animEffect filter="fade" transition="in">
                                      <p:cBhvr>
                                        <p:cTn dur="200" id="66"/>
                                        <p:tgtEl>
                                          <p:spTgt spid="14"/>
                                        </p:tgtEl>
                                      </p:cBhvr>
                                    </p:animEffect>
                                  </p:childTnLst>
                                </p:cTn>
                              </p:par>
                            </p:childTnLst>
                          </p:cTn>
                        </p:par>
                        <p:par>
                          <p:cTn fill="hold" id="67" nodeType="afterGroup">
                            <p:stCondLst>
                              <p:cond delay="2000"/>
                            </p:stCondLst>
                            <p:childTnLst>
                              <p:par>
                                <p:cTn fill="hold" grpId="0" id="68" nodeType="afterEffect" presetClass="entr" presetID="10" presetSubtype="0">
                                  <p:stCondLst>
                                    <p:cond delay="0"/>
                                  </p:stCondLst>
                                  <p:childTnLst>
                                    <p:set>
                                      <p:cBhvr>
                                        <p:cTn dur="1" fill="hold" id="69">
                                          <p:stCondLst>
                                            <p:cond delay="0"/>
                                          </p:stCondLst>
                                        </p:cTn>
                                        <p:tgtEl>
                                          <p:spTgt spid="15"/>
                                        </p:tgtEl>
                                        <p:attrNameLst>
                                          <p:attrName>style.visibility</p:attrName>
                                        </p:attrNameLst>
                                      </p:cBhvr>
                                      <p:to>
                                        <p:strVal val="visible"/>
                                      </p:to>
                                    </p:set>
                                    <p:animEffect filter="fade" transition="in">
                                      <p:cBhvr>
                                        <p:cTn dur="200" id="70"/>
                                        <p:tgtEl>
                                          <p:spTgt spid="15"/>
                                        </p:tgtEl>
                                      </p:cBhvr>
                                    </p:animEffect>
                                  </p:childTnLst>
                                </p:cTn>
                              </p:par>
                            </p:childTnLst>
                          </p:cTn>
                        </p:par>
                        <p:par>
                          <p:cTn fill="hold" id="71" nodeType="afterGroup">
                            <p:stCondLst>
                              <p:cond delay="2200"/>
                            </p:stCondLst>
                            <p:childTnLst>
                              <p:par>
                                <p:cTn fill="hold" grpId="0" id="72" nodeType="afterEffect" presetClass="entr" presetID="10" presetSubtype="0">
                                  <p:stCondLst>
                                    <p:cond delay="0"/>
                                  </p:stCondLst>
                                  <p:childTnLst>
                                    <p:set>
                                      <p:cBhvr>
                                        <p:cTn dur="1" fill="hold" id="73">
                                          <p:stCondLst>
                                            <p:cond delay="0"/>
                                          </p:stCondLst>
                                        </p:cTn>
                                        <p:tgtEl>
                                          <p:spTgt spid="17"/>
                                        </p:tgtEl>
                                        <p:attrNameLst>
                                          <p:attrName>style.visibility</p:attrName>
                                        </p:attrNameLst>
                                      </p:cBhvr>
                                      <p:to>
                                        <p:strVal val="visible"/>
                                      </p:to>
                                    </p:set>
                                    <p:animEffect filter="fade" transition="in">
                                      <p:cBhvr>
                                        <p:cTn dur="200" id="74"/>
                                        <p:tgtEl>
                                          <p:spTgt spid="17"/>
                                        </p:tgtEl>
                                      </p:cBhvr>
                                    </p:animEffect>
                                  </p:childTnLst>
                                </p:cTn>
                              </p:par>
                            </p:childTnLst>
                          </p:cTn>
                        </p:par>
                        <p:par>
                          <p:cTn fill="hold" id="75" nodeType="afterGroup">
                            <p:stCondLst>
                              <p:cond delay="2400"/>
                            </p:stCondLst>
                            <p:childTnLst>
                              <p:par>
                                <p:cTn fill="hold" grpId="0" id="76" nodeType="afterEffect" presetClass="entr" presetID="10" presetSubtype="0">
                                  <p:stCondLst>
                                    <p:cond delay="0"/>
                                  </p:stCondLst>
                                  <p:childTnLst>
                                    <p:set>
                                      <p:cBhvr>
                                        <p:cTn dur="1" fill="hold" id="77">
                                          <p:stCondLst>
                                            <p:cond delay="0"/>
                                          </p:stCondLst>
                                        </p:cTn>
                                        <p:tgtEl>
                                          <p:spTgt spid="18"/>
                                        </p:tgtEl>
                                        <p:attrNameLst>
                                          <p:attrName>style.visibility</p:attrName>
                                        </p:attrNameLst>
                                      </p:cBhvr>
                                      <p:to>
                                        <p:strVal val="visible"/>
                                      </p:to>
                                    </p:set>
                                    <p:animEffect filter="fade" transition="in">
                                      <p:cBhvr>
                                        <p:cTn dur="200" id="78"/>
                                        <p:tgtEl>
                                          <p:spTgt spid="18"/>
                                        </p:tgtEl>
                                      </p:cBhvr>
                                    </p:animEffect>
                                  </p:childTnLst>
                                </p:cTn>
                              </p:par>
                            </p:childTnLst>
                          </p:cTn>
                        </p:par>
                        <p:par>
                          <p:cTn fill="hold" id="79" nodeType="afterGroup">
                            <p:stCondLst>
                              <p:cond delay="2600"/>
                            </p:stCondLst>
                            <p:childTnLst>
                              <p:par>
                                <p:cTn fill="hold" grpId="0" id="80" nodeType="afterEffect" presetClass="entr" presetID="10" presetSubtype="0">
                                  <p:stCondLst>
                                    <p:cond delay="0"/>
                                  </p:stCondLst>
                                  <p:childTnLst>
                                    <p:set>
                                      <p:cBhvr>
                                        <p:cTn dur="1" fill="hold" id="81">
                                          <p:stCondLst>
                                            <p:cond delay="0"/>
                                          </p:stCondLst>
                                        </p:cTn>
                                        <p:tgtEl>
                                          <p:spTgt spid="19"/>
                                        </p:tgtEl>
                                        <p:attrNameLst>
                                          <p:attrName>style.visibility</p:attrName>
                                        </p:attrNameLst>
                                      </p:cBhvr>
                                      <p:to>
                                        <p:strVal val="visible"/>
                                      </p:to>
                                    </p:set>
                                    <p:animEffect filter="fade" transition="in">
                                      <p:cBhvr>
                                        <p:cTn dur="200" id="82"/>
                                        <p:tgtEl>
                                          <p:spTgt spid="19"/>
                                        </p:tgtEl>
                                      </p:cBhvr>
                                    </p:animEffect>
                                  </p:childTnLst>
                                </p:cTn>
                              </p:par>
                            </p:childTnLst>
                          </p:cTn>
                        </p:par>
                        <p:par>
                          <p:cTn fill="hold" id="83" nodeType="afterGroup">
                            <p:stCondLst>
                              <p:cond delay="2800"/>
                            </p:stCondLst>
                            <p:childTnLst>
                              <p:par>
                                <p:cTn fill="hold" grpId="0" id="84" nodeType="afterEffect" presetClass="entr" presetID="10" presetSubtype="0">
                                  <p:stCondLst>
                                    <p:cond delay="0"/>
                                  </p:stCondLst>
                                  <p:childTnLst>
                                    <p:set>
                                      <p:cBhvr>
                                        <p:cTn dur="1" fill="hold" id="85">
                                          <p:stCondLst>
                                            <p:cond delay="0"/>
                                          </p:stCondLst>
                                        </p:cTn>
                                        <p:tgtEl>
                                          <p:spTgt spid="20"/>
                                        </p:tgtEl>
                                        <p:attrNameLst>
                                          <p:attrName>style.visibility</p:attrName>
                                        </p:attrNameLst>
                                      </p:cBhvr>
                                      <p:to>
                                        <p:strVal val="visible"/>
                                      </p:to>
                                    </p:set>
                                    <p:animEffect filter="fade" transition="in">
                                      <p:cBhvr>
                                        <p:cTn dur="200" id="86"/>
                                        <p:tgtEl>
                                          <p:spTgt spid="20"/>
                                        </p:tgtEl>
                                      </p:cBhvr>
                                    </p:animEffect>
                                  </p:childTnLst>
                                </p:cTn>
                              </p:par>
                            </p:childTnLst>
                          </p:cTn>
                        </p:par>
                        <p:par>
                          <p:cTn fill="hold" id="87" nodeType="afterGroup">
                            <p:stCondLst>
                              <p:cond delay="3000"/>
                            </p:stCondLst>
                            <p:childTnLst>
                              <p:par>
                                <p:cTn fill="hold" grpId="0" id="88" nodeType="afterEffect" presetClass="entr" presetID="10" presetSubtype="0">
                                  <p:stCondLst>
                                    <p:cond delay="0"/>
                                  </p:stCondLst>
                                  <p:childTnLst>
                                    <p:set>
                                      <p:cBhvr>
                                        <p:cTn dur="1" fill="hold" id="89">
                                          <p:stCondLst>
                                            <p:cond delay="0"/>
                                          </p:stCondLst>
                                        </p:cTn>
                                        <p:tgtEl>
                                          <p:spTgt spid="22"/>
                                        </p:tgtEl>
                                        <p:attrNameLst>
                                          <p:attrName>style.visibility</p:attrName>
                                        </p:attrNameLst>
                                      </p:cBhvr>
                                      <p:to>
                                        <p:strVal val="visible"/>
                                      </p:to>
                                    </p:set>
                                    <p:animEffect filter="fade" transition="in">
                                      <p:cBhvr>
                                        <p:cTn dur="200" id="90"/>
                                        <p:tgtEl>
                                          <p:spTgt spid="22"/>
                                        </p:tgtEl>
                                      </p:cBhvr>
                                    </p:animEffect>
                                  </p:childTnLst>
                                </p:cTn>
                              </p:par>
                            </p:childTnLst>
                          </p:cTn>
                        </p:par>
                        <p:par>
                          <p:cTn fill="hold" id="91" nodeType="afterGroup">
                            <p:stCondLst>
                              <p:cond delay="3200"/>
                            </p:stCondLst>
                            <p:childTnLst>
                              <p:par>
                                <p:cTn fill="hold" grpId="0" id="92" nodeType="afterEffect" presetClass="entr" presetID="10" presetSubtype="0">
                                  <p:stCondLst>
                                    <p:cond delay="0"/>
                                  </p:stCondLst>
                                  <p:childTnLst>
                                    <p:set>
                                      <p:cBhvr>
                                        <p:cTn dur="1" fill="hold" id="93">
                                          <p:stCondLst>
                                            <p:cond delay="0"/>
                                          </p:stCondLst>
                                        </p:cTn>
                                        <p:tgtEl>
                                          <p:spTgt spid="23"/>
                                        </p:tgtEl>
                                        <p:attrNameLst>
                                          <p:attrName>style.visibility</p:attrName>
                                        </p:attrNameLst>
                                      </p:cBhvr>
                                      <p:to>
                                        <p:strVal val="visible"/>
                                      </p:to>
                                    </p:set>
                                    <p:animEffect filter="fade" transition="in">
                                      <p:cBhvr>
                                        <p:cTn dur="200" id="94"/>
                                        <p:tgtEl>
                                          <p:spTgt spid="23"/>
                                        </p:tgtEl>
                                      </p:cBhvr>
                                    </p:animEffect>
                                  </p:childTnLst>
                                </p:cTn>
                              </p:par>
                            </p:childTnLst>
                          </p:cTn>
                        </p:par>
                        <p:par>
                          <p:cTn fill="hold" id="95" nodeType="afterGroup">
                            <p:stCondLst>
                              <p:cond delay="3400"/>
                            </p:stCondLst>
                            <p:childTnLst>
                              <p:par>
                                <p:cTn fill="hold" grpId="0" id="96" nodeType="afterEffect" presetClass="entr" presetID="10" presetSubtype="0">
                                  <p:stCondLst>
                                    <p:cond delay="0"/>
                                  </p:stCondLst>
                                  <p:childTnLst>
                                    <p:set>
                                      <p:cBhvr>
                                        <p:cTn dur="1" fill="hold" id="97">
                                          <p:stCondLst>
                                            <p:cond delay="0"/>
                                          </p:stCondLst>
                                        </p:cTn>
                                        <p:tgtEl>
                                          <p:spTgt spid="24"/>
                                        </p:tgtEl>
                                        <p:attrNameLst>
                                          <p:attrName>style.visibility</p:attrName>
                                        </p:attrNameLst>
                                      </p:cBhvr>
                                      <p:to>
                                        <p:strVal val="visible"/>
                                      </p:to>
                                    </p:set>
                                    <p:animEffect filter="fade" transition="in">
                                      <p:cBhvr>
                                        <p:cTn dur="200" id="98"/>
                                        <p:tgtEl>
                                          <p:spTgt spid="24"/>
                                        </p:tgtEl>
                                      </p:cBhvr>
                                    </p:animEffect>
                                  </p:childTnLst>
                                </p:cTn>
                              </p:par>
                            </p:childTnLst>
                          </p:cTn>
                        </p:par>
                        <p:par>
                          <p:cTn fill="hold" id="99" nodeType="afterGroup">
                            <p:stCondLst>
                              <p:cond delay="3600"/>
                            </p:stCondLst>
                            <p:childTnLst>
                              <p:par>
                                <p:cTn fill="hold" grpId="0" id="100" nodeType="afterEffect" presetClass="entr" presetID="10" presetSubtype="0">
                                  <p:stCondLst>
                                    <p:cond delay="0"/>
                                  </p:stCondLst>
                                  <p:childTnLst>
                                    <p:set>
                                      <p:cBhvr>
                                        <p:cTn dur="1" fill="hold" id="101">
                                          <p:stCondLst>
                                            <p:cond delay="0"/>
                                          </p:stCondLst>
                                        </p:cTn>
                                        <p:tgtEl>
                                          <p:spTgt spid="25"/>
                                        </p:tgtEl>
                                        <p:attrNameLst>
                                          <p:attrName>style.visibility</p:attrName>
                                        </p:attrNameLst>
                                      </p:cBhvr>
                                      <p:to>
                                        <p:strVal val="visible"/>
                                      </p:to>
                                    </p:set>
                                    <p:animEffect filter="fade" transition="in">
                                      <p:cBhvr>
                                        <p:cTn dur="200" id="102"/>
                                        <p:tgtEl>
                                          <p:spTgt spid="25"/>
                                        </p:tgtEl>
                                      </p:cBhvr>
                                    </p:animEffect>
                                  </p:childTnLst>
                                </p:cTn>
                              </p:par>
                            </p:childTnLst>
                          </p:cTn>
                        </p:par>
                        <p:par>
                          <p:cTn fill="hold" id="103" nodeType="afterGroup">
                            <p:stCondLst>
                              <p:cond delay="3800"/>
                            </p:stCondLst>
                            <p:childTnLst>
                              <p:par>
                                <p:cTn fill="hold" grpId="0" id="104" nodeType="afterEffect" presetClass="entr" presetID="10" presetSubtype="0">
                                  <p:stCondLst>
                                    <p:cond delay="0"/>
                                  </p:stCondLst>
                                  <p:childTnLst>
                                    <p:set>
                                      <p:cBhvr>
                                        <p:cTn dur="1" fill="hold" id="105">
                                          <p:stCondLst>
                                            <p:cond delay="0"/>
                                          </p:stCondLst>
                                        </p:cTn>
                                        <p:tgtEl>
                                          <p:spTgt spid="27"/>
                                        </p:tgtEl>
                                        <p:attrNameLst>
                                          <p:attrName>style.visibility</p:attrName>
                                        </p:attrNameLst>
                                      </p:cBhvr>
                                      <p:to>
                                        <p:strVal val="visible"/>
                                      </p:to>
                                    </p:set>
                                    <p:animEffect filter="fade" transition="in">
                                      <p:cBhvr>
                                        <p:cTn dur="200" id="106"/>
                                        <p:tgtEl>
                                          <p:spTgt spid="27"/>
                                        </p:tgtEl>
                                      </p:cBhvr>
                                    </p:animEffect>
                                  </p:childTnLst>
                                </p:cTn>
                              </p:par>
                            </p:childTnLst>
                          </p:cTn>
                        </p:par>
                        <p:par>
                          <p:cTn fill="hold" id="107" nodeType="afterGroup">
                            <p:stCondLst>
                              <p:cond delay="4000"/>
                            </p:stCondLst>
                            <p:childTnLst>
                              <p:par>
                                <p:cTn fill="hold" grpId="0" id="108" nodeType="afterEffect" presetClass="entr" presetID="10" presetSubtype="0">
                                  <p:stCondLst>
                                    <p:cond delay="0"/>
                                  </p:stCondLst>
                                  <p:childTnLst>
                                    <p:set>
                                      <p:cBhvr>
                                        <p:cTn dur="1" fill="hold" id="109">
                                          <p:stCondLst>
                                            <p:cond delay="0"/>
                                          </p:stCondLst>
                                        </p:cTn>
                                        <p:tgtEl>
                                          <p:spTgt spid="28"/>
                                        </p:tgtEl>
                                        <p:attrNameLst>
                                          <p:attrName>style.visibility</p:attrName>
                                        </p:attrNameLst>
                                      </p:cBhvr>
                                      <p:to>
                                        <p:strVal val="visible"/>
                                      </p:to>
                                    </p:set>
                                    <p:animEffect filter="fade" transition="in">
                                      <p:cBhvr>
                                        <p:cTn dur="200" id="110"/>
                                        <p:tgtEl>
                                          <p:spTgt spid="28"/>
                                        </p:tgtEl>
                                      </p:cBhvr>
                                    </p:animEffect>
                                  </p:childTnLst>
                                </p:cTn>
                              </p:par>
                            </p:childTnLst>
                          </p:cTn>
                        </p:par>
                        <p:par>
                          <p:cTn fill="hold" id="111" nodeType="afterGroup">
                            <p:stCondLst>
                              <p:cond delay="4200"/>
                            </p:stCondLst>
                            <p:childTnLst>
                              <p:par>
                                <p:cTn fill="hold" grpId="0" id="112" nodeType="afterEffect" presetClass="entr" presetID="10" presetSubtype="0">
                                  <p:stCondLst>
                                    <p:cond delay="0"/>
                                  </p:stCondLst>
                                  <p:childTnLst>
                                    <p:set>
                                      <p:cBhvr>
                                        <p:cTn dur="1" fill="hold" id="113">
                                          <p:stCondLst>
                                            <p:cond delay="0"/>
                                          </p:stCondLst>
                                        </p:cTn>
                                        <p:tgtEl>
                                          <p:spTgt spid="29"/>
                                        </p:tgtEl>
                                        <p:attrNameLst>
                                          <p:attrName>style.visibility</p:attrName>
                                        </p:attrNameLst>
                                      </p:cBhvr>
                                      <p:to>
                                        <p:strVal val="visible"/>
                                      </p:to>
                                    </p:set>
                                    <p:animEffect filter="fade" transition="in">
                                      <p:cBhvr>
                                        <p:cTn dur="200" id="114"/>
                                        <p:tgtEl>
                                          <p:spTgt spid="29"/>
                                        </p:tgtEl>
                                      </p:cBhvr>
                                    </p:animEffect>
                                  </p:childTnLst>
                                </p:cTn>
                              </p:par>
                            </p:childTnLst>
                          </p:cTn>
                        </p:par>
                        <p:par>
                          <p:cTn fill="hold" id="115" nodeType="afterGroup">
                            <p:stCondLst>
                              <p:cond delay="4400"/>
                            </p:stCondLst>
                            <p:childTnLst>
                              <p:par>
                                <p:cTn fill="hold" grpId="0" id="116" nodeType="afterEffect" presetClass="entr" presetID="10" presetSubtype="0">
                                  <p:stCondLst>
                                    <p:cond delay="0"/>
                                  </p:stCondLst>
                                  <p:childTnLst>
                                    <p:set>
                                      <p:cBhvr>
                                        <p:cTn dur="1" fill="hold" id="117">
                                          <p:stCondLst>
                                            <p:cond delay="0"/>
                                          </p:stCondLst>
                                        </p:cTn>
                                        <p:tgtEl>
                                          <p:spTgt spid="30"/>
                                        </p:tgtEl>
                                        <p:attrNameLst>
                                          <p:attrName>style.visibility</p:attrName>
                                        </p:attrNameLst>
                                      </p:cBhvr>
                                      <p:to>
                                        <p:strVal val="visible"/>
                                      </p:to>
                                    </p:set>
                                    <p:animEffect filter="fade" transition="in">
                                      <p:cBhvr>
                                        <p:cTn dur="200" id="118"/>
                                        <p:tgtEl>
                                          <p:spTgt spid="30"/>
                                        </p:tgtEl>
                                      </p:cBhvr>
                                    </p:animEffect>
                                  </p:childTnLst>
                                </p:cTn>
                              </p:par>
                            </p:childTnLst>
                          </p:cTn>
                        </p:par>
                        <p:par>
                          <p:cTn fill="hold" id="119" nodeType="afterGroup">
                            <p:stCondLst>
                              <p:cond delay="4600"/>
                            </p:stCondLst>
                            <p:childTnLst>
                              <p:par>
                                <p:cTn fill="hold" id="120" nodeType="afterEffect" presetClass="entr" presetID="22" presetSubtype="4">
                                  <p:stCondLst>
                                    <p:cond delay="0"/>
                                  </p:stCondLst>
                                  <p:childTnLst>
                                    <p:set>
                                      <p:cBhvr>
                                        <p:cTn dur="1" fill="hold" id="121">
                                          <p:stCondLst>
                                            <p:cond delay="0"/>
                                          </p:stCondLst>
                                        </p:cTn>
                                        <p:tgtEl>
                                          <p:spTgt spid="31"/>
                                        </p:tgtEl>
                                        <p:attrNameLst>
                                          <p:attrName>style.visibility</p:attrName>
                                        </p:attrNameLst>
                                      </p:cBhvr>
                                      <p:to>
                                        <p:strVal val="visible"/>
                                      </p:to>
                                    </p:set>
                                    <p:animEffect filter="wipe(down)" transition="in">
                                      <p:cBhvr>
                                        <p:cTn dur="300" id="122"/>
                                        <p:tgtEl>
                                          <p:spTgt spid="31"/>
                                        </p:tgtEl>
                                      </p:cBhvr>
                                    </p:animEffect>
                                  </p:childTnLst>
                                </p:cTn>
                              </p:par>
                              <p:par>
                                <p:cTn fill="hold" grpId="0" id="123" nodeType="withEffect" presetClass="entr" presetID="42" presetSubtype="0">
                                  <p:stCondLst>
                                    <p:cond delay="0"/>
                                  </p:stCondLst>
                                  <p:childTnLst>
                                    <p:set>
                                      <p:cBhvr>
                                        <p:cTn dur="1" fill="hold" id="124">
                                          <p:stCondLst>
                                            <p:cond delay="0"/>
                                          </p:stCondLst>
                                        </p:cTn>
                                        <p:tgtEl>
                                          <p:spTgt spid="58"/>
                                        </p:tgtEl>
                                        <p:attrNameLst>
                                          <p:attrName>style.visibility</p:attrName>
                                        </p:attrNameLst>
                                      </p:cBhvr>
                                      <p:to>
                                        <p:strVal val="visible"/>
                                      </p:to>
                                    </p:set>
                                    <p:animEffect filter="fade" transition="in">
                                      <p:cBhvr>
                                        <p:cTn dur="300" id="125"/>
                                        <p:tgtEl>
                                          <p:spTgt spid="58"/>
                                        </p:tgtEl>
                                      </p:cBhvr>
                                    </p:animEffect>
                                    <p:anim calcmode="lin" valueType="num">
                                      <p:cBhvr>
                                        <p:cTn dur="300" fill="hold" id="126"/>
                                        <p:tgtEl>
                                          <p:spTgt spid="58"/>
                                        </p:tgtEl>
                                        <p:attrNameLst>
                                          <p:attrName>ppt_x</p:attrName>
                                        </p:attrNameLst>
                                      </p:cBhvr>
                                      <p:tavLst>
                                        <p:tav tm="0">
                                          <p:val>
                                            <p:strVal val="#ppt_x"/>
                                          </p:val>
                                        </p:tav>
                                        <p:tav tm="100000">
                                          <p:val>
                                            <p:strVal val="#ppt_x"/>
                                          </p:val>
                                        </p:tav>
                                      </p:tavLst>
                                    </p:anim>
                                    <p:anim calcmode="lin" valueType="num">
                                      <p:cBhvr>
                                        <p:cTn dur="300" fill="hold" id="127"/>
                                        <p:tgtEl>
                                          <p:spTgt spid="58"/>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4900"/>
                            </p:stCondLst>
                            <p:childTnLst>
                              <p:par>
                                <p:cTn fill="hold" id="129" nodeType="afterEffect" presetClass="entr" presetID="2" presetSubtype="2">
                                  <p:stCondLst>
                                    <p:cond delay="0"/>
                                  </p:stCondLst>
                                  <p:childTnLst>
                                    <p:set>
                                      <p:cBhvr>
                                        <p:cTn dur="1" fill="hold" id="130">
                                          <p:stCondLst>
                                            <p:cond delay="0"/>
                                          </p:stCondLst>
                                        </p:cTn>
                                        <p:tgtEl>
                                          <p:spTgt spid="32"/>
                                        </p:tgtEl>
                                        <p:attrNameLst>
                                          <p:attrName>style.visibility</p:attrName>
                                        </p:attrNameLst>
                                      </p:cBhvr>
                                      <p:to>
                                        <p:strVal val="visible"/>
                                      </p:to>
                                    </p:set>
                                    <p:anim calcmode="lin" valueType="num">
                                      <p:cBhvr additive="base">
                                        <p:cTn dur="300" fill="hold" id="131"/>
                                        <p:tgtEl>
                                          <p:spTgt spid="32"/>
                                        </p:tgtEl>
                                        <p:attrNameLst>
                                          <p:attrName>ppt_x</p:attrName>
                                        </p:attrNameLst>
                                      </p:cBhvr>
                                      <p:tavLst>
                                        <p:tav tm="0">
                                          <p:val>
                                            <p:strVal val="1+#ppt_w/2"/>
                                          </p:val>
                                        </p:tav>
                                        <p:tav tm="100000">
                                          <p:val>
                                            <p:strVal val="#ppt_x"/>
                                          </p:val>
                                        </p:tav>
                                      </p:tavLst>
                                    </p:anim>
                                    <p:anim calcmode="lin" valueType="num">
                                      <p:cBhvr additive="base">
                                        <p:cTn dur="300" fill="hold" id="132"/>
                                        <p:tgtEl>
                                          <p:spTgt spid="32"/>
                                        </p:tgtEl>
                                        <p:attrNameLst>
                                          <p:attrName>ppt_y</p:attrName>
                                        </p:attrNameLst>
                                      </p:cBhvr>
                                      <p:tavLst>
                                        <p:tav tm="0">
                                          <p:val>
                                            <p:strVal val="#ppt_y"/>
                                          </p:val>
                                        </p:tav>
                                        <p:tav tm="100000">
                                          <p:val>
                                            <p:strVal val="#ppt_y"/>
                                          </p:val>
                                        </p:tav>
                                      </p:tavLst>
                                    </p:anim>
                                  </p:childTnLst>
                                </p:cTn>
                              </p:par>
                            </p:childTnLst>
                          </p:cTn>
                        </p:par>
                        <p:par>
                          <p:cTn fill="hold" id="133" nodeType="afterGroup">
                            <p:stCondLst>
                              <p:cond delay="5200"/>
                            </p:stCondLst>
                            <p:childTnLst>
                              <p:par>
                                <p:cTn fill="hold" id="134" nodeType="afterEffect" presetClass="emph" presetID="6" presetSubtype="0">
                                  <p:stCondLst>
                                    <p:cond delay="0"/>
                                  </p:stCondLst>
                                  <p:childTnLst>
                                    <p:animScale>
                                      <p:cBhvr>
                                        <p:cTn dur="100" fill="hold" id="135"/>
                                        <p:tgtEl>
                                          <p:spTgt spid="32"/>
                                        </p:tgtEl>
                                      </p:cBhvr>
                                      <p:by x="105000" y="105000"/>
                                    </p:animScale>
                                  </p:childTnLst>
                                </p:cTn>
                              </p:par>
                            </p:childTnLst>
                          </p:cTn>
                        </p:par>
                        <p:par>
                          <p:cTn fill="hold" id="136" nodeType="afterGroup">
                            <p:stCondLst>
                              <p:cond delay="5300"/>
                            </p:stCondLst>
                            <p:childTnLst>
                              <p:par>
                                <p:cTn decel="100000" fill="hold" id="137" nodeType="afterEffect" presetClass="emph" presetID="6" presetSubtype="0">
                                  <p:stCondLst>
                                    <p:cond delay="0"/>
                                  </p:stCondLst>
                                  <p:childTnLst>
                                    <p:animScale>
                                      <p:cBhvr>
                                        <p:cTn dur="100" fill="hold" id="138"/>
                                        <p:tgtEl>
                                          <p:spTgt spid="32"/>
                                        </p:tgtEl>
                                      </p:cBhvr>
                                      <p:by x="95000" y="95000"/>
                                    </p:animScale>
                                  </p:childTnLst>
                                </p:cTn>
                              </p:par>
                              <p:par>
                                <p:cTn fill="hold" grpId="0" id="139" nodeType="withEffect" presetClass="entr" presetID="47" presetSubtype="0">
                                  <p:stCondLst>
                                    <p:cond delay="0"/>
                                  </p:stCondLst>
                                  <p:childTnLst>
                                    <p:set>
                                      <p:cBhvr>
                                        <p:cTn dur="1" fill="hold" id="140">
                                          <p:stCondLst>
                                            <p:cond delay="0"/>
                                          </p:stCondLst>
                                        </p:cTn>
                                        <p:tgtEl>
                                          <p:spTgt spid="35"/>
                                        </p:tgtEl>
                                        <p:attrNameLst>
                                          <p:attrName>style.visibility</p:attrName>
                                        </p:attrNameLst>
                                      </p:cBhvr>
                                      <p:to>
                                        <p:strVal val="visible"/>
                                      </p:to>
                                    </p:set>
                                    <p:animEffect filter="fade" transition="in">
                                      <p:cBhvr>
                                        <p:cTn dur="300" id="141"/>
                                        <p:tgtEl>
                                          <p:spTgt spid="35"/>
                                        </p:tgtEl>
                                      </p:cBhvr>
                                    </p:animEffect>
                                    <p:anim calcmode="lin" valueType="num">
                                      <p:cBhvr>
                                        <p:cTn dur="300" fill="hold" id="142"/>
                                        <p:tgtEl>
                                          <p:spTgt spid="35"/>
                                        </p:tgtEl>
                                        <p:attrNameLst>
                                          <p:attrName>ppt_x</p:attrName>
                                        </p:attrNameLst>
                                      </p:cBhvr>
                                      <p:tavLst>
                                        <p:tav tm="0">
                                          <p:val>
                                            <p:strVal val="#ppt_x"/>
                                          </p:val>
                                        </p:tav>
                                        <p:tav tm="100000">
                                          <p:val>
                                            <p:strVal val="#ppt_x"/>
                                          </p:val>
                                        </p:tav>
                                      </p:tavLst>
                                    </p:anim>
                                    <p:anim calcmode="lin" valueType="num">
                                      <p:cBhvr>
                                        <p:cTn dur="300" fill="hold" id="143"/>
                                        <p:tgtEl>
                                          <p:spTgt spid="35"/>
                                        </p:tgtEl>
                                        <p:attrNameLst>
                                          <p:attrName>ppt_y</p:attrName>
                                        </p:attrNameLst>
                                      </p:cBhvr>
                                      <p:tavLst>
                                        <p:tav tm="0">
                                          <p:val>
                                            <p:strVal val="#ppt_y-.1"/>
                                          </p:val>
                                        </p:tav>
                                        <p:tav tm="100000">
                                          <p:val>
                                            <p:strVal val="#ppt_y"/>
                                          </p:val>
                                        </p:tav>
                                      </p:tavLst>
                                    </p:anim>
                                  </p:childTnLst>
                                </p:cTn>
                              </p:par>
                            </p:childTnLst>
                          </p:cTn>
                        </p:par>
                        <p:par>
                          <p:cTn fill="hold" id="144" nodeType="afterGroup">
                            <p:stCondLst>
                              <p:cond delay="5600"/>
                            </p:stCondLst>
                            <p:childTnLst>
                              <p:par>
                                <p:cTn fill="hold" id="145" nodeType="afterEffect" presetClass="entr" presetID="22" presetSubtype="4">
                                  <p:stCondLst>
                                    <p:cond delay="0"/>
                                  </p:stCondLst>
                                  <p:childTnLst>
                                    <p:set>
                                      <p:cBhvr>
                                        <p:cTn dur="1" fill="hold" id="146">
                                          <p:stCondLst>
                                            <p:cond delay="0"/>
                                          </p:stCondLst>
                                        </p:cTn>
                                        <p:tgtEl>
                                          <p:spTgt spid="36"/>
                                        </p:tgtEl>
                                        <p:attrNameLst>
                                          <p:attrName>style.visibility</p:attrName>
                                        </p:attrNameLst>
                                      </p:cBhvr>
                                      <p:to>
                                        <p:strVal val="visible"/>
                                      </p:to>
                                    </p:set>
                                    <p:animEffect filter="wipe(down)" transition="in">
                                      <p:cBhvr>
                                        <p:cTn dur="300" id="147"/>
                                        <p:tgtEl>
                                          <p:spTgt spid="36"/>
                                        </p:tgtEl>
                                      </p:cBhvr>
                                    </p:animEffect>
                                  </p:childTnLst>
                                </p:cTn>
                              </p:par>
                              <p:par>
                                <p:cTn fill="hold" grpId="0" id="148" nodeType="withEffect" presetClass="entr" presetID="42" presetSubtype="0">
                                  <p:stCondLst>
                                    <p:cond delay="0"/>
                                  </p:stCondLst>
                                  <p:childTnLst>
                                    <p:set>
                                      <p:cBhvr>
                                        <p:cTn dur="1" fill="hold" id="149">
                                          <p:stCondLst>
                                            <p:cond delay="0"/>
                                          </p:stCondLst>
                                        </p:cTn>
                                        <p:tgtEl>
                                          <p:spTgt spid="59"/>
                                        </p:tgtEl>
                                        <p:attrNameLst>
                                          <p:attrName>style.visibility</p:attrName>
                                        </p:attrNameLst>
                                      </p:cBhvr>
                                      <p:to>
                                        <p:strVal val="visible"/>
                                      </p:to>
                                    </p:set>
                                    <p:animEffect filter="fade" transition="in">
                                      <p:cBhvr>
                                        <p:cTn dur="300" id="150"/>
                                        <p:tgtEl>
                                          <p:spTgt spid="59"/>
                                        </p:tgtEl>
                                      </p:cBhvr>
                                    </p:animEffect>
                                    <p:anim calcmode="lin" valueType="num">
                                      <p:cBhvr>
                                        <p:cTn dur="300" fill="hold" id="151"/>
                                        <p:tgtEl>
                                          <p:spTgt spid="59"/>
                                        </p:tgtEl>
                                        <p:attrNameLst>
                                          <p:attrName>ppt_x</p:attrName>
                                        </p:attrNameLst>
                                      </p:cBhvr>
                                      <p:tavLst>
                                        <p:tav tm="0">
                                          <p:val>
                                            <p:strVal val="#ppt_x"/>
                                          </p:val>
                                        </p:tav>
                                        <p:tav tm="100000">
                                          <p:val>
                                            <p:strVal val="#ppt_x"/>
                                          </p:val>
                                        </p:tav>
                                      </p:tavLst>
                                    </p:anim>
                                    <p:anim calcmode="lin" valueType="num">
                                      <p:cBhvr>
                                        <p:cTn dur="300" fill="hold" id="152"/>
                                        <p:tgtEl>
                                          <p:spTgt spid="59"/>
                                        </p:tgtEl>
                                        <p:attrNameLst>
                                          <p:attrName>ppt_y</p:attrName>
                                        </p:attrNameLst>
                                      </p:cBhvr>
                                      <p:tavLst>
                                        <p:tav tm="0">
                                          <p:val>
                                            <p:strVal val="#ppt_y+.1"/>
                                          </p:val>
                                        </p:tav>
                                        <p:tav tm="100000">
                                          <p:val>
                                            <p:strVal val="#ppt_y"/>
                                          </p:val>
                                        </p:tav>
                                      </p:tavLst>
                                    </p:anim>
                                  </p:childTnLst>
                                </p:cTn>
                              </p:par>
                            </p:childTnLst>
                          </p:cTn>
                        </p:par>
                        <p:par>
                          <p:cTn fill="hold" id="153" nodeType="afterGroup">
                            <p:stCondLst>
                              <p:cond delay="5900"/>
                            </p:stCondLst>
                            <p:childTnLst>
                              <p:par>
                                <p:cTn fill="hold" id="154" nodeType="afterEffect" presetClass="entr" presetID="2" presetSubtype="2">
                                  <p:stCondLst>
                                    <p:cond delay="0"/>
                                  </p:stCondLst>
                                  <p:childTnLst>
                                    <p:set>
                                      <p:cBhvr>
                                        <p:cTn dur="1" fill="hold" id="155">
                                          <p:stCondLst>
                                            <p:cond delay="0"/>
                                          </p:stCondLst>
                                        </p:cTn>
                                        <p:tgtEl>
                                          <p:spTgt spid="37"/>
                                        </p:tgtEl>
                                        <p:attrNameLst>
                                          <p:attrName>style.visibility</p:attrName>
                                        </p:attrNameLst>
                                      </p:cBhvr>
                                      <p:to>
                                        <p:strVal val="visible"/>
                                      </p:to>
                                    </p:set>
                                    <p:anim calcmode="lin" valueType="num">
                                      <p:cBhvr additive="base">
                                        <p:cTn dur="300" fill="hold" id="156"/>
                                        <p:tgtEl>
                                          <p:spTgt spid="37"/>
                                        </p:tgtEl>
                                        <p:attrNameLst>
                                          <p:attrName>ppt_x</p:attrName>
                                        </p:attrNameLst>
                                      </p:cBhvr>
                                      <p:tavLst>
                                        <p:tav tm="0">
                                          <p:val>
                                            <p:strVal val="1+#ppt_w/2"/>
                                          </p:val>
                                        </p:tav>
                                        <p:tav tm="100000">
                                          <p:val>
                                            <p:strVal val="#ppt_x"/>
                                          </p:val>
                                        </p:tav>
                                      </p:tavLst>
                                    </p:anim>
                                    <p:anim calcmode="lin" valueType="num">
                                      <p:cBhvr additive="base">
                                        <p:cTn dur="300" fill="hold" id="157"/>
                                        <p:tgtEl>
                                          <p:spTgt spid="37"/>
                                        </p:tgtEl>
                                        <p:attrNameLst>
                                          <p:attrName>ppt_y</p:attrName>
                                        </p:attrNameLst>
                                      </p:cBhvr>
                                      <p:tavLst>
                                        <p:tav tm="0">
                                          <p:val>
                                            <p:strVal val="#ppt_y"/>
                                          </p:val>
                                        </p:tav>
                                        <p:tav tm="100000">
                                          <p:val>
                                            <p:strVal val="#ppt_y"/>
                                          </p:val>
                                        </p:tav>
                                      </p:tavLst>
                                    </p:anim>
                                  </p:childTnLst>
                                </p:cTn>
                              </p:par>
                            </p:childTnLst>
                          </p:cTn>
                        </p:par>
                        <p:par>
                          <p:cTn fill="hold" id="158" nodeType="afterGroup">
                            <p:stCondLst>
                              <p:cond delay="6200"/>
                            </p:stCondLst>
                            <p:childTnLst>
                              <p:par>
                                <p:cTn fill="hold" id="159" nodeType="afterEffect" presetClass="emph" presetID="6" presetSubtype="0">
                                  <p:stCondLst>
                                    <p:cond delay="0"/>
                                  </p:stCondLst>
                                  <p:childTnLst>
                                    <p:animScale>
                                      <p:cBhvr>
                                        <p:cTn dur="100" fill="hold" id="160"/>
                                        <p:tgtEl>
                                          <p:spTgt spid="37"/>
                                        </p:tgtEl>
                                      </p:cBhvr>
                                      <p:by x="105000" y="105000"/>
                                    </p:animScale>
                                  </p:childTnLst>
                                </p:cTn>
                              </p:par>
                            </p:childTnLst>
                          </p:cTn>
                        </p:par>
                        <p:par>
                          <p:cTn fill="hold" id="161" nodeType="afterGroup">
                            <p:stCondLst>
                              <p:cond delay="6300"/>
                            </p:stCondLst>
                            <p:childTnLst>
                              <p:par>
                                <p:cTn decel="100000" fill="hold" id="162" nodeType="afterEffect" presetClass="emph" presetID="6" presetSubtype="0">
                                  <p:stCondLst>
                                    <p:cond delay="0"/>
                                  </p:stCondLst>
                                  <p:childTnLst>
                                    <p:animScale>
                                      <p:cBhvr>
                                        <p:cTn dur="100" fill="hold" id="163"/>
                                        <p:tgtEl>
                                          <p:spTgt spid="37"/>
                                        </p:tgtEl>
                                      </p:cBhvr>
                                      <p:by x="95000" y="95000"/>
                                    </p:animScale>
                                  </p:childTnLst>
                                </p:cTn>
                              </p:par>
                              <p:par>
                                <p:cTn fill="hold" grpId="0" id="164" nodeType="withEffect" presetClass="entr" presetID="47" presetSubtype="0">
                                  <p:stCondLst>
                                    <p:cond delay="0"/>
                                  </p:stCondLst>
                                  <p:childTnLst>
                                    <p:set>
                                      <p:cBhvr>
                                        <p:cTn dur="1" fill="hold" id="165">
                                          <p:stCondLst>
                                            <p:cond delay="0"/>
                                          </p:stCondLst>
                                        </p:cTn>
                                        <p:tgtEl>
                                          <p:spTgt spid="40"/>
                                        </p:tgtEl>
                                        <p:attrNameLst>
                                          <p:attrName>style.visibility</p:attrName>
                                        </p:attrNameLst>
                                      </p:cBhvr>
                                      <p:to>
                                        <p:strVal val="visible"/>
                                      </p:to>
                                    </p:set>
                                    <p:animEffect filter="fade" transition="in">
                                      <p:cBhvr>
                                        <p:cTn dur="300" id="166"/>
                                        <p:tgtEl>
                                          <p:spTgt spid="40"/>
                                        </p:tgtEl>
                                      </p:cBhvr>
                                    </p:animEffect>
                                    <p:anim calcmode="lin" valueType="num">
                                      <p:cBhvr>
                                        <p:cTn dur="300" fill="hold" id="167"/>
                                        <p:tgtEl>
                                          <p:spTgt spid="40"/>
                                        </p:tgtEl>
                                        <p:attrNameLst>
                                          <p:attrName>ppt_x</p:attrName>
                                        </p:attrNameLst>
                                      </p:cBhvr>
                                      <p:tavLst>
                                        <p:tav tm="0">
                                          <p:val>
                                            <p:strVal val="#ppt_x"/>
                                          </p:val>
                                        </p:tav>
                                        <p:tav tm="100000">
                                          <p:val>
                                            <p:strVal val="#ppt_x"/>
                                          </p:val>
                                        </p:tav>
                                      </p:tavLst>
                                    </p:anim>
                                    <p:anim calcmode="lin" valueType="num">
                                      <p:cBhvr>
                                        <p:cTn dur="300" fill="hold" id="168"/>
                                        <p:tgtEl>
                                          <p:spTgt spid="40"/>
                                        </p:tgtEl>
                                        <p:attrNameLst>
                                          <p:attrName>ppt_y</p:attrName>
                                        </p:attrNameLst>
                                      </p:cBhvr>
                                      <p:tavLst>
                                        <p:tav tm="0">
                                          <p:val>
                                            <p:strVal val="#ppt_y-.1"/>
                                          </p:val>
                                        </p:tav>
                                        <p:tav tm="100000">
                                          <p:val>
                                            <p:strVal val="#ppt_y"/>
                                          </p:val>
                                        </p:tav>
                                      </p:tavLst>
                                    </p:anim>
                                  </p:childTnLst>
                                </p:cTn>
                              </p:par>
                            </p:childTnLst>
                          </p:cTn>
                        </p:par>
                        <p:par>
                          <p:cTn fill="hold" id="169" nodeType="afterGroup">
                            <p:stCondLst>
                              <p:cond delay="6600"/>
                            </p:stCondLst>
                            <p:childTnLst>
                              <p:par>
                                <p:cTn fill="hold" id="170" nodeType="afterEffect" presetClass="entr" presetID="22" presetSubtype="4">
                                  <p:stCondLst>
                                    <p:cond delay="0"/>
                                  </p:stCondLst>
                                  <p:childTnLst>
                                    <p:set>
                                      <p:cBhvr>
                                        <p:cTn dur="1" fill="hold" id="171">
                                          <p:stCondLst>
                                            <p:cond delay="0"/>
                                          </p:stCondLst>
                                        </p:cTn>
                                        <p:tgtEl>
                                          <p:spTgt spid="41"/>
                                        </p:tgtEl>
                                        <p:attrNameLst>
                                          <p:attrName>style.visibility</p:attrName>
                                        </p:attrNameLst>
                                      </p:cBhvr>
                                      <p:to>
                                        <p:strVal val="visible"/>
                                      </p:to>
                                    </p:set>
                                    <p:animEffect filter="wipe(down)" transition="in">
                                      <p:cBhvr>
                                        <p:cTn dur="300" id="172"/>
                                        <p:tgtEl>
                                          <p:spTgt spid="41"/>
                                        </p:tgtEl>
                                      </p:cBhvr>
                                    </p:animEffect>
                                  </p:childTnLst>
                                </p:cTn>
                              </p:par>
                              <p:par>
                                <p:cTn fill="hold" grpId="0" id="173" nodeType="withEffect" presetClass="entr" presetID="42" presetSubtype="0">
                                  <p:stCondLst>
                                    <p:cond delay="0"/>
                                  </p:stCondLst>
                                  <p:childTnLst>
                                    <p:set>
                                      <p:cBhvr>
                                        <p:cTn dur="1" fill="hold" id="174">
                                          <p:stCondLst>
                                            <p:cond delay="0"/>
                                          </p:stCondLst>
                                        </p:cTn>
                                        <p:tgtEl>
                                          <p:spTgt spid="60"/>
                                        </p:tgtEl>
                                        <p:attrNameLst>
                                          <p:attrName>style.visibility</p:attrName>
                                        </p:attrNameLst>
                                      </p:cBhvr>
                                      <p:to>
                                        <p:strVal val="visible"/>
                                      </p:to>
                                    </p:set>
                                    <p:animEffect filter="fade" transition="in">
                                      <p:cBhvr>
                                        <p:cTn dur="300" id="175"/>
                                        <p:tgtEl>
                                          <p:spTgt spid="60"/>
                                        </p:tgtEl>
                                      </p:cBhvr>
                                    </p:animEffect>
                                    <p:anim calcmode="lin" valueType="num">
                                      <p:cBhvr>
                                        <p:cTn dur="300" fill="hold" id="176"/>
                                        <p:tgtEl>
                                          <p:spTgt spid="60"/>
                                        </p:tgtEl>
                                        <p:attrNameLst>
                                          <p:attrName>ppt_x</p:attrName>
                                        </p:attrNameLst>
                                      </p:cBhvr>
                                      <p:tavLst>
                                        <p:tav tm="0">
                                          <p:val>
                                            <p:strVal val="#ppt_x"/>
                                          </p:val>
                                        </p:tav>
                                        <p:tav tm="100000">
                                          <p:val>
                                            <p:strVal val="#ppt_x"/>
                                          </p:val>
                                        </p:tav>
                                      </p:tavLst>
                                    </p:anim>
                                    <p:anim calcmode="lin" valueType="num">
                                      <p:cBhvr>
                                        <p:cTn dur="300" fill="hold" id="177"/>
                                        <p:tgtEl>
                                          <p:spTgt spid="60"/>
                                        </p:tgtEl>
                                        <p:attrNameLst>
                                          <p:attrName>ppt_y</p:attrName>
                                        </p:attrNameLst>
                                      </p:cBhvr>
                                      <p:tavLst>
                                        <p:tav tm="0">
                                          <p:val>
                                            <p:strVal val="#ppt_y+.1"/>
                                          </p:val>
                                        </p:tav>
                                        <p:tav tm="100000">
                                          <p:val>
                                            <p:strVal val="#ppt_y"/>
                                          </p:val>
                                        </p:tav>
                                      </p:tavLst>
                                    </p:anim>
                                  </p:childTnLst>
                                </p:cTn>
                              </p:par>
                            </p:childTnLst>
                          </p:cTn>
                        </p:par>
                        <p:par>
                          <p:cTn fill="hold" id="178" nodeType="afterGroup">
                            <p:stCondLst>
                              <p:cond delay="6900"/>
                            </p:stCondLst>
                            <p:childTnLst>
                              <p:par>
                                <p:cTn fill="hold" id="179" nodeType="afterEffect" presetClass="entr" presetID="2" presetSubtype="2">
                                  <p:stCondLst>
                                    <p:cond delay="0"/>
                                  </p:stCondLst>
                                  <p:childTnLst>
                                    <p:set>
                                      <p:cBhvr>
                                        <p:cTn dur="1" fill="hold" id="180">
                                          <p:stCondLst>
                                            <p:cond delay="0"/>
                                          </p:stCondLst>
                                        </p:cTn>
                                        <p:tgtEl>
                                          <p:spTgt spid="42"/>
                                        </p:tgtEl>
                                        <p:attrNameLst>
                                          <p:attrName>style.visibility</p:attrName>
                                        </p:attrNameLst>
                                      </p:cBhvr>
                                      <p:to>
                                        <p:strVal val="visible"/>
                                      </p:to>
                                    </p:set>
                                    <p:anim calcmode="lin" valueType="num">
                                      <p:cBhvr additive="base">
                                        <p:cTn dur="300" fill="hold" id="181"/>
                                        <p:tgtEl>
                                          <p:spTgt spid="42"/>
                                        </p:tgtEl>
                                        <p:attrNameLst>
                                          <p:attrName>ppt_x</p:attrName>
                                        </p:attrNameLst>
                                      </p:cBhvr>
                                      <p:tavLst>
                                        <p:tav tm="0">
                                          <p:val>
                                            <p:strVal val="1+#ppt_w/2"/>
                                          </p:val>
                                        </p:tav>
                                        <p:tav tm="100000">
                                          <p:val>
                                            <p:strVal val="#ppt_x"/>
                                          </p:val>
                                        </p:tav>
                                      </p:tavLst>
                                    </p:anim>
                                    <p:anim calcmode="lin" valueType="num">
                                      <p:cBhvr additive="base">
                                        <p:cTn dur="300" fill="hold" id="182"/>
                                        <p:tgtEl>
                                          <p:spTgt spid="42"/>
                                        </p:tgtEl>
                                        <p:attrNameLst>
                                          <p:attrName>ppt_y</p:attrName>
                                        </p:attrNameLst>
                                      </p:cBhvr>
                                      <p:tavLst>
                                        <p:tav tm="0">
                                          <p:val>
                                            <p:strVal val="#ppt_y"/>
                                          </p:val>
                                        </p:tav>
                                        <p:tav tm="100000">
                                          <p:val>
                                            <p:strVal val="#ppt_y"/>
                                          </p:val>
                                        </p:tav>
                                      </p:tavLst>
                                    </p:anim>
                                  </p:childTnLst>
                                </p:cTn>
                              </p:par>
                            </p:childTnLst>
                          </p:cTn>
                        </p:par>
                        <p:par>
                          <p:cTn fill="hold" id="183" nodeType="afterGroup">
                            <p:stCondLst>
                              <p:cond delay="7200"/>
                            </p:stCondLst>
                            <p:childTnLst>
                              <p:par>
                                <p:cTn fill="hold" id="184" nodeType="afterEffect" presetClass="emph" presetID="6" presetSubtype="0">
                                  <p:stCondLst>
                                    <p:cond delay="0"/>
                                  </p:stCondLst>
                                  <p:childTnLst>
                                    <p:animScale>
                                      <p:cBhvr>
                                        <p:cTn dur="100" fill="hold" id="185"/>
                                        <p:tgtEl>
                                          <p:spTgt spid="42"/>
                                        </p:tgtEl>
                                      </p:cBhvr>
                                      <p:by x="105000" y="105000"/>
                                    </p:animScale>
                                  </p:childTnLst>
                                </p:cTn>
                              </p:par>
                            </p:childTnLst>
                          </p:cTn>
                        </p:par>
                        <p:par>
                          <p:cTn fill="hold" id="186" nodeType="afterGroup">
                            <p:stCondLst>
                              <p:cond delay="7300"/>
                            </p:stCondLst>
                            <p:childTnLst>
                              <p:par>
                                <p:cTn decel="100000" fill="hold" id="187" nodeType="afterEffect" presetClass="emph" presetID="6" presetSubtype="0">
                                  <p:stCondLst>
                                    <p:cond delay="0"/>
                                  </p:stCondLst>
                                  <p:childTnLst>
                                    <p:animScale>
                                      <p:cBhvr>
                                        <p:cTn dur="100" fill="hold" id="188"/>
                                        <p:tgtEl>
                                          <p:spTgt spid="42"/>
                                        </p:tgtEl>
                                      </p:cBhvr>
                                      <p:by x="95000" y="95000"/>
                                    </p:animScale>
                                  </p:childTnLst>
                                </p:cTn>
                              </p:par>
                              <p:par>
                                <p:cTn fill="hold" grpId="0" id="189" nodeType="withEffect" presetClass="entr" presetID="47" presetSubtype="0">
                                  <p:stCondLst>
                                    <p:cond delay="0"/>
                                  </p:stCondLst>
                                  <p:childTnLst>
                                    <p:set>
                                      <p:cBhvr>
                                        <p:cTn dur="1" fill="hold" id="190">
                                          <p:stCondLst>
                                            <p:cond delay="0"/>
                                          </p:stCondLst>
                                        </p:cTn>
                                        <p:tgtEl>
                                          <p:spTgt spid="51"/>
                                        </p:tgtEl>
                                        <p:attrNameLst>
                                          <p:attrName>style.visibility</p:attrName>
                                        </p:attrNameLst>
                                      </p:cBhvr>
                                      <p:to>
                                        <p:strVal val="visible"/>
                                      </p:to>
                                    </p:set>
                                    <p:animEffect filter="fade" transition="in">
                                      <p:cBhvr>
                                        <p:cTn dur="300" id="191"/>
                                        <p:tgtEl>
                                          <p:spTgt spid="51"/>
                                        </p:tgtEl>
                                      </p:cBhvr>
                                    </p:animEffect>
                                    <p:anim calcmode="lin" valueType="num">
                                      <p:cBhvr>
                                        <p:cTn dur="300" fill="hold" id="192"/>
                                        <p:tgtEl>
                                          <p:spTgt spid="51"/>
                                        </p:tgtEl>
                                        <p:attrNameLst>
                                          <p:attrName>ppt_x</p:attrName>
                                        </p:attrNameLst>
                                      </p:cBhvr>
                                      <p:tavLst>
                                        <p:tav tm="0">
                                          <p:val>
                                            <p:strVal val="#ppt_x"/>
                                          </p:val>
                                        </p:tav>
                                        <p:tav tm="100000">
                                          <p:val>
                                            <p:strVal val="#ppt_x"/>
                                          </p:val>
                                        </p:tav>
                                      </p:tavLst>
                                    </p:anim>
                                    <p:anim calcmode="lin" valueType="num">
                                      <p:cBhvr>
                                        <p:cTn dur="300" fill="hold" id="193"/>
                                        <p:tgtEl>
                                          <p:spTgt spid="51"/>
                                        </p:tgtEl>
                                        <p:attrNameLst>
                                          <p:attrName>ppt_y</p:attrName>
                                        </p:attrNameLst>
                                      </p:cBhvr>
                                      <p:tavLst>
                                        <p:tav tm="0">
                                          <p:val>
                                            <p:strVal val="#ppt_y-.1"/>
                                          </p:val>
                                        </p:tav>
                                        <p:tav tm="100000">
                                          <p:val>
                                            <p:strVal val="#ppt_y"/>
                                          </p:val>
                                        </p:tav>
                                      </p:tavLst>
                                    </p:anim>
                                  </p:childTnLst>
                                </p:cTn>
                              </p:par>
                            </p:childTnLst>
                          </p:cTn>
                        </p:par>
                        <p:par>
                          <p:cTn fill="hold" id="194" nodeType="afterGroup">
                            <p:stCondLst>
                              <p:cond delay="7600"/>
                            </p:stCondLst>
                            <p:childTnLst>
                              <p:par>
                                <p:cTn fill="hold" id="195" nodeType="afterEffect" presetClass="entr" presetID="22" presetSubtype="4">
                                  <p:stCondLst>
                                    <p:cond delay="0"/>
                                  </p:stCondLst>
                                  <p:childTnLst>
                                    <p:set>
                                      <p:cBhvr>
                                        <p:cTn dur="1" fill="hold" id="196">
                                          <p:stCondLst>
                                            <p:cond delay="0"/>
                                          </p:stCondLst>
                                        </p:cTn>
                                        <p:tgtEl>
                                          <p:spTgt spid="53"/>
                                        </p:tgtEl>
                                        <p:attrNameLst>
                                          <p:attrName>style.visibility</p:attrName>
                                        </p:attrNameLst>
                                      </p:cBhvr>
                                      <p:to>
                                        <p:strVal val="visible"/>
                                      </p:to>
                                    </p:set>
                                    <p:animEffect filter="wipe(down)" transition="in">
                                      <p:cBhvr>
                                        <p:cTn dur="300" id="197"/>
                                        <p:tgtEl>
                                          <p:spTgt spid="53"/>
                                        </p:tgtEl>
                                      </p:cBhvr>
                                    </p:animEffect>
                                  </p:childTnLst>
                                </p:cTn>
                              </p:par>
                              <p:par>
                                <p:cTn fill="hold" grpId="0" id="198" nodeType="withEffect" presetClass="entr" presetID="42" presetSubtype="0">
                                  <p:stCondLst>
                                    <p:cond delay="0"/>
                                  </p:stCondLst>
                                  <p:childTnLst>
                                    <p:set>
                                      <p:cBhvr>
                                        <p:cTn dur="1" fill="hold" id="199">
                                          <p:stCondLst>
                                            <p:cond delay="0"/>
                                          </p:stCondLst>
                                        </p:cTn>
                                        <p:tgtEl>
                                          <p:spTgt spid="61"/>
                                        </p:tgtEl>
                                        <p:attrNameLst>
                                          <p:attrName>style.visibility</p:attrName>
                                        </p:attrNameLst>
                                      </p:cBhvr>
                                      <p:to>
                                        <p:strVal val="visible"/>
                                      </p:to>
                                    </p:set>
                                    <p:animEffect filter="fade" transition="in">
                                      <p:cBhvr>
                                        <p:cTn dur="300" id="200"/>
                                        <p:tgtEl>
                                          <p:spTgt spid="61"/>
                                        </p:tgtEl>
                                      </p:cBhvr>
                                    </p:animEffect>
                                    <p:anim calcmode="lin" valueType="num">
                                      <p:cBhvr>
                                        <p:cTn dur="300" fill="hold" id="201"/>
                                        <p:tgtEl>
                                          <p:spTgt spid="61"/>
                                        </p:tgtEl>
                                        <p:attrNameLst>
                                          <p:attrName>ppt_x</p:attrName>
                                        </p:attrNameLst>
                                      </p:cBhvr>
                                      <p:tavLst>
                                        <p:tav tm="0">
                                          <p:val>
                                            <p:strVal val="#ppt_x"/>
                                          </p:val>
                                        </p:tav>
                                        <p:tav tm="100000">
                                          <p:val>
                                            <p:strVal val="#ppt_x"/>
                                          </p:val>
                                        </p:tav>
                                      </p:tavLst>
                                    </p:anim>
                                    <p:anim calcmode="lin" valueType="num">
                                      <p:cBhvr>
                                        <p:cTn dur="300" fill="hold" id="202"/>
                                        <p:tgtEl>
                                          <p:spTgt spid="61"/>
                                        </p:tgtEl>
                                        <p:attrNameLst>
                                          <p:attrName>ppt_y</p:attrName>
                                        </p:attrNameLst>
                                      </p:cBhvr>
                                      <p:tavLst>
                                        <p:tav tm="0">
                                          <p:val>
                                            <p:strVal val="#ppt_y+.1"/>
                                          </p:val>
                                        </p:tav>
                                        <p:tav tm="100000">
                                          <p:val>
                                            <p:strVal val="#ppt_y"/>
                                          </p:val>
                                        </p:tav>
                                      </p:tavLst>
                                    </p:anim>
                                  </p:childTnLst>
                                </p:cTn>
                              </p:par>
                            </p:childTnLst>
                          </p:cTn>
                        </p:par>
                        <p:par>
                          <p:cTn fill="hold" id="203" nodeType="afterGroup">
                            <p:stCondLst>
                              <p:cond delay="7900"/>
                            </p:stCondLst>
                            <p:childTnLst>
                              <p:par>
                                <p:cTn fill="hold" id="204" nodeType="afterEffect" presetClass="entr" presetID="2" presetSubtype="2">
                                  <p:stCondLst>
                                    <p:cond delay="0"/>
                                  </p:stCondLst>
                                  <p:childTnLst>
                                    <p:set>
                                      <p:cBhvr>
                                        <p:cTn dur="1" fill="hold" id="205">
                                          <p:stCondLst>
                                            <p:cond delay="0"/>
                                          </p:stCondLst>
                                        </p:cTn>
                                        <p:tgtEl>
                                          <p:spTgt spid="54"/>
                                        </p:tgtEl>
                                        <p:attrNameLst>
                                          <p:attrName>style.visibility</p:attrName>
                                        </p:attrNameLst>
                                      </p:cBhvr>
                                      <p:to>
                                        <p:strVal val="visible"/>
                                      </p:to>
                                    </p:set>
                                    <p:anim calcmode="lin" valueType="num">
                                      <p:cBhvr additive="base">
                                        <p:cTn dur="300" fill="hold" id="206"/>
                                        <p:tgtEl>
                                          <p:spTgt spid="54"/>
                                        </p:tgtEl>
                                        <p:attrNameLst>
                                          <p:attrName>ppt_x</p:attrName>
                                        </p:attrNameLst>
                                      </p:cBhvr>
                                      <p:tavLst>
                                        <p:tav tm="0">
                                          <p:val>
                                            <p:strVal val="1+#ppt_w/2"/>
                                          </p:val>
                                        </p:tav>
                                        <p:tav tm="100000">
                                          <p:val>
                                            <p:strVal val="#ppt_x"/>
                                          </p:val>
                                        </p:tav>
                                      </p:tavLst>
                                    </p:anim>
                                    <p:anim calcmode="lin" valueType="num">
                                      <p:cBhvr additive="base">
                                        <p:cTn dur="300" fill="hold" id="207"/>
                                        <p:tgtEl>
                                          <p:spTgt spid="54"/>
                                        </p:tgtEl>
                                        <p:attrNameLst>
                                          <p:attrName>ppt_y</p:attrName>
                                        </p:attrNameLst>
                                      </p:cBhvr>
                                      <p:tavLst>
                                        <p:tav tm="0">
                                          <p:val>
                                            <p:strVal val="#ppt_y"/>
                                          </p:val>
                                        </p:tav>
                                        <p:tav tm="100000">
                                          <p:val>
                                            <p:strVal val="#ppt_y"/>
                                          </p:val>
                                        </p:tav>
                                      </p:tavLst>
                                    </p:anim>
                                  </p:childTnLst>
                                </p:cTn>
                              </p:par>
                            </p:childTnLst>
                          </p:cTn>
                        </p:par>
                        <p:par>
                          <p:cTn fill="hold" id="208" nodeType="afterGroup">
                            <p:stCondLst>
                              <p:cond delay="8200"/>
                            </p:stCondLst>
                            <p:childTnLst>
                              <p:par>
                                <p:cTn fill="hold" id="209" nodeType="afterEffect" presetClass="emph" presetID="6" presetSubtype="0">
                                  <p:stCondLst>
                                    <p:cond delay="0"/>
                                  </p:stCondLst>
                                  <p:childTnLst>
                                    <p:animScale>
                                      <p:cBhvr>
                                        <p:cTn dur="100" fill="hold" id="210"/>
                                        <p:tgtEl>
                                          <p:spTgt spid="54"/>
                                        </p:tgtEl>
                                      </p:cBhvr>
                                      <p:by x="105000" y="105000"/>
                                    </p:animScale>
                                  </p:childTnLst>
                                </p:cTn>
                              </p:par>
                            </p:childTnLst>
                          </p:cTn>
                        </p:par>
                        <p:par>
                          <p:cTn fill="hold" id="211" nodeType="afterGroup">
                            <p:stCondLst>
                              <p:cond delay="8300"/>
                            </p:stCondLst>
                            <p:childTnLst>
                              <p:par>
                                <p:cTn decel="100000" fill="hold" id="212" nodeType="afterEffect" presetClass="emph" presetID="6" presetSubtype="0">
                                  <p:stCondLst>
                                    <p:cond delay="0"/>
                                  </p:stCondLst>
                                  <p:childTnLst>
                                    <p:animScale>
                                      <p:cBhvr>
                                        <p:cTn dur="100" fill="hold" id="213"/>
                                        <p:tgtEl>
                                          <p:spTgt spid="54"/>
                                        </p:tgtEl>
                                      </p:cBhvr>
                                      <p:by x="95000" y="95000"/>
                                    </p:animScale>
                                  </p:childTnLst>
                                </p:cTn>
                              </p:par>
                              <p:par>
                                <p:cTn fill="hold" grpId="0" id="214" nodeType="withEffect" presetClass="entr" presetID="47" presetSubtype="0">
                                  <p:stCondLst>
                                    <p:cond delay="0"/>
                                  </p:stCondLst>
                                  <p:childTnLst>
                                    <p:set>
                                      <p:cBhvr>
                                        <p:cTn dur="1" fill="hold" id="215">
                                          <p:stCondLst>
                                            <p:cond delay="0"/>
                                          </p:stCondLst>
                                        </p:cTn>
                                        <p:tgtEl>
                                          <p:spTgt spid="57"/>
                                        </p:tgtEl>
                                        <p:attrNameLst>
                                          <p:attrName>style.visibility</p:attrName>
                                        </p:attrNameLst>
                                      </p:cBhvr>
                                      <p:to>
                                        <p:strVal val="visible"/>
                                      </p:to>
                                    </p:set>
                                    <p:animEffect filter="fade" transition="in">
                                      <p:cBhvr>
                                        <p:cTn dur="300" id="216"/>
                                        <p:tgtEl>
                                          <p:spTgt spid="57"/>
                                        </p:tgtEl>
                                      </p:cBhvr>
                                    </p:animEffect>
                                    <p:anim calcmode="lin" valueType="num">
                                      <p:cBhvr>
                                        <p:cTn dur="300" fill="hold" id="217"/>
                                        <p:tgtEl>
                                          <p:spTgt spid="57"/>
                                        </p:tgtEl>
                                        <p:attrNameLst>
                                          <p:attrName>ppt_x</p:attrName>
                                        </p:attrNameLst>
                                      </p:cBhvr>
                                      <p:tavLst>
                                        <p:tav tm="0">
                                          <p:val>
                                            <p:strVal val="#ppt_x"/>
                                          </p:val>
                                        </p:tav>
                                        <p:tav tm="100000">
                                          <p:val>
                                            <p:strVal val="#ppt_x"/>
                                          </p:val>
                                        </p:tav>
                                      </p:tavLst>
                                    </p:anim>
                                    <p:anim calcmode="lin" valueType="num">
                                      <p:cBhvr>
                                        <p:cTn dur="300" fill="hold" id="218"/>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2"/>
      <p:bldP grpId="0" spid="13"/>
      <p:bldP grpId="0" spid="14"/>
      <p:bldP grpId="0" spid="15"/>
      <p:bldP grpId="0" spid="17"/>
      <p:bldP grpId="0" spid="18"/>
      <p:bldP grpId="0" spid="19"/>
      <p:bldP grpId="0" spid="20"/>
      <p:bldP grpId="0" spid="22"/>
      <p:bldP grpId="0" spid="23"/>
      <p:bldP grpId="0" spid="24"/>
      <p:bldP grpId="0" spid="25"/>
      <p:bldP grpId="0" spid="27"/>
      <p:bldP grpId="0" spid="28"/>
      <p:bldP grpId="0" spid="29"/>
      <p:bldP grpId="0" spid="30"/>
      <p:bldP grpId="0" spid="35"/>
      <p:bldP grpId="0" spid="40"/>
      <p:bldP grpId="0" spid="51"/>
      <p:bldP grpId="0" spid="57"/>
      <p:bldP grpId="0" spid="58"/>
      <p:bldP grpId="0" spid="59"/>
      <p:bldP grpId="0" spid="60"/>
      <p:bldP grpId="0" spid="6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120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25</a:t>
            </a:r>
          </a:p>
        </p:txBody>
      </p:sp>
      <p:grpSp>
        <p:nvGrpSpPr>
          <p:cNvPr id="54" name="组合 53"/>
          <p:cNvGrpSpPr/>
          <p:nvPr/>
        </p:nvGrpSpPr>
        <p:grpSpPr>
          <a:xfrm>
            <a:off x="1115616" y="1430465"/>
            <a:ext cx="2886075" cy="2887266"/>
            <a:chOff x="1146572" y="1430465"/>
            <a:chExt cx="2886075" cy="2887266"/>
          </a:xfrm>
        </p:grpSpPr>
        <p:pic>
          <p:nvPicPr>
            <p:cNvPr id="55" name="图片 3"/>
            <p:cNvPicPr>
              <a:picLocks noChangeArrowheads="1" noChangeAspect="1"/>
            </p:cNvPicPr>
            <p:nvPr/>
          </p:nvPicPr>
          <p:blipFill>
            <a:blip r:embed="rId3">
              <a:extLst>
                <a:ext uri="{28A0092B-C50C-407E-A947-70E740481C1C}">
                  <a14:useLocalDpi val="0"/>
                </a:ext>
              </a:extLst>
            </a:blip>
            <a:stretch>
              <a:fillRect/>
            </a:stretch>
          </p:blipFill>
          <p:spPr bwMode="auto">
            <a:xfrm>
              <a:off x="1650207" y="1905525"/>
              <a:ext cx="1902619" cy="190142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sp>
          <p:nvSpPr>
            <p:cNvPr id="56" name="Block Arc 38"/>
            <p:cNvSpPr/>
            <p:nvPr/>
          </p:nvSpPr>
          <p:spPr bwMode="auto">
            <a:xfrm rot="2990966">
              <a:off x="1157883" y="1429870"/>
              <a:ext cx="2867025" cy="2868216"/>
            </a:xfrm>
            <a:custGeom>
              <a:gdLst>
                <a:gd fmla="*/ 0 w 3823336" name="T0"/>
                <a:gd fmla="*/ 1911667 h 3823334" name="T1"/>
                <a:gd fmla="*/ 579354 w 3823336" name="T2"/>
                <a:gd fmla="*/ 540751 h 3823334" name="T3"/>
                <a:gd fmla="*/ 1966254 w 3823336" name="T4"/>
                <a:gd fmla="*/ 780 h 3823334" name="T5"/>
                <a:gd fmla="*/ 1948429 w 3823336" name="T6"/>
                <a:gd fmla="*/ 624761 h 3823334" name="T7"/>
                <a:gd fmla="*/ 1014407 w 3823336" name="T8"/>
                <a:gd fmla="*/ 988410 h 3823334" name="T9"/>
                <a:gd fmla="*/ 624235 w 3823336" name="T10"/>
                <a:gd fmla="*/ 1911667 h 3823334" name="T11"/>
                <a:gd fmla="*/ 0 w 3823336" name="T12"/>
                <a:gd fmla="*/ 1911667 h 3823334" name="T13"/>
              </a:gdLst>
              <a:cxnLst>
                <a:cxn ang="0">
                  <a:pos x="T0" y="T1"/>
                </a:cxn>
                <a:cxn ang="0">
                  <a:pos x="T2" y="T3"/>
                </a:cxn>
                <a:cxn ang="0">
                  <a:pos x="T4" y="T5"/>
                </a:cxn>
                <a:cxn ang="0">
                  <a:pos x="T6" y="T7"/>
                </a:cxn>
                <a:cxn ang="0">
                  <a:pos x="T8" y="T9"/>
                </a:cxn>
                <a:cxn ang="0">
                  <a:pos x="T10" y="T11"/>
                </a:cxn>
                <a:cxn ang="0">
                  <a:pos x="T12" y="T13"/>
                </a:cxn>
              </a:cxnLst>
              <a:rect b="b" l="0" r="r" t="0"/>
              <a:pathLst>
                <a:path h="3823334" w="3823335">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1C70A4"/>
            </a:solidFill>
            <a:ln>
              <a:noFill/>
            </a:ln>
          </p:spPr>
          <p:txBody>
            <a:bodyPr anchor="ctr" bIns="34290" lIns="68580" rIns="68580" tIns="34290"/>
            <a:lstStyle/>
            <a:p>
              <a:endParaRPr altLang="en-US" lang="zh-CN"/>
            </a:p>
          </p:txBody>
        </p:sp>
        <p:sp>
          <p:nvSpPr>
            <p:cNvPr id="57" name="Block Arc 37"/>
            <p:cNvSpPr/>
            <p:nvPr/>
          </p:nvSpPr>
          <p:spPr bwMode="auto">
            <a:xfrm rot="19115698">
              <a:off x="1146572" y="1435229"/>
              <a:ext cx="2867025" cy="2868215"/>
            </a:xfrm>
            <a:custGeom>
              <a:gdLst>
                <a:gd fmla="*/ 9943 w 3823334" name="T0"/>
                <a:gd fmla="*/ 1716950 h 3823336" name="T1"/>
                <a:gd fmla="*/ 1966253 w 3823334" name="T2"/>
                <a:gd fmla="*/ 779 h 3823336" name="T3"/>
                <a:gd fmla="*/ 1948428 w 3823334" name="T4"/>
                <a:gd fmla="*/ 624761 h 3823336" name="T5"/>
                <a:gd fmla="*/ 630932 w 3823334" name="T6"/>
                <a:gd fmla="*/ 1780533 h 3823336" name="T7"/>
                <a:gd fmla="*/ 9943 w 3823334" name="T8"/>
                <a:gd fmla="*/ 1716950 h 3823336" name="T9"/>
              </a:gdLst>
              <a:cxnLst>
                <a:cxn ang="0">
                  <a:pos x="T0" y="T1"/>
                </a:cxn>
                <a:cxn ang="0">
                  <a:pos x="T2" y="T3"/>
                </a:cxn>
                <a:cxn ang="0">
                  <a:pos x="T4" y="T5"/>
                </a:cxn>
                <a:cxn ang="0">
                  <a:pos x="T6" y="T7"/>
                </a:cxn>
                <a:cxn ang="0">
                  <a:pos x="T8" y="T9"/>
                </a:cxn>
              </a:cxnLst>
              <a:rect b="b" l="0" r="r" t="0"/>
              <a:pathLst>
                <a:path h="3823335" w="3823334">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41A3DF"/>
            </a:solidFill>
            <a:ln>
              <a:noFill/>
            </a:ln>
          </p:spPr>
          <p:txBody>
            <a:bodyPr anchor="ctr" bIns="34290" lIns="68580" rIns="68580" tIns="34290"/>
            <a:lstStyle/>
            <a:p>
              <a:endParaRPr altLang="en-US" lang="zh-CN"/>
            </a:p>
          </p:txBody>
        </p:sp>
        <p:sp>
          <p:nvSpPr>
            <p:cNvPr id="58" name="Block Arc 40@|1FFC:2381804|FBC:16777215|LFC:16777215|LBC:16777215"/>
            <p:cNvSpPr/>
            <p:nvPr/>
          </p:nvSpPr>
          <p:spPr bwMode="auto">
            <a:xfrm rot="13947231">
              <a:off x="1153121" y="1450111"/>
              <a:ext cx="2868215" cy="2867025"/>
            </a:xfrm>
            <a:custGeom>
              <a:gdLst>
                <a:gd fmla="*/ 0 w 3823336" name="T0"/>
                <a:gd fmla="*/ 1911668 h 3823336" name="T1"/>
                <a:gd fmla="*/ 579354 w 3823336" name="T2"/>
                <a:gd fmla="*/ 540751 h 3823336" name="T3"/>
                <a:gd fmla="*/ 1966255 w 3823336" name="T4"/>
                <a:gd fmla="*/ 779 h 3823336" name="T5"/>
                <a:gd fmla="*/ 1948429 w 3823336" name="T6"/>
                <a:gd fmla="*/ 624761 h 3823336" name="T7"/>
                <a:gd fmla="*/ 1014407 w 3823336" name="T8"/>
                <a:gd fmla="*/ 988411 h 3823336" name="T9"/>
                <a:gd fmla="*/ 624236 w 3823336" name="T10"/>
                <a:gd fmla="*/ 1911669 h 3823336" name="T11"/>
                <a:gd fmla="*/ 0 w 3823336" name="T12"/>
                <a:gd fmla="*/ 1911668 h 3823336" name="T13"/>
              </a:gdLst>
              <a:cxnLst>
                <a:cxn ang="0">
                  <a:pos x="T0" y="T1"/>
                </a:cxn>
                <a:cxn ang="0">
                  <a:pos x="T2" y="T3"/>
                </a:cxn>
                <a:cxn ang="0">
                  <a:pos x="T4" y="T5"/>
                </a:cxn>
                <a:cxn ang="0">
                  <a:pos x="T6" y="T7"/>
                </a:cxn>
                <a:cxn ang="0">
                  <a:pos x="T8" y="T9"/>
                </a:cxn>
                <a:cxn ang="0">
                  <a:pos x="T10" y="T11"/>
                </a:cxn>
                <a:cxn ang="0">
                  <a:pos x="T12" y="T13"/>
                </a:cxn>
              </a:cxnLst>
              <a:rect b="b" l="0" r="r" t="0"/>
              <a:pathLst>
                <a:path h="3823335" w="3823335">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1C70A4"/>
            </a:solidFill>
            <a:ln>
              <a:noFill/>
            </a:ln>
          </p:spPr>
          <p:txBody>
            <a:bodyPr anchor="ctr" bIns="34290" lIns="68580" rIns="68580" tIns="34290"/>
            <a:lstStyle/>
            <a:p>
              <a:endParaRPr altLang="en-US" lang="zh-CN"/>
            </a:p>
          </p:txBody>
        </p:sp>
        <p:sp>
          <p:nvSpPr>
            <p:cNvPr id="59" name="Block Arc 39@|1FFC:14657585|FBC:16777215|LFC:16777215|LBC:16777215"/>
            <p:cNvSpPr/>
            <p:nvPr/>
          </p:nvSpPr>
          <p:spPr bwMode="auto">
            <a:xfrm rot="8470872">
              <a:off x="1164431" y="1439991"/>
              <a:ext cx="2868216" cy="2867025"/>
            </a:xfrm>
            <a:custGeom>
              <a:gdLst>
                <a:gd fmla="*/ 0 w 3823336" name="T0"/>
                <a:gd fmla="*/ 1911667 h 3823334" name="T1"/>
                <a:gd fmla="*/ 579354 w 3823336" name="T2"/>
                <a:gd fmla="*/ 540751 h 3823334" name="T3"/>
                <a:gd fmla="*/ 1966254 w 3823336" name="T4"/>
                <a:gd fmla="*/ 780 h 3823334" name="T5"/>
                <a:gd fmla="*/ 1948429 w 3823336" name="T6"/>
                <a:gd fmla="*/ 624761 h 3823334" name="T7"/>
                <a:gd fmla="*/ 1014407 w 3823336" name="T8"/>
                <a:gd fmla="*/ 988410 h 3823334" name="T9"/>
                <a:gd fmla="*/ 624235 w 3823336" name="T10"/>
                <a:gd fmla="*/ 1911667 h 3823334" name="T11"/>
                <a:gd fmla="*/ 0 w 3823336" name="T12"/>
                <a:gd fmla="*/ 1911667 h 3823334" name="T13"/>
              </a:gdLst>
              <a:cxnLst>
                <a:cxn ang="0">
                  <a:pos x="T0" y="T1"/>
                </a:cxn>
                <a:cxn ang="0">
                  <a:pos x="T2" y="T3"/>
                </a:cxn>
                <a:cxn ang="0">
                  <a:pos x="T4" y="T5"/>
                </a:cxn>
                <a:cxn ang="0">
                  <a:pos x="T6" y="T7"/>
                </a:cxn>
                <a:cxn ang="0">
                  <a:pos x="T8" y="T9"/>
                </a:cxn>
                <a:cxn ang="0">
                  <a:pos x="T10" y="T11"/>
                </a:cxn>
                <a:cxn ang="0">
                  <a:pos x="T12" y="T13"/>
                </a:cxn>
              </a:cxnLst>
              <a:rect b="b" l="0" r="r" t="0"/>
              <a:pathLst>
                <a:path h="3823334" w="3823335">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41A3DF"/>
            </a:solidFill>
            <a:ln>
              <a:noFill/>
            </a:ln>
          </p:spPr>
          <p:txBody>
            <a:bodyPr anchor="ctr" bIns="34290" lIns="68580" rIns="68580" tIns="34290"/>
            <a:lstStyle/>
            <a:p>
              <a:endParaRPr altLang="en-US" lang="zh-CN"/>
            </a:p>
          </p:txBody>
        </p:sp>
        <p:sp>
          <p:nvSpPr>
            <p:cNvPr id="60" name="Isosceles Triangle 41@|1FFC:1554685|FBC:16777215|LFC:16777215|LBC:16777215"/>
            <p:cNvSpPr>
              <a:spLocks noChangeArrowheads="1"/>
            </p:cNvSpPr>
            <p:nvPr/>
          </p:nvSpPr>
          <p:spPr bwMode="auto">
            <a:xfrm rot="2938533">
              <a:off x="1557338" y="1729312"/>
              <a:ext cx="686991" cy="267891"/>
            </a:xfrm>
            <a:prstGeom prst="triangle">
              <a:avLst>
                <a:gd fmla="val 50000" name="adj"/>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61" name="Isosceles Triangle 42@|1FFC:4308095|FBC:16777215|LFC:16777215|LBC:16777215"/>
            <p:cNvSpPr>
              <a:spLocks noChangeArrowheads="1"/>
            </p:cNvSpPr>
            <p:nvPr/>
          </p:nvSpPr>
          <p:spPr bwMode="auto">
            <a:xfrm rot="8461846">
              <a:off x="3249217" y="2085310"/>
              <a:ext cx="686990" cy="269081"/>
            </a:xfrm>
            <a:prstGeom prst="triangle">
              <a:avLst>
                <a:gd fmla="val 50000" name="adj"/>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62" name="Isosceles Triangle 43@|1FFC:14657585|FBC:16777215|LFC:16777215|LBC:16777215"/>
            <p:cNvSpPr>
              <a:spLocks noChangeArrowheads="1"/>
            </p:cNvSpPr>
            <p:nvPr/>
          </p:nvSpPr>
          <p:spPr bwMode="auto">
            <a:xfrm rot="14072155">
              <a:off x="2883099" y="3740873"/>
              <a:ext cx="686991" cy="269081"/>
            </a:xfrm>
            <a:prstGeom prst="triangle">
              <a:avLst>
                <a:gd fmla="val 50000" name="adj"/>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63" name="Isosceles Triangle 44@|1FFC:2381804|FBC:16777215|LFC:16777215|LBC:16777215"/>
            <p:cNvSpPr>
              <a:spLocks noChangeArrowheads="1"/>
            </p:cNvSpPr>
            <p:nvPr/>
          </p:nvSpPr>
          <p:spPr bwMode="auto">
            <a:xfrm rot="19459204">
              <a:off x="1197769" y="3366423"/>
              <a:ext cx="686991" cy="269081"/>
            </a:xfrm>
            <a:prstGeom prst="triangle">
              <a:avLst>
                <a:gd fmla="val 50000" name="adj"/>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64" name="TextBox 61@|17FFC:16777215|FBC:16777215|LFC:16777215|LBC:16777215"/>
            <p:cNvSpPr txBox="1">
              <a:spLocks noChangeArrowheads="1"/>
            </p:cNvSpPr>
            <p:nvPr/>
          </p:nvSpPr>
          <p:spPr bwMode="auto">
            <a:xfrm>
              <a:off x="2593182" y="1562625"/>
              <a:ext cx="265747"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r>
                <a:rPr altLang="zh-CN" b="1" lang="en-US" sz="1400">
                  <a:solidFill>
                    <a:schemeClr val="bg1"/>
                  </a:solidFill>
                  <a:latin charset="0" pitchFamily="34" typeface="Arial"/>
                  <a:ea charset="-122" panose="020b0503020204020204" pitchFamily="34" typeface="微软雅黑"/>
                  <a:sym charset="0" pitchFamily="34" typeface="Arial"/>
                </a:rPr>
                <a:t>A</a:t>
              </a:r>
            </a:p>
          </p:txBody>
        </p:sp>
        <p:sp>
          <p:nvSpPr>
            <p:cNvPr id="65" name="TextBox 62@|17FFC:16777215|FBC:16777215|LFC:16777215|LBC:16777215"/>
            <p:cNvSpPr txBox="1">
              <a:spLocks noChangeArrowheads="1"/>
            </p:cNvSpPr>
            <p:nvPr/>
          </p:nvSpPr>
          <p:spPr bwMode="auto">
            <a:xfrm>
              <a:off x="2255043" y="3937922"/>
              <a:ext cx="265747"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r>
                <a:rPr altLang="zh-CN" b="1" lang="en-US" sz="1400">
                  <a:solidFill>
                    <a:schemeClr val="bg1"/>
                  </a:solidFill>
                  <a:latin charset="0" pitchFamily="34" typeface="Arial"/>
                  <a:ea charset="-122" panose="020b0503020204020204" pitchFamily="34" typeface="微软雅黑"/>
                  <a:sym charset="0" pitchFamily="34" typeface="Arial"/>
                </a:rPr>
                <a:t>C</a:t>
              </a:r>
            </a:p>
          </p:txBody>
        </p:sp>
        <p:sp>
          <p:nvSpPr>
            <p:cNvPr id="66" name="TextBox 63@|17FFC:16777215|FBC:16777215|LFC:16777215|LBC:16777215"/>
            <p:cNvSpPr txBox="1">
              <a:spLocks noChangeArrowheads="1"/>
            </p:cNvSpPr>
            <p:nvPr/>
          </p:nvSpPr>
          <p:spPr bwMode="auto">
            <a:xfrm>
              <a:off x="1265635" y="2571085"/>
              <a:ext cx="265747"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r>
                <a:rPr altLang="zh-CN" b="1" lang="en-US" sz="1400">
                  <a:solidFill>
                    <a:schemeClr val="bg1"/>
                  </a:solidFill>
                  <a:latin charset="0" pitchFamily="34" typeface="Arial"/>
                  <a:ea charset="-122" panose="020b0503020204020204" pitchFamily="34" typeface="微软雅黑"/>
                  <a:sym charset="0" pitchFamily="34" typeface="Arial"/>
                </a:rPr>
                <a:t>D</a:t>
              </a:r>
            </a:p>
          </p:txBody>
        </p:sp>
        <p:sp>
          <p:nvSpPr>
            <p:cNvPr id="67" name="TextBox 64@|17FFC:16777215|FBC:16777215|LFC:16777215|LBC:16777215"/>
            <p:cNvSpPr txBox="1">
              <a:spLocks noChangeArrowheads="1"/>
            </p:cNvSpPr>
            <p:nvPr/>
          </p:nvSpPr>
          <p:spPr bwMode="auto">
            <a:xfrm>
              <a:off x="3621882" y="2971135"/>
              <a:ext cx="265747" cy="2819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eaLnBrk="1" hangingPunct="1">
                <a:lnSpc>
                  <a:spcPct val="100000"/>
                </a:lnSpc>
                <a:spcBef>
                  <a:spcPct val="0"/>
                </a:spcBef>
                <a:buFont charset="0" pitchFamily="34" typeface="Arial"/>
                <a:buNone/>
              </a:pPr>
              <a:r>
                <a:rPr altLang="zh-CN" b="1" lang="en-US" sz="1400">
                  <a:solidFill>
                    <a:schemeClr val="bg1"/>
                  </a:solidFill>
                  <a:latin charset="0" pitchFamily="34" typeface="Arial"/>
                  <a:ea charset="-122" panose="020b0503020204020204" pitchFamily="34" typeface="微软雅黑"/>
                  <a:sym charset="0" pitchFamily="34" typeface="Arial"/>
                </a:rPr>
                <a:t>B</a:t>
              </a:r>
            </a:p>
          </p:txBody>
        </p:sp>
      </p:grpSp>
      <p:grpSp>
        <p:nvGrpSpPr>
          <p:cNvPr id="68" name="组合 67"/>
          <p:cNvGrpSpPr/>
          <p:nvPr/>
        </p:nvGrpSpPr>
        <p:grpSpPr>
          <a:xfrm>
            <a:off x="4713685" y="1373316"/>
            <a:ext cx="50006" cy="2950369"/>
            <a:chOff x="4744641" y="1373316"/>
            <a:chExt cx="50006" cy="2950369"/>
          </a:xfrm>
        </p:grpSpPr>
        <p:sp>
          <p:nvSpPr>
            <p:cNvPr id="69" name="矩形 39"/>
            <p:cNvSpPr>
              <a:spLocks noChangeArrowheads="1"/>
            </p:cNvSpPr>
            <p:nvPr/>
          </p:nvSpPr>
          <p:spPr bwMode="auto">
            <a:xfrm>
              <a:off x="4744641" y="1373316"/>
              <a:ext cx="50006" cy="741759"/>
            </a:xfrm>
            <a:prstGeom prst="rect">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latin charset="0" pitchFamily="34" typeface="Arial"/>
                <a:ea charset="-122" panose="020b0503020204020204" pitchFamily="34" typeface="微软雅黑"/>
                <a:sym charset="0" pitchFamily="34" typeface="Arial"/>
              </a:endParaRPr>
            </a:p>
          </p:txBody>
        </p:sp>
        <p:sp>
          <p:nvSpPr>
            <p:cNvPr id="70" name="矩形 40"/>
            <p:cNvSpPr>
              <a:spLocks noChangeArrowheads="1"/>
            </p:cNvSpPr>
            <p:nvPr/>
          </p:nvSpPr>
          <p:spPr bwMode="auto">
            <a:xfrm>
              <a:off x="4744641" y="2107931"/>
              <a:ext cx="50006" cy="740569"/>
            </a:xfrm>
            <a:prstGeom prst="rect">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latin charset="0" pitchFamily="34" typeface="Arial"/>
                <a:ea charset="-122" panose="020b0503020204020204" pitchFamily="34" typeface="微软雅黑"/>
                <a:sym charset="0" pitchFamily="34" typeface="Arial"/>
              </a:endParaRPr>
            </a:p>
          </p:txBody>
        </p:sp>
        <p:sp>
          <p:nvSpPr>
            <p:cNvPr id="71" name="矩形 41"/>
            <p:cNvSpPr>
              <a:spLocks noChangeArrowheads="1"/>
            </p:cNvSpPr>
            <p:nvPr/>
          </p:nvSpPr>
          <p:spPr bwMode="auto">
            <a:xfrm>
              <a:off x="4744641" y="2848500"/>
              <a:ext cx="50006" cy="740569"/>
            </a:xfrm>
            <a:prstGeom prst="rect">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latin charset="0" pitchFamily="34" typeface="Arial"/>
                <a:ea charset="-122" panose="020b0503020204020204" pitchFamily="34" typeface="微软雅黑"/>
                <a:sym charset="0" pitchFamily="34" typeface="Arial"/>
              </a:endParaRPr>
            </a:p>
          </p:txBody>
        </p:sp>
        <p:sp>
          <p:nvSpPr>
            <p:cNvPr id="72" name="矩形 42"/>
            <p:cNvSpPr>
              <a:spLocks noChangeArrowheads="1"/>
            </p:cNvSpPr>
            <p:nvPr/>
          </p:nvSpPr>
          <p:spPr bwMode="auto">
            <a:xfrm>
              <a:off x="4744641" y="3583116"/>
              <a:ext cx="50006" cy="740569"/>
            </a:xfrm>
            <a:prstGeom prst="rect">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latin charset="0" pitchFamily="34" typeface="Arial"/>
                <a:ea charset="-122" panose="020b0503020204020204" pitchFamily="34" typeface="微软雅黑"/>
                <a:sym charset="0" pitchFamily="34" typeface="Arial"/>
              </a:endParaRPr>
            </a:p>
          </p:txBody>
        </p:sp>
      </p:grpSp>
      <p:grpSp>
        <p:nvGrpSpPr>
          <p:cNvPr id="73" name="组合 72"/>
          <p:cNvGrpSpPr/>
          <p:nvPr/>
        </p:nvGrpSpPr>
        <p:grpSpPr>
          <a:xfrm>
            <a:off x="5166123" y="1524525"/>
            <a:ext cx="3299221" cy="379810"/>
            <a:chOff x="5197079" y="1524525"/>
            <a:chExt cx="3299221" cy="379810"/>
          </a:xfrm>
        </p:grpSpPr>
        <p:sp>
          <p:nvSpPr>
            <p:cNvPr id="74" name="TextBox 13@|17FFC:16777215|FBC:16777215|LFC:16777215|LBC:16777215"/>
            <p:cNvSpPr txBox="1">
              <a:spLocks noChangeArrowheads="1"/>
            </p:cNvSpPr>
            <p:nvPr/>
          </p:nvSpPr>
          <p:spPr bwMode="auto">
            <a:xfrm>
              <a:off x="5197079" y="1524525"/>
              <a:ext cx="9715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5" name="TextBox 13@|17FFC:16777215|FBC:16777215|LFC:16777215|LBC:16777215"/>
            <p:cNvSpPr txBox="1">
              <a:spLocks noChangeArrowheads="1"/>
            </p:cNvSpPr>
            <p:nvPr/>
          </p:nvSpPr>
          <p:spPr bwMode="auto">
            <a:xfrm>
              <a:off x="5200650" y="1766222"/>
              <a:ext cx="3295650" cy="137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6" name="组合 75"/>
          <p:cNvGrpSpPr/>
          <p:nvPr/>
        </p:nvGrpSpPr>
        <p:grpSpPr>
          <a:xfrm>
            <a:off x="5166123" y="2244853"/>
            <a:ext cx="3299221" cy="381001"/>
            <a:chOff x="5197079" y="2244853"/>
            <a:chExt cx="3299221" cy="381001"/>
          </a:xfrm>
        </p:grpSpPr>
        <p:sp>
          <p:nvSpPr>
            <p:cNvPr id="77" name="TextBox 13@|17FFC:16777215|FBC:16777215|LFC:16777215|LBC:16777215"/>
            <p:cNvSpPr txBox="1">
              <a:spLocks noChangeArrowheads="1"/>
            </p:cNvSpPr>
            <p:nvPr/>
          </p:nvSpPr>
          <p:spPr bwMode="auto">
            <a:xfrm>
              <a:off x="5197079" y="2244853"/>
              <a:ext cx="9715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8" name="TextBox 13@|17FFC:16777215|FBC:16777215|LFC:16777215|LBC:16777215"/>
            <p:cNvSpPr txBox="1">
              <a:spLocks noChangeArrowheads="1"/>
            </p:cNvSpPr>
            <p:nvPr/>
          </p:nvSpPr>
          <p:spPr bwMode="auto">
            <a:xfrm>
              <a:off x="5200650" y="2486550"/>
              <a:ext cx="3295650" cy="137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9" name="组合 78"/>
          <p:cNvGrpSpPr/>
          <p:nvPr/>
        </p:nvGrpSpPr>
        <p:grpSpPr>
          <a:xfrm>
            <a:off x="5166123" y="2966372"/>
            <a:ext cx="3032521" cy="379809"/>
            <a:chOff x="5197079" y="2966372"/>
            <a:chExt cx="3032521" cy="379809"/>
          </a:xfrm>
        </p:grpSpPr>
        <p:sp>
          <p:nvSpPr>
            <p:cNvPr id="80" name="TextBox 13@|17FFC:16777215|FBC:16777215|LFC:16777215|LBC:16777215"/>
            <p:cNvSpPr txBox="1">
              <a:spLocks noChangeArrowheads="1"/>
            </p:cNvSpPr>
            <p:nvPr/>
          </p:nvSpPr>
          <p:spPr bwMode="auto">
            <a:xfrm>
              <a:off x="5197079" y="2966372"/>
              <a:ext cx="9715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1" name="TextBox 13@|17FFC:16777215|FBC:16777215|LFC:16777215|LBC:16777215"/>
            <p:cNvSpPr txBox="1">
              <a:spLocks noChangeArrowheads="1"/>
            </p:cNvSpPr>
            <p:nvPr/>
          </p:nvSpPr>
          <p:spPr bwMode="auto">
            <a:xfrm>
              <a:off x="5200650" y="3208069"/>
              <a:ext cx="3028950" cy="137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82" name="组合 81"/>
          <p:cNvGrpSpPr/>
          <p:nvPr/>
        </p:nvGrpSpPr>
        <p:grpSpPr>
          <a:xfrm>
            <a:off x="5166123" y="3733134"/>
            <a:ext cx="3223021" cy="379810"/>
            <a:chOff x="5197079" y="3733134"/>
            <a:chExt cx="3223021" cy="379810"/>
          </a:xfrm>
        </p:grpSpPr>
        <p:sp>
          <p:nvSpPr>
            <p:cNvPr id="83" name="TextBox 13@|17FFC:16777215|FBC:16777215|LFC:16777215|LBC:16777215"/>
            <p:cNvSpPr txBox="1">
              <a:spLocks noChangeArrowheads="1"/>
            </p:cNvSpPr>
            <p:nvPr/>
          </p:nvSpPr>
          <p:spPr bwMode="auto">
            <a:xfrm>
              <a:off x="5197079" y="3733135"/>
              <a:ext cx="9715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84" name="TextBox 13@|17FFC:16777215|FBC:16777215|LFC:16777215|LBC:16777215"/>
            <p:cNvSpPr txBox="1">
              <a:spLocks noChangeArrowheads="1"/>
            </p:cNvSpPr>
            <p:nvPr/>
          </p:nvSpPr>
          <p:spPr bwMode="auto">
            <a:xfrm>
              <a:off x="5200650" y="3974831"/>
              <a:ext cx="3219450" cy="137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extLst>
      <p:ext uri="{BB962C8B-B14F-4D97-AF65-F5344CB8AC3E}">
        <p14:creationId val="221324163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15" presetSubtype="0">
                                  <p:stCondLst>
                                    <p:cond delay="0"/>
                                  </p:stCondLst>
                                  <p:childTnLst>
                                    <p:set>
                                      <p:cBhvr>
                                        <p:cTn dur="1" fill="hold" id="46">
                                          <p:stCondLst>
                                            <p:cond delay="0"/>
                                          </p:stCondLst>
                                        </p:cTn>
                                        <p:tgtEl>
                                          <p:spTgt spid="54"/>
                                        </p:tgtEl>
                                        <p:attrNameLst>
                                          <p:attrName>style.visibility</p:attrName>
                                        </p:attrNameLst>
                                      </p:cBhvr>
                                      <p:to>
                                        <p:strVal val="visible"/>
                                      </p:to>
                                    </p:set>
                                    <p:anim calcmode="lin" valueType="num">
                                      <p:cBhvr>
                                        <p:cTn dur="1000" fill="hold" id="47"/>
                                        <p:tgtEl>
                                          <p:spTgt spid="54"/>
                                        </p:tgtEl>
                                        <p:attrNameLst>
                                          <p:attrName>ppt_w</p:attrName>
                                        </p:attrNameLst>
                                      </p:cBhvr>
                                      <p:tavLst>
                                        <p:tav tm="0">
                                          <p:val>
                                            <p:fltVal val="0"/>
                                          </p:val>
                                        </p:tav>
                                        <p:tav tm="100000">
                                          <p:val>
                                            <p:strVal val="#ppt_w"/>
                                          </p:val>
                                        </p:tav>
                                      </p:tavLst>
                                    </p:anim>
                                    <p:anim calcmode="lin" valueType="num">
                                      <p:cBhvr>
                                        <p:cTn dur="1000" fill="hold" id="48"/>
                                        <p:tgtEl>
                                          <p:spTgt spid="54"/>
                                        </p:tgtEl>
                                        <p:attrNameLst>
                                          <p:attrName>ppt_h</p:attrName>
                                        </p:attrNameLst>
                                      </p:cBhvr>
                                      <p:tavLst>
                                        <p:tav tm="0">
                                          <p:val>
                                            <p:fltVal val="0"/>
                                          </p:val>
                                        </p:tav>
                                        <p:tav tm="100000">
                                          <p:val>
                                            <p:strVal val="#ppt_h"/>
                                          </p:val>
                                        </p:tav>
                                      </p:tavLst>
                                    </p:anim>
                                    <p:anim calcmode="lin" valueType="num">
                                      <p:cBhvr>
                                        <p:cTn dur="1000" fill="hold" id="49"/>
                                        <p:tgtEl>
                                          <p:spTgt spid="54"/>
                                        </p:tgtEl>
                                        <p:attrNameLst>
                                          <p:attrName>ppt_x</p:attrName>
                                        </p:attrNameLst>
                                      </p:cBhvr>
                                      <p:tavLst>
                                        <p:tav fmla="#ppt_x+(cos(-2*pi*(1-$))*-#ppt_x-sin(-2*pi*(1-$))*(1-#ppt_y))*(1-$)" tm="0">
                                          <p:val>
                                            <p:fltVal val="0"/>
                                          </p:val>
                                        </p:tav>
                                        <p:tav tm="100000">
                                          <p:val>
                                            <p:fltVal val="1"/>
                                          </p:val>
                                        </p:tav>
                                      </p:tavLst>
                                    </p:anim>
                                    <p:anim calcmode="lin" valueType="num">
                                      <p:cBhvr>
                                        <p:cTn dur="1000" fill="hold" id="50"/>
                                        <p:tgtEl>
                                          <p:spTgt spid="54"/>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id="53" nodeType="clickEffect" presetClass="entr" presetID="22" presetSubtype="4">
                                  <p:stCondLst>
                                    <p:cond delay="0"/>
                                  </p:stCondLst>
                                  <p:childTnLst>
                                    <p:set>
                                      <p:cBhvr>
                                        <p:cTn dur="1" fill="hold" id="54">
                                          <p:stCondLst>
                                            <p:cond delay="0"/>
                                          </p:stCondLst>
                                        </p:cTn>
                                        <p:tgtEl>
                                          <p:spTgt spid="68"/>
                                        </p:tgtEl>
                                        <p:attrNameLst>
                                          <p:attrName>style.visibility</p:attrName>
                                        </p:attrNameLst>
                                      </p:cBhvr>
                                      <p:to>
                                        <p:strVal val="visible"/>
                                      </p:to>
                                    </p:set>
                                    <p:animEffect filter="wipe(down)" transition="in">
                                      <p:cBhvr>
                                        <p:cTn dur="500" id="55"/>
                                        <p:tgtEl>
                                          <p:spTgt spid="68"/>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id="58" nodeType="clickEffect" presetClass="entr" presetID="2" presetSubtype="4">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ppt_x"/>
                                          </p:val>
                                        </p:tav>
                                        <p:tav tm="100000">
                                          <p:val>
                                            <p:strVal val="#ppt_x"/>
                                          </p:val>
                                        </p:tav>
                                      </p:tavLst>
                                    </p:anim>
                                    <p:anim calcmode="lin" valueType="num">
                                      <p:cBhvr additive="base">
                                        <p:cTn dur="500" fill="hold" id="61"/>
                                        <p:tgtEl>
                                          <p:spTgt spid="73"/>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200"/>
                                  </p:stCondLst>
                                  <p:childTnLst>
                                    <p:set>
                                      <p:cBhvr>
                                        <p:cTn dur="1" fill="hold" id="63">
                                          <p:stCondLst>
                                            <p:cond delay="0"/>
                                          </p:stCondLst>
                                        </p:cTn>
                                        <p:tgtEl>
                                          <p:spTgt spid="76"/>
                                        </p:tgtEl>
                                        <p:attrNameLst>
                                          <p:attrName>style.visibility</p:attrName>
                                        </p:attrNameLst>
                                      </p:cBhvr>
                                      <p:to>
                                        <p:strVal val="visible"/>
                                      </p:to>
                                    </p:set>
                                    <p:anim calcmode="lin" valueType="num">
                                      <p:cBhvr additive="base">
                                        <p:cTn dur="500" fill="hold" id="64"/>
                                        <p:tgtEl>
                                          <p:spTgt spid="76"/>
                                        </p:tgtEl>
                                        <p:attrNameLst>
                                          <p:attrName>ppt_x</p:attrName>
                                        </p:attrNameLst>
                                      </p:cBhvr>
                                      <p:tavLst>
                                        <p:tav tm="0">
                                          <p:val>
                                            <p:strVal val="#ppt_x"/>
                                          </p:val>
                                        </p:tav>
                                        <p:tav tm="100000">
                                          <p:val>
                                            <p:strVal val="#ppt_x"/>
                                          </p:val>
                                        </p:tav>
                                      </p:tavLst>
                                    </p:anim>
                                    <p:anim calcmode="lin" valueType="num">
                                      <p:cBhvr additive="base">
                                        <p:cTn dur="500" fill="hold" id="65"/>
                                        <p:tgtEl>
                                          <p:spTgt spid="76"/>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4">
                                  <p:stCondLst>
                                    <p:cond delay="400"/>
                                  </p:stCondLst>
                                  <p:childTnLst>
                                    <p:set>
                                      <p:cBhvr>
                                        <p:cTn dur="1" fill="hold" id="67">
                                          <p:stCondLst>
                                            <p:cond delay="0"/>
                                          </p:stCondLst>
                                        </p:cTn>
                                        <p:tgtEl>
                                          <p:spTgt spid="79"/>
                                        </p:tgtEl>
                                        <p:attrNameLst>
                                          <p:attrName>style.visibility</p:attrName>
                                        </p:attrNameLst>
                                      </p:cBhvr>
                                      <p:to>
                                        <p:strVal val="visible"/>
                                      </p:to>
                                    </p:set>
                                    <p:anim calcmode="lin" valueType="num">
                                      <p:cBhvr additive="base">
                                        <p:cTn dur="500" fill="hold" id="68"/>
                                        <p:tgtEl>
                                          <p:spTgt spid="79"/>
                                        </p:tgtEl>
                                        <p:attrNameLst>
                                          <p:attrName>ppt_x</p:attrName>
                                        </p:attrNameLst>
                                      </p:cBhvr>
                                      <p:tavLst>
                                        <p:tav tm="0">
                                          <p:val>
                                            <p:strVal val="#ppt_x"/>
                                          </p:val>
                                        </p:tav>
                                        <p:tav tm="100000">
                                          <p:val>
                                            <p:strVal val="#ppt_x"/>
                                          </p:val>
                                        </p:tav>
                                      </p:tavLst>
                                    </p:anim>
                                    <p:anim calcmode="lin" valueType="num">
                                      <p:cBhvr additive="base">
                                        <p:cTn dur="500" fill="hold" id="69"/>
                                        <p:tgtEl>
                                          <p:spTgt spid="79"/>
                                        </p:tgtEl>
                                        <p:attrNameLst>
                                          <p:attrName>ppt_y</p:attrName>
                                        </p:attrNameLst>
                                      </p:cBhvr>
                                      <p:tavLst>
                                        <p:tav tm="0">
                                          <p:val>
                                            <p:strVal val="1+#ppt_h/2"/>
                                          </p:val>
                                        </p:tav>
                                        <p:tav tm="100000">
                                          <p:val>
                                            <p:strVal val="#ppt_y"/>
                                          </p:val>
                                        </p:tav>
                                      </p:tavLst>
                                    </p:anim>
                                  </p:childTnLst>
                                </p:cTn>
                              </p:par>
                              <p:par>
                                <p:cTn fill="hold" id="70" nodeType="withEffect" presetClass="entr" presetID="2" presetSubtype="4">
                                  <p:stCondLst>
                                    <p:cond delay="600"/>
                                  </p:stCondLst>
                                  <p:childTnLst>
                                    <p:set>
                                      <p:cBhvr>
                                        <p:cTn dur="1" fill="hold" id="71">
                                          <p:stCondLst>
                                            <p:cond delay="0"/>
                                          </p:stCondLst>
                                        </p:cTn>
                                        <p:tgtEl>
                                          <p:spTgt spid="82"/>
                                        </p:tgtEl>
                                        <p:attrNameLst>
                                          <p:attrName>style.visibility</p:attrName>
                                        </p:attrNameLst>
                                      </p:cBhvr>
                                      <p:to>
                                        <p:strVal val="visible"/>
                                      </p:to>
                                    </p:set>
                                    <p:anim calcmode="lin" valueType="num">
                                      <p:cBhvr additive="base">
                                        <p:cTn dur="500" fill="hold" id="72"/>
                                        <p:tgtEl>
                                          <p:spTgt spid="82"/>
                                        </p:tgtEl>
                                        <p:attrNameLst>
                                          <p:attrName>ppt_x</p:attrName>
                                        </p:attrNameLst>
                                      </p:cBhvr>
                                      <p:tavLst>
                                        <p:tav tm="0">
                                          <p:val>
                                            <p:strVal val="#ppt_x"/>
                                          </p:val>
                                        </p:tav>
                                        <p:tav tm="100000">
                                          <p:val>
                                            <p:strVal val="#ppt_x"/>
                                          </p:val>
                                        </p:tav>
                                      </p:tavLst>
                                    </p:anim>
                                    <p:anim calcmode="lin" valueType="num">
                                      <p:cBhvr additive="base">
                                        <p:cTn dur="500" fill="hold" id="73"/>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120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26</a:t>
            </a:r>
          </a:p>
        </p:txBody>
      </p:sp>
      <p:pic>
        <p:nvPicPr>
          <p:cNvPr id="54" name="图片 3"/>
          <p:cNvPicPr>
            <a:picLocks noChangeArrowheads="1" noChangeAspect="1"/>
          </p:cNvPicPr>
          <p:nvPr/>
        </p:nvPicPr>
        <p:blipFill>
          <a:blip r:embed="rId3">
            <a:extLst>
              <a:ext uri="{28A0092B-C50C-407E-A947-70E740481C1C}">
                <a14:useLocalDpi val="0"/>
              </a:ext>
            </a:extLst>
          </a:blip>
          <a:stretch>
            <a:fillRect/>
          </a:stretch>
        </p:blipFill>
        <p:spPr bwMode="auto">
          <a:xfrm>
            <a:off x="323528" y="2033590"/>
            <a:ext cx="2307431" cy="1364153"/>
          </a:xfrm>
          <a:prstGeom prst="rect">
            <a:avLst/>
          </a:prstGeom>
          <a:noFill/>
          <a:ln>
            <a:noFill/>
          </a:ln>
          <a:effectLst>
            <a:outerShdw algn="ctr" rotWithShape="0" sx="102000" sy="102000">
              <a:srgbClr val="000000">
                <a:alpha val="39000"/>
              </a:srgb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5" name="矩形 5"/>
          <p:cNvSpPr>
            <a:spLocks noChangeArrowheads="1"/>
          </p:cNvSpPr>
          <p:nvPr/>
        </p:nvSpPr>
        <p:spPr bwMode="auto">
          <a:xfrm>
            <a:off x="2769071" y="1305372"/>
            <a:ext cx="6076950" cy="709613"/>
          </a:xfrm>
          <a:prstGeom prst="rect">
            <a:avLst/>
          </a:prstGeom>
          <a:solidFill>
            <a:srgbClr val="1C70A4"/>
          </a:solidFill>
          <a:ln>
            <a:noFill/>
          </a:ln>
          <a:extLst/>
        </p:spPr>
        <p:txBody>
          <a:bodyPr anchor="ctr" bIns="34290" lIns="68580" rIns="68580" tIns="34290"/>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sz="2300">
              <a:solidFill>
                <a:srgbClr val="000000"/>
              </a:solidFill>
            </a:endParaRPr>
          </a:p>
        </p:txBody>
      </p:sp>
      <p:sp>
        <p:nvSpPr>
          <p:cNvPr id="56" name="矩形 6"/>
          <p:cNvSpPr>
            <a:spLocks noChangeArrowheads="1"/>
          </p:cNvSpPr>
          <p:nvPr/>
        </p:nvSpPr>
        <p:spPr bwMode="auto">
          <a:xfrm>
            <a:off x="2769071" y="2097137"/>
            <a:ext cx="6076950" cy="2037160"/>
          </a:xfrm>
          <a:prstGeom prst="rect">
            <a:avLst/>
          </a:prstGeom>
          <a:solidFill>
            <a:srgbClr val="FFFFFF"/>
          </a:solidFill>
          <a:ln cmpd="sng" w="12700">
            <a:solidFill>
              <a:srgbClr val="ADBACA"/>
            </a:solidFill>
            <a:miter lim="800000"/>
          </a:ln>
        </p:spPr>
        <p:txBody>
          <a:bodyPr anchor="ctr" bIns="34290" lIns="68580" rIns="68580" tIns="34290"/>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sz="2300">
              <a:solidFill>
                <a:srgbClr val="000000"/>
              </a:solidFill>
            </a:endParaRPr>
          </a:p>
        </p:txBody>
      </p:sp>
      <p:sp>
        <p:nvSpPr>
          <p:cNvPr id="57" name="矩形 7"/>
          <p:cNvSpPr>
            <a:spLocks noChangeArrowheads="1"/>
          </p:cNvSpPr>
          <p:nvPr/>
        </p:nvSpPr>
        <p:spPr bwMode="auto">
          <a:xfrm>
            <a:off x="2965525" y="1491109"/>
            <a:ext cx="5570164" cy="402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chemeClr val="bg1"/>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8" name="矩形 8"/>
          <p:cNvSpPr>
            <a:spLocks noChangeArrowheads="1"/>
          </p:cNvSpPr>
          <p:nvPr/>
        </p:nvSpPr>
        <p:spPr bwMode="auto">
          <a:xfrm>
            <a:off x="2996946" y="2771031"/>
            <a:ext cx="5754767" cy="402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9" name="矩形 9"/>
          <p:cNvSpPr>
            <a:spLocks noChangeArrowheads="1"/>
          </p:cNvSpPr>
          <p:nvPr/>
        </p:nvSpPr>
        <p:spPr bwMode="auto">
          <a:xfrm>
            <a:off x="2996946" y="3271093"/>
            <a:ext cx="5754767" cy="4023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60" name="TextBox 13"/>
          <p:cNvSpPr txBox="1">
            <a:spLocks noChangeArrowheads="1"/>
          </p:cNvSpPr>
          <p:nvPr/>
        </p:nvSpPr>
        <p:spPr bwMode="auto">
          <a:xfrm>
            <a:off x="2904802" y="2466231"/>
            <a:ext cx="103227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Tree>
    <p:extLst>
      <p:ext uri="{BB962C8B-B14F-4D97-AF65-F5344CB8AC3E}">
        <p14:creationId val="317037293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 presetSubtype="9">
                                  <p:stCondLst>
                                    <p:cond delay="0"/>
                                  </p:stCondLst>
                                  <p:childTnLst>
                                    <p:set>
                                      <p:cBhvr>
                                        <p:cTn dur="1" fill="hold" id="46">
                                          <p:stCondLst>
                                            <p:cond delay="0"/>
                                          </p:stCondLst>
                                        </p:cTn>
                                        <p:tgtEl>
                                          <p:spTgt spid="54"/>
                                        </p:tgtEl>
                                        <p:attrNameLst>
                                          <p:attrName>style.visibility</p:attrName>
                                        </p:attrNameLst>
                                      </p:cBhvr>
                                      <p:to>
                                        <p:strVal val="visible"/>
                                      </p:to>
                                    </p:set>
                                    <p:anim calcmode="lin" valueType="num">
                                      <p:cBhvr additive="base">
                                        <p:cTn dur="500" fill="hold" id="47"/>
                                        <p:tgtEl>
                                          <p:spTgt spid="54"/>
                                        </p:tgtEl>
                                        <p:attrNameLst>
                                          <p:attrName>ppt_x</p:attrName>
                                        </p:attrNameLst>
                                      </p:cBhvr>
                                      <p:tavLst>
                                        <p:tav tm="0">
                                          <p:val>
                                            <p:strVal val="0-#ppt_w/2"/>
                                          </p:val>
                                        </p:tav>
                                        <p:tav tm="100000">
                                          <p:val>
                                            <p:strVal val="#ppt_x"/>
                                          </p:val>
                                        </p:tav>
                                      </p:tavLst>
                                    </p:anim>
                                    <p:anim calcmode="lin" valueType="num">
                                      <p:cBhvr additive="base">
                                        <p:cTn dur="500" fill="hold" id="48"/>
                                        <p:tgtEl>
                                          <p:spTgt spid="54"/>
                                        </p:tgtEl>
                                        <p:attrNameLst>
                                          <p:attrName>ppt_y</p:attrName>
                                        </p:attrNameLst>
                                      </p:cBhvr>
                                      <p:tavLst>
                                        <p:tav tm="0">
                                          <p:val>
                                            <p:strVal val="0-#ppt_h/2"/>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 presetSubtype="1">
                                  <p:stCondLst>
                                    <p:cond delay="0"/>
                                  </p:stCondLst>
                                  <p:childTnLst>
                                    <p:set>
                                      <p:cBhvr>
                                        <p:cTn dur="1" fill="hold" id="52">
                                          <p:stCondLst>
                                            <p:cond delay="0"/>
                                          </p:stCondLst>
                                        </p:cTn>
                                        <p:tgtEl>
                                          <p:spTgt spid="55"/>
                                        </p:tgtEl>
                                        <p:attrNameLst>
                                          <p:attrName>style.visibility</p:attrName>
                                        </p:attrNameLst>
                                      </p:cBhvr>
                                      <p:to>
                                        <p:strVal val="visible"/>
                                      </p:to>
                                    </p:set>
                                    <p:anim calcmode="lin" valueType="num">
                                      <p:cBhvr additive="base">
                                        <p:cTn dur="500" fill="hold" id="53"/>
                                        <p:tgtEl>
                                          <p:spTgt spid="55"/>
                                        </p:tgtEl>
                                        <p:attrNameLst>
                                          <p:attrName>ppt_x</p:attrName>
                                        </p:attrNameLst>
                                      </p:cBhvr>
                                      <p:tavLst>
                                        <p:tav tm="0">
                                          <p:val>
                                            <p:strVal val="#ppt_x"/>
                                          </p:val>
                                        </p:tav>
                                        <p:tav tm="100000">
                                          <p:val>
                                            <p:strVal val="#ppt_x"/>
                                          </p:val>
                                        </p:tav>
                                      </p:tavLst>
                                    </p:anim>
                                    <p:anim calcmode="lin" valueType="num">
                                      <p:cBhvr additive="base">
                                        <p:cTn dur="500" fill="hold" id="54"/>
                                        <p:tgtEl>
                                          <p:spTgt spid="55"/>
                                        </p:tgtEl>
                                        <p:attrNameLst>
                                          <p:attrName>ppt_y</p:attrName>
                                        </p:attrNameLst>
                                      </p:cBhvr>
                                      <p:tavLst>
                                        <p:tav tm="0">
                                          <p:val>
                                            <p:strVal val="0-#ppt_h/2"/>
                                          </p:val>
                                        </p:tav>
                                        <p:tav tm="100000">
                                          <p:val>
                                            <p:strVal val="#ppt_y"/>
                                          </p:val>
                                        </p:tav>
                                      </p:tavLst>
                                    </p:anim>
                                  </p:childTnLst>
                                </p:cTn>
                              </p:par>
                              <p:par>
                                <p:cTn fill="hold" grpId="0" id="55" nodeType="withEffect" presetClass="entr" presetID="2" presetSubtype="1">
                                  <p:stCondLst>
                                    <p:cond delay="0"/>
                                  </p:stCondLst>
                                  <p:childTnLst>
                                    <p:set>
                                      <p:cBhvr>
                                        <p:cTn dur="1" fill="hold" id="56">
                                          <p:stCondLst>
                                            <p:cond delay="0"/>
                                          </p:stCondLst>
                                        </p:cTn>
                                        <p:tgtEl>
                                          <p:spTgt spid="57"/>
                                        </p:tgtEl>
                                        <p:attrNameLst>
                                          <p:attrName>style.visibility</p:attrName>
                                        </p:attrNameLst>
                                      </p:cBhvr>
                                      <p:to>
                                        <p:strVal val="visible"/>
                                      </p:to>
                                    </p:set>
                                    <p:anim calcmode="lin" valueType="num">
                                      <p:cBhvr additive="base">
                                        <p:cTn dur="500" fill="hold" id="57"/>
                                        <p:tgtEl>
                                          <p:spTgt spid="57"/>
                                        </p:tgtEl>
                                        <p:attrNameLst>
                                          <p:attrName>ppt_x</p:attrName>
                                        </p:attrNameLst>
                                      </p:cBhvr>
                                      <p:tavLst>
                                        <p:tav tm="0">
                                          <p:val>
                                            <p:strVal val="#ppt_x"/>
                                          </p:val>
                                        </p:tav>
                                        <p:tav tm="100000">
                                          <p:val>
                                            <p:strVal val="#ppt_x"/>
                                          </p:val>
                                        </p:tav>
                                      </p:tavLst>
                                    </p:anim>
                                    <p:anim calcmode="lin" valueType="num">
                                      <p:cBhvr additive="base">
                                        <p:cTn dur="500" fill="hold" id="58"/>
                                        <p:tgtEl>
                                          <p:spTgt spid="57"/>
                                        </p:tgtEl>
                                        <p:attrNameLst>
                                          <p:attrName>ppt_y</p:attrName>
                                        </p:attrNameLst>
                                      </p:cBhvr>
                                      <p:tavLst>
                                        <p:tav tm="0">
                                          <p:val>
                                            <p:strVal val="0-#ppt_h/2"/>
                                          </p:val>
                                        </p:tav>
                                        <p:tav tm="100000">
                                          <p:val>
                                            <p:strVal val="#ppt_y"/>
                                          </p:val>
                                        </p:tav>
                                      </p:tavLst>
                                    </p:anim>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21" presetSubtype="1">
                                  <p:stCondLst>
                                    <p:cond delay="0"/>
                                  </p:stCondLst>
                                  <p:childTnLst>
                                    <p:set>
                                      <p:cBhvr>
                                        <p:cTn dur="1" fill="hold" id="62">
                                          <p:stCondLst>
                                            <p:cond delay="0"/>
                                          </p:stCondLst>
                                        </p:cTn>
                                        <p:tgtEl>
                                          <p:spTgt spid="56"/>
                                        </p:tgtEl>
                                        <p:attrNameLst>
                                          <p:attrName>style.visibility</p:attrName>
                                        </p:attrNameLst>
                                      </p:cBhvr>
                                      <p:to>
                                        <p:strVal val="visible"/>
                                      </p:to>
                                    </p:set>
                                    <p:animEffect filter="wheel(1)" transition="in">
                                      <p:cBhvr>
                                        <p:cTn dur="2000" id="63"/>
                                        <p:tgtEl>
                                          <p:spTgt spid="56"/>
                                        </p:tgtEl>
                                      </p:cBhvr>
                                    </p:animEffect>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grpId="0" id="66" nodeType="clickEffect" presetClass="entr" presetID="23" presetSubtype="16">
                                  <p:stCondLst>
                                    <p:cond delay="0"/>
                                  </p:stCondLst>
                                  <p:childTnLst>
                                    <p:set>
                                      <p:cBhvr>
                                        <p:cTn dur="1" fill="hold" id="67">
                                          <p:stCondLst>
                                            <p:cond delay="0"/>
                                          </p:stCondLst>
                                        </p:cTn>
                                        <p:tgtEl>
                                          <p:spTgt spid="59"/>
                                        </p:tgtEl>
                                        <p:attrNameLst>
                                          <p:attrName>style.visibility</p:attrName>
                                        </p:attrNameLst>
                                      </p:cBhvr>
                                      <p:to>
                                        <p:strVal val="visible"/>
                                      </p:to>
                                    </p:set>
                                    <p:anim calcmode="lin" valueType="num">
                                      <p:cBhvr>
                                        <p:cTn dur="500" fill="hold" id="68"/>
                                        <p:tgtEl>
                                          <p:spTgt spid="59"/>
                                        </p:tgtEl>
                                        <p:attrNameLst>
                                          <p:attrName>ppt_w</p:attrName>
                                        </p:attrNameLst>
                                      </p:cBhvr>
                                      <p:tavLst>
                                        <p:tav tm="0">
                                          <p:val>
                                            <p:fltVal val="0"/>
                                          </p:val>
                                        </p:tav>
                                        <p:tav tm="100000">
                                          <p:val>
                                            <p:strVal val="#ppt_w"/>
                                          </p:val>
                                        </p:tav>
                                      </p:tavLst>
                                    </p:anim>
                                    <p:anim calcmode="lin" valueType="num">
                                      <p:cBhvr>
                                        <p:cTn dur="500" fill="hold" id="69"/>
                                        <p:tgtEl>
                                          <p:spTgt spid="59"/>
                                        </p:tgtEl>
                                        <p:attrNameLst>
                                          <p:attrName>ppt_h</p:attrName>
                                        </p:attrNameLst>
                                      </p:cBhvr>
                                      <p:tavLst>
                                        <p:tav tm="0">
                                          <p:val>
                                            <p:fltVal val="0"/>
                                          </p:val>
                                        </p:tav>
                                        <p:tav tm="100000">
                                          <p:val>
                                            <p:strVal val="#ppt_h"/>
                                          </p:val>
                                        </p:tav>
                                      </p:tavLst>
                                    </p:anim>
                                  </p:childTnLst>
                                </p:cTn>
                              </p:par>
                              <p:par>
                                <p:cTn fill="hold" grpId="0" id="70" nodeType="withEffect" presetClass="entr" presetID="23" presetSubtype="16">
                                  <p:stCondLst>
                                    <p:cond delay="0"/>
                                  </p:stCondLst>
                                  <p:childTnLst>
                                    <p:set>
                                      <p:cBhvr>
                                        <p:cTn dur="1" fill="hold" id="71">
                                          <p:stCondLst>
                                            <p:cond delay="0"/>
                                          </p:stCondLst>
                                        </p:cTn>
                                        <p:tgtEl>
                                          <p:spTgt spid="58"/>
                                        </p:tgtEl>
                                        <p:attrNameLst>
                                          <p:attrName>style.visibility</p:attrName>
                                        </p:attrNameLst>
                                      </p:cBhvr>
                                      <p:to>
                                        <p:strVal val="visible"/>
                                      </p:to>
                                    </p:set>
                                    <p:anim calcmode="lin" valueType="num">
                                      <p:cBhvr>
                                        <p:cTn dur="500" fill="hold" id="72"/>
                                        <p:tgtEl>
                                          <p:spTgt spid="58"/>
                                        </p:tgtEl>
                                        <p:attrNameLst>
                                          <p:attrName>ppt_w</p:attrName>
                                        </p:attrNameLst>
                                      </p:cBhvr>
                                      <p:tavLst>
                                        <p:tav tm="0">
                                          <p:val>
                                            <p:fltVal val="0"/>
                                          </p:val>
                                        </p:tav>
                                        <p:tav tm="100000">
                                          <p:val>
                                            <p:strVal val="#ppt_w"/>
                                          </p:val>
                                        </p:tav>
                                      </p:tavLst>
                                    </p:anim>
                                    <p:anim calcmode="lin" valueType="num">
                                      <p:cBhvr>
                                        <p:cTn dur="500" fill="hold" id="73"/>
                                        <p:tgtEl>
                                          <p:spTgt spid="58"/>
                                        </p:tgtEl>
                                        <p:attrNameLst>
                                          <p:attrName>ppt_h</p:attrName>
                                        </p:attrNameLst>
                                      </p:cBhvr>
                                      <p:tavLst>
                                        <p:tav tm="0">
                                          <p:val>
                                            <p:fltVal val="0"/>
                                          </p:val>
                                        </p:tav>
                                        <p:tav tm="100000">
                                          <p:val>
                                            <p:strVal val="#ppt_h"/>
                                          </p:val>
                                        </p:tav>
                                      </p:tavLst>
                                    </p:anim>
                                  </p:childTnLst>
                                </p:cTn>
                              </p:par>
                              <p:par>
                                <p:cTn fill="hold" grpId="0" id="74" nodeType="withEffect" presetClass="entr" presetID="23" presetSubtype="16">
                                  <p:stCondLst>
                                    <p:cond delay="0"/>
                                  </p:stCondLst>
                                  <p:childTnLst>
                                    <p:set>
                                      <p:cBhvr>
                                        <p:cTn dur="1" fill="hold" id="75">
                                          <p:stCondLst>
                                            <p:cond delay="0"/>
                                          </p:stCondLst>
                                        </p:cTn>
                                        <p:tgtEl>
                                          <p:spTgt spid="60"/>
                                        </p:tgtEl>
                                        <p:attrNameLst>
                                          <p:attrName>style.visibility</p:attrName>
                                        </p:attrNameLst>
                                      </p:cBhvr>
                                      <p:to>
                                        <p:strVal val="visible"/>
                                      </p:to>
                                    </p:set>
                                    <p:anim calcmode="lin" valueType="num">
                                      <p:cBhvr>
                                        <p:cTn dur="500" fill="hold" id="76"/>
                                        <p:tgtEl>
                                          <p:spTgt spid="60"/>
                                        </p:tgtEl>
                                        <p:attrNameLst>
                                          <p:attrName>ppt_w</p:attrName>
                                        </p:attrNameLst>
                                      </p:cBhvr>
                                      <p:tavLst>
                                        <p:tav tm="0">
                                          <p:val>
                                            <p:fltVal val="0"/>
                                          </p:val>
                                        </p:tav>
                                        <p:tav tm="100000">
                                          <p:val>
                                            <p:strVal val="#ppt_w"/>
                                          </p:val>
                                        </p:tav>
                                      </p:tavLst>
                                    </p:anim>
                                    <p:anim calcmode="lin" valueType="num">
                                      <p:cBhvr>
                                        <p:cTn dur="500" fill="hold" id="77"/>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55"/>
      <p:bldP grpId="0" spid="56"/>
      <p:bldP grpId="0" spid="57"/>
      <p:bldP grpId="0" spid="58"/>
      <p:bldP grpId="0" spid="59"/>
      <p:bldP grpId="0" spid="6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lum/>
          </a:blip>
          <a:stretch>
            <a:fillRect l="-10000" r="-10000"/>
          </a:stretch>
        </a:blipFill>
        <a:effectLst/>
      </p:bgPr>
    </p:bg>
    <p:spTree>
      <p:nvGrpSpPr>
        <p:cNvPr id="1" name=""/>
        <p:cNvGrpSpPr/>
        <p:nvPr/>
      </p:nvGrpSpPr>
      <p:grpSpPr>
        <a:xfrm>
          <a:off x="0" y="0"/>
          <a:ext cx="0" cy="0"/>
        </a:xfrm>
      </p:grpSpPr>
      <p:pic>
        <p:nvPicPr>
          <p:cNvPr id="11" name="图片 3"/>
          <p:cNvPicPr>
            <a:picLocks noChangeArrowheads="1" noChangeAspect="1"/>
          </p:cNvPicPr>
          <p:nvPr/>
        </p:nvPicPr>
        <p:blipFill>
          <a:blip r:embed="rId3">
            <a:extLst>
              <a:ext uri="{28A0092B-C50C-407E-A947-70E740481C1C}">
                <a14:useLocalDpi val="0"/>
              </a:ext>
            </a:extLst>
          </a:blip>
          <a:stretch>
            <a:fillRect/>
          </a:stretch>
        </p:blipFill>
        <p:spPr bwMode="auto">
          <a:xfrm>
            <a:off x="1" y="798711"/>
            <a:ext cx="5317331" cy="3544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平行四边形 8"/>
          <p:cNvSpPr>
            <a:spLocks noChangeArrowheads="1"/>
          </p:cNvSpPr>
          <p:nvPr/>
        </p:nvSpPr>
        <p:spPr bwMode="auto">
          <a:xfrm>
            <a:off x="3556398" y="1831181"/>
            <a:ext cx="5587603" cy="1481138"/>
          </a:xfrm>
          <a:prstGeom prst="parallelogram">
            <a:avLst>
              <a:gd fmla="val 47034" name="adj"/>
            </a:avLst>
          </a:prstGeom>
          <a:solidFill>
            <a:srgbClr val="1C70A4">
              <a:alpha val="86000"/>
            </a:srgbClr>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4" name="TextBox 13"/>
          <p:cNvSpPr txBox="1"/>
          <p:nvPr/>
        </p:nvSpPr>
        <p:spPr>
          <a:xfrm>
            <a:off x="4583333" y="1904595"/>
            <a:ext cx="4083597" cy="556242"/>
          </a:xfrm>
          <a:prstGeom prst="rect">
            <a:avLst/>
          </a:prstGeom>
          <a:noFill/>
        </p:spPr>
        <p:txBody>
          <a:bodyPr bIns="34281" lIns="68562" rIns="68562" rtlCol="0" tIns="34281" wrap="square">
            <a:spAutoFit/>
          </a:bodyPr>
          <a:lstStyle/>
          <a:p>
            <a:pPr algn="dist"/>
            <a:r>
              <a:rPr altLang="zh-CN" b="0" lang="en-US" sz="3200">
                <a:solidFill>
                  <a:schemeClr val="bg1"/>
                </a:solidFill>
                <a:latin charset="-122" panose="020b0503020204020204" pitchFamily="34" typeface="微软雅黑"/>
                <a:ea charset="-122" panose="020b0503020204020204" pitchFamily="34" typeface="微软雅黑"/>
              </a:rPr>
              <a:t>4.输入第四部分标题</a:t>
            </a:r>
          </a:p>
        </p:txBody>
      </p:sp>
      <p:sp>
        <p:nvSpPr>
          <p:cNvPr id="15" name="TextBox 14"/>
          <p:cNvSpPr txBox="1"/>
          <p:nvPr/>
        </p:nvSpPr>
        <p:spPr>
          <a:xfrm>
            <a:off x="4606379" y="2432299"/>
            <a:ext cx="3998069" cy="822960"/>
          </a:xfrm>
          <a:prstGeom prst="rect">
            <a:avLst/>
          </a:prstGeom>
          <a:noFill/>
        </p:spPr>
        <p:txBody>
          <a:bodyPr rtlCol="0" wrap="square">
            <a:spAutoFit/>
          </a:bodyPr>
          <a:lstStyle/>
          <a:p>
            <a:pPr>
              <a:lnSpc>
                <a:spcPct val="150000"/>
              </a:lnSpc>
            </a:pPr>
            <a:r>
              <a:rPr altLang="en-US" b="0" lang="zh-CN" sz="1600">
                <a:solidFill>
                  <a:schemeClr val="bg1"/>
                </a:solidFill>
                <a:latin charset="-122" panose="020b0503020204020204" pitchFamily="34" typeface="微软雅黑"/>
                <a:ea charset="-122" panose="020b0503020204020204" pitchFamily="34" typeface="微软雅黑"/>
              </a:rPr>
              <a:t>点击添加文字内容点击添加文字内容点击添加文字内容点击</a:t>
            </a:r>
          </a:p>
        </p:txBody>
      </p:sp>
    </p:spTree>
  </p:cSld>
  <p:clrMapOvr>
    <a:masterClrMapping/>
  </p:clrMapOvr>
  <mc:AlternateContent>
    <mc:Choice Requires="p14">
      <p:transition p14:dur="1200" spd="slow">
        <p14:prism dir="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1"/>
                                        </p:tgtEl>
                                        <p:attrNameLst>
                                          <p:attrName>style.visibility</p:attrName>
                                        </p:attrNameLst>
                                      </p:cBhvr>
                                      <p:to>
                                        <p:strVal val="visible"/>
                                      </p:to>
                                    </p:set>
                                    <p:animEffect filter="strips(downLeft)"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4"/>
                                        </p:tgtEl>
                                        <p:attrNameLst>
                                          <p:attrName>ppt_y</p:attrName>
                                        </p:attrNameLst>
                                      </p:cBhvr>
                                      <p:tavLst>
                                        <p:tav tm="0">
                                          <p:val>
                                            <p:strVal val="#ppt_y"/>
                                          </p:val>
                                        </p:tav>
                                        <p:tav tm="100000">
                                          <p:val>
                                            <p:strVal val="#ppt_y"/>
                                          </p:val>
                                        </p:tav>
                                      </p:tavLst>
                                    </p:anim>
                                    <p:anim calcmode="lin" valueType="num">
                                      <p:cBhvr>
                                        <p:cTn dur="500" fill="hold" id="17"/>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4"/>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15"/>
                                        </p:tgtEl>
                                        <p:attrNameLst>
                                          <p:attrName>style.visibility</p:attrName>
                                        </p:attrNameLst>
                                      </p:cBhvr>
                                      <p:to>
                                        <p:strVal val="visible"/>
                                      </p:to>
                                    </p:set>
                                    <p:animEffect filter="strips(downRight)"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4281"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28</a:t>
            </a:r>
          </a:p>
        </p:txBody>
      </p:sp>
      <p:sp>
        <p:nvSpPr>
          <p:cNvPr id="11" name="椭圆 10"/>
          <p:cNvSpPr/>
          <p:nvPr/>
        </p:nvSpPr>
        <p:spPr>
          <a:xfrm>
            <a:off x="1492250" y="3446463"/>
            <a:ext cx="3117850" cy="1103312"/>
          </a:xfrm>
          <a:prstGeom prst="ellipse">
            <a:avLst/>
          </a:prstGeom>
          <a:gradFill flip="none" rotWithShape="1">
            <a:gsLst>
              <a:gs pos="0">
                <a:sysClr lastClr="000000" val="windowText">
                  <a:alpha val="56000"/>
                </a:sysClr>
              </a:gs>
              <a:gs pos="100000">
                <a:srgbClr val="FFFFFF">
                  <a:alpha val="0"/>
                </a:srgbClr>
              </a:gs>
            </a:gsLst>
            <a:path path="shape">
              <a:fillToRect b="50000" l="50000" r="50000" t="50000"/>
            </a:path>
          </a:gra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grpSp>
        <p:nvGrpSpPr>
          <p:cNvPr id="12" name="组合 11"/>
          <p:cNvGrpSpPr/>
          <p:nvPr/>
        </p:nvGrpSpPr>
        <p:grpSpPr>
          <a:xfrm>
            <a:off x="1525588" y="3270250"/>
            <a:ext cx="2778125" cy="925513"/>
            <a:chOff x="3342354" y="1238968"/>
            <a:chExt cx="3296012" cy="1097933"/>
          </a:xfrm>
        </p:grpSpPr>
        <p:sp>
          <p:nvSpPr>
            <p:cNvPr id="13" name="矩形 1"/>
            <p:cNvSpPr/>
            <p:nvPr/>
          </p:nvSpPr>
          <p:spPr>
            <a:xfrm>
              <a:off x="3349888" y="1625034"/>
              <a:ext cx="934184" cy="676085"/>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136 w 932833" name="connsiteX0-41"/>
                <a:gd fmla="*/ 0 h 674455" name="connsiteY0-42"/>
                <a:gd fmla="*/ 932833 w 932833" name="connsiteX1-43"/>
                <a:gd fmla="*/ 494021 h 674455" name="connsiteY1-44"/>
                <a:gd fmla="*/ 929765 w 932833" name="connsiteX2-45"/>
                <a:gd fmla="*/ 674455 h 674455" name="connsiteY2-46"/>
                <a:gd fmla="*/ 0 w 932833" name="connsiteX3-47"/>
                <a:gd fmla="*/ 155886 h 674455" name="connsiteY3-48"/>
                <a:gd fmla="*/ 6136 w 932833" name="connsiteX4-49"/>
                <a:gd fmla="*/ 0 h 674455" name="connsiteY4-50"/>
                <a:gd fmla="*/ 295 w 933129" name="connsiteX0-51"/>
                <a:gd fmla="*/ 0 h 674455" name="connsiteY0-52"/>
                <a:gd fmla="*/ 933129 w 933129" name="connsiteX1-53"/>
                <a:gd fmla="*/ 494021 h 674455" name="connsiteY1-54"/>
                <a:gd fmla="*/ 930061 w 933129" name="connsiteX2-55"/>
                <a:gd fmla="*/ 674455 h 674455" name="connsiteY2-56"/>
                <a:gd fmla="*/ 296 w 933129" name="connsiteX3-57"/>
                <a:gd fmla="*/ 155886 h 674455" name="connsiteY3-58"/>
                <a:gd fmla="*/ 295 w 933129" name="connsiteX4-59"/>
                <a:gd fmla="*/ 0 h 674455" name="connsiteY4-60"/>
                <a:gd fmla="*/ 295 w 935588" name="connsiteX0-61"/>
                <a:gd fmla="*/ 0 h 674455" name="connsiteY0-62"/>
                <a:gd fmla="*/ 935588 w 935588" name="connsiteX1-63"/>
                <a:gd fmla="*/ 486646 h 674455" name="connsiteY1-64"/>
                <a:gd fmla="*/ 930061 w 935588" name="connsiteX2-65"/>
                <a:gd fmla="*/ 674455 h 674455" name="connsiteY2-66"/>
                <a:gd fmla="*/ 296 w 935588" name="connsiteX3-67"/>
                <a:gd fmla="*/ 155886 h 674455" name="connsiteY3-68"/>
                <a:gd fmla="*/ 295 w 935588" name="connsiteX4-69"/>
                <a:gd fmla="*/ 0 h 674455"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674455" w="935588">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sp>
          <p:nvSpPr>
            <p:cNvPr id="14" name="矩形 1"/>
            <p:cNvSpPr/>
            <p:nvPr/>
          </p:nvSpPr>
          <p:spPr>
            <a:xfrm>
              <a:off x="4278421" y="1749328"/>
              <a:ext cx="2359945" cy="587573"/>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718019 w 932833" name="connsiteX0-41"/>
                <a:gd fmla="*/ 0 h 1002780" name="connsiteY0-42"/>
                <a:gd fmla="*/ 932833 w 932833" name="connsiteX1-43"/>
                <a:gd fmla="*/ 822346 h 1002780" name="connsiteY1-44"/>
                <a:gd fmla="*/ 929765 w 932833" name="connsiteX2-45"/>
                <a:gd fmla="*/ 1002780 h 1002780" name="connsiteY2-46"/>
                <a:gd fmla="*/ 0 w 932833" name="connsiteX3-47"/>
                <a:gd fmla="*/ 484211 h 1002780" name="connsiteY3-48"/>
                <a:gd fmla="*/ 718019 w 932833" name="connsiteX4-49"/>
                <a:gd fmla="*/ 0 h 1002780" name="connsiteY4-50"/>
                <a:gd fmla="*/ 6137 w 220951" name="connsiteX0-51"/>
                <a:gd fmla="*/ 0 h 1002780" name="connsiteY0-52"/>
                <a:gd fmla="*/ 220951 w 220951" name="connsiteX1-53"/>
                <a:gd fmla="*/ 822346 h 1002780" name="connsiteY1-54"/>
                <a:gd fmla="*/ 217883 w 220951" name="connsiteX2-55"/>
                <a:gd fmla="*/ 1002780 h 1002780" name="connsiteY2-56"/>
                <a:gd fmla="*/ 0 w 220951" name="connsiteX3-57"/>
                <a:gd fmla="*/ 180434 h 1002780" name="connsiteY3-58"/>
                <a:gd fmla="*/ 6137 w 220951" name="connsiteX4-59"/>
                <a:gd fmla="*/ 0 h 1002780" name="connsiteY4-60"/>
                <a:gd fmla="*/ 6137 w 2350459" name="connsiteX0-61"/>
                <a:gd fmla="*/ 325257 h 1328037" name="connsiteY0-62"/>
                <a:gd fmla="*/ 2350459 w 2350459" name="connsiteX1-63"/>
                <a:gd fmla="*/ 0 h 1328037" name="connsiteY1-64"/>
                <a:gd fmla="*/ 217883 w 2350459" name="connsiteX2-65"/>
                <a:gd fmla="*/ 1328037 h 1328037" name="connsiteY2-66"/>
                <a:gd fmla="*/ 0 w 2350459" name="connsiteX3-67"/>
                <a:gd fmla="*/ 505691 h 1328037" name="connsiteY3-68"/>
                <a:gd fmla="*/ 6137 w 2350459" name="connsiteX4-69"/>
                <a:gd fmla="*/ 325257 h 1328037" name="connsiteY4-70"/>
                <a:gd fmla="*/ 6137 w 2359731" name="connsiteX0-71"/>
                <a:gd fmla="*/ 325257 h 505691" name="connsiteY0-72"/>
                <a:gd fmla="*/ 2350459 w 2359731" name="connsiteX1-73"/>
                <a:gd fmla="*/ 0 h 505691" name="connsiteY1-74"/>
                <a:gd fmla="*/ 2359666 w 2359731" name="connsiteX2-75"/>
                <a:gd fmla="*/ 162024 h 505691" name="connsiteY2-76"/>
                <a:gd fmla="*/ 0 w 2359731" name="connsiteX3-77"/>
                <a:gd fmla="*/ 505691 h 505691" name="connsiteY3-78"/>
                <a:gd fmla="*/ 6137 w 2359731" name="connsiteX4-79"/>
                <a:gd fmla="*/ 325257 h 505691" name="connsiteY4-80"/>
                <a:gd fmla="*/ 6137 w 2359731" name="connsiteX0-81"/>
                <a:gd fmla="*/ 325257 h 505691" name="connsiteY0-82"/>
                <a:gd fmla="*/ 2350459 w 2359731" name="connsiteX1-83"/>
                <a:gd fmla="*/ 0 h 505691" name="connsiteY1-84"/>
                <a:gd fmla="*/ 2359666 w 2359731" name="connsiteX2-85"/>
                <a:gd fmla="*/ 162024 h 505691" name="connsiteY2-86"/>
                <a:gd fmla="*/ 0 w 2359731" name="connsiteX3-87"/>
                <a:gd fmla="*/ 505691 h 505691" name="connsiteY3-88"/>
                <a:gd fmla="*/ 6137 w 2359731" name="connsiteX4-89"/>
                <a:gd fmla="*/ 325257 h 505691" name="connsiteY4-90"/>
                <a:gd fmla="*/ 6137 w 2359731" name="connsiteX0-91"/>
                <a:gd fmla="*/ 342218 h 522652" name="connsiteY0-92"/>
                <a:gd fmla="*/ 2350459 w 2359731" name="connsiteX1-93"/>
                <a:gd fmla="*/ 16961 h 522652" name="connsiteY1-94"/>
                <a:gd fmla="*/ 2359666 w 2359731" name="connsiteX2-95"/>
                <a:gd fmla="*/ 178985 h 522652" name="connsiteY2-96"/>
                <a:gd fmla="*/ 0 w 2359731" name="connsiteX3-97"/>
                <a:gd fmla="*/ 522652 h 522652" name="connsiteY3-98"/>
                <a:gd fmla="*/ 6137 w 2359731" name="connsiteX4-99"/>
                <a:gd fmla="*/ 342218 h 522652" name="connsiteY4-100"/>
                <a:gd fmla="*/ 6137 w 2359731" name="connsiteX0-101"/>
                <a:gd fmla="*/ 339118 h 519552" name="connsiteY0-102"/>
                <a:gd fmla="*/ 2350459 w 2359731" name="connsiteX1-103"/>
                <a:gd fmla="*/ 13861 h 519552" name="connsiteY1-104"/>
                <a:gd fmla="*/ 2359666 w 2359731" name="connsiteX2-105"/>
                <a:gd fmla="*/ 175885 h 519552" name="connsiteY2-106"/>
                <a:gd fmla="*/ 0 w 2359731" name="connsiteX3-107"/>
                <a:gd fmla="*/ 519552 h 519552" name="connsiteY3-108"/>
                <a:gd fmla="*/ 6137 w 2359731" name="connsiteX4-109"/>
                <a:gd fmla="*/ 339118 h 519552" name="connsiteY4-110"/>
                <a:gd fmla="*/ 6137 w 2359731" name="connsiteX0-111"/>
                <a:gd fmla="*/ 364589 h 545023" name="connsiteY0-112"/>
                <a:gd fmla="*/ 2350459 w 2359731" name="connsiteX1-113"/>
                <a:gd fmla="*/ 39332 h 545023" name="connsiteY1-114"/>
                <a:gd fmla="*/ 2359666 w 2359731" name="connsiteX2-115"/>
                <a:gd fmla="*/ 201356 h 545023" name="connsiteY2-116"/>
                <a:gd fmla="*/ 0 w 2359731" name="connsiteX3-117"/>
                <a:gd fmla="*/ 545023 h 545023" name="connsiteY3-118"/>
                <a:gd fmla="*/ 6137 w 2359731" name="connsiteX4-119"/>
                <a:gd fmla="*/ 364589 h 545023" name="connsiteY4-120"/>
                <a:gd fmla="*/ 6137 w 2359731" name="connsiteX0-121"/>
                <a:gd fmla="*/ 362263 h 542697" name="connsiteY0-122"/>
                <a:gd fmla="*/ 2350459 w 2359731" name="connsiteX1-123"/>
                <a:gd fmla="*/ 37006 h 542697" name="connsiteY1-124"/>
                <a:gd fmla="*/ 2359666 w 2359731" name="connsiteX2-125"/>
                <a:gd fmla="*/ 199030 h 542697" name="connsiteY2-126"/>
                <a:gd fmla="*/ 0 w 2359731" name="connsiteX3-127"/>
                <a:gd fmla="*/ 542697 h 542697" name="connsiteY3-128"/>
                <a:gd fmla="*/ 6137 w 2359731" name="connsiteX4-129"/>
                <a:gd fmla="*/ 362263 h 542697" name="connsiteY4-130"/>
                <a:gd fmla="*/ 6137 w 2359731" name="connsiteX0-131"/>
                <a:gd fmla="*/ 362263 h 572970" name="connsiteY0-132"/>
                <a:gd fmla="*/ 2350459 w 2359731" name="connsiteX1-133"/>
                <a:gd fmla="*/ 37006 h 572970" name="connsiteY1-134"/>
                <a:gd fmla="*/ 2359666 w 2359731" name="connsiteX2-135"/>
                <a:gd fmla="*/ 199030 h 572970" name="connsiteY2-136"/>
                <a:gd fmla="*/ 0 w 2359731" name="connsiteX3-137"/>
                <a:gd fmla="*/ 542697 h 572970" name="connsiteY3-138"/>
                <a:gd fmla="*/ 6137 w 2359731" name="connsiteX4-139"/>
                <a:gd fmla="*/ 362263 h 572970" name="connsiteY4-140"/>
                <a:gd fmla="*/ 6137 w 2359731" name="connsiteX0-141"/>
                <a:gd fmla="*/ 362263 h 561869" name="connsiteY0-142"/>
                <a:gd fmla="*/ 2350459 w 2359731" name="connsiteX1-143"/>
                <a:gd fmla="*/ 37006 h 561869" name="connsiteY1-144"/>
                <a:gd fmla="*/ 2359666 w 2359731" name="connsiteX2-145"/>
                <a:gd fmla="*/ 199030 h 561869" name="connsiteY2-146"/>
                <a:gd fmla="*/ 0 w 2359731" name="connsiteX3-147"/>
                <a:gd fmla="*/ 542697 h 561869" name="connsiteY3-148"/>
                <a:gd fmla="*/ 6137 w 2359731" name="connsiteX4-149"/>
                <a:gd fmla="*/ 362263 h 561869" name="connsiteY4-150"/>
                <a:gd fmla="*/ 6137 w 2359731" name="connsiteX0-151"/>
                <a:gd fmla="*/ 362263 h 578020" name="connsiteY0-152"/>
                <a:gd fmla="*/ 2350459 w 2359731" name="connsiteX1-153"/>
                <a:gd fmla="*/ 37006 h 578020" name="connsiteY1-154"/>
                <a:gd fmla="*/ 2359666 w 2359731" name="connsiteX2-155"/>
                <a:gd fmla="*/ 199030 h 578020" name="connsiteY2-156"/>
                <a:gd fmla="*/ 0 w 2359731" name="connsiteX3-157"/>
                <a:gd fmla="*/ 542697 h 578020" name="connsiteY3-158"/>
                <a:gd fmla="*/ 6137 w 2359731" name="connsiteX4-159"/>
                <a:gd fmla="*/ 362263 h 578020" name="connsiteY4-160"/>
                <a:gd fmla="*/ 6137 w 2359731" name="connsiteX0-161"/>
                <a:gd fmla="*/ 362263 h 576930" name="connsiteY0-162"/>
                <a:gd fmla="*/ 2350459 w 2359731" name="connsiteX1-163"/>
                <a:gd fmla="*/ 37006 h 576930" name="connsiteY1-164"/>
                <a:gd fmla="*/ 2359666 w 2359731" name="connsiteX2-165"/>
                <a:gd fmla="*/ 199030 h 576930" name="connsiteY2-166"/>
                <a:gd fmla="*/ 0 w 2359731" name="connsiteX3-167"/>
                <a:gd fmla="*/ 542697 h 576930" name="connsiteY3-168"/>
                <a:gd fmla="*/ 6137 w 2359731" name="connsiteX4-169"/>
                <a:gd fmla="*/ 362263 h 576930" name="connsiteY4-170"/>
                <a:gd fmla="*/ 6137 w 2359731" name="connsiteX0-171"/>
                <a:gd fmla="*/ 362263 h 577791" name="connsiteY0-172"/>
                <a:gd fmla="*/ 2350459 w 2359731" name="connsiteX1-173"/>
                <a:gd fmla="*/ 37006 h 577791" name="connsiteY1-174"/>
                <a:gd fmla="*/ 2359666 w 2359731" name="connsiteX2-175"/>
                <a:gd fmla="*/ 199030 h 577791" name="connsiteY2-176"/>
                <a:gd fmla="*/ 0 w 2359731" name="connsiteX3-177"/>
                <a:gd fmla="*/ 542697 h 577791" name="connsiteY3-178"/>
                <a:gd fmla="*/ 6137 w 2359731" name="connsiteX4-179"/>
                <a:gd fmla="*/ 362263 h 577791" name="connsiteY4-180"/>
                <a:gd fmla="*/ 6137 w 2359731" name="connsiteX0-181"/>
                <a:gd fmla="*/ 362263 h 577917" name="connsiteY0-182"/>
                <a:gd fmla="*/ 2350459 w 2359731" name="connsiteX1-183"/>
                <a:gd fmla="*/ 37006 h 577917" name="connsiteY1-184"/>
                <a:gd fmla="*/ 2359666 w 2359731" name="connsiteX2-185"/>
                <a:gd fmla="*/ 202099 h 577917" name="connsiteY2-186"/>
                <a:gd fmla="*/ 0 w 2359731" name="connsiteX3-187"/>
                <a:gd fmla="*/ 542697 h 577917" name="connsiteY3-188"/>
                <a:gd fmla="*/ 6137 w 2359731" name="connsiteX4-189"/>
                <a:gd fmla="*/ 362263 h 577917" name="connsiteY4-190"/>
                <a:gd fmla="*/ 6137 w 2359731" name="connsiteX0-191"/>
                <a:gd fmla="*/ 362263 h 577677" name="connsiteY0-192"/>
                <a:gd fmla="*/ 2350459 w 2359731" name="connsiteX1-193"/>
                <a:gd fmla="*/ 37006 h 577677" name="connsiteY1-194"/>
                <a:gd fmla="*/ 2359666 w 2359731" name="connsiteX2-195"/>
                <a:gd fmla="*/ 202099 h 577677" name="connsiteY2-196"/>
                <a:gd fmla="*/ 0 w 2359731" name="connsiteX3-197"/>
                <a:gd fmla="*/ 542697 h 577677" name="connsiteY3-198"/>
                <a:gd fmla="*/ 6137 w 2359731" name="connsiteX4-199"/>
                <a:gd fmla="*/ 362263 h 577677" name="connsiteY4-200"/>
                <a:gd fmla="*/ 6137 w 2359731" name="connsiteX0-201"/>
                <a:gd fmla="*/ 362263 h 580621" name="connsiteY0-202"/>
                <a:gd fmla="*/ 2350459 w 2359731" name="connsiteX1-203"/>
                <a:gd fmla="*/ 37006 h 580621" name="connsiteY1-204"/>
                <a:gd fmla="*/ 2359666 w 2359731" name="connsiteX2-205"/>
                <a:gd fmla="*/ 202099 h 580621" name="connsiteY2-206"/>
                <a:gd fmla="*/ 0 w 2359731" name="connsiteX3-207"/>
                <a:gd fmla="*/ 545765 h 580621" name="connsiteY3-208"/>
                <a:gd fmla="*/ 6137 w 2359731" name="connsiteX4-209"/>
                <a:gd fmla="*/ 362263 h 580621" name="connsiteY4-210"/>
                <a:gd fmla="*/ 15343 w 2368937" name="connsiteX0-211"/>
                <a:gd fmla="*/ 362263 h 580621" name="connsiteY0-212"/>
                <a:gd fmla="*/ 2359665 w 2368937" name="connsiteX1-213"/>
                <a:gd fmla="*/ 37006 h 580621" name="connsiteY1-214"/>
                <a:gd fmla="*/ 2368872 w 2368937" name="connsiteX2-215"/>
                <a:gd fmla="*/ 202099 h 580621" name="connsiteY2-216"/>
                <a:gd fmla="*/ 0 w 2368937" name="connsiteX3-217"/>
                <a:gd fmla="*/ 545765 h 580621" name="connsiteY3-218"/>
                <a:gd fmla="*/ 15343 w 2368937" name="connsiteX4-219"/>
                <a:gd fmla="*/ 362263 h 580621" name="connsiteY4-220"/>
                <a:gd fmla="*/ 12962 w 2368937" name="connsiteX0-221"/>
                <a:gd fmla="*/ 369112 h 580326" name="connsiteY0-222"/>
                <a:gd fmla="*/ 2359665 w 2368937" name="connsiteX1-223"/>
                <a:gd fmla="*/ 36711 h 580326" name="connsiteY1-224"/>
                <a:gd fmla="*/ 2368872 w 2368937" name="connsiteX2-225"/>
                <a:gd fmla="*/ 201804 h 580326" name="connsiteY2-226"/>
                <a:gd fmla="*/ 0 w 2368937" name="connsiteX3-227"/>
                <a:gd fmla="*/ 545470 h 580326" name="connsiteY3-228"/>
                <a:gd fmla="*/ 12962 w 2368937" name="connsiteX4-229"/>
                <a:gd fmla="*/ 369112 h 580326" name="connsiteY4-230"/>
                <a:gd fmla="*/ 8200 w 2364175" name="connsiteX0-231"/>
                <a:gd fmla="*/ 369112 h 578041" name="connsiteY0-232"/>
                <a:gd fmla="*/ 2354903 w 2364175" name="connsiteX1-233"/>
                <a:gd fmla="*/ 36711 h 578041" name="connsiteY1-234"/>
                <a:gd fmla="*/ 2364110 w 2364175" name="connsiteX2-235"/>
                <a:gd fmla="*/ 201804 h 578041" name="connsiteY2-236"/>
                <a:gd fmla="*/ 0 w 2364175" name="connsiteX3-237"/>
                <a:gd fmla="*/ 543089 h 578041" name="connsiteY3-238"/>
                <a:gd fmla="*/ 8200 w 2364175" name="connsiteX4-239"/>
                <a:gd fmla="*/ 369112 h 578041" name="connsiteY4-240"/>
                <a:gd fmla="*/ 3438 w 2359413" name="connsiteX0-241"/>
                <a:gd fmla="*/ 369112 h 584898" name="connsiteY0-242"/>
                <a:gd fmla="*/ 2350141 w 2359413" name="connsiteX1-243"/>
                <a:gd fmla="*/ 36711 h 584898" name="connsiteY1-244"/>
                <a:gd fmla="*/ 2359348 w 2359413" name="connsiteX2-245"/>
                <a:gd fmla="*/ 201804 h 584898" name="connsiteY2-246"/>
                <a:gd fmla="*/ 0 w 2359413" name="connsiteX3-247"/>
                <a:gd fmla="*/ 550233 h 584898" name="connsiteY3-248"/>
                <a:gd fmla="*/ 3438 w 2359413" name="connsiteX4-249"/>
                <a:gd fmla="*/ 369112 h 584898" name="connsiteY4-250"/>
                <a:gd fmla="*/ 1057 w 2357032" name="connsiteX0-251"/>
                <a:gd fmla="*/ 369112 h 584898" name="connsiteY0-252"/>
                <a:gd fmla="*/ 2347760 w 2357032" name="connsiteX1-253"/>
                <a:gd fmla="*/ 36711 h 584898" name="connsiteY1-254"/>
                <a:gd fmla="*/ 2356967 w 2357032" name="connsiteX2-255"/>
                <a:gd fmla="*/ 201804 h 584898" name="connsiteY2-256"/>
                <a:gd fmla="*/ 0 w 2357032" name="connsiteX3-257"/>
                <a:gd fmla="*/ 550233 h 584898" name="connsiteY3-258"/>
                <a:gd fmla="*/ 1057 w 2357032" name="connsiteX4-259"/>
                <a:gd fmla="*/ 369112 h 584898" name="connsiteY4-260"/>
                <a:gd fmla="*/ 3438 w 2359413" name="connsiteX0-261"/>
                <a:gd fmla="*/ 369112 h 587186" name="connsiteY0-262"/>
                <a:gd fmla="*/ 2350141 w 2359413" name="connsiteX1-263"/>
                <a:gd fmla="*/ 36711 h 587186" name="connsiteY1-264"/>
                <a:gd fmla="*/ 2359348 w 2359413" name="connsiteX2-265"/>
                <a:gd fmla="*/ 201804 h 587186" name="connsiteY2-266"/>
                <a:gd fmla="*/ 0 w 2359413" name="connsiteX3-267"/>
                <a:gd fmla="*/ 552615 h 587186" name="connsiteY3-268"/>
                <a:gd fmla="*/ 3438 w 2359413" name="connsiteX4-269"/>
                <a:gd fmla="*/ 369112 h 587186" name="connsiteY4-270"/>
              </a:gdLst>
              <a:cxnLst>
                <a:cxn ang="0">
                  <a:pos x="connsiteX0-261" y="connsiteY0-262"/>
                </a:cxn>
                <a:cxn ang="0">
                  <a:pos x="connsiteX1-263" y="connsiteY1-264"/>
                </a:cxn>
                <a:cxn ang="0">
                  <a:pos x="connsiteX2-265" y="connsiteY2-266"/>
                </a:cxn>
                <a:cxn ang="0">
                  <a:pos x="connsiteX3-267" y="connsiteY3-268"/>
                </a:cxn>
                <a:cxn ang="0">
                  <a:pos x="connsiteX4-269" y="connsiteY4-270"/>
                </a:cxn>
              </a:cxnLst>
              <a:rect b="b" l="l" r="r" t="t"/>
              <a:pathLst>
                <a:path h="587186" w="2359413">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sp>
          <p:nvSpPr>
            <p:cNvPr id="15" name="矩形 1"/>
            <p:cNvSpPr/>
            <p:nvPr/>
          </p:nvSpPr>
          <p:spPr>
            <a:xfrm>
              <a:off x="3342354" y="1238968"/>
              <a:ext cx="3286594" cy="924674"/>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56649 w 1586414" name="connsiteX0-41"/>
                <a:gd fmla="*/ 0 h 686729" name="connsiteY0-42"/>
                <a:gd fmla="*/ 1586414 w 1586414" name="connsiteX1-43"/>
                <a:gd fmla="*/ 506295 h 686729" name="connsiteY1-44"/>
                <a:gd fmla="*/ 1583346 w 1586414" name="connsiteX2-45"/>
                <a:gd fmla="*/ 686729 h 686729" name="connsiteY2-46"/>
                <a:gd fmla="*/ 0 w 1586414" name="connsiteX3-47"/>
                <a:gd fmla="*/ 275556 h 686729" name="connsiteY3-48"/>
                <a:gd fmla="*/ 656649 w 1586414" name="connsiteX4-49"/>
                <a:gd fmla="*/ 0 h 686729" name="connsiteY4-50"/>
                <a:gd fmla="*/ 656649 w 1586414" name="connsiteX0-51"/>
                <a:gd fmla="*/ 0 h 775714" name="connsiteY0-52"/>
                <a:gd fmla="*/ 1586414 w 1586414" name="connsiteX1-53"/>
                <a:gd fmla="*/ 506295 h 775714" name="connsiteY1-54"/>
                <a:gd fmla="*/ 945108 w 1586414" name="connsiteX2-55"/>
                <a:gd fmla="*/ 775714 h 775714" name="connsiteY2-56"/>
                <a:gd fmla="*/ 0 w 1586414" name="connsiteX3-57"/>
                <a:gd fmla="*/ 275556 h 775714" name="connsiteY3-58"/>
                <a:gd fmla="*/ 656649 w 1586414" name="connsiteX4-59"/>
                <a:gd fmla="*/ 0 h 775714" name="connsiteY4-60"/>
                <a:gd fmla="*/ 656649 w 3295544" name="connsiteX0-61"/>
                <a:gd fmla="*/ 0 h 775714" name="connsiteY0-62"/>
                <a:gd fmla="*/ 3295544 w 3295544" name="connsiteX1-63"/>
                <a:gd fmla="*/ 435720 h 775714" name="connsiteY1-64"/>
                <a:gd fmla="*/ 945108 w 3295544" name="connsiteX2-65"/>
                <a:gd fmla="*/ 775714 h 775714" name="connsiteY2-66"/>
                <a:gd fmla="*/ 0 w 3295544" name="connsiteX3-67"/>
                <a:gd fmla="*/ 275556 h 775714" name="connsiteY3-68"/>
                <a:gd fmla="*/ 656649 w 3295544" name="connsiteX4-69"/>
                <a:gd fmla="*/ 0 h 775714" name="connsiteY4-70"/>
                <a:gd fmla="*/ 2350437 w 3295544" name="connsiteX0-71"/>
                <a:gd fmla="*/ 0 h 843220" name="connsiteY0-72"/>
                <a:gd fmla="*/ 3295544 w 3295544" name="connsiteX1-73"/>
                <a:gd fmla="*/ 503226 h 843220" name="connsiteY1-74"/>
                <a:gd fmla="*/ 945108 w 3295544" name="connsiteX2-75"/>
                <a:gd fmla="*/ 843220 h 843220" name="connsiteY2-76"/>
                <a:gd fmla="*/ 0 w 3295544" name="connsiteX3-77"/>
                <a:gd fmla="*/ 343062 h 843220" name="connsiteY3-78"/>
                <a:gd fmla="*/ 2350437 w 3295544" name="connsiteX4-79"/>
                <a:gd fmla="*/ 0 h 843220" name="connsiteY4-80"/>
                <a:gd fmla="*/ 2350437 w 3289407" name="connsiteX0-81"/>
                <a:gd fmla="*/ 0 h 843220" name="connsiteY0-82"/>
                <a:gd fmla="*/ 3289407 w 3289407" name="connsiteX1-83"/>
                <a:gd fmla="*/ 500157 h 843220" name="connsiteY1-84"/>
                <a:gd fmla="*/ 945108 w 3289407" name="connsiteX2-85"/>
                <a:gd fmla="*/ 843220 h 843220" name="connsiteY2-86"/>
                <a:gd fmla="*/ 0 w 3289407" name="connsiteX3-87"/>
                <a:gd fmla="*/ 343062 h 843220" name="connsiteY3-88"/>
                <a:gd fmla="*/ 2350437 w 3289407" name="connsiteX4-89"/>
                <a:gd fmla="*/ 0 h 843220" name="connsiteY4-90"/>
                <a:gd fmla="*/ 2350437 w 3289407" name="connsiteX0-91"/>
                <a:gd fmla="*/ 0 h 843220" name="connsiteY0-92"/>
                <a:gd fmla="*/ 3289407 w 3289407" name="connsiteX1-93"/>
                <a:gd fmla="*/ 500157 h 843220" name="connsiteY1-94"/>
                <a:gd fmla="*/ 945108 w 3289407" name="connsiteX2-95"/>
                <a:gd fmla="*/ 843220 h 843220" name="connsiteY2-96"/>
                <a:gd fmla="*/ 0 w 3289407" name="connsiteX3-97"/>
                <a:gd fmla="*/ 343062 h 843220" name="connsiteY3-98"/>
                <a:gd fmla="*/ 2350437 w 3289407" name="connsiteX4-99"/>
                <a:gd fmla="*/ 0 h 843220" name="connsiteY4-100"/>
                <a:gd fmla="*/ 2350437 w 3289407" name="connsiteX0-101"/>
                <a:gd fmla="*/ 0 h 862958" name="connsiteY0-102"/>
                <a:gd fmla="*/ 3289407 w 3289407" name="connsiteX1-103"/>
                <a:gd fmla="*/ 500157 h 862958" name="connsiteY1-104"/>
                <a:gd fmla="*/ 945108 w 3289407" name="connsiteX2-105"/>
                <a:gd fmla="*/ 843220 h 862958" name="connsiteY2-106"/>
                <a:gd fmla="*/ 0 w 3289407" name="connsiteX3-107"/>
                <a:gd fmla="*/ 343062 h 862958" name="connsiteY3-108"/>
                <a:gd fmla="*/ 2350437 w 3289407" name="connsiteX4-109"/>
                <a:gd fmla="*/ 0 h 862958" name="connsiteY4-110"/>
                <a:gd fmla="*/ 2350437 w 3289407" name="connsiteX0-111"/>
                <a:gd fmla="*/ 0 h 880426" name="connsiteY0-112"/>
                <a:gd fmla="*/ 3289407 w 3289407" name="connsiteX1-113"/>
                <a:gd fmla="*/ 500157 h 880426" name="connsiteY1-114"/>
                <a:gd fmla="*/ 945108 w 3289407" name="connsiteX2-115"/>
                <a:gd fmla="*/ 843220 h 880426" name="connsiteY2-116"/>
                <a:gd fmla="*/ 0 w 3289407" name="connsiteX3-117"/>
                <a:gd fmla="*/ 343062 h 880426" name="connsiteY3-118"/>
                <a:gd fmla="*/ 2350437 w 3289407" name="connsiteX4-119"/>
                <a:gd fmla="*/ 0 h 880426" name="connsiteY4-120"/>
                <a:gd fmla="*/ 2350437 w 3289407" name="connsiteX0-121"/>
                <a:gd fmla="*/ 0 h 879633" name="connsiteY0-122"/>
                <a:gd fmla="*/ 3289407 w 3289407" name="connsiteX1-123"/>
                <a:gd fmla="*/ 500157 h 879633" name="connsiteY1-124"/>
                <a:gd fmla="*/ 945108 w 3289407" name="connsiteX2-125"/>
                <a:gd fmla="*/ 843220 h 879633" name="connsiteY2-126"/>
                <a:gd fmla="*/ 0 w 3289407" name="connsiteX3-127"/>
                <a:gd fmla="*/ 343062 h 879633" name="connsiteY3-128"/>
                <a:gd fmla="*/ 2350437 w 3289407" name="connsiteX4-129"/>
                <a:gd fmla="*/ 0 h 879633" name="connsiteY4-130"/>
                <a:gd fmla="*/ 2350437 w 3289407" name="connsiteX0-131"/>
                <a:gd fmla="*/ 0 h 881426" name="connsiteY0-132"/>
                <a:gd fmla="*/ 3289407 w 3289407" name="connsiteX1-133"/>
                <a:gd fmla="*/ 500157 h 881426" name="connsiteY1-134"/>
                <a:gd fmla="*/ 945108 w 3289407" name="connsiteX2-135"/>
                <a:gd fmla="*/ 843220 h 881426" name="connsiteY2-136"/>
                <a:gd fmla="*/ 0 w 3289407" name="connsiteX3-137"/>
                <a:gd fmla="*/ 343062 h 881426" name="connsiteY3-138"/>
                <a:gd fmla="*/ 2350437 w 3289407" name="connsiteX4-139"/>
                <a:gd fmla="*/ 0 h 881426" name="connsiteY4-140"/>
                <a:gd fmla="*/ 2350437 w 3289407" name="connsiteX0-141"/>
                <a:gd fmla="*/ 0 h 881426" name="connsiteY0-142"/>
                <a:gd fmla="*/ 3289407 w 3289407" name="connsiteX1-143"/>
                <a:gd fmla="*/ 500157 h 881426" name="connsiteY1-144"/>
                <a:gd fmla="*/ 945108 w 3289407" name="connsiteX2-145"/>
                <a:gd fmla="*/ 843220 h 881426" name="connsiteY2-146"/>
                <a:gd fmla="*/ 0 w 3289407" name="connsiteX3-147"/>
                <a:gd fmla="*/ 343062 h 881426" name="connsiteY3-148"/>
                <a:gd fmla="*/ 2350437 w 3289407" name="connsiteX4-149"/>
                <a:gd fmla="*/ 0 h 881426" name="connsiteY4-150"/>
                <a:gd fmla="*/ 2350437 w 3289407" name="connsiteX0-151"/>
                <a:gd fmla="*/ 37515 h 918941" name="connsiteY0-152"/>
                <a:gd fmla="*/ 3289407 w 3289407" name="connsiteX1-153"/>
                <a:gd fmla="*/ 537672 h 918941" name="connsiteY1-154"/>
                <a:gd fmla="*/ 945108 w 3289407" name="connsiteX2-155"/>
                <a:gd fmla="*/ 880735 h 918941" name="connsiteY2-156"/>
                <a:gd fmla="*/ 0 w 3289407" name="connsiteX3-157"/>
                <a:gd fmla="*/ 380577 h 918941" name="connsiteY3-158"/>
                <a:gd fmla="*/ 2350437 w 3289407" name="connsiteX4-159"/>
                <a:gd fmla="*/ 37515 h 918941" name="connsiteY4-160"/>
                <a:gd fmla="*/ 2350437 w 3289407" name="connsiteX0-161"/>
                <a:gd fmla="*/ 35028 h 916454" name="connsiteY0-162"/>
                <a:gd fmla="*/ 3289407 w 3289407" name="connsiteX1-163"/>
                <a:gd fmla="*/ 535185 h 916454" name="connsiteY1-164"/>
                <a:gd fmla="*/ 945108 w 3289407" name="connsiteX2-165"/>
                <a:gd fmla="*/ 878248 h 916454" name="connsiteY2-166"/>
                <a:gd fmla="*/ 0 w 3289407" name="connsiteX3-167"/>
                <a:gd fmla="*/ 378090 h 916454" name="connsiteY3-168"/>
                <a:gd fmla="*/ 2350437 w 3289407" name="connsiteX4-169"/>
                <a:gd fmla="*/ 35028 h 916454" name="connsiteY4-170"/>
                <a:gd fmla="*/ 2350437 w 3289407" name="connsiteX0-171"/>
                <a:gd fmla="*/ 41278 h 922704" name="connsiteY0-172"/>
                <a:gd fmla="*/ 3289407 w 3289407" name="connsiteX1-173"/>
                <a:gd fmla="*/ 541435 h 922704" name="connsiteY1-174"/>
                <a:gd fmla="*/ 945108 w 3289407" name="connsiteX2-175"/>
                <a:gd fmla="*/ 884498 h 922704" name="connsiteY2-176"/>
                <a:gd fmla="*/ 0 w 3289407" name="connsiteX3-177"/>
                <a:gd fmla="*/ 384340 h 922704" name="connsiteY3-178"/>
                <a:gd fmla="*/ 2350437 w 3289407" name="connsiteX4-179"/>
                <a:gd fmla="*/ 41278 h 922704" name="connsiteY4-180"/>
                <a:gd fmla="*/ 2350437 w 3289407" name="connsiteX0-181"/>
                <a:gd fmla="*/ 41142 h 922568" name="connsiteY0-182"/>
                <a:gd fmla="*/ 3289407 w 3289407" name="connsiteX1-183"/>
                <a:gd fmla="*/ 541299 h 922568" name="connsiteY1-184"/>
                <a:gd fmla="*/ 945108 w 3289407" name="connsiteX2-185"/>
                <a:gd fmla="*/ 884362 h 922568" name="connsiteY2-186"/>
                <a:gd fmla="*/ 0 w 3289407" name="connsiteX3-187"/>
                <a:gd fmla="*/ 384204 h 922568" name="connsiteY3-188"/>
                <a:gd fmla="*/ 2350437 w 3289407" name="connsiteX4-189"/>
                <a:gd fmla="*/ 41142 h 922568" name="connsiteY4-190"/>
                <a:gd fmla="*/ 2350437 w 3289407" name="connsiteX0-191"/>
                <a:gd fmla="*/ 41142 h 924386" name="connsiteY0-192"/>
                <a:gd fmla="*/ 3289407 w 3289407" name="connsiteX1-193"/>
                <a:gd fmla="*/ 541299 h 924386" name="connsiteY1-194"/>
                <a:gd fmla="*/ 945108 w 3289407" name="connsiteX2-195"/>
                <a:gd fmla="*/ 884362 h 924386" name="connsiteY2-196"/>
                <a:gd fmla="*/ 0 w 3289407" name="connsiteX3-197"/>
                <a:gd fmla="*/ 384204 h 924386" name="connsiteY3-198"/>
                <a:gd fmla="*/ 2350437 w 3289407" name="connsiteX4-199"/>
                <a:gd fmla="*/ 41142 h 924386" name="connsiteY4-200"/>
                <a:gd fmla="*/ 2350437 w 3289407" name="connsiteX0-201"/>
                <a:gd fmla="*/ 41142 h 925097" name="connsiteY0-202"/>
                <a:gd fmla="*/ 3289407 w 3289407" name="connsiteX1-203"/>
                <a:gd fmla="*/ 541299 h 925097" name="connsiteY1-204"/>
                <a:gd fmla="*/ 945108 w 3289407" name="connsiteX2-205"/>
                <a:gd fmla="*/ 884362 h 925097" name="connsiteY2-206"/>
                <a:gd fmla="*/ 0 w 3289407" name="connsiteX3-207"/>
                <a:gd fmla="*/ 384204 h 925097" name="connsiteY3-208"/>
                <a:gd fmla="*/ 2350437 w 3289407" name="connsiteX4-209"/>
                <a:gd fmla="*/ 41142 h 925097" name="connsiteY4-210"/>
                <a:gd fmla="*/ 2350437 w 3289407" name="connsiteX0-211"/>
                <a:gd fmla="*/ 41142 h 925097" name="connsiteY0-212"/>
                <a:gd fmla="*/ 3289407 w 3289407" name="connsiteX1-213"/>
                <a:gd fmla="*/ 541299 h 925097" name="connsiteY1-214"/>
                <a:gd fmla="*/ 945108 w 3289407" name="connsiteX2-215"/>
                <a:gd fmla="*/ 884362 h 925097" name="connsiteY2-216"/>
                <a:gd fmla="*/ 0 w 3289407" name="connsiteX3-217"/>
                <a:gd fmla="*/ 384204 h 925097" name="connsiteY3-218"/>
                <a:gd fmla="*/ 2350437 w 3289407" name="connsiteX4-219"/>
                <a:gd fmla="*/ 41142 h 925097" name="connsiteY4-220"/>
                <a:gd fmla="*/ 2350437 w 3289407" name="connsiteX0-221"/>
                <a:gd fmla="*/ 41142 h 925212" name="connsiteY0-222"/>
                <a:gd fmla="*/ 3289407 w 3289407" name="connsiteX1-223"/>
                <a:gd fmla="*/ 543680 h 925212" name="connsiteY1-224"/>
                <a:gd fmla="*/ 945108 w 3289407" name="connsiteX2-225"/>
                <a:gd fmla="*/ 884362 h 925212" name="connsiteY2-226"/>
                <a:gd fmla="*/ 0 w 3289407" name="connsiteX3-227"/>
                <a:gd fmla="*/ 384204 h 925212" name="connsiteY3-228"/>
                <a:gd fmla="*/ 2350437 w 3289407" name="connsiteX4-229"/>
                <a:gd fmla="*/ 41142 h 925212" name="connsiteY4-230"/>
                <a:gd fmla="*/ 2350437 w 3287026" name="connsiteX0-231"/>
                <a:gd fmla="*/ 41142 h 925327" name="connsiteY0-232"/>
                <a:gd fmla="*/ 3287026 w 3287026" name="connsiteX1-233"/>
                <a:gd fmla="*/ 546061 h 925327" name="connsiteY1-234"/>
                <a:gd fmla="*/ 945108 w 3287026" name="connsiteX2-235"/>
                <a:gd fmla="*/ 884362 h 925327" name="connsiteY2-236"/>
                <a:gd fmla="*/ 0 w 3287026" name="connsiteX3-237"/>
                <a:gd fmla="*/ 384204 h 925327" name="connsiteY3-238"/>
                <a:gd fmla="*/ 2350437 w 3287026" name="connsiteX4-239"/>
                <a:gd fmla="*/ 41142 h 925327" name="connsiteY4-240"/>
              </a:gdLst>
              <a:cxnLst>
                <a:cxn ang="0">
                  <a:pos x="connsiteX0-231" y="connsiteY0-232"/>
                </a:cxn>
                <a:cxn ang="0">
                  <a:pos x="connsiteX1-233" y="connsiteY1-234"/>
                </a:cxn>
                <a:cxn ang="0">
                  <a:pos x="connsiteX2-235" y="connsiteY2-236"/>
                </a:cxn>
                <a:cxn ang="0">
                  <a:pos x="connsiteX3-237" y="connsiteY3-238"/>
                </a:cxn>
                <a:cxn ang="0">
                  <a:pos x="connsiteX4-239" y="connsiteY4-240"/>
                </a:cxn>
              </a:cxnLst>
              <a:rect b="b" l="l" r="r" t="t"/>
              <a:pathLst>
                <a:path h="925327" w="3287026">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grpSp>
      <p:grpSp>
        <p:nvGrpSpPr>
          <p:cNvPr id="16" name="组合 15"/>
          <p:cNvGrpSpPr/>
          <p:nvPr/>
        </p:nvGrpSpPr>
        <p:grpSpPr>
          <a:xfrm>
            <a:off x="1525588" y="2773363"/>
            <a:ext cx="2778125" cy="925512"/>
            <a:chOff x="3342354" y="1238968"/>
            <a:chExt cx="3296012" cy="1097933"/>
          </a:xfrm>
        </p:grpSpPr>
        <p:sp>
          <p:nvSpPr>
            <p:cNvPr id="17" name="矩形 1"/>
            <p:cNvSpPr/>
            <p:nvPr/>
          </p:nvSpPr>
          <p:spPr>
            <a:xfrm>
              <a:off x="3349888" y="1625033"/>
              <a:ext cx="934184" cy="676087"/>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136 w 932833" name="connsiteX0-41"/>
                <a:gd fmla="*/ 0 h 674455" name="connsiteY0-42"/>
                <a:gd fmla="*/ 932833 w 932833" name="connsiteX1-43"/>
                <a:gd fmla="*/ 494021 h 674455" name="connsiteY1-44"/>
                <a:gd fmla="*/ 929765 w 932833" name="connsiteX2-45"/>
                <a:gd fmla="*/ 674455 h 674455" name="connsiteY2-46"/>
                <a:gd fmla="*/ 0 w 932833" name="connsiteX3-47"/>
                <a:gd fmla="*/ 155886 h 674455" name="connsiteY3-48"/>
                <a:gd fmla="*/ 6136 w 932833" name="connsiteX4-49"/>
                <a:gd fmla="*/ 0 h 674455" name="connsiteY4-50"/>
                <a:gd fmla="*/ 295 w 933129" name="connsiteX0-51"/>
                <a:gd fmla="*/ 0 h 674455" name="connsiteY0-52"/>
                <a:gd fmla="*/ 933129 w 933129" name="connsiteX1-53"/>
                <a:gd fmla="*/ 494021 h 674455" name="connsiteY1-54"/>
                <a:gd fmla="*/ 930061 w 933129" name="connsiteX2-55"/>
                <a:gd fmla="*/ 674455 h 674455" name="connsiteY2-56"/>
                <a:gd fmla="*/ 296 w 933129" name="connsiteX3-57"/>
                <a:gd fmla="*/ 155886 h 674455" name="connsiteY3-58"/>
                <a:gd fmla="*/ 295 w 933129" name="connsiteX4-59"/>
                <a:gd fmla="*/ 0 h 674455" name="connsiteY4-60"/>
                <a:gd fmla="*/ 295 w 935588" name="connsiteX0-61"/>
                <a:gd fmla="*/ 0 h 674455" name="connsiteY0-62"/>
                <a:gd fmla="*/ 935588 w 935588" name="connsiteX1-63"/>
                <a:gd fmla="*/ 486646 h 674455" name="connsiteY1-64"/>
                <a:gd fmla="*/ 930061 w 935588" name="connsiteX2-65"/>
                <a:gd fmla="*/ 674455 h 674455" name="connsiteY2-66"/>
                <a:gd fmla="*/ 296 w 935588" name="connsiteX3-67"/>
                <a:gd fmla="*/ 155886 h 674455" name="connsiteY3-68"/>
                <a:gd fmla="*/ 295 w 935588" name="connsiteX4-69"/>
                <a:gd fmla="*/ 0 h 674455"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674455" w="935588">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endParaRPr>
            </a:p>
          </p:txBody>
        </p:sp>
        <p:sp>
          <p:nvSpPr>
            <p:cNvPr id="18" name="矩形 1"/>
            <p:cNvSpPr/>
            <p:nvPr/>
          </p:nvSpPr>
          <p:spPr>
            <a:xfrm>
              <a:off x="4278421" y="1749328"/>
              <a:ext cx="2359945" cy="587573"/>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718019 w 932833" name="connsiteX0-41"/>
                <a:gd fmla="*/ 0 h 1002780" name="connsiteY0-42"/>
                <a:gd fmla="*/ 932833 w 932833" name="connsiteX1-43"/>
                <a:gd fmla="*/ 822346 h 1002780" name="connsiteY1-44"/>
                <a:gd fmla="*/ 929765 w 932833" name="connsiteX2-45"/>
                <a:gd fmla="*/ 1002780 h 1002780" name="connsiteY2-46"/>
                <a:gd fmla="*/ 0 w 932833" name="connsiteX3-47"/>
                <a:gd fmla="*/ 484211 h 1002780" name="connsiteY3-48"/>
                <a:gd fmla="*/ 718019 w 932833" name="connsiteX4-49"/>
                <a:gd fmla="*/ 0 h 1002780" name="connsiteY4-50"/>
                <a:gd fmla="*/ 6137 w 220951" name="connsiteX0-51"/>
                <a:gd fmla="*/ 0 h 1002780" name="connsiteY0-52"/>
                <a:gd fmla="*/ 220951 w 220951" name="connsiteX1-53"/>
                <a:gd fmla="*/ 822346 h 1002780" name="connsiteY1-54"/>
                <a:gd fmla="*/ 217883 w 220951" name="connsiteX2-55"/>
                <a:gd fmla="*/ 1002780 h 1002780" name="connsiteY2-56"/>
                <a:gd fmla="*/ 0 w 220951" name="connsiteX3-57"/>
                <a:gd fmla="*/ 180434 h 1002780" name="connsiteY3-58"/>
                <a:gd fmla="*/ 6137 w 220951" name="connsiteX4-59"/>
                <a:gd fmla="*/ 0 h 1002780" name="connsiteY4-60"/>
                <a:gd fmla="*/ 6137 w 2350459" name="connsiteX0-61"/>
                <a:gd fmla="*/ 325257 h 1328037" name="connsiteY0-62"/>
                <a:gd fmla="*/ 2350459 w 2350459" name="connsiteX1-63"/>
                <a:gd fmla="*/ 0 h 1328037" name="connsiteY1-64"/>
                <a:gd fmla="*/ 217883 w 2350459" name="connsiteX2-65"/>
                <a:gd fmla="*/ 1328037 h 1328037" name="connsiteY2-66"/>
                <a:gd fmla="*/ 0 w 2350459" name="connsiteX3-67"/>
                <a:gd fmla="*/ 505691 h 1328037" name="connsiteY3-68"/>
                <a:gd fmla="*/ 6137 w 2350459" name="connsiteX4-69"/>
                <a:gd fmla="*/ 325257 h 1328037" name="connsiteY4-70"/>
                <a:gd fmla="*/ 6137 w 2359731" name="connsiteX0-71"/>
                <a:gd fmla="*/ 325257 h 505691" name="connsiteY0-72"/>
                <a:gd fmla="*/ 2350459 w 2359731" name="connsiteX1-73"/>
                <a:gd fmla="*/ 0 h 505691" name="connsiteY1-74"/>
                <a:gd fmla="*/ 2359666 w 2359731" name="connsiteX2-75"/>
                <a:gd fmla="*/ 162024 h 505691" name="connsiteY2-76"/>
                <a:gd fmla="*/ 0 w 2359731" name="connsiteX3-77"/>
                <a:gd fmla="*/ 505691 h 505691" name="connsiteY3-78"/>
                <a:gd fmla="*/ 6137 w 2359731" name="connsiteX4-79"/>
                <a:gd fmla="*/ 325257 h 505691" name="connsiteY4-80"/>
                <a:gd fmla="*/ 6137 w 2359731" name="connsiteX0-81"/>
                <a:gd fmla="*/ 325257 h 505691" name="connsiteY0-82"/>
                <a:gd fmla="*/ 2350459 w 2359731" name="connsiteX1-83"/>
                <a:gd fmla="*/ 0 h 505691" name="connsiteY1-84"/>
                <a:gd fmla="*/ 2359666 w 2359731" name="connsiteX2-85"/>
                <a:gd fmla="*/ 162024 h 505691" name="connsiteY2-86"/>
                <a:gd fmla="*/ 0 w 2359731" name="connsiteX3-87"/>
                <a:gd fmla="*/ 505691 h 505691" name="connsiteY3-88"/>
                <a:gd fmla="*/ 6137 w 2359731" name="connsiteX4-89"/>
                <a:gd fmla="*/ 325257 h 505691" name="connsiteY4-90"/>
                <a:gd fmla="*/ 6137 w 2359731" name="connsiteX0-91"/>
                <a:gd fmla="*/ 342218 h 522652" name="connsiteY0-92"/>
                <a:gd fmla="*/ 2350459 w 2359731" name="connsiteX1-93"/>
                <a:gd fmla="*/ 16961 h 522652" name="connsiteY1-94"/>
                <a:gd fmla="*/ 2359666 w 2359731" name="connsiteX2-95"/>
                <a:gd fmla="*/ 178985 h 522652" name="connsiteY2-96"/>
                <a:gd fmla="*/ 0 w 2359731" name="connsiteX3-97"/>
                <a:gd fmla="*/ 522652 h 522652" name="connsiteY3-98"/>
                <a:gd fmla="*/ 6137 w 2359731" name="connsiteX4-99"/>
                <a:gd fmla="*/ 342218 h 522652" name="connsiteY4-100"/>
                <a:gd fmla="*/ 6137 w 2359731" name="connsiteX0-101"/>
                <a:gd fmla="*/ 339118 h 519552" name="connsiteY0-102"/>
                <a:gd fmla="*/ 2350459 w 2359731" name="connsiteX1-103"/>
                <a:gd fmla="*/ 13861 h 519552" name="connsiteY1-104"/>
                <a:gd fmla="*/ 2359666 w 2359731" name="connsiteX2-105"/>
                <a:gd fmla="*/ 175885 h 519552" name="connsiteY2-106"/>
                <a:gd fmla="*/ 0 w 2359731" name="connsiteX3-107"/>
                <a:gd fmla="*/ 519552 h 519552" name="connsiteY3-108"/>
                <a:gd fmla="*/ 6137 w 2359731" name="connsiteX4-109"/>
                <a:gd fmla="*/ 339118 h 519552" name="connsiteY4-110"/>
                <a:gd fmla="*/ 6137 w 2359731" name="connsiteX0-111"/>
                <a:gd fmla="*/ 364589 h 545023" name="connsiteY0-112"/>
                <a:gd fmla="*/ 2350459 w 2359731" name="connsiteX1-113"/>
                <a:gd fmla="*/ 39332 h 545023" name="connsiteY1-114"/>
                <a:gd fmla="*/ 2359666 w 2359731" name="connsiteX2-115"/>
                <a:gd fmla="*/ 201356 h 545023" name="connsiteY2-116"/>
                <a:gd fmla="*/ 0 w 2359731" name="connsiteX3-117"/>
                <a:gd fmla="*/ 545023 h 545023" name="connsiteY3-118"/>
                <a:gd fmla="*/ 6137 w 2359731" name="connsiteX4-119"/>
                <a:gd fmla="*/ 364589 h 545023" name="connsiteY4-120"/>
                <a:gd fmla="*/ 6137 w 2359731" name="connsiteX0-121"/>
                <a:gd fmla="*/ 362263 h 542697" name="connsiteY0-122"/>
                <a:gd fmla="*/ 2350459 w 2359731" name="connsiteX1-123"/>
                <a:gd fmla="*/ 37006 h 542697" name="connsiteY1-124"/>
                <a:gd fmla="*/ 2359666 w 2359731" name="connsiteX2-125"/>
                <a:gd fmla="*/ 199030 h 542697" name="connsiteY2-126"/>
                <a:gd fmla="*/ 0 w 2359731" name="connsiteX3-127"/>
                <a:gd fmla="*/ 542697 h 542697" name="connsiteY3-128"/>
                <a:gd fmla="*/ 6137 w 2359731" name="connsiteX4-129"/>
                <a:gd fmla="*/ 362263 h 542697" name="connsiteY4-130"/>
                <a:gd fmla="*/ 6137 w 2359731" name="connsiteX0-131"/>
                <a:gd fmla="*/ 362263 h 572970" name="connsiteY0-132"/>
                <a:gd fmla="*/ 2350459 w 2359731" name="connsiteX1-133"/>
                <a:gd fmla="*/ 37006 h 572970" name="connsiteY1-134"/>
                <a:gd fmla="*/ 2359666 w 2359731" name="connsiteX2-135"/>
                <a:gd fmla="*/ 199030 h 572970" name="connsiteY2-136"/>
                <a:gd fmla="*/ 0 w 2359731" name="connsiteX3-137"/>
                <a:gd fmla="*/ 542697 h 572970" name="connsiteY3-138"/>
                <a:gd fmla="*/ 6137 w 2359731" name="connsiteX4-139"/>
                <a:gd fmla="*/ 362263 h 572970" name="connsiteY4-140"/>
                <a:gd fmla="*/ 6137 w 2359731" name="connsiteX0-141"/>
                <a:gd fmla="*/ 362263 h 561869" name="connsiteY0-142"/>
                <a:gd fmla="*/ 2350459 w 2359731" name="connsiteX1-143"/>
                <a:gd fmla="*/ 37006 h 561869" name="connsiteY1-144"/>
                <a:gd fmla="*/ 2359666 w 2359731" name="connsiteX2-145"/>
                <a:gd fmla="*/ 199030 h 561869" name="connsiteY2-146"/>
                <a:gd fmla="*/ 0 w 2359731" name="connsiteX3-147"/>
                <a:gd fmla="*/ 542697 h 561869" name="connsiteY3-148"/>
                <a:gd fmla="*/ 6137 w 2359731" name="connsiteX4-149"/>
                <a:gd fmla="*/ 362263 h 561869" name="connsiteY4-150"/>
                <a:gd fmla="*/ 6137 w 2359731" name="connsiteX0-151"/>
                <a:gd fmla="*/ 362263 h 578020" name="connsiteY0-152"/>
                <a:gd fmla="*/ 2350459 w 2359731" name="connsiteX1-153"/>
                <a:gd fmla="*/ 37006 h 578020" name="connsiteY1-154"/>
                <a:gd fmla="*/ 2359666 w 2359731" name="connsiteX2-155"/>
                <a:gd fmla="*/ 199030 h 578020" name="connsiteY2-156"/>
                <a:gd fmla="*/ 0 w 2359731" name="connsiteX3-157"/>
                <a:gd fmla="*/ 542697 h 578020" name="connsiteY3-158"/>
                <a:gd fmla="*/ 6137 w 2359731" name="connsiteX4-159"/>
                <a:gd fmla="*/ 362263 h 578020" name="connsiteY4-160"/>
                <a:gd fmla="*/ 6137 w 2359731" name="connsiteX0-161"/>
                <a:gd fmla="*/ 362263 h 576930" name="connsiteY0-162"/>
                <a:gd fmla="*/ 2350459 w 2359731" name="connsiteX1-163"/>
                <a:gd fmla="*/ 37006 h 576930" name="connsiteY1-164"/>
                <a:gd fmla="*/ 2359666 w 2359731" name="connsiteX2-165"/>
                <a:gd fmla="*/ 199030 h 576930" name="connsiteY2-166"/>
                <a:gd fmla="*/ 0 w 2359731" name="connsiteX3-167"/>
                <a:gd fmla="*/ 542697 h 576930" name="connsiteY3-168"/>
                <a:gd fmla="*/ 6137 w 2359731" name="connsiteX4-169"/>
                <a:gd fmla="*/ 362263 h 576930" name="connsiteY4-170"/>
                <a:gd fmla="*/ 6137 w 2359731" name="connsiteX0-171"/>
                <a:gd fmla="*/ 362263 h 577791" name="connsiteY0-172"/>
                <a:gd fmla="*/ 2350459 w 2359731" name="connsiteX1-173"/>
                <a:gd fmla="*/ 37006 h 577791" name="connsiteY1-174"/>
                <a:gd fmla="*/ 2359666 w 2359731" name="connsiteX2-175"/>
                <a:gd fmla="*/ 199030 h 577791" name="connsiteY2-176"/>
                <a:gd fmla="*/ 0 w 2359731" name="connsiteX3-177"/>
                <a:gd fmla="*/ 542697 h 577791" name="connsiteY3-178"/>
                <a:gd fmla="*/ 6137 w 2359731" name="connsiteX4-179"/>
                <a:gd fmla="*/ 362263 h 577791" name="connsiteY4-180"/>
                <a:gd fmla="*/ 6137 w 2359731" name="connsiteX0-181"/>
                <a:gd fmla="*/ 362263 h 577917" name="connsiteY0-182"/>
                <a:gd fmla="*/ 2350459 w 2359731" name="connsiteX1-183"/>
                <a:gd fmla="*/ 37006 h 577917" name="connsiteY1-184"/>
                <a:gd fmla="*/ 2359666 w 2359731" name="connsiteX2-185"/>
                <a:gd fmla="*/ 202099 h 577917" name="connsiteY2-186"/>
                <a:gd fmla="*/ 0 w 2359731" name="connsiteX3-187"/>
                <a:gd fmla="*/ 542697 h 577917" name="connsiteY3-188"/>
                <a:gd fmla="*/ 6137 w 2359731" name="connsiteX4-189"/>
                <a:gd fmla="*/ 362263 h 577917" name="connsiteY4-190"/>
                <a:gd fmla="*/ 6137 w 2359731" name="connsiteX0-191"/>
                <a:gd fmla="*/ 362263 h 577677" name="connsiteY0-192"/>
                <a:gd fmla="*/ 2350459 w 2359731" name="connsiteX1-193"/>
                <a:gd fmla="*/ 37006 h 577677" name="connsiteY1-194"/>
                <a:gd fmla="*/ 2359666 w 2359731" name="connsiteX2-195"/>
                <a:gd fmla="*/ 202099 h 577677" name="connsiteY2-196"/>
                <a:gd fmla="*/ 0 w 2359731" name="connsiteX3-197"/>
                <a:gd fmla="*/ 542697 h 577677" name="connsiteY3-198"/>
                <a:gd fmla="*/ 6137 w 2359731" name="connsiteX4-199"/>
                <a:gd fmla="*/ 362263 h 577677" name="connsiteY4-200"/>
                <a:gd fmla="*/ 6137 w 2359731" name="connsiteX0-201"/>
                <a:gd fmla="*/ 362263 h 580621" name="connsiteY0-202"/>
                <a:gd fmla="*/ 2350459 w 2359731" name="connsiteX1-203"/>
                <a:gd fmla="*/ 37006 h 580621" name="connsiteY1-204"/>
                <a:gd fmla="*/ 2359666 w 2359731" name="connsiteX2-205"/>
                <a:gd fmla="*/ 202099 h 580621" name="connsiteY2-206"/>
                <a:gd fmla="*/ 0 w 2359731" name="connsiteX3-207"/>
                <a:gd fmla="*/ 545765 h 580621" name="connsiteY3-208"/>
                <a:gd fmla="*/ 6137 w 2359731" name="connsiteX4-209"/>
                <a:gd fmla="*/ 362263 h 580621" name="connsiteY4-210"/>
                <a:gd fmla="*/ 15343 w 2368937" name="connsiteX0-211"/>
                <a:gd fmla="*/ 362263 h 580621" name="connsiteY0-212"/>
                <a:gd fmla="*/ 2359665 w 2368937" name="connsiteX1-213"/>
                <a:gd fmla="*/ 37006 h 580621" name="connsiteY1-214"/>
                <a:gd fmla="*/ 2368872 w 2368937" name="connsiteX2-215"/>
                <a:gd fmla="*/ 202099 h 580621" name="connsiteY2-216"/>
                <a:gd fmla="*/ 0 w 2368937" name="connsiteX3-217"/>
                <a:gd fmla="*/ 545765 h 580621" name="connsiteY3-218"/>
                <a:gd fmla="*/ 15343 w 2368937" name="connsiteX4-219"/>
                <a:gd fmla="*/ 362263 h 580621" name="connsiteY4-220"/>
                <a:gd fmla="*/ 12962 w 2368937" name="connsiteX0-221"/>
                <a:gd fmla="*/ 369112 h 580326" name="connsiteY0-222"/>
                <a:gd fmla="*/ 2359665 w 2368937" name="connsiteX1-223"/>
                <a:gd fmla="*/ 36711 h 580326" name="connsiteY1-224"/>
                <a:gd fmla="*/ 2368872 w 2368937" name="connsiteX2-225"/>
                <a:gd fmla="*/ 201804 h 580326" name="connsiteY2-226"/>
                <a:gd fmla="*/ 0 w 2368937" name="connsiteX3-227"/>
                <a:gd fmla="*/ 545470 h 580326" name="connsiteY3-228"/>
                <a:gd fmla="*/ 12962 w 2368937" name="connsiteX4-229"/>
                <a:gd fmla="*/ 369112 h 580326" name="connsiteY4-230"/>
                <a:gd fmla="*/ 8200 w 2364175" name="connsiteX0-231"/>
                <a:gd fmla="*/ 369112 h 578041" name="connsiteY0-232"/>
                <a:gd fmla="*/ 2354903 w 2364175" name="connsiteX1-233"/>
                <a:gd fmla="*/ 36711 h 578041" name="connsiteY1-234"/>
                <a:gd fmla="*/ 2364110 w 2364175" name="connsiteX2-235"/>
                <a:gd fmla="*/ 201804 h 578041" name="connsiteY2-236"/>
                <a:gd fmla="*/ 0 w 2364175" name="connsiteX3-237"/>
                <a:gd fmla="*/ 543089 h 578041" name="connsiteY3-238"/>
                <a:gd fmla="*/ 8200 w 2364175" name="connsiteX4-239"/>
                <a:gd fmla="*/ 369112 h 578041" name="connsiteY4-240"/>
                <a:gd fmla="*/ 3438 w 2359413" name="connsiteX0-241"/>
                <a:gd fmla="*/ 369112 h 584898" name="connsiteY0-242"/>
                <a:gd fmla="*/ 2350141 w 2359413" name="connsiteX1-243"/>
                <a:gd fmla="*/ 36711 h 584898" name="connsiteY1-244"/>
                <a:gd fmla="*/ 2359348 w 2359413" name="connsiteX2-245"/>
                <a:gd fmla="*/ 201804 h 584898" name="connsiteY2-246"/>
                <a:gd fmla="*/ 0 w 2359413" name="connsiteX3-247"/>
                <a:gd fmla="*/ 550233 h 584898" name="connsiteY3-248"/>
                <a:gd fmla="*/ 3438 w 2359413" name="connsiteX4-249"/>
                <a:gd fmla="*/ 369112 h 584898" name="connsiteY4-250"/>
                <a:gd fmla="*/ 1057 w 2357032" name="connsiteX0-251"/>
                <a:gd fmla="*/ 369112 h 584898" name="connsiteY0-252"/>
                <a:gd fmla="*/ 2347760 w 2357032" name="connsiteX1-253"/>
                <a:gd fmla="*/ 36711 h 584898" name="connsiteY1-254"/>
                <a:gd fmla="*/ 2356967 w 2357032" name="connsiteX2-255"/>
                <a:gd fmla="*/ 201804 h 584898" name="connsiteY2-256"/>
                <a:gd fmla="*/ 0 w 2357032" name="connsiteX3-257"/>
                <a:gd fmla="*/ 550233 h 584898" name="connsiteY3-258"/>
                <a:gd fmla="*/ 1057 w 2357032" name="connsiteX4-259"/>
                <a:gd fmla="*/ 369112 h 584898" name="connsiteY4-260"/>
                <a:gd fmla="*/ 3438 w 2359413" name="connsiteX0-261"/>
                <a:gd fmla="*/ 369112 h 587186" name="connsiteY0-262"/>
                <a:gd fmla="*/ 2350141 w 2359413" name="connsiteX1-263"/>
                <a:gd fmla="*/ 36711 h 587186" name="connsiteY1-264"/>
                <a:gd fmla="*/ 2359348 w 2359413" name="connsiteX2-265"/>
                <a:gd fmla="*/ 201804 h 587186" name="connsiteY2-266"/>
                <a:gd fmla="*/ 0 w 2359413" name="connsiteX3-267"/>
                <a:gd fmla="*/ 552615 h 587186" name="connsiteY3-268"/>
                <a:gd fmla="*/ 3438 w 2359413" name="connsiteX4-269"/>
                <a:gd fmla="*/ 369112 h 587186" name="connsiteY4-270"/>
              </a:gdLst>
              <a:cxnLst>
                <a:cxn ang="0">
                  <a:pos x="connsiteX0-261" y="connsiteY0-262"/>
                </a:cxn>
                <a:cxn ang="0">
                  <a:pos x="connsiteX1-263" y="connsiteY1-264"/>
                </a:cxn>
                <a:cxn ang="0">
                  <a:pos x="connsiteX2-265" y="connsiteY2-266"/>
                </a:cxn>
                <a:cxn ang="0">
                  <a:pos x="connsiteX3-267" y="connsiteY3-268"/>
                </a:cxn>
                <a:cxn ang="0">
                  <a:pos x="connsiteX4-269" y="connsiteY4-270"/>
                </a:cxn>
              </a:cxnLst>
              <a:rect b="b" l="l" r="r" t="t"/>
              <a:pathLst>
                <a:path h="587186" w="2359413">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endParaRPr>
            </a:p>
          </p:txBody>
        </p:sp>
        <p:sp>
          <p:nvSpPr>
            <p:cNvPr id="19" name="矩形 1"/>
            <p:cNvSpPr/>
            <p:nvPr/>
          </p:nvSpPr>
          <p:spPr>
            <a:xfrm>
              <a:off x="3342354" y="1238968"/>
              <a:ext cx="3286594" cy="924674"/>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56649 w 1586414" name="connsiteX0-41"/>
                <a:gd fmla="*/ 0 h 686729" name="connsiteY0-42"/>
                <a:gd fmla="*/ 1586414 w 1586414" name="connsiteX1-43"/>
                <a:gd fmla="*/ 506295 h 686729" name="connsiteY1-44"/>
                <a:gd fmla="*/ 1583346 w 1586414" name="connsiteX2-45"/>
                <a:gd fmla="*/ 686729 h 686729" name="connsiteY2-46"/>
                <a:gd fmla="*/ 0 w 1586414" name="connsiteX3-47"/>
                <a:gd fmla="*/ 275556 h 686729" name="connsiteY3-48"/>
                <a:gd fmla="*/ 656649 w 1586414" name="connsiteX4-49"/>
                <a:gd fmla="*/ 0 h 686729" name="connsiteY4-50"/>
                <a:gd fmla="*/ 656649 w 1586414" name="connsiteX0-51"/>
                <a:gd fmla="*/ 0 h 775714" name="connsiteY0-52"/>
                <a:gd fmla="*/ 1586414 w 1586414" name="connsiteX1-53"/>
                <a:gd fmla="*/ 506295 h 775714" name="connsiteY1-54"/>
                <a:gd fmla="*/ 945108 w 1586414" name="connsiteX2-55"/>
                <a:gd fmla="*/ 775714 h 775714" name="connsiteY2-56"/>
                <a:gd fmla="*/ 0 w 1586414" name="connsiteX3-57"/>
                <a:gd fmla="*/ 275556 h 775714" name="connsiteY3-58"/>
                <a:gd fmla="*/ 656649 w 1586414" name="connsiteX4-59"/>
                <a:gd fmla="*/ 0 h 775714" name="connsiteY4-60"/>
                <a:gd fmla="*/ 656649 w 3295544" name="connsiteX0-61"/>
                <a:gd fmla="*/ 0 h 775714" name="connsiteY0-62"/>
                <a:gd fmla="*/ 3295544 w 3295544" name="connsiteX1-63"/>
                <a:gd fmla="*/ 435720 h 775714" name="connsiteY1-64"/>
                <a:gd fmla="*/ 945108 w 3295544" name="connsiteX2-65"/>
                <a:gd fmla="*/ 775714 h 775714" name="connsiteY2-66"/>
                <a:gd fmla="*/ 0 w 3295544" name="connsiteX3-67"/>
                <a:gd fmla="*/ 275556 h 775714" name="connsiteY3-68"/>
                <a:gd fmla="*/ 656649 w 3295544" name="connsiteX4-69"/>
                <a:gd fmla="*/ 0 h 775714" name="connsiteY4-70"/>
                <a:gd fmla="*/ 2350437 w 3295544" name="connsiteX0-71"/>
                <a:gd fmla="*/ 0 h 843220" name="connsiteY0-72"/>
                <a:gd fmla="*/ 3295544 w 3295544" name="connsiteX1-73"/>
                <a:gd fmla="*/ 503226 h 843220" name="connsiteY1-74"/>
                <a:gd fmla="*/ 945108 w 3295544" name="connsiteX2-75"/>
                <a:gd fmla="*/ 843220 h 843220" name="connsiteY2-76"/>
                <a:gd fmla="*/ 0 w 3295544" name="connsiteX3-77"/>
                <a:gd fmla="*/ 343062 h 843220" name="connsiteY3-78"/>
                <a:gd fmla="*/ 2350437 w 3295544" name="connsiteX4-79"/>
                <a:gd fmla="*/ 0 h 843220" name="connsiteY4-80"/>
                <a:gd fmla="*/ 2350437 w 3289407" name="connsiteX0-81"/>
                <a:gd fmla="*/ 0 h 843220" name="connsiteY0-82"/>
                <a:gd fmla="*/ 3289407 w 3289407" name="connsiteX1-83"/>
                <a:gd fmla="*/ 500157 h 843220" name="connsiteY1-84"/>
                <a:gd fmla="*/ 945108 w 3289407" name="connsiteX2-85"/>
                <a:gd fmla="*/ 843220 h 843220" name="connsiteY2-86"/>
                <a:gd fmla="*/ 0 w 3289407" name="connsiteX3-87"/>
                <a:gd fmla="*/ 343062 h 843220" name="connsiteY3-88"/>
                <a:gd fmla="*/ 2350437 w 3289407" name="connsiteX4-89"/>
                <a:gd fmla="*/ 0 h 843220" name="connsiteY4-90"/>
                <a:gd fmla="*/ 2350437 w 3289407" name="connsiteX0-91"/>
                <a:gd fmla="*/ 0 h 843220" name="connsiteY0-92"/>
                <a:gd fmla="*/ 3289407 w 3289407" name="connsiteX1-93"/>
                <a:gd fmla="*/ 500157 h 843220" name="connsiteY1-94"/>
                <a:gd fmla="*/ 945108 w 3289407" name="connsiteX2-95"/>
                <a:gd fmla="*/ 843220 h 843220" name="connsiteY2-96"/>
                <a:gd fmla="*/ 0 w 3289407" name="connsiteX3-97"/>
                <a:gd fmla="*/ 343062 h 843220" name="connsiteY3-98"/>
                <a:gd fmla="*/ 2350437 w 3289407" name="connsiteX4-99"/>
                <a:gd fmla="*/ 0 h 843220" name="connsiteY4-100"/>
                <a:gd fmla="*/ 2350437 w 3289407" name="connsiteX0-101"/>
                <a:gd fmla="*/ 0 h 862958" name="connsiteY0-102"/>
                <a:gd fmla="*/ 3289407 w 3289407" name="connsiteX1-103"/>
                <a:gd fmla="*/ 500157 h 862958" name="connsiteY1-104"/>
                <a:gd fmla="*/ 945108 w 3289407" name="connsiteX2-105"/>
                <a:gd fmla="*/ 843220 h 862958" name="connsiteY2-106"/>
                <a:gd fmla="*/ 0 w 3289407" name="connsiteX3-107"/>
                <a:gd fmla="*/ 343062 h 862958" name="connsiteY3-108"/>
                <a:gd fmla="*/ 2350437 w 3289407" name="connsiteX4-109"/>
                <a:gd fmla="*/ 0 h 862958" name="connsiteY4-110"/>
                <a:gd fmla="*/ 2350437 w 3289407" name="connsiteX0-111"/>
                <a:gd fmla="*/ 0 h 880426" name="connsiteY0-112"/>
                <a:gd fmla="*/ 3289407 w 3289407" name="connsiteX1-113"/>
                <a:gd fmla="*/ 500157 h 880426" name="connsiteY1-114"/>
                <a:gd fmla="*/ 945108 w 3289407" name="connsiteX2-115"/>
                <a:gd fmla="*/ 843220 h 880426" name="connsiteY2-116"/>
                <a:gd fmla="*/ 0 w 3289407" name="connsiteX3-117"/>
                <a:gd fmla="*/ 343062 h 880426" name="connsiteY3-118"/>
                <a:gd fmla="*/ 2350437 w 3289407" name="connsiteX4-119"/>
                <a:gd fmla="*/ 0 h 880426" name="connsiteY4-120"/>
                <a:gd fmla="*/ 2350437 w 3289407" name="connsiteX0-121"/>
                <a:gd fmla="*/ 0 h 879633" name="connsiteY0-122"/>
                <a:gd fmla="*/ 3289407 w 3289407" name="connsiteX1-123"/>
                <a:gd fmla="*/ 500157 h 879633" name="connsiteY1-124"/>
                <a:gd fmla="*/ 945108 w 3289407" name="connsiteX2-125"/>
                <a:gd fmla="*/ 843220 h 879633" name="connsiteY2-126"/>
                <a:gd fmla="*/ 0 w 3289407" name="connsiteX3-127"/>
                <a:gd fmla="*/ 343062 h 879633" name="connsiteY3-128"/>
                <a:gd fmla="*/ 2350437 w 3289407" name="connsiteX4-129"/>
                <a:gd fmla="*/ 0 h 879633" name="connsiteY4-130"/>
                <a:gd fmla="*/ 2350437 w 3289407" name="connsiteX0-131"/>
                <a:gd fmla="*/ 0 h 881426" name="connsiteY0-132"/>
                <a:gd fmla="*/ 3289407 w 3289407" name="connsiteX1-133"/>
                <a:gd fmla="*/ 500157 h 881426" name="connsiteY1-134"/>
                <a:gd fmla="*/ 945108 w 3289407" name="connsiteX2-135"/>
                <a:gd fmla="*/ 843220 h 881426" name="connsiteY2-136"/>
                <a:gd fmla="*/ 0 w 3289407" name="connsiteX3-137"/>
                <a:gd fmla="*/ 343062 h 881426" name="connsiteY3-138"/>
                <a:gd fmla="*/ 2350437 w 3289407" name="connsiteX4-139"/>
                <a:gd fmla="*/ 0 h 881426" name="connsiteY4-140"/>
                <a:gd fmla="*/ 2350437 w 3289407" name="connsiteX0-141"/>
                <a:gd fmla="*/ 0 h 881426" name="connsiteY0-142"/>
                <a:gd fmla="*/ 3289407 w 3289407" name="connsiteX1-143"/>
                <a:gd fmla="*/ 500157 h 881426" name="connsiteY1-144"/>
                <a:gd fmla="*/ 945108 w 3289407" name="connsiteX2-145"/>
                <a:gd fmla="*/ 843220 h 881426" name="connsiteY2-146"/>
                <a:gd fmla="*/ 0 w 3289407" name="connsiteX3-147"/>
                <a:gd fmla="*/ 343062 h 881426" name="connsiteY3-148"/>
                <a:gd fmla="*/ 2350437 w 3289407" name="connsiteX4-149"/>
                <a:gd fmla="*/ 0 h 881426" name="connsiteY4-150"/>
                <a:gd fmla="*/ 2350437 w 3289407" name="connsiteX0-151"/>
                <a:gd fmla="*/ 37515 h 918941" name="connsiteY0-152"/>
                <a:gd fmla="*/ 3289407 w 3289407" name="connsiteX1-153"/>
                <a:gd fmla="*/ 537672 h 918941" name="connsiteY1-154"/>
                <a:gd fmla="*/ 945108 w 3289407" name="connsiteX2-155"/>
                <a:gd fmla="*/ 880735 h 918941" name="connsiteY2-156"/>
                <a:gd fmla="*/ 0 w 3289407" name="connsiteX3-157"/>
                <a:gd fmla="*/ 380577 h 918941" name="connsiteY3-158"/>
                <a:gd fmla="*/ 2350437 w 3289407" name="connsiteX4-159"/>
                <a:gd fmla="*/ 37515 h 918941" name="connsiteY4-160"/>
                <a:gd fmla="*/ 2350437 w 3289407" name="connsiteX0-161"/>
                <a:gd fmla="*/ 35028 h 916454" name="connsiteY0-162"/>
                <a:gd fmla="*/ 3289407 w 3289407" name="connsiteX1-163"/>
                <a:gd fmla="*/ 535185 h 916454" name="connsiteY1-164"/>
                <a:gd fmla="*/ 945108 w 3289407" name="connsiteX2-165"/>
                <a:gd fmla="*/ 878248 h 916454" name="connsiteY2-166"/>
                <a:gd fmla="*/ 0 w 3289407" name="connsiteX3-167"/>
                <a:gd fmla="*/ 378090 h 916454" name="connsiteY3-168"/>
                <a:gd fmla="*/ 2350437 w 3289407" name="connsiteX4-169"/>
                <a:gd fmla="*/ 35028 h 916454" name="connsiteY4-170"/>
                <a:gd fmla="*/ 2350437 w 3289407" name="connsiteX0-171"/>
                <a:gd fmla="*/ 41278 h 922704" name="connsiteY0-172"/>
                <a:gd fmla="*/ 3289407 w 3289407" name="connsiteX1-173"/>
                <a:gd fmla="*/ 541435 h 922704" name="connsiteY1-174"/>
                <a:gd fmla="*/ 945108 w 3289407" name="connsiteX2-175"/>
                <a:gd fmla="*/ 884498 h 922704" name="connsiteY2-176"/>
                <a:gd fmla="*/ 0 w 3289407" name="connsiteX3-177"/>
                <a:gd fmla="*/ 384340 h 922704" name="connsiteY3-178"/>
                <a:gd fmla="*/ 2350437 w 3289407" name="connsiteX4-179"/>
                <a:gd fmla="*/ 41278 h 922704" name="connsiteY4-180"/>
                <a:gd fmla="*/ 2350437 w 3289407" name="connsiteX0-181"/>
                <a:gd fmla="*/ 41142 h 922568" name="connsiteY0-182"/>
                <a:gd fmla="*/ 3289407 w 3289407" name="connsiteX1-183"/>
                <a:gd fmla="*/ 541299 h 922568" name="connsiteY1-184"/>
                <a:gd fmla="*/ 945108 w 3289407" name="connsiteX2-185"/>
                <a:gd fmla="*/ 884362 h 922568" name="connsiteY2-186"/>
                <a:gd fmla="*/ 0 w 3289407" name="connsiteX3-187"/>
                <a:gd fmla="*/ 384204 h 922568" name="connsiteY3-188"/>
                <a:gd fmla="*/ 2350437 w 3289407" name="connsiteX4-189"/>
                <a:gd fmla="*/ 41142 h 922568" name="connsiteY4-190"/>
                <a:gd fmla="*/ 2350437 w 3289407" name="connsiteX0-191"/>
                <a:gd fmla="*/ 41142 h 924386" name="connsiteY0-192"/>
                <a:gd fmla="*/ 3289407 w 3289407" name="connsiteX1-193"/>
                <a:gd fmla="*/ 541299 h 924386" name="connsiteY1-194"/>
                <a:gd fmla="*/ 945108 w 3289407" name="connsiteX2-195"/>
                <a:gd fmla="*/ 884362 h 924386" name="connsiteY2-196"/>
                <a:gd fmla="*/ 0 w 3289407" name="connsiteX3-197"/>
                <a:gd fmla="*/ 384204 h 924386" name="connsiteY3-198"/>
                <a:gd fmla="*/ 2350437 w 3289407" name="connsiteX4-199"/>
                <a:gd fmla="*/ 41142 h 924386" name="connsiteY4-200"/>
                <a:gd fmla="*/ 2350437 w 3289407" name="connsiteX0-201"/>
                <a:gd fmla="*/ 41142 h 925097" name="connsiteY0-202"/>
                <a:gd fmla="*/ 3289407 w 3289407" name="connsiteX1-203"/>
                <a:gd fmla="*/ 541299 h 925097" name="connsiteY1-204"/>
                <a:gd fmla="*/ 945108 w 3289407" name="connsiteX2-205"/>
                <a:gd fmla="*/ 884362 h 925097" name="connsiteY2-206"/>
                <a:gd fmla="*/ 0 w 3289407" name="connsiteX3-207"/>
                <a:gd fmla="*/ 384204 h 925097" name="connsiteY3-208"/>
                <a:gd fmla="*/ 2350437 w 3289407" name="connsiteX4-209"/>
                <a:gd fmla="*/ 41142 h 925097" name="connsiteY4-210"/>
                <a:gd fmla="*/ 2350437 w 3289407" name="connsiteX0-211"/>
                <a:gd fmla="*/ 41142 h 925097" name="connsiteY0-212"/>
                <a:gd fmla="*/ 3289407 w 3289407" name="connsiteX1-213"/>
                <a:gd fmla="*/ 541299 h 925097" name="connsiteY1-214"/>
                <a:gd fmla="*/ 945108 w 3289407" name="connsiteX2-215"/>
                <a:gd fmla="*/ 884362 h 925097" name="connsiteY2-216"/>
                <a:gd fmla="*/ 0 w 3289407" name="connsiteX3-217"/>
                <a:gd fmla="*/ 384204 h 925097" name="connsiteY3-218"/>
                <a:gd fmla="*/ 2350437 w 3289407" name="connsiteX4-219"/>
                <a:gd fmla="*/ 41142 h 925097" name="connsiteY4-220"/>
                <a:gd fmla="*/ 2350437 w 3289407" name="connsiteX0-221"/>
                <a:gd fmla="*/ 41142 h 925212" name="connsiteY0-222"/>
                <a:gd fmla="*/ 3289407 w 3289407" name="connsiteX1-223"/>
                <a:gd fmla="*/ 543680 h 925212" name="connsiteY1-224"/>
                <a:gd fmla="*/ 945108 w 3289407" name="connsiteX2-225"/>
                <a:gd fmla="*/ 884362 h 925212" name="connsiteY2-226"/>
                <a:gd fmla="*/ 0 w 3289407" name="connsiteX3-227"/>
                <a:gd fmla="*/ 384204 h 925212" name="connsiteY3-228"/>
                <a:gd fmla="*/ 2350437 w 3289407" name="connsiteX4-229"/>
                <a:gd fmla="*/ 41142 h 925212" name="connsiteY4-230"/>
                <a:gd fmla="*/ 2350437 w 3287026" name="connsiteX0-231"/>
                <a:gd fmla="*/ 41142 h 925327" name="connsiteY0-232"/>
                <a:gd fmla="*/ 3287026 w 3287026" name="connsiteX1-233"/>
                <a:gd fmla="*/ 546061 h 925327" name="connsiteY1-234"/>
                <a:gd fmla="*/ 945108 w 3287026" name="connsiteX2-235"/>
                <a:gd fmla="*/ 884362 h 925327" name="connsiteY2-236"/>
                <a:gd fmla="*/ 0 w 3287026" name="connsiteX3-237"/>
                <a:gd fmla="*/ 384204 h 925327" name="connsiteY3-238"/>
                <a:gd fmla="*/ 2350437 w 3287026" name="connsiteX4-239"/>
                <a:gd fmla="*/ 41142 h 925327" name="connsiteY4-240"/>
              </a:gdLst>
              <a:cxnLst>
                <a:cxn ang="0">
                  <a:pos x="connsiteX0-231" y="connsiteY0-232"/>
                </a:cxn>
                <a:cxn ang="0">
                  <a:pos x="connsiteX1-233" y="connsiteY1-234"/>
                </a:cxn>
                <a:cxn ang="0">
                  <a:pos x="connsiteX2-235" y="connsiteY2-236"/>
                </a:cxn>
                <a:cxn ang="0">
                  <a:pos x="connsiteX3-237" y="connsiteY3-238"/>
                </a:cxn>
                <a:cxn ang="0">
                  <a:pos x="connsiteX4-239" y="connsiteY4-240"/>
                </a:cxn>
              </a:cxnLst>
              <a:rect b="b" l="l" r="r" t="t"/>
              <a:pathLst>
                <a:path h="925327" w="3287026">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endParaRPr>
            </a:p>
          </p:txBody>
        </p:sp>
      </p:grpSp>
      <p:grpSp>
        <p:nvGrpSpPr>
          <p:cNvPr id="20" name="组合 19"/>
          <p:cNvGrpSpPr/>
          <p:nvPr/>
        </p:nvGrpSpPr>
        <p:grpSpPr>
          <a:xfrm>
            <a:off x="1525588" y="2276475"/>
            <a:ext cx="2778125" cy="925513"/>
            <a:chOff x="3342354" y="1238968"/>
            <a:chExt cx="3296012" cy="1097933"/>
          </a:xfrm>
        </p:grpSpPr>
        <p:sp>
          <p:nvSpPr>
            <p:cNvPr id="21" name="矩形 1"/>
            <p:cNvSpPr/>
            <p:nvPr/>
          </p:nvSpPr>
          <p:spPr>
            <a:xfrm>
              <a:off x="3346121" y="1617501"/>
              <a:ext cx="937951" cy="683618"/>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136 w 932833" name="connsiteX0-41"/>
                <a:gd fmla="*/ 0 h 674455" name="connsiteY0-42"/>
                <a:gd fmla="*/ 932833 w 932833" name="connsiteX1-43"/>
                <a:gd fmla="*/ 494021 h 674455" name="connsiteY1-44"/>
                <a:gd fmla="*/ 929765 w 932833" name="connsiteX2-45"/>
                <a:gd fmla="*/ 674455 h 674455" name="connsiteY2-46"/>
                <a:gd fmla="*/ 0 w 932833" name="connsiteX3-47"/>
                <a:gd fmla="*/ 155886 h 674455" name="connsiteY3-48"/>
                <a:gd fmla="*/ 6136 w 932833" name="connsiteX4-49"/>
                <a:gd fmla="*/ 0 h 674455" name="connsiteY4-50"/>
                <a:gd fmla="*/ 295 w 933129" name="connsiteX0-51"/>
                <a:gd fmla="*/ 0 h 674455" name="connsiteY0-52"/>
                <a:gd fmla="*/ 933129 w 933129" name="connsiteX1-53"/>
                <a:gd fmla="*/ 494021 h 674455" name="connsiteY1-54"/>
                <a:gd fmla="*/ 930061 w 933129" name="connsiteX2-55"/>
                <a:gd fmla="*/ 674455 h 674455" name="connsiteY2-56"/>
                <a:gd fmla="*/ 296 w 933129" name="connsiteX3-57"/>
                <a:gd fmla="*/ 155886 h 674455" name="connsiteY3-58"/>
                <a:gd fmla="*/ 295 w 933129" name="connsiteX4-59"/>
                <a:gd fmla="*/ 0 h 674455" name="connsiteY4-60"/>
                <a:gd fmla="*/ 295 w 935588" name="connsiteX0-61"/>
                <a:gd fmla="*/ 0 h 674455" name="connsiteY0-62"/>
                <a:gd fmla="*/ 935588 w 935588" name="connsiteX1-63"/>
                <a:gd fmla="*/ 486646 h 674455" name="connsiteY1-64"/>
                <a:gd fmla="*/ 930061 w 935588" name="connsiteX2-65"/>
                <a:gd fmla="*/ 674455 h 674455" name="connsiteY2-66"/>
                <a:gd fmla="*/ 296 w 935588" name="connsiteX3-67"/>
                <a:gd fmla="*/ 155886 h 674455" name="connsiteY3-68"/>
                <a:gd fmla="*/ 295 w 935588" name="connsiteX4-69"/>
                <a:gd fmla="*/ 0 h 674455" name="connsiteY4-70"/>
                <a:gd fmla="*/ 118 w 939356" name="connsiteX0-71"/>
                <a:gd fmla="*/ 0 h 682345" name="connsiteY0-72"/>
                <a:gd fmla="*/ 939356 w 939356" name="connsiteX1-73"/>
                <a:gd fmla="*/ 494536 h 682345" name="connsiteY1-74"/>
                <a:gd fmla="*/ 933829 w 939356" name="connsiteX2-75"/>
                <a:gd fmla="*/ 682345 h 682345" name="connsiteY2-76"/>
                <a:gd fmla="*/ 4064 w 939356" name="connsiteX3-77"/>
                <a:gd fmla="*/ 163776 h 682345" name="connsiteY3-78"/>
                <a:gd fmla="*/ 118 w 939356" name="connsiteX4-79"/>
                <a:gd fmla="*/ 0 h 682345" name="connsiteY4-80"/>
              </a:gdLst>
              <a:cxnLst>
                <a:cxn ang="0">
                  <a:pos x="connsiteX0-71" y="connsiteY0-72"/>
                </a:cxn>
                <a:cxn ang="0">
                  <a:pos x="connsiteX1-73" y="connsiteY1-74"/>
                </a:cxn>
                <a:cxn ang="0">
                  <a:pos x="connsiteX2-75" y="connsiteY2-76"/>
                </a:cxn>
                <a:cxn ang="0">
                  <a:pos x="connsiteX3-77" y="connsiteY3-78"/>
                </a:cxn>
                <a:cxn ang="0">
                  <a:pos x="connsiteX4-79" y="connsiteY4-80"/>
                </a:cxn>
              </a:cxnLst>
              <a:rect b="b" l="l" r="r" t="t"/>
              <a:pathLst>
                <a:path h="682345" w="939356">
                  <a:moveTo>
                    <a:pt x="118" y="0"/>
                  </a:moveTo>
                  <a:lnTo>
                    <a:pt x="939356" y="494536"/>
                  </a:lnTo>
                  <a:cubicBezTo>
                    <a:pt x="938333" y="554681"/>
                    <a:pt x="934852" y="622200"/>
                    <a:pt x="933829" y="682345"/>
                  </a:cubicBezTo>
                  <a:lnTo>
                    <a:pt x="4064" y="163776"/>
                  </a:lnTo>
                  <a:cubicBezTo>
                    <a:pt x="5087" y="107723"/>
                    <a:pt x="-905" y="56053"/>
                    <a:pt x="118" y="0"/>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endParaRPr>
            </a:p>
          </p:txBody>
        </p:sp>
        <p:sp>
          <p:nvSpPr>
            <p:cNvPr id="22" name="矩形 1"/>
            <p:cNvSpPr/>
            <p:nvPr/>
          </p:nvSpPr>
          <p:spPr>
            <a:xfrm>
              <a:off x="4278421" y="1749328"/>
              <a:ext cx="2359945" cy="587573"/>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718019 w 932833" name="connsiteX0-41"/>
                <a:gd fmla="*/ 0 h 1002780" name="connsiteY0-42"/>
                <a:gd fmla="*/ 932833 w 932833" name="connsiteX1-43"/>
                <a:gd fmla="*/ 822346 h 1002780" name="connsiteY1-44"/>
                <a:gd fmla="*/ 929765 w 932833" name="connsiteX2-45"/>
                <a:gd fmla="*/ 1002780 h 1002780" name="connsiteY2-46"/>
                <a:gd fmla="*/ 0 w 932833" name="connsiteX3-47"/>
                <a:gd fmla="*/ 484211 h 1002780" name="connsiteY3-48"/>
                <a:gd fmla="*/ 718019 w 932833" name="connsiteX4-49"/>
                <a:gd fmla="*/ 0 h 1002780" name="connsiteY4-50"/>
                <a:gd fmla="*/ 6137 w 220951" name="connsiteX0-51"/>
                <a:gd fmla="*/ 0 h 1002780" name="connsiteY0-52"/>
                <a:gd fmla="*/ 220951 w 220951" name="connsiteX1-53"/>
                <a:gd fmla="*/ 822346 h 1002780" name="connsiteY1-54"/>
                <a:gd fmla="*/ 217883 w 220951" name="connsiteX2-55"/>
                <a:gd fmla="*/ 1002780 h 1002780" name="connsiteY2-56"/>
                <a:gd fmla="*/ 0 w 220951" name="connsiteX3-57"/>
                <a:gd fmla="*/ 180434 h 1002780" name="connsiteY3-58"/>
                <a:gd fmla="*/ 6137 w 220951" name="connsiteX4-59"/>
                <a:gd fmla="*/ 0 h 1002780" name="connsiteY4-60"/>
                <a:gd fmla="*/ 6137 w 2350459" name="connsiteX0-61"/>
                <a:gd fmla="*/ 325257 h 1328037" name="connsiteY0-62"/>
                <a:gd fmla="*/ 2350459 w 2350459" name="connsiteX1-63"/>
                <a:gd fmla="*/ 0 h 1328037" name="connsiteY1-64"/>
                <a:gd fmla="*/ 217883 w 2350459" name="connsiteX2-65"/>
                <a:gd fmla="*/ 1328037 h 1328037" name="connsiteY2-66"/>
                <a:gd fmla="*/ 0 w 2350459" name="connsiteX3-67"/>
                <a:gd fmla="*/ 505691 h 1328037" name="connsiteY3-68"/>
                <a:gd fmla="*/ 6137 w 2350459" name="connsiteX4-69"/>
                <a:gd fmla="*/ 325257 h 1328037" name="connsiteY4-70"/>
                <a:gd fmla="*/ 6137 w 2359731" name="connsiteX0-71"/>
                <a:gd fmla="*/ 325257 h 505691" name="connsiteY0-72"/>
                <a:gd fmla="*/ 2350459 w 2359731" name="connsiteX1-73"/>
                <a:gd fmla="*/ 0 h 505691" name="connsiteY1-74"/>
                <a:gd fmla="*/ 2359666 w 2359731" name="connsiteX2-75"/>
                <a:gd fmla="*/ 162024 h 505691" name="connsiteY2-76"/>
                <a:gd fmla="*/ 0 w 2359731" name="connsiteX3-77"/>
                <a:gd fmla="*/ 505691 h 505691" name="connsiteY3-78"/>
                <a:gd fmla="*/ 6137 w 2359731" name="connsiteX4-79"/>
                <a:gd fmla="*/ 325257 h 505691" name="connsiteY4-80"/>
                <a:gd fmla="*/ 6137 w 2359731" name="connsiteX0-81"/>
                <a:gd fmla="*/ 325257 h 505691" name="connsiteY0-82"/>
                <a:gd fmla="*/ 2350459 w 2359731" name="connsiteX1-83"/>
                <a:gd fmla="*/ 0 h 505691" name="connsiteY1-84"/>
                <a:gd fmla="*/ 2359666 w 2359731" name="connsiteX2-85"/>
                <a:gd fmla="*/ 162024 h 505691" name="connsiteY2-86"/>
                <a:gd fmla="*/ 0 w 2359731" name="connsiteX3-87"/>
                <a:gd fmla="*/ 505691 h 505691" name="connsiteY3-88"/>
                <a:gd fmla="*/ 6137 w 2359731" name="connsiteX4-89"/>
                <a:gd fmla="*/ 325257 h 505691" name="connsiteY4-90"/>
                <a:gd fmla="*/ 6137 w 2359731" name="connsiteX0-91"/>
                <a:gd fmla="*/ 342218 h 522652" name="connsiteY0-92"/>
                <a:gd fmla="*/ 2350459 w 2359731" name="connsiteX1-93"/>
                <a:gd fmla="*/ 16961 h 522652" name="connsiteY1-94"/>
                <a:gd fmla="*/ 2359666 w 2359731" name="connsiteX2-95"/>
                <a:gd fmla="*/ 178985 h 522652" name="connsiteY2-96"/>
                <a:gd fmla="*/ 0 w 2359731" name="connsiteX3-97"/>
                <a:gd fmla="*/ 522652 h 522652" name="connsiteY3-98"/>
                <a:gd fmla="*/ 6137 w 2359731" name="connsiteX4-99"/>
                <a:gd fmla="*/ 342218 h 522652" name="connsiteY4-100"/>
                <a:gd fmla="*/ 6137 w 2359731" name="connsiteX0-101"/>
                <a:gd fmla="*/ 339118 h 519552" name="connsiteY0-102"/>
                <a:gd fmla="*/ 2350459 w 2359731" name="connsiteX1-103"/>
                <a:gd fmla="*/ 13861 h 519552" name="connsiteY1-104"/>
                <a:gd fmla="*/ 2359666 w 2359731" name="connsiteX2-105"/>
                <a:gd fmla="*/ 175885 h 519552" name="connsiteY2-106"/>
                <a:gd fmla="*/ 0 w 2359731" name="connsiteX3-107"/>
                <a:gd fmla="*/ 519552 h 519552" name="connsiteY3-108"/>
                <a:gd fmla="*/ 6137 w 2359731" name="connsiteX4-109"/>
                <a:gd fmla="*/ 339118 h 519552" name="connsiteY4-110"/>
                <a:gd fmla="*/ 6137 w 2359731" name="connsiteX0-111"/>
                <a:gd fmla="*/ 364589 h 545023" name="connsiteY0-112"/>
                <a:gd fmla="*/ 2350459 w 2359731" name="connsiteX1-113"/>
                <a:gd fmla="*/ 39332 h 545023" name="connsiteY1-114"/>
                <a:gd fmla="*/ 2359666 w 2359731" name="connsiteX2-115"/>
                <a:gd fmla="*/ 201356 h 545023" name="connsiteY2-116"/>
                <a:gd fmla="*/ 0 w 2359731" name="connsiteX3-117"/>
                <a:gd fmla="*/ 545023 h 545023" name="connsiteY3-118"/>
                <a:gd fmla="*/ 6137 w 2359731" name="connsiteX4-119"/>
                <a:gd fmla="*/ 364589 h 545023" name="connsiteY4-120"/>
                <a:gd fmla="*/ 6137 w 2359731" name="connsiteX0-121"/>
                <a:gd fmla="*/ 362263 h 542697" name="connsiteY0-122"/>
                <a:gd fmla="*/ 2350459 w 2359731" name="connsiteX1-123"/>
                <a:gd fmla="*/ 37006 h 542697" name="connsiteY1-124"/>
                <a:gd fmla="*/ 2359666 w 2359731" name="connsiteX2-125"/>
                <a:gd fmla="*/ 199030 h 542697" name="connsiteY2-126"/>
                <a:gd fmla="*/ 0 w 2359731" name="connsiteX3-127"/>
                <a:gd fmla="*/ 542697 h 542697" name="connsiteY3-128"/>
                <a:gd fmla="*/ 6137 w 2359731" name="connsiteX4-129"/>
                <a:gd fmla="*/ 362263 h 542697" name="connsiteY4-130"/>
                <a:gd fmla="*/ 6137 w 2359731" name="connsiteX0-131"/>
                <a:gd fmla="*/ 362263 h 572970" name="connsiteY0-132"/>
                <a:gd fmla="*/ 2350459 w 2359731" name="connsiteX1-133"/>
                <a:gd fmla="*/ 37006 h 572970" name="connsiteY1-134"/>
                <a:gd fmla="*/ 2359666 w 2359731" name="connsiteX2-135"/>
                <a:gd fmla="*/ 199030 h 572970" name="connsiteY2-136"/>
                <a:gd fmla="*/ 0 w 2359731" name="connsiteX3-137"/>
                <a:gd fmla="*/ 542697 h 572970" name="connsiteY3-138"/>
                <a:gd fmla="*/ 6137 w 2359731" name="connsiteX4-139"/>
                <a:gd fmla="*/ 362263 h 572970" name="connsiteY4-140"/>
                <a:gd fmla="*/ 6137 w 2359731" name="connsiteX0-141"/>
                <a:gd fmla="*/ 362263 h 561869" name="connsiteY0-142"/>
                <a:gd fmla="*/ 2350459 w 2359731" name="connsiteX1-143"/>
                <a:gd fmla="*/ 37006 h 561869" name="connsiteY1-144"/>
                <a:gd fmla="*/ 2359666 w 2359731" name="connsiteX2-145"/>
                <a:gd fmla="*/ 199030 h 561869" name="connsiteY2-146"/>
                <a:gd fmla="*/ 0 w 2359731" name="connsiteX3-147"/>
                <a:gd fmla="*/ 542697 h 561869" name="connsiteY3-148"/>
                <a:gd fmla="*/ 6137 w 2359731" name="connsiteX4-149"/>
                <a:gd fmla="*/ 362263 h 561869" name="connsiteY4-150"/>
                <a:gd fmla="*/ 6137 w 2359731" name="connsiteX0-151"/>
                <a:gd fmla="*/ 362263 h 578020" name="connsiteY0-152"/>
                <a:gd fmla="*/ 2350459 w 2359731" name="connsiteX1-153"/>
                <a:gd fmla="*/ 37006 h 578020" name="connsiteY1-154"/>
                <a:gd fmla="*/ 2359666 w 2359731" name="connsiteX2-155"/>
                <a:gd fmla="*/ 199030 h 578020" name="connsiteY2-156"/>
                <a:gd fmla="*/ 0 w 2359731" name="connsiteX3-157"/>
                <a:gd fmla="*/ 542697 h 578020" name="connsiteY3-158"/>
                <a:gd fmla="*/ 6137 w 2359731" name="connsiteX4-159"/>
                <a:gd fmla="*/ 362263 h 578020" name="connsiteY4-160"/>
                <a:gd fmla="*/ 6137 w 2359731" name="connsiteX0-161"/>
                <a:gd fmla="*/ 362263 h 576930" name="connsiteY0-162"/>
                <a:gd fmla="*/ 2350459 w 2359731" name="connsiteX1-163"/>
                <a:gd fmla="*/ 37006 h 576930" name="connsiteY1-164"/>
                <a:gd fmla="*/ 2359666 w 2359731" name="connsiteX2-165"/>
                <a:gd fmla="*/ 199030 h 576930" name="connsiteY2-166"/>
                <a:gd fmla="*/ 0 w 2359731" name="connsiteX3-167"/>
                <a:gd fmla="*/ 542697 h 576930" name="connsiteY3-168"/>
                <a:gd fmla="*/ 6137 w 2359731" name="connsiteX4-169"/>
                <a:gd fmla="*/ 362263 h 576930" name="connsiteY4-170"/>
                <a:gd fmla="*/ 6137 w 2359731" name="connsiteX0-171"/>
                <a:gd fmla="*/ 362263 h 577791" name="connsiteY0-172"/>
                <a:gd fmla="*/ 2350459 w 2359731" name="connsiteX1-173"/>
                <a:gd fmla="*/ 37006 h 577791" name="connsiteY1-174"/>
                <a:gd fmla="*/ 2359666 w 2359731" name="connsiteX2-175"/>
                <a:gd fmla="*/ 199030 h 577791" name="connsiteY2-176"/>
                <a:gd fmla="*/ 0 w 2359731" name="connsiteX3-177"/>
                <a:gd fmla="*/ 542697 h 577791" name="connsiteY3-178"/>
                <a:gd fmla="*/ 6137 w 2359731" name="connsiteX4-179"/>
                <a:gd fmla="*/ 362263 h 577791" name="connsiteY4-180"/>
                <a:gd fmla="*/ 6137 w 2359731" name="connsiteX0-181"/>
                <a:gd fmla="*/ 362263 h 577917" name="connsiteY0-182"/>
                <a:gd fmla="*/ 2350459 w 2359731" name="connsiteX1-183"/>
                <a:gd fmla="*/ 37006 h 577917" name="connsiteY1-184"/>
                <a:gd fmla="*/ 2359666 w 2359731" name="connsiteX2-185"/>
                <a:gd fmla="*/ 202099 h 577917" name="connsiteY2-186"/>
                <a:gd fmla="*/ 0 w 2359731" name="connsiteX3-187"/>
                <a:gd fmla="*/ 542697 h 577917" name="connsiteY3-188"/>
                <a:gd fmla="*/ 6137 w 2359731" name="connsiteX4-189"/>
                <a:gd fmla="*/ 362263 h 577917" name="connsiteY4-190"/>
                <a:gd fmla="*/ 6137 w 2359731" name="connsiteX0-191"/>
                <a:gd fmla="*/ 362263 h 577677" name="connsiteY0-192"/>
                <a:gd fmla="*/ 2350459 w 2359731" name="connsiteX1-193"/>
                <a:gd fmla="*/ 37006 h 577677" name="connsiteY1-194"/>
                <a:gd fmla="*/ 2359666 w 2359731" name="connsiteX2-195"/>
                <a:gd fmla="*/ 202099 h 577677" name="connsiteY2-196"/>
                <a:gd fmla="*/ 0 w 2359731" name="connsiteX3-197"/>
                <a:gd fmla="*/ 542697 h 577677" name="connsiteY3-198"/>
                <a:gd fmla="*/ 6137 w 2359731" name="connsiteX4-199"/>
                <a:gd fmla="*/ 362263 h 577677" name="connsiteY4-200"/>
                <a:gd fmla="*/ 6137 w 2359731" name="connsiteX0-201"/>
                <a:gd fmla="*/ 362263 h 580621" name="connsiteY0-202"/>
                <a:gd fmla="*/ 2350459 w 2359731" name="connsiteX1-203"/>
                <a:gd fmla="*/ 37006 h 580621" name="connsiteY1-204"/>
                <a:gd fmla="*/ 2359666 w 2359731" name="connsiteX2-205"/>
                <a:gd fmla="*/ 202099 h 580621" name="connsiteY2-206"/>
                <a:gd fmla="*/ 0 w 2359731" name="connsiteX3-207"/>
                <a:gd fmla="*/ 545765 h 580621" name="connsiteY3-208"/>
                <a:gd fmla="*/ 6137 w 2359731" name="connsiteX4-209"/>
                <a:gd fmla="*/ 362263 h 580621" name="connsiteY4-210"/>
                <a:gd fmla="*/ 15343 w 2368937" name="connsiteX0-211"/>
                <a:gd fmla="*/ 362263 h 580621" name="connsiteY0-212"/>
                <a:gd fmla="*/ 2359665 w 2368937" name="connsiteX1-213"/>
                <a:gd fmla="*/ 37006 h 580621" name="connsiteY1-214"/>
                <a:gd fmla="*/ 2368872 w 2368937" name="connsiteX2-215"/>
                <a:gd fmla="*/ 202099 h 580621" name="connsiteY2-216"/>
                <a:gd fmla="*/ 0 w 2368937" name="connsiteX3-217"/>
                <a:gd fmla="*/ 545765 h 580621" name="connsiteY3-218"/>
                <a:gd fmla="*/ 15343 w 2368937" name="connsiteX4-219"/>
                <a:gd fmla="*/ 362263 h 580621" name="connsiteY4-220"/>
                <a:gd fmla="*/ 12962 w 2368937" name="connsiteX0-221"/>
                <a:gd fmla="*/ 369112 h 580326" name="connsiteY0-222"/>
                <a:gd fmla="*/ 2359665 w 2368937" name="connsiteX1-223"/>
                <a:gd fmla="*/ 36711 h 580326" name="connsiteY1-224"/>
                <a:gd fmla="*/ 2368872 w 2368937" name="connsiteX2-225"/>
                <a:gd fmla="*/ 201804 h 580326" name="connsiteY2-226"/>
                <a:gd fmla="*/ 0 w 2368937" name="connsiteX3-227"/>
                <a:gd fmla="*/ 545470 h 580326" name="connsiteY3-228"/>
                <a:gd fmla="*/ 12962 w 2368937" name="connsiteX4-229"/>
                <a:gd fmla="*/ 369112 h 580326" name="connsiteY4-230"/>
                <a:gd fmla="*/ 8200 w 2364175" name="connsiteX0-231"/>
                <a:gd fmla="*/ 369112 h 578041" name="connsiteY0-232"/>
                <a:gd fmla="*/ 2354903 w 2364175" name="connsiteX1-233"/>
                <a:gd fmla="*/ 36711 h 578041" name="connsiteY1-234"/>
                <a:gd fmla="*/ 2364110 w 2364175" name="connsiteX2-235"/>
                <a:gd fmla="*/ 201804 h 578041" name="connsiteY2-236"/>
                <a:gd fmla="*/ 0 w 2364175" name="connsiteX3-237"/>
                <a:gd fmla="*/ 543089 h 578041" name="connsiteY3-238"/>
                <a:gd fmla="*/ 8200 w 2364175" name="connsiteX4-239"/>
                <a:gd fmla="*/ 369112 h 578041" name="connsiteY4-240"/>
                <a:gd fmla="*/ 3438 w 2359413" name="connsiteX0-241"/>
                <a:gd fmla="*/ 369112 h 584898" name="connsiteY0-242"/>
                <a:gd fmla="*/ 2350141 w 2359413" name="connsiteX1-243"/>
                <a:gd fmla="*/ 36711 h 584898" name="connsiteY1-244"/>
                <a:gd fmla="*/ 2359348 w 2359413" name="connsiteX2-245"/>
                <a:gd fmla="*/ 201804 h 584898" name="connsiteY2-246"/>
                <a:gd fmla="*/ 0 w 2359413" name="connsiteX3-247"/>
                <a:gd fmla="*/ 550233 h 584898" name="connsiteY3-248"/>
                <a:gd fmla="*/ 3438 w 2359413" name="connsiteX4-249"/>
                <a:gd fmla="*/ 369112 h 584898" name="connsiteY4-250"/>
                <a:gd fmla="*/ 1057 w 2357032" name="connsiteX0-251"/>
                <a:gd fmla="*/ 369112 h 584898" name="connsiteY0-252"/>
                <a:gd fmla="*/ 2347760 w 2357032" name="connsiteX1-253"/>
                <a:gd fmla="*/ 36711 h 584898" name="connsiteY1-254"/>
                <a:gd fmla="*/ 2356967 w 2357032" name="connsiteX2-255"/>
                <a:gd fmla="*/ 201804 h 584898" name="connsiteY2-256"/>
                <a:gd fmla="*/ 0 w 2357032" name="connsiteX3-257"/>
                <a:gd fmla="*/ 550233 h 584898" name="connsiteY3-258"/>
                <a:gd fmla="*/ 1057 w 2357032" name="connsiteX4-259"/>
                <a:gd fmla="*/ 369112 h 584898" name="connsiteY4-260"/>
                <a:gd fmla="*/ 3438 w 2359413" name="connsiteX0-261"/>
                <a:gd fmla="*/ 369112 h 587186" name="connsiteY0-262"/>
                <a:gd fmla="*/ 2350141 w 2359413" name="connsiteX1-263"/>
                <a:gd fmla="*/ 36711 h 587186" name="connsiteY1-264"/>
                <a:gd fmla="*/ 2359348 w 2359413" name="connsiteX2-265"/>
                <a:gd fmla="*/ 201804 h 587186" name="connsiteY2-266"/>
                <a:gd fmla="*/ 0 w 2359413" name="connsiteX3-267"/>
                <a:gd fmla="*/ 552615 h 587186" name="connsiteY3-268"/>
                <a:gd fmla="*/ 3438 w 2359413" name="connsiteX4-269"/>
                <a:gd fmla="*/ 369112 h 587186" name="connsiteY4-270"/>
              </a:gdLst>
              <a:cxnLst>
                <a:cxn ang="0">
                  <a:pos x="connsiteX0-261" y="connsiteY0-262"/>
                </a:cxn>
                <a:cxn ang="0">
                  <a:pos x="connsiteX1-263" y="connsiteY1-264"/>
                </a:cxn>
                <a:cxn ang="0">
                  <a:pos x="connsiteX2-265" y="connsiteY2-266"/>
                </a:cxn>
                <a:cxn ang="0">
                  <a:pos x="connsiteX3-267" y="connsiteY3-268"/>
                </a:cxn>
                <a:cxn ang="0">
                  <a:pos x="connsiteX4-269" y="connsiteY4-270"/>
                </a:cxn>
              </a:cxnLst>
              <a:rect b="b" l="l" r="r" t="t"/>
              <a:pathLst>
                <a:path h="587186" w="2359413">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sp>
          <p:nvSpPr>
            <p:cNvPr id="23" name="矩形 1"/>
            <p:cNvSpPr/>
            <p:nvPr/>
          </p:nvSpPr>
          <p:spPr>
            <a:xfrm>
              <a:off x="3342354" y="1238968"/>
              <a:ext cx="3286594" cy="924674"/>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56649 w 1586414" name="connsiteX0-41"/>
                <a:gd fmla="*/ 0 h 686729" name="connsiteY0-42"/>
                <a:gd fmla="*/ 1586414 w 1586414" name="connsiteX1-43"/>
                <a:gd fmla="*/ 506295 h 686729" name="connsiteY1-44"/>
                <a:gd fmla="*/ 1583346 w 1586414" name="connsiteX2-45"/>
                <a:gd fmla="*/ 686729 h 686729" name="connsiteY2-46"/>
                <a:gd fmla="*/ 0 w 1586414" name="connsiteX3-47"/>
                <a:gd fmla="*/ 275556 h 686729" name="connsiteY3-48"/>
                <a:gd fmla="*/ 656649 w 1586414" name="connsiteX4-49"/>
                <a:gd fmla="*/ 0 h 686729" name="connsiteY4-50"/>
                <a:gd fmla="*/ 656649 w 1586414" name="connsiteX0-51"/>
                <a:gd fmla="*/ 0 h 775714" name="connsiteY0-52"/>
                <a:gd fmla="*/ 1586414 w 1586414" name="connsiteX1-53"/>
                <a:gd fmla="*/ 506295 h 775714" name="connsiteY1-54"/>
                <a:gd fmla="*/ 945108 w 1586414" name="connsiteX2-55"/>
                <a:gd fmla="*/ 775714 h 775714" name="connsiteY2-56"/>
                <a:gd fmla="*/ 0 w 1586414" name="connsiteX3-57"/>
                <a:gd fmla="*/ 275556 h 775714" name="connsiteY3-58"/>
                <a:gd fmla="*/ 656649 w 1586414" name="connsiteX4-59"/>
                <a:gd fmla="*/ 0 h 775714" name="connsiteY4-60"/>
                <a:gd fmla="*/ 656649 w 3295544" name="connsiteX0-61"/>
                <a:gd fmla="*/ 0 h 775714" name="connsiteY0-62"/>
                <a:gd fmla="*/ 3295544 w 3295544" name="connsiteX1-63"/>
                <a:gd fmla="*/ 435720 h 775714" name="connsiteY1-64"/>
                <a:gd fmla="*/ 945108 w 3295544" name="connsiteX2-65"/>
                <a:gd fmla="*/ 775714 h 775714" name="connsiteY2-66"/>
                <a:gd fmla="*/ 0 w 3295544" name="connsiteX3-67"/>
                <a:gd fmla="*/ 275556 h 775714" name="connsiteY3-68"/>
                <a:gd fmla="*/ 656649 w 3295544" name="connsiteX4-69"/>
                <a:gd fmla="*/ 0 h 775714" name="connsiteY4-70"/>
                <a:gd fmla="*/ 2350437 w 3295544" name="connsiteX0-71"/>
                <a:gd fmla="*/ 0 h 843220" name="connsiteY0-72"/>
                <a:gd fmla="*/ 3295544 w 3295544" name="connsiteX1-73"/>
                <a:gd fmla="*/ 503226 h 843220" name="connsiteY1-74"/>
                <a:gd fmla="*/ 945108 w 3295544" name="connsiteX2-75"/>
                <a:gd fmla="*/ 843220 h 843220" name="connsiteY2-76"/>
                <a:gd fmla="*/ 0 w 3295544" name="connsiteX3-77"/>
                <a:gd fmla="*/ 343062 h 843220" name="connsiteY3-78"/>
                <a:gd fmla="*/ 2350437 w 3295544" name="connsiteX4-79"/>
                <a:gd fmla="*/ 0 h 843220" name="connsiteY4-80"/>
                <a:gd fmla="*/ 2350437 w 3289407" name="connsiteX0-81"/>
                <a:gd fmla="*/ 0 h 843220" name="connsiteY0-82"/>
                <a:gd fmla="*/ 3289407 w 3289407" name="connsiteX1-83"/>
                <a:gd fmla="*/ 500157 h 843220" name="connsiteY1-84"/>
                <a:gd fmla="*/ 945108 w 3289407" name="connsiteX2-85"/>
                <a:gd fmla="*/ 843220 h 843220" name="connsiteY2-86"/>
                <a:gd fmla="*/ 0 w 3289407" name="connsiteX3-87"/>
                <a:gd fmla="*/ 343062 h 843220" name="connsiteY3-88"/>
                <a:gd fmla="*/ 2350437 w 3289407" name="connsiteX4-89"/>
                <a:gd fmla="*/ 0 h 843220" name="connsiteY4-90"/>
                <a:gd fmla="*/ 2350437 w 3289407" name="connsiteX0-91"/>
                <a:gd fmla="*/ 0 h 843220" name="connsiteY0-92"/>
                <a:gd fmla="*/ 3289407 w 3289407" name="connsiteX1-93"/>
                <a:gd fmla="*/ 500157 h 843220" name="connsiteY1-94"/>
                <a:gd fmla="*/ 945108 w 3289407" name="connsiteX2-95"/>
                <a:gd fmla="*/ 843220 h 843220" name="connsiteY2-96"/>
                <a:gd fmla="*/ 0 w 3289407" name="connsiteX3-97"/>
                <a:gd fmla="*/ 343062 h 843220" name="connsiteY3-98"/>
                <a:gd fmla="*/ 2350437 w 3289407" name="connsiteX4-99"/>
                <a:gd fmla="*/ 0 h 843220" name="connsiteY4-100"/>
                <a:gd fmla="*/ 2350437 w 3289407" name="connsiteX0-101"/>
                <a:gd fmla="*/ 0 h 862958" name="connsiteY0-102"/>
                <a:gd fmla="*/ 3289407 w 3289407" name="connsiteX1-103"/>
                <a:gd fmla="*/ 500157 h 862958" name="connsiteY1-104"/>
                <a:gd fmla="*/ 945108 w 3289407" name="connsiteX2-105"/>
                <a:gd fmla="*/ 843220 h 862958" name="connsiteY2-106"/>
                <a:gd fmla="*/ 0 w 3289407" name="connsiteX3-107"/>
                <a:gd fmla="*/ 343062 h 862958" name="connsiteY3-108"/>
                <a:gd fmla="*/ 2350437 w 3289407" name="connsiteX4-109"/>
                <a:gd fmla="*/ 0 h 862958" name="connsiteY4-110"/>
                <a:gd fmla="*/ 2350437 w 3289407" name="connsiteX0-111"/>
                <a:gd fmla="*/ 0 h 880426" name="connsiteY0-112"/>
                <a:gd fmla="*/ 3289407 w 3289407" name="connsiteX1-113"/>
                <a:gd fmla="*/ 500157 h 880426" name="connsiteY1-114"/>
                <a:gd fmla="*/ 945108 w 3289407" name="connsiteX2-115"/>
                <a:gd fmla="*/ 843220 h 880426" name="connsiteY2-116"/>
                <a:gd fmla="*/ 0 w 3289407" name="connsiteX3-117"/>
                <a:gd fmla="*/ 343062 h 880426" name="connsiteY3-118"/>
                <a:gd fmla="*/ 2350437 w 3289407" name="connsiteX4-119"/>
                <a:gd fmla="*/ 0 h 880426" name="connsiteY4-120"/>
                <a:gd fmla="*/ 2350437 w 3289407" name="connsiteX0-121"/>
                <a:gd fmla="*/ 0 h 879633" name="connsiteY0-122"/>
                <a:gd fmla="*/ 3289407 w 3289407" name="connsiteX1-123"/>
                <a:gd fmla="*/ 500157 h 879633" name="connsiteY1-124"/>
                <a:gd fmla="*/ 945108 w 3289407" name="connsiteX2-125"/>
                <a:gd fmla="*/ 843220 h 879633" name="connsiteY2-126"/>
                <a:gd fmla="*/ 0 w 3289407" name="connsiteX3-127"/>
                <a:gd fmla="*/ 343062 h 879633" name="connsiteY3-128"/>
                <a:gd fmla="*/ 2350437 w 3289407" name="connsiteX4-129"/>
                <a:gd fmla="*/ 0 h 879633" name="connsiteY4-130"/>
                <a:gd fmla="*/ 2350437 w 3289407" name="connsiteX0-131"/>
                <a:gd fmla="*/ 0 h 881426" name="connsiteY0-132"/>
                <a:gd fmla="*/ 3289407 w 3289407" name="connsiteX1-133"/>
                <a:gd fmla="*/ 500157 h 881426" name="connsiteY1-134"/>
                <a:gd fmla="*/ 945108 w 3289407" name="connsiteX2-135"/>
                <a:gd fmla="*/ 843220 h 881426" name="connsiteY2-136"/>
                <a:gd fmla="*/ 0 w 3289407" name="connsiteX3-137"/>
                <a:gd fmla="*/ 343062 h 881426" name="connsiteY3-138"/>
                <a:gd fmla="*/ 2350437 w 3289407" name="connsiteX4-139"/>
                <a:gd fmla="*/ 0 h 881426" name="connsiteY4-140"/>
                <a:gd fmla="*/ 2350437 w 3289407" name="connsiteX0-141"/>
                <a:gd fmla="*/ 0 h 881426" name="connsiteY0-142"/>
                <a:gd fmla="*/ 3289407 w 3289407" name="connsiteX1-143"/>
                <a:gd fmla="*/ 500157 h 881426" name="connsiteY1-144"/>
                <a:gd fmla="*/ 945108 w 3289407" name="connsiteX2-145"/>
                <a:gd fmla="*/ 843220 h 881426" name="connsiteY2-146"/>
                <a:gd fmla="*/ 0 w 3289407" name="connsiteX3-147"/>
                <a:gd fmla="*/ 343062 h 881426" name="connsiteY3-148"/>
                <a:gd fmla="*/ 2350437 w 3289407" name="connsiteX4-149"/>
                <a:gd fmla="*/ 0 h 881426" name="connsiteY4-150"/>
                <a:gd fmla="*/ 2350437 w 3289407" name="connsiteX0-151"/>
                <a:gd fmla="*/ 37515 h 918941" name="connsiteY0-152"/>
                <a:gd fmla="*/ 3289407 w 3289407" name="connsiteX1-153"/>
                <a:gd fmla="*/ 537672 h 918941" name="connsiteY1-154"/>
                <a:gd fmla="*/ 945108 w 3289407" name="connsiteX2-155"/>
                <a:gd fmla="*/ 880735 h 918941" name="connsiteY2-156"/>
                <a:gd fmla="*/ 0 w 3289407" name="connsiteX3-157"/>
                <a:gd fmla="*/ 380577 h 918941" name="connsiteY3-158"/>
                <a:gd fmla="*/ 2350437 w 3289407" name="connsiteX4-159"/>
                <a:gd fmla="*/ 37515 h 918941" name="connsiteY4-160"/>
                <a:gd fmla="*/ 2350437 w 3289407" name="connsiteX0-161"/>
                <a:gd fmla="*/ 35028 h 916454" name="connsiteY0-162"/>
                <a:gd fmla="*/ 3289407 w 3289407" name="connsiteX1-163"/>
                <a:gd fmla="*/ 535185 h 916454" name="connsiteY1-164"/>
                <a:gd fmla="*/ 945108 w 3289407" name="connsiteX2-165"/>
                <a:gd fmla="*/ 878248 h 916454" name="connsiteY2-166"/>
                <a:gd fmla="*/ 0 w 3289407" name="connsiteX3-167"/>
                <a:gd fmla="*/ 378090 h 916454" name="connsiteY3-168"/>
                <a:gd fmla="*/ 2350437 w 3289407" name="connsiteX4-169"/>
                <a:gd fmla="*/ 35028 h 916454" name="connsiteY4-170"/>
                <a:gd fmla="*/ 2350437 w 3289407" name="connsiteX0-171"/>
                <a:gd fmla="*/ 41278 h 922704" name="connsiteY0-172"/>
                <a:gd fmla="*/ 3289407 w 3289407" name="connsiteX1-173"/>
                <a:gd fmla="*/ 541435 h 922704" name="connsiteY1-174"/>
                <a:gd fmla="*/ 945108 w 3289407" name="connsiteX2-175"/>
                <a:gd fmla="*/ 884498 h 922704" name="connsiteY2-176"/>
                <a:gd fmla="*/ 0 w 3289407" name="connsiteX3-177"/>
                <a:gd fmla="*/ 384340 h 922704" name="connsiteY3-178"/>
                <a:gd fmla="*/ 2350437 w 3289407" name="connsiteX4-179"/>
                <a:gd fmla="*/ 41278 h 922704" name="connsiteY4-180"/>
                <a:gd fmla="*/ 2350437 w 3289407" name="connsiteX0-181"/>
                <a:gd fmla="*/ 41142 h 922568" name="connsiteY0-182"/>
                <a:gd fmla="*/ 3289407 w 3289407" name="connsiteX1-183"/>
                <a:gd fmla="*/ 541299 h 922568" name="connsiteY1-184"/>
                <a:gd fmla="*/ 945108 w 3289407" name="connsiteX2-185"/>
                <a:gd fmla="*/ 884362 h 922568" name="connsiteY2-186"/>
                <a:gd fmla="*/ 0 w 3289407" name="connsiteX3-187"/>
                <a:gd fmla="*/ 384204 h 922568" name="connsiteY3-188"/>
                <a:gd fmla="*/ 2350437 w 3289407" name="connsiteX4-189"/>
                <a:gd fmla="*/ 41142 h 922568" name="connsiteY4-190"/>
                <a:gd fmla="*/ 2350437 w 3289407" name="connsiteX0-191"/>
                <a:gd fmla="*/ 41142 h 924386" name="connsiteY0-192"/>
                <a:gd fmla="*/ 3289407 w 3289407" name="connsiteX1-193"/>
                <a:gd fmla="*/ 541299 h 924386" name="connsiteY1-194"/>
                <a:gd fmla="*/ 945108 w 3289407" name="connsiteX2-195"/>
                <a:gd fmla="*/ 884362 h 924386" name="connsiteY2-196"/>
                <a:gd fmla="*/ 0 w 3289407" name="connsiteX3-197"/>
                <a:gd fmla="*/ 384204 h 924386" name="connsiteY3-198"/>
                <a:gd fmla="*/ 2350437 w 3289407" name="connsiteX4-199"/>
                <a:gd fmla="*/ 41142 h 924386" name="connsiteY4-200"/>
                <a:gd fmla="*/ 2350437 w 3289407" name="connsiteX0-201"/>
                <a:gd fmla="*/ 41142 h 925097" name="connsiteY0-202"/>
                <a:gd fmla="*/ 3289407 w 3289407" name="connsiteX1-203"/>
                <a:gd fmla="*/ 541299 h 925097" name="connsiteY1-204"/>
                <a:gd fmla="*/ 945108 w 3289407" name="connsiteX2-205"/>
                <a:gd fmla="*/ 884362 h 925097" name="connsiteY2-206"/>
                <a:gd fmla="*/ 0 w 3289407" name="connsiteX3-207"/>
                <a:gd fmla="*/ 384204 h 925097" name="connsiteY3-208"/>
                <a:gd fmla="*/ 2350437 w 3289407" name="connsiteX4-209"/>
                <a:gd fmla="*/ 41142 h 925097" name="connsiteY4-210"/>
                <a:gd fmla="*/ 2350437 w 3289407" name="connsiteX0-211"/>
                <a:gd fmla="*/ 41142 h 925097" name="connsiteY0-212"/>
                <a:gd fmla="*/ 3289407 w 3289407" name="connsiteX1-213"/>
                <a:gd fmla="*/ 541299 h 925097" name="connsiteY1-214"/>
                <a:gd fmla="*/ 945108 w 3289407" name="connsiteX2-215"/>
                <a:gd fmla="*/ 884362 h 925097" name="connsiteY2-216"/>
                <a:gd fmla="*/ 0 w 3289407" name="connsiteX3-217"/>
                <a:gd fmla="*/ 384204 h 925097" name="connsiteY3-218"/>
                <a:gd fmla="*/ 2350437 w 3289407" name="connsiteX4-219"/>
                <a:gd fmla="*/ 41142 h 925097" name="connsiteY4-220"/>
                <a:gd fmla="*/ 2350437 w 3289407" name="connsiteX0-221"/>
                <a:gd fmla="*/ 41142 h 925212" name="connsiteY0-222"/>
                <a:gd fmla="*/ 3289407 w 3289407" name="connsiteX1-223"/>
                <a:gd fmla="*/ 543680 h 925212" name="connsiteY1-224"/>
                <a:gd fmla="*/ 945108 w 3289407" name="connsiteX2-225"/>
                <a:gd fmla="*/ 884362 h 925212" name="connsiteY2-226"/>
                <a:gd fmla="*/ 0 w 3289407" name="connsiteX3-227"/>
                <a:gd fmla="*/ 384204 h 925212" name="connsiteY3-228"/>
                <a:gd fmla="*/ 2350437 w 3289407" name="connsiteX4-229"/>
                <a:gd fmla="*/ 41142 h 925212" name="connsiteY4-230"/>
                <a:gd fmla="*/ 2350437 w 3287026" name="connsiteX0-231"/>
                <a:gd fmla="*/ 41142 h 925327" name="connsiteY0-232"/>
                <a:gd fmla="*/ 3287026 w 3287026" name="connsiteX1-233"/>
                <a:gd fmla="*/ 546061 h 925327" name="connsiteY1-234"/>
                <a:gd fmla="*/ 945108 w 3287026" name="connsiteX2-235"/>
                <a:gd fmla="*/ 884362 h 925327" name="connsiteY2-236"/>
                <a:gd fmla="*/ 0 w 3287026" name="connsiteX3-237"/>
                <a:gd fmla="*/ 384204 h 925327" name="connsiteY3-238"/>
                <a:gd fmla="*/ 2350437 w 3287026" name="connsiteX4-239"/>
                <a:gd fmla="*/ 41142 h 925327" name="connsiteY4-240"/>
              </a:gdLst>
              <a:cxnLst>
                <a:cxn ang="0">
                  <a:pos x="connsiteX0-231" y="connsiteY0-232"/>
                </a:cxn>
                <a:cxn ang="0">
                  <a:pos x="connsiteX1-233" y="connsiteY1-234"/>
                </a:cxn>
                <a:cxn ang="0">
                  <a:pos x="connsiteX2-235" y="connsiteY2-236"/>
                </a:cxn>
                <a:cxn ang="0">
                  <a:pos x="connsiteX3-237" y="connsiteY3-238"/>
                </a:cxn>
                <a:cxn ang="0">
                  <a:pos x="connsiteX4-239" y="connsiteY4-240"/>
                </a:cxn>
              </a:cxnLst>
              <a:rect b="b" l="l" r="r" t="t"/>
              <a:pathLst>
                <a:path h="925327" w="3287026">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1C70A4">
                    <a:shade val="30000"/>
                    <a:satMod val="115000"/>
                  </a:srgbClr>
                </a:gs>
                <a:gs pos="50000">
                  <a:srgbClr val="1C70A4">
                    <a:shade val="67500"/>
                    <a:satMod val="115000"/>
                  </a:srgbClr>
                </a:gs>
                <a:gs pos="100000">
                  <a:srgbClr val="1C70A4">
                    <a:shade val="100000"/>
                    <a:satMod val="115000"/>
                  </a:srgbClr>
                </a:gs>
              </a:gsLst>
              <a:lin ang="2700000" scaled="1"/>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endParaRPr>
            </a:p>
          </p:txBody>
        </p:sp>
      </p:grpSp>
      <p:grpSp>
        <p:nvGrpSpPr>
          <p:cNvPr id="24" name="组合 23"/>
          <p:cNvGrpSpPr/>
          <p:nvPr/>
        </p:nvGrpSpPr>
        <p:grpSpPr>
          <a:xfrm>
            <a:off x="1525588" y="1779588"/>
            <a:ext cx="2778125" cy="925512"/>
            <a:chOff x="3342354" y="1238968"/>
            <a:chExt cx="3296012" cy="1097933"/>
          </a:xfrm>
        </p:grpSpPr>
        <p:sp>
          <p:nvSpPr>
            <p:cNvPr id="25" name="矩形 1"/>
            <p:cNvSpPr/>
            <p:nvPr/>
          </p:nvSpPr>
          <p:spPr>
            <a:xfrm>
              <a:off x="3349888" y="1625033"/>
              <a:ext cx="934184" cy="676087"/>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136 w 932833" name="connsiteX0-41"/>
                <a:gd fmla="*/ 0 h 674455" name="connsiteY0-42"/>
                <a:gd fmla="*/ 932833 w 932833" name="connsiteX1-43"/>
                <a:gd fmla="*/ 494021 h 674455" name="connsiteY1-44"/>
                <a:gd fmla="*/ 929765 w 932833" name="connsiteX2-45"/>
                <a:gd fmla="*/ 674455 h 674455" name="connsiteY2-46"/>
                <a:gd fmla="*/ 0 w 932833" name="connsiteX3-47"/>
                <a:gd fmla="*/ 155886 h 674455" name="connsiteY3-48"/>
                <a:gd fmla="*/ 6136 w 932833" name="connsiteX4-49"/>
                <a:gd fmla="*/ 0 h 674455" name="connsiteY4-50"/>
                <a:gd fmla="*/ 295 w 933129" name="connsiteX0-51"/>
                <a:gd fmla="*/ 0 h 674455" name="connsiteY0-52"/>
                <a:gd fmla="*/ 933129 w 933129" name="connsiteX1-53"/>
                <a:gd fmla="*/ 494021 h 674455" name="connsiteY1-54"/>
                <a:gd fmla="*/ 930061 w 933129" name="connsiteX2-55"/>
                <a:gd fmla="*/ 674455 h 674455" name="connsiteY2-56"/>
                <a:gd fmla="*/ 296 w 933129" name="connsiteX3-57"/>
                <a:gd fmla="*/ 155886 h 674455" name="connsiteY3-58"/>
                <a:gd fmla="*/ 295 w 933129" name="connsiteX4-59"/>
                <a:gd fmla="*/ 0 h 674455" name="connsiteY4-60"/>
                <a:gd fmla="*/ 295 w 935588" name="connsiteX0-61"/>
                <a:gd fmla="*/ 0 h 674455" name="connsiteY0-62"/>
                <a:gd fmla="*/ 935588 w 935588" name="connsiteX1-63"/>
                <a:gd fmla="*/ 486646 h 674455" name="connsiteY1-64"/>
                <a:gd fmla="*/ 930061 w 935588" name="connsiteX2-65"/>
                <a:gd fmla="*/ 674455 h 674455" name="connsiteY2-66"/>
                <a:gd fmla="*/ 296 w 935588" name="connsiteX3-67"/>
                <a:gd fmla="*/ 155886 h 674455" name="connsiteY3-68"/>
                <a:gd fmla="*/ 295 w 935588" name="connsiteX4-69"/>
                <a:gd fmla="*/ 0 h 674455" name="connsiteY4-70"/>
              </a:gdLst>
              <a:cxnLst>
                <a:cxn ang="0">
                  <a:pos x="connsiteX0-61" y="connsiteY0-62"/>
                </a:cxn>
                <a:cxn ang="0">
                  <a:pos x="connsiteX1-63" y="connsiteY1-64"/>
                </a:cxn>
                <a:cxn ang="0">
                  <a:pos x="connsiteX2-65" y="connsiteY2-66"/>
                </a:cxn>
                <a:cxn ang="0">
                  <a:pos x="connsiteX3-67" y="connsiteY3-68"/>
                </a:cxn>
                <a:cxn ang="0">
                  <a:pos x="connsiteX4-69" y="connsiteY4-70"/>
                </a:cxn>
              </a:cxnLst>
              <a:rect b="b" l="l" r="r" t="t"/>
              <a:pathLst>
                <a:path h="674455" w="935588">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sp>
          <p:nvSpPr>
            <p:cNvPr id="26" name="矩形 1"/>
            <p:cNvSpPr/>
            <p:nvPr/>
          </p:nvSpPr>
          <p:spPr>
            <a:xfrm>
              <a:off x="4278421" y="1749328"/>
              <a:ext cx="2359945" cy="587573"/>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718019 w 932833" name="connsiteX0-41"/>
                <a:gd fmla="*/ 0 h 1002780" name="connsiteY0-42"/>
                <a:gd fmla="*/ 932833 w 932833" name="connsiteX1-43"/>
                <a:gd fmla="*/ 822346 h 1002780" name="connsiteY1-44"/>
                <a:gd fmla="*/ 929765 w 932833" name="connsiteX2-45"/>
                <a:gd fmla="*/ 1002780 h 1002780" name="connsiteY2-46"/>
                <a:gd fmla="*/ 0 w 932833" name="connsiteX3-47"/>
                <a:gd fmla="*/ 484211 h 1002780" name="connsiteY3-48"/>
                <a:gd fmla="*/ 718019 w 932833" name="connsiteX4-49"/>
                <a:gd fmla="*/ 0 h 1002780" name="connsiteY4-50"/>
                <a:gd fmla="*/ 6137 w 220951" name="connsiteX0-51"/>
                <a:gd fmla="*/ 0 h 1002780" name="connsiteY0-52"/>
                <a:gd fmla="*/ 220951 w 220951" name="connsiteX1-53"/>
                <a:gd fmla="*/ 822346 h 1002780" name="connsiteY1-54"/>
                <a:gd fmla="*/ 217883 w 220951" name="connsiteX2-55"/>
                <a:gd fmla="*/ 1002780 h 1002780" name="connsiteY2-56"/>
                <a:gd fmla="*/ 0 w 220951" name="connsiteX3-57"/>
                <a:gd fmla="*/ 180434 h 1002780" name="connsiteY3-58"/>
                <a:gd fmla="*/ 6137 w 220951" name="connsiteX4-59"/>
                <a:gd fmla="*/ 0 h 1002780" name="connsiteY4-60"/>
                <a:gd fmla="*/ 6137 w 2350459" name="connsiteX0-61"/>
                <a:gd fmla="*/ 325257 h 1328037" name="connsiteY0-62"/>
                <a:gd fmla="*/ 2350459 w 2350459" name="connsiteX1-63"/>
                <a:gd fmla="*/ 0 h 1328037" name="connsiteY1-64"/>
                <a:gd fmla="*/ 217883 w 2350459" name="connsiteX2-65"/>
                <a:gd fmla="*/ 1328037 h 1328037" name="connsiteY2-66"/>
                <a:gd fmla="*/ 0 w 2350459" name="connsiteX3-67"/>
                <a:gd fmla="*/ 505691 h 1328037" name="connsiteY3-68"/>
                <a:gd fmla="*/ 6137 w 2350459" name="connsiteX4-69"/>
                <a:gd fmla="*/ 325257 h 1328037" name="connsiteY4-70"/>
                <a:gd fmla="*/ 6137 w 2359731" name="connsiteX0-71"/>
                <a:gd fmla="*/ 325257 h 505691" name="connsiteY0-72"/>
                <a:gd fmla="*/ 2350459 w 2359731" name="connsiteX1-73"/>
                <a:gd fmla="*/ 0 h 505691" name="connsiteY1-74"/>
                <a:gd fmla="*/ 2359666 w 2359731" name="connsiteX2-75"/>
                <a:gd fmla="*/ 162024 h 505691" name="connsiteY2-76"/>
                <a:gd fmla="*/ 0 w 2359731" name="connsiteX3-77"/>
                <a:gd fmla="*/ 505691 h 505691" name="connsiteY3-78"/>
                <a:gd fmla="*/ 6137 w 2359731" name="connsiteX4-79"/>
                <a:gd fmla="*/ 325257 h 505691" name="connsiteY4-80"/>
                <a:gd fmla="*/ 6137 w 2359731" name="connsiteX0-81"/>
                <a:gd fmla="*/ 325257 h 505691" name="connsiteY0-82"/>
                <a:gd fmla="*/ 2350459 w 2359731" name="connsiteX1-83"/>
                <a:gd fmla="*/ 0 h 505691" name="connsiteY1-84"/>
                <a:gd fmla="*/ 2359666 w 2359731" name="connsiteX2-85"/>
                <a:gd fmla="*/ 162024 h 505691" name="connsiteY2-86"/>
                <a:gd fmla="*/ 0 w 2359731" name="connsiteX3-87"/>
                <a:gd fmla="*/ 505691 h 505691" name="connsiteY3-88"/>
                <a:gd fmla="*/ 6137 w 2359731" name="connsiteX4-89"/>
                <a:gd fmla="*/ 325257 h 505691" name="connsiteY4-90"/>
                <a:gd fmla="*/ 6137 w 2359731" name="connsiteX0-91"/>
                <a:gd fmla="*/ 342218 h 522652" name="connsiteY0-92"/>
                <a:gd fmla="*/ 2350459 w 2359731" name="connsiteX1-93"/>
                <a:gd fmla="*/ 16961 h 522652" name="connsiteY1-94"/>
                <a:gd fmla="*/ 2359666 w 2359731" name="connsiteX2-95"/>
                <a:gd fmla="*/ 178985 h 522652" name="connsiteY2-96"/>
                <a:gd fmla="*/ 0 w 2359731" name="connsiteX3-97"/>
                <a:gd fmla="*/ 522652 h 522652" name="connsiteY3-98"/>
                <a:gd fmla="*/ 6137 w 2359731" name="connsiteX4-99"/>
                <a:gd fmla="*/ 342218 h 522652" name="connsiteY4-100"/>
                <a:gd fmla="*/ 6137 w 2359731" name="connsiteX0-101"/>
                <a:gd fmla="*/ 339118 h 519552" name="connsiteY0-102"/>
                <a:gd fmla="*/ 2350459 w 2359731" name="connsiteX1-103"/>
                <a:gd fmla="*/ 13861 h 519552" name="connsiteY1-104"/>
                <a:gd fmla="*/ 2359666 w 2359731" name="connsiteX2-105"/>
                <a:gd fmla="*/ 175885 h 519552" name="connsiteY2-106"/>
                <a:gd fmla="*/ 0 w 2359731" name="connsiteX3-107"/>
                <a:gd fmla="*/ 519552 h 519552" name="connsiteY3-108"/>
                <a:gd fmla="*/ 6137 w 2359731" name="connsiteX4-109"/>
                <a:gd fmla="*/ 339118 h 519552" name="connsiteY4-110"/>
                <a:gd fmla="*/ 6137 w 2359731" name="connsiteX0-111"/>
                <a:gd fmla="*/ 364589 h 545023" name="connsiteY0-112"/>
                <a:gd fmla="*/ 2350459 w 2359731" name="connsiteX1-113"/>
                <a:gd fmla="*/ 39332 h 545023" name="connsiteY1-114"/>
                <a:gd fmla="*/ 2359666 w 2359731" name="connsiteX2-115"/>
                <a:gd fmla="*/ 201356 h 545023" name="connsiteY2-116"/>
                <a:gd fmla="*/ 0 w 2359731" name="connsiteX3-117"/>
                <a:gd fmla="*/ 545023 h 545023" name="connsiteY3-118"/>
                <a:gd fmla="*/ 6137 w 2359731" name="connsiteX4-119"/>
                <a:gd fmla="*/ 364589 h 545023" name="connsiteY4-120"/>
                <a:gd fmla="*/ 6137 w 2359731" name="connsiteX0-121"/>
                <a:gd fmla="*/ 362263 h 542697" name="connsiteY0-122"/>
                <a:gd fmla="*/ 2350459 w 2359731" name="connsiteX1-123"/>
                <a:gd fmla="*/ 37006 h 542697" name="connsiteY1-124"/>
                <a:gd fmla="*/ 2359666 w 2359731" name="connsiteX2-125"/>
                <a:gd fmla="*/ 199030 h 542697" name="connsiteY2-126"/>
                <a:gd fmla="*/ 0 w 2359731" name="connsiteX3-127"/>
                <a:gd fmla="*/ 542697 h 542697" name="connsiteY3-128"/>
                <a:gd fmla="*/ 6137 w 2359731" name="connsiteX4-129"/>
                <a:gd fmla="*/ 362263 h 542697" name="connsiteY4-130"/>
                <a:gd fmla="*/ 6137 w 2359731" name="connsiteX0-131"/>
                <a:gd fmla="*/ 362263 h 572970" name="connsiteY0-132"/>
                <a:gd fmla="*/ 2350459 w 2359731" name="connsiteX1-133"/>
                <a:gd fmla="*/ 37006 h 572970" name="connsiteY1-134"/>
                <a:gd fmla="*/ 2359666 w 2359731" name="connsiteX2-135"/>
                <a:gd fmla="*/ 199030 h 572970" name="connsiteY2-136"/>
                <a:gd fmla="*/ 0 w 2359731" name="connsiteX3-137"/>
                <a:gd fmla="*/ 542697 h 572970" name="connsiteY3-138"/>
                <a:gd fmla="*/ 6137 w 2359731" name="connsiteX4-139"/>
                <a:gd fmla="*/ 362263 h 572970" name="connsiteY4-140"/>
                <a:gd fmla="*/ 6137 w 2359731" name="connsiteX0-141"/>
                <a:gd fmla="*/ 362263 h 561869" name="connsiteY0-142"/>
                <a:gd fmla="*/ 2350459 w 2359731" name="connsiteX1-143"/>
                <a:gd fmla="*/ 37006 h 561869" name="connsiteY1-144"/>
                <a:gd fmla="*/ 2359666 w 2359731" name="connsiteX2-145"/>
                <a:gd fmla="*/ 199030 h 561869" name="connsiteY2-146"/>
                <a:gd fmla="*/ 0 w 2359731" name="connsiteX3-147"/>
                <a:gd fmla="*/ 542697 h 561869" name="connsiteY3-148"/>
                <a:gd fmla="*/ 6137 w 2359731" name="connsiteX4-149"/>
                <a:gd fmla="*/ 362263 h 561869" name="connsiteY4-150"/>
                <a:gd fmla="*/ 6137 w 2359731" name="connsiteX0-151"/>
                <a:gd fmla="*/ 362263 h 578020" name="connsiteY0-152"/>
                <a:gd fmla="*/ 2350459 w 2359731" name="connsiteX1-153"/>
                <a:gd fmla="*/ 37006 h 578020" name="connsiteY1-154"/>
                <a:gd fmla="*/ 2359666 w 2359731" name="connsiteX2-155"/>
                <a:gd fmla="*/ 199030 h 578020" name="connsiteY2-156"/>
                <a:gd fmla="*/ 0 w 2359731" name="connsiteX3-157"/>
                <a:gd fmla="*/ 542697 h 578020" name="connsiteY3-158"/>
                <a:gd fmla="*/ 6137 w 2359731" name="connsiteX4-159"/>
                <a:gd fmla="*/ 362263 h 578020" name="connsiteY4-160"/>
                <a:gd fmla="*/ 6137 w 2359731" name="connsiteX0-161"/>
                <a:gd fmla="*/ 362263 h 576930" name="connsiteY0-162"/>
                <a:gd fmla="*/ 2350459 w 2359731" name="connsiteX1-163"/>
                <a:gd fmla="*/ 37006 h 576930" name="connsiteY1-164"/>
                <a:gd fmla="*/ 2359666 w 2359731" name="connsiteX2-165"/>
                <a:gd fmla="*/ 199030 h 576930" name="connsiteY2-166"/>
                <a:gd fmla="*/ 0 w 2359731" name="connsiteX3-167"/>
                <a:gd fmla="*/ 542697 h 576930" name="connsiteY3-168"/>
                <a:gd fmla="*/ 6137 w 2359731" name="connsiteX4-169"/>
                <a:gd fmla="*/ 362263 h 576930" name="connsiteY4-170"/>
                <a:gd fmla="*/ 6137 w 2359731" name="connsiteX0-171"/>
                <a:gd fmla="*/ 362263 h 577791" name="connsiteY0-172"/>
                <a:gd fmla="*/ 2350459 w 2359731" name="connsiteX1-173"/>
                <a:gd fmla="*/ 37006 h 577791" name="connsiteY1-174"/>
                <a:gd fmla="*/ 2359666 w 2359731" name="connsiteX2-175"/>
                <a:gd fmla="*/ 199030 h 577791" name="connsiteY2-176"/>
                <a:gd fmla="*/ 0 w 2359731" name="connsiteX3-177"/>
                <a:gd fmla="*/ 542697 h 577791" name="connsiteY3-178"/>
                <a:gd fmla="*/ 6137 w 2359731" name="connsiteX4-179"/>
                <a:gd fmla="*/ 362263 h 577791" name="connsiteY4-180"/>
                <a:gd fmla="*/ 6137 w 2359731" name="connsiteX0-181"/>
                <a:gd fmla="*/ 362263 h 577917" name="connsiteY0-182"/>
                <a:gd fmla="*/ 2350459 w 2359731" name="connsiteX1-183"/>
                <a:gd fmla="*/ 37006 h 577917" name="connsiteY1-184"/>
                <a:gd fmla="*/ 2359666 w 2359731" name="connsiteX2-185"/>
                <a:gd fmla="*/ 202099 h 577917" name="connsiteY2-186"/>
                <a:gd fmla="*/ 0 w 2359731" name="connsiteX3-187"/>
                <a:gd fmla="*/ 542697 h 577917" name="connsiteY3-188"/>
                <a:gd fmla="*/ 6137 w 2359731" name="connsiteX4-189"/>
                <a:gd fmla="*/ 362263 h 577917" name="connsiteY4-190"/>
                <a:gd fmla="*/ 6137 w 2359731" name="connsiteX0-191"/>
                <a:gd fmla="*/ 362263 h 577677" name="connsiteY0-192"/>
                <a:gd fmla="*/ 2350459 w 2359731" name="connsiteX1-193"/>
                <a:gd fmla="*/ 37006 h 577677" name="connsiteY1-194"/>
                <a:gd fmla="*/ 2359666 w 2359731" name="connsiteX2-195"/>
                <a:gd fmla="*/ 202099 h 577677" name="connsiteY2-196"/>
                <a:gd fmla="*/ 0 w 2359731" name="connsiteX3-197"/>
                <a:gd fmla="*/ 542697 h 577677" name="connsiteY3-198"/>
                <a:gd fmla="*/ 6137 w 2359731" name="connsiteX4-199"/>
                <a:gd fmla="*/ 362263 h 577677" name="connsiteY4-200"/>
                <a:gd fmla="*/ 6137 w 2359731" name="connsiteX0-201"/>
                <a:gd fmla="*/ 362263 h 580621" name="connsiteY0-202"/>
                <a:gd fmla="*/ 2350459 w 2359731" name="connsiteX1-203"/>
                <a:gd fmla="*/ 37006 h 580621" name="connsiteY1-204"/>
                <a:gd fmla="*/ 2359666 w 2359731" name="connsiteX2-205"/>
                <a:gd fmla="*/ 202099 h 580621" name="connsiteY2-206"/>
                <a:gd fmla="*/ 0 w 2359731" name="connsiteX3-207"/>
                <a:gd fmla="*/ 545765 h 580621" name="connsiteY3-208"/>
                <a:gd fmla="*/ 6137 w 2359731" name="connsiteX4-209"/>
                <a:gd fmla="*/ 362263 h 580621" name="connsiteY4-210"/>
                <a:gd fmla="*/ 15343 w 2368937" name="connsiteX0-211"/>
                <a:gd fmla="*/ 362263 h 580621" name="connsiteY0-212"/>
                <a:gd fmla="*/ 2359665 w 2368937" name="connsiteX1-213"/>
                <a:gd fmla="*/ 37006 h 580621" name="connsiteY1-214"/>
                <a:gd fmla="*/ 2368872 w 2368937" name="connsiteX2-215"/>
                <a:gd fmla="*/ 202099 h 580621" name="connsiteY2-216"/>
                <a:gd fmla="*/ 0 w 2368937" name="connsiteX3-217"/>
                <a:gd fmla="*/ 545765 h 580621" name="connsiteY3-218"/>
                <a:gd fmla="*/ 15343 w 2368937" name="connsiteX4-219"/>
                <a:gd fmla="*/ 362263 h 580621" name="connsiteY4-220"/>
                <a:gd fmla="*/ 12962 w 2368937" name="connsiteX0-221"/>
                <a:gd fmla="*/ 369112 h 580326" name="connsiteY0-222"/>
                <a:gd fmla="*/ 2359665 w 2368937" name="connsiteX1-223"/>
                <a:gd fmla="*/ 36711 h 580326" name="connsiteY1-224"/>
                <a:gd fmla="*/ 2368872 w 2368937" name="connsiteX2-225"/>
                <a:gd fmla="*/ 201804 h 580326" name="connsiteY2-226"/>
                <a:gd fmla="*/ 0 w 2368937" name="connsiteX3-227"/>
                <a:gd fmla="*/ 545470 h 580326" name="connsiteY3-228"/>
                <a:gd fmla="*/ 12962 w 2368937" name="connsiteX4-229"/>
                <a:gd fmla="*/ 369112 h 580326" name="connsiteY4-230"/>
                <a:gd fmla="*/ 8200 w 2364175" name="connsiteX0-231"/>
                <a:gd fmla="*/ 369112 h 578041" name="connsiteY0-232"/>
                <a:gd fmla="*/ 2354903 w 2364175" name="connsiteX1-233"/>
                <a:gd fmla="*/ 36711 h 578041" name="connsiteY1-234"/>
                <a:gd fmla="*/ 2364110 w 2364175" name="connsiteX2-235"/>
                <a:gd fmla="*/ 201804 h 578041" name="connsiteY2-236"/>
                <a:gd fmla="*/ 0 w 2364175" name="connsiteX3-237"/>
                <a:gd fmla="*/ 543089 h 578041" name="connsiteY3-238"/>
                <a:gd fmla="*/ 8200 w 2364175" name="connsiteX4-239"/>
                <a:gd fmla="*/ 369112 h 578041" name="connsiteY4-240"/>
                <a:gd fmla="*/ 3438 w 2359413" name="connsiteX0-241"/>
                <a:gd fmla="*/ 369112 h 584898" name="connsiteY0-242"/>
                <a:gd fmla="*/ 2350141 w 2359413" name="connsiteX1-243"/>
                <a:gd fmla="*/ 36711 h 584898" name="connsiteY1-244"/>
                <a:gd fmla="*/ 2359348 w 2359413" name="connsiteX2-245"/>
                <a:gd fmla="*/ 201804 h 584898" name="connsiteY2-246"/>
                <a:gd fmla="*/ 0 w 2359413" name="connsiteX3-247"/>
                <a:gd fmla="*/ 550233 h 584898" name="connsiteY3-248"/>
                <a:gd fmla="*/ 3438 w 2359413" name="connsiteX4-249"/>
                <a:gd fmla="*/ 369112 h 584898" name="connsiteY4-250"/>
                <a:gd fmla="*/ 1057 w 2357032" name="connsiteX0-251"/>
                <a:gd fmla="*/ 369112 h 584898" name="connsiteY0-252"/>
                <a:gd fmla="*/ 2347760 w 2357032" name="connsiteX1-253"/>
                <a:gd fmla="*/ 36711 h 584898" name="connsiteY1-254"/>
                <a:gd fmla="*/ 2356967 w 2357032" name="connsiteX2-255"/>
                <a:gd fmla="*/ 201804 h 584898" name="connsiteY2-256"/>
                <a:gd fmla="*/ 0 w 2357032" name="connsiteX3-257"/>
                <a:gd fmla="*/ 550233 h 584898" name="connsiteY3-258"/>
                <a:gd fmla="*/ 1057 w 2357032" name="connsiteX4-259"/>
                <a:gd fmla="*/ 369112 h 584898" name="connsiteY4-260"/>
                <a:gd fmla="*/ 3438 w 2359413" name="connsiteX0-261"/>
                <a:gd fmla="*/ 369112 h 587186" name="connsiteY0-262"/>
                <a:gd fmla="*/ 2350141 w 2359413" name="connsiteX1-263"/>
                <a:gd fmla="*/ 36711 h 587186" name="connsiteY1-264"/>
                <a:gd fmla="*/ 2359348 w 2359413" name="connsiteX2-265"/>
                <a:gd fmla="*/ 201804 h 587186" name="connsiteY2-266"/>
                <a:gd fmla="*/ 0 w 2359413" name="connsiteX3-267"/>
                <a:gd fmla="*/ 552615 h 587186" name="connsiteY3-268"/>
                <a:gd fmla="*/ 3438 w 2359413" name="connsiteX4-269"/>
                <a:gd fmla="*/ 369112 h 587186" name="connsiteY4-270"/>
              </a:gdLst>
              <a:cxnLst>
                <a:cxn ang="0">
                  <a:pos x="connsiteX0-261" y="connsiteY0-262"/>
                </a:cxn>
                <a:cxn ang="0">
                  <a:pos x="connsiteX1-263" y="connsiteY1-264"/>
                </a:cxn>
                <a:cxn ang="0">
                  <a:pos x="connsiteX2-265" y="connsiteY2-266"/>
                </a:cxn>
                <a:cxn ang="0">
                  <a:pos x="connsiteX3-267" y="connsiteY3-268"/>
                </a:cxn>
                <a:cxn ang="0">
                  <a:pos x="connsiteX4-269" y="connsiteY4-270"/>
                </a:cxn>
              </a:cxnLst>
              <a:rect b="b" l="l" r="r" t="t"/>
              <a:pathLst>
                <a:path h="587186" w="2359413">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sp>
          <p:nvSpPr>
            <p:cNvPr id="27" name="矩形 1"/>
            <p:cNvSpPr/>
            <p:nvPr/>
          </p:nvSpPr>
          <p:spPr>
            <a:xfrm>
              <a:off x="3342354" y="1238968"/>
              <a:ext cx="3286594" cy="924674"/>
            </a:xfrm>
            <a:custGeom>
              <a:gdLst>
                <a:gd fmla="*/ 0 w 1080120" name="connsiteX0"/>
                <a:gd fmla="*/ 0 h 432048" name="connsiteY0"/>
                <a:gd fmla="*/ 1080120 w 1080120" name="connsiteX1"/>
                <a:gd fmla="*/ 0 h 432048" name="connsiteY1"/>
                <a:gd fmla="*/ 1080120 w 1080120" name="connsiteX2"/>
                <a:gd fmla="*/ 432048 h 432048" name="connsiteY2"/>
                <a:gd fmla="*/ 0 w 1080120" name="connsiteX3"/>
                <a:gd fmla="*/ 432048 h 432048" name="connsiteY3"/>
                <a:gd fmla="*/ 0 w 1080120" name="connsiteX4"/>
                <a:gd fmla="*/ 0 h 432048" name="connsiteY4"/>
                <a:gd fmla="*/ 0 w 1147626" name="connsiteX0-1"/>
                <a:gd fmla="*/ 0 h 886179" name="connsiteY0-2"/>
                <a:gd fmla="*/ 1147626 w 1147626" name="connsiteX1-3"/>
                <a:gd fmla="*/ 454131 h 886179" name="connsiteY1-4"/>
                <a:gd fmla="*/ 1147626 w 1147626" name="connsiteX2-5"/>
                <a:gd fmla="*/ 886179 h 886179" name="connsiteY2-6"/>
                <a:gd fmla="*/ 67506 w 1147626" name="connsiteX3-7"/>
                <a:gd fmla="*/ 886179 h 886179" name="connsiteY3-8"/>
                <a:gd fmla="*/ 0 w 1147626" name="connsiteX4-9"/>
                <a:gd fmla="*/ 0 h 886179" name="connsiteY4-10"/>
                <a:gd fmla="*/ 0 w 1147626" name="connsiteX0-11"/>
                <a:gd fmla="*/ 0 h 886179" name="connsiteY0-12"/>
                <a:gd fmla="*/ 929765 w 1147626" name="connsiteX1-13"/>
                <a:gd fmla="*/ 506295 h 886179" name="connsiteY1-14"/>
                <a:gd fmla="*/ 1147626 w 1147626" name="connsiteX2-15"/>
                <a:gd fmla="*/ 886179 h 886179" name="connsiteY2-16"/>
                <a:gd fmla="*/ 67506 w 1147626" name="connsiteX3-17"/>
                <a:gd fmla="*/ 886179 h 886179" name="connsiteY3-18"/>
                <a:gd fmla="*/ 0 w 1147626" name="connsiteX4-19"/>
                <a:gd fmla="*/ 0 h 886179" name="connsiteY4-20"/>
                <a:gd fmla="*/ 0 w 929765" name="connsiteX0-21"/>
                <a:gd fmla="*/ 0 h 886179" name="connsiteY0-22"/>
                <a:gd fmla="*/ 929765 w 929765" name="connsiteX1-23"/>
                <a:gd fmla="*/ 506295 h 886179" name="connsiteY1-24"/>
                <a:gd fmla="*/ 926697 w 929765" name="connsiteX2-25"/>
                <a:gd fmla="*/ 686729 h 886179" name="connsiteY2-26"/>
                <a:gd fmla="*/ 67506 w 929765" name="connsiteX3-27"/>
                <a:gd fmla="*/ 886179 h 886179" name="connsiteY3-28"/>
                <a:gd fmla="*/ 0 w 929765" name="connsiteX4-29"/>
                <a:gd fmla="*/ 0 h 886179" name="connsiteY4-30"/>
                <a:gd fmla="*/ 3068 w 932833" name="connsiteX0-31"/>
                <a:gd fmla="*/ 0 h 686729" name="connsiteY0-32"/>
                <a:gd fmla="*/ 932833 w 932833" name="connsiteX1-33"/>
                <a:gd fmla="*/ 506295 h 686729" name="connsiteY1-34"/>
                <a:gd fmla="*/ 929765 w 932833" name="connsiteX2-35"/>
                <a:gd fmla="*/ 686729 h 686729" name="connsiteY2-36"/>
                <a:gd fmla="*/ 0 w 932833" name="connsiteX3-37"/>
                <a:gd fmla="*/ 168160 h 686729" name="connsiteY3-38"/>
                <a:gd fmla="*/ 3068 w 932833" name="connsiteX4-39"/>
                <a:gd fmla="*/ 0 h 686729" name="connsiteY4-40"/>
                <a:gd fmla="*/ 656649 w 1586414" name="connsiteX0-41"/>
                <a:gd fmla="*/ 0 h 686729" name="connsiteY0-42"/>
                <a:gd fmla="*/ 1586414 w 1586414" name="connsiteX1-43"/>
                <a:gd fmla="*/ 506295 h 686729" name="connsiteY1-44"/>
                <a:gd fmla="*/ 1583346 w 1586414" name="connsiteX2-45"/>
                <a:gd fmla="*/ 686729 h 686729" name="connsiteY2-46"/>
                <a:gd fmla="*/ 0 w 1586414" name="connsiteX3-47"/>
                <a:gd fmla="*/ 275556 h 686729" name="connsiteY3-48"/>
                <a:gd fmla="*/ 656649 w 1586414" name="connsiteX4-49"/>
                <a:gd fmla="*/ 0 h 686729" name="connsiteY4-50"/>
                <a:gd fmla="*/ 656649 w 1586414" name="connsiteX0-51"/>
                <a:gd fmla="*/ 0 h 775714" name="connsiteY0-52"/>
                <a:gd fmla="*/ 1586414 w 1586414" name="connsiteX1-53"/>
                <a:gd fmla="*/ 506295 h 775714" name="connsiteY1-54"/>
                <a:gd fmla="*/ 945108 w 1586414" name="connsiteX2-55"/>
                <a:gd fmla="*/ 775714 h 775714" name="connsiteY2-56"/>
                <a:gd fmla="*/ 0 w 1586414" name="connsiteX3-57"/>
                <a:gd fmla="*/ 275556 h 775714" name="connsiteY3-58"/>
                <a:gd fmla="*/ 656649 w 1586414" name="connsiteX4-59"/>
                <a:gd fmla="*/ 0 h 775714" name="connsiteY4-60"/>
                <a:gd fmla="*/ 656649 w 3295544" name="connsiteX0-61"/>
                <a:gd fmla="*/ 0 h 775714" name="connsiteY0-62"/>
                <a:gd fmla="*/ 3295544 w 3295544" name="connsiteX1-63"/>
                <a:gd fmla="*/ 435720 h 775714" name="connsiteY1-64"/>
                <a:gd fmla="*/ 945108 w 3295544" name="connsiteX2-65"/>
                <a:gd fmla="*/ 775714 h 775714" name="connsiteY2-66"/>
                <a:gd fmla="*/ 0 w 3295544" name="connsiteX3-67"/>
                <a:gd fmla="*/ 275556 h 775714" name="connsiteY3-68"/>
                <a:gd fmla="*/ 656649 w 3295544" name="connsiteX4-69"/>
                <a:gd fmla="*/ 0 h 775714" name="connsiteY4-70"/>
                <a:gd fmla="*/ 2350437 w 3295544" name="connsiteX0-71"/>
                <a:gd fmla="*/ 0 h 843220" name="connsiteY0-72"/>
                <a:gd fmla="*/ 3295544 w 3295544" name="connsiteX1-73"/>
                <a:gd fmla="*/ 503226 h 843220" name="connsiteY1-74"/>
                <a:gd fmla="*/ 945108 w 3295544" name="connsiteX2-75"/>
                <a:gd fmla="*/ 843220 h 843220" name="connsiteY2-76"/>
                <a:gd fmla="*/ 0 w 3295544" name="connsiteX3-77"/>
                <a:gd fmla="*/ 343062 h 843220" name="connsiteY3-78"/>
                <a:gd fmla="*/ 2350437 w 3295544" name="connsiteX4-79"/>
                <a:gd fmla="*/ 0 h 843220" name="connsiteY4-80"/>
                <a:gd fmla="*/ 2350437 w 3289407" name="connsiteX0-81"/>
                <a:gd fmla="*/ 0 h 843220" name="connsiteY0-82"/>
                <a:gd fmla="*/ 3289407 w 3289407" name="connsiteX1-83"/>
                <a:gd fmla="*/ 500157 h 843220" name="connsiteY1-84"/>
                <a:gd fmla="*/ 945108 w 3289407" name="connsiteX2-85"/>
                <a:gd fmla="*/ 843220 h 843220" name="connsiteY2-86"/>
                <a:gd fmla="*/ 0 w 3289407" name="connsiteX3-87"/>
                <a:gd fmla="*/ 343062 h 843220" name="connsiteY3-88"/>
                <a:gd fmla="*/ 2350437 w 3289407" name="connsiteX4-89"/>
                <a:gd fmla="*/ 0 h 843220" name="connsiteY4-90"/>
                <a:gd fmla="*/ 2350437 w 3289407" name="connsiteX0-91"/>
                <a:gd fmla="*/ 0 h 843220" name="connsiteY0-92"/>
                <a:gd fmla="*/ 3289407 w 3289407" name="connsiteX1-93"/>
                <a:gd fmla="*/ 500157 h 843220" name="connsiteY1-94"/>
                <a:gd fmla="*/ 945108 w 3289407" name="connsiteX2-95"/>
                <a:gd fmla="*/ 843220 h 843220" name="connsiteY2-96"/>
                <a:gd fmla="*/ 0 w 3289407" name="connsiteX3-97"/>
                <a:gd fmla="*/ 343062 h 843220" name="connsiteY3-98"/>
                <a:gd fmla="*/ 2350437 w 3289407" name="connsiteX4-99"/>
                <a:gd fmla="*/ 0 h 843220" name="connsiteY4-100"/>
                <a:gd fmla="*/ 2350437 w 3289407" name="connsiteX0-101"/>
                <a:gd fmla="*/ 0 h 862958" name="connsiteY0-102"/>
                <a:gd fmla="*/ 3289407 w 3289407" name="connsiteX1-103"/>
                <a:gd fmla="*/ 500157 h 862958" name="connsiteY1-104"/>
                <a:gd fmla="*/ 945108 w 3289407" name="connsiteX2-105"/>
                <a:gd fmla="*/ 843220 h 862958" name="connsiteY2-106"/>
                <a:gd fmla="*/ 0 w 3289407" name="connsiteX3-107"/>
                <a:gd fmla="*/ 343062 h 862958" name="connsiteY3-108"/>
                <a:gd fmla="*/ 2350437 w 3289407" name="connsiteX4-109"/>
                <a:gd fmla="*/ 0 h 862958" name="connsiteY4-110"/>
                <a:gd fmla="*/ 2350437 w 3289407" name="connsiteX0-111"/>
                <a:gd fmla="*/ 0 h 880426" name="connsiteY0-112"/>
                <a:gd fmla="*/ 3289407 w 3289407" name="connsiteX1-113"/>
                <a:gd fmla="*/ 500157 h 880426" name="connsiteY1-114"/>
                <a:gd fmla="*/ 945108 w 3289407" name="connsiteX2-115"/>
                <a:gd fmla="*/ 843220 h 880426" name="connsiteY2-116"/>
                <a:gd fmla="*/ 0 w 3289407" name="connsiteX3-117"/>
                <a:gd fmla="*/ 343062 h 880426" name="connsiteY3-118"/>
                <a:gd fmla="*/ 2350437 w 3289407" name="connsiteX4-119"/>
                <a:gd fmla="*/ 0 h 880426" name="connsiteY4-120"/>
                <a:gd fmla="*/ 2350437 w 3289407" name="connsiteX0-121"/>
                <a:gd fmla="*/ 0 h 879633" name="connsiteY0-122"/>
                <a:gd fmla="*/ 3289407 w 3289407" name="connsiteX1-123"/>
                <a:gd fmla="*/ 500157 h 879633" name="connsiteY1-124"/>
                <a:gd fmla="*/ 945108 w 3289407" name="connsiteX2-125"/>
                <a:gd fmla="*/ 843220 h 879633" name="connsiteY2-126"/>
                <a:gd fmla="*/ 0 w 3289407" name="connsiteX3-127"/>
                <a:gd fmla="*/ 343062 h 879633" name="connsiteY3-128"/>
                <a:gd fmla="*/ 2350437 w 3289407" name="connsiteX4-129"/>
                <a:gd fmla="*/ 0 h 879633" name="connsiteY4-130"/>
                <a:gd fmla="*/ 2350437 w 3289407" name="connsiteX0-131"/>
                <a:gd fmla="*/ 0 h 881426" name="connsiteY0-132"/>
                <a:gd fmla="*/ 3289407 w 3289407" name="connsiteX1-133"/>
                <a:gd fmla="*/ 500157 h 881426" name="connsiteY1-134"/>
                <a:gd fmla="*/ 945108 w 3289407" name="connsiteX2-135"/>
                <a:gd fmla="*/ 843220 h 881426" name="connsiteY2-136"/>
                <a:gd fmla="*/ 0 w 3289407" name="connsiteX3-137"/>
                <a:gd fmla="*/ 343062 h 881426" name="connsiteY3-138"/>
                <a:gd fmla="*/ 2350437 w 3289407" name="connsiteX4-139"/>
                <a:gd fmla="*/ 0 h 881426" name="connsiteY4-140"/>
                <a:gd fmla="*/ 2350437 w 3289407" name="connsiteX0-141"/>
                <a:gd fmla="*/ 0 h 881426" name="connsiteY0-142"/>
                <a:gd fmla="*/ 3289407 w 3289407" name="connsiteX1-143"/>
                <a:gd fmla="*/ 500157 h 881426" name="connsiteY1-144"/>
                <a:gd fmla="*/ 945108 w 3289407" name="connsiteX2-145"/>
                <a:gd fmla="*/ 843220 h 881426" name="connsiteY2-146"/>
                <a:gd fmla="*/ 0 w 3289407" name="connsiteX3-147"/>
                <a:gd fmla="*/ 343062 h 881426" name="connsiteY3-148"/>
                <a:gd fmla="*/ 2350437 w 3289407" name="connsiteX4-149"/>
                <a:gd fmla="*/ 0 h 881426" name="connsiteY4-150"/>
                <a:gd fmla="*/ 2350437 w 3289407" name="connsiteX0-151"/>
                <a:gd fmla="*/ 37515 h 918941" name="connsiteY0-152"/>
                <a:gd fmla="*/ 3289407 w 3289407" name="connsiteX1-153"/>
                <a:gd fmla="*/ 537672 h 918941" name="connsiteY1-154"/>
                <a:gd fmla="*/ 945108 w 3289407" name="connsiteX2-155"/>
                <a:gd fmla="*/ 880735 h 918941" name="connsiteY2-156"/>
                <a:gd fmla="*/ 0 w 3289407" name="connsiteX3-157"/>
                <a:gd fmla="*/ 380577 h 918941" name="connsiteY3-158"/>
                <a:gd fmla="*/ 2350437 w 3289407" name="connsiteX4-159"/>
                <a:gd fmla="*/ 37515 h 918941" name="connsiteY4-160"/>
                <a:gd fmla="*/ 2350437 w 3289407" name="connsiteX0-161"/>
                <a:gd fmla="*/ 35028 h 916454" name="connsiteY0-162"/>
                <a:gd fmla="*/ 3289407 w 3289407" name="connsiteX1-163"/>
                <a:gd fmla="*/ 535185 h 916454" name="connsiteY1-164"/>
                <a:gd fmla="*/ 945108 w 3289407" name="connsiteX2-165"/>
                <a:gd fmla="*/ 878248 h 916454" name="connsiteY2-166"/>
                <a:gd fmla="*/ 0 w 3289407" name="connsiteX3-167"/>
                <a:gd fmla="*/ 378090 h 916454" name="connsiteY3-168"/>
                <a:gd fmla="*/ 2350437 w 3289407" name="connsiteX4-169"/>
                <a:gd fmla="*/ 35028 h 916454" name="connsiteY4-170"/>
                <a:gd fmla="*/ 2350437 w 3289407" name="connsiteX0-171"/>
                <a:gd fmla="*/ 41278 h 922704" name="connsiteY0-172"/>
                <a:gd fmla="*/ 3289407 w 3289407" name="connsiteX1-173"/>
                <a:gd fmla="*/ 541435 h 922704" name="connsiteY1-174"/>
                <a:gd fmla="*/ 945108 w 3289407" name="connsiteX2-175"/>
                <a:gd fmla="*/ 884498 h 922704" name="connsiteY2-176"/>
                <a:gd fmla="*/ 0 w 3289407" name="connsiteX3-177"/>
                <a:gd fmla="*/ 384340 h 922704" name="connsiteY3-178"/>
                <a:gd fmla="*/ 2350437 w 3289407" name="connsiteX4-179"/>
                <a:gd fmla="*/ 41278 h 922704" name="connsiteY4-180"/>
                <a:gd fmla="*/ 2350437 w 3289407" name="connsiteX0-181"/>
                <a:gd fmla="*/ 41142 h 922568" name="connsiteY0-182"/>
                <a:gd fmla="*/ 3289407 w 3289407" name="connsiteX1-183"/>
                <a:gd fmla="*/ 541299 h 922568" name="connsiteY1-184"/>
                <a:gd fmla="*/ 945108 w 3289407" name="connsiteX2-185"/>
                <a:gd fmla="*/ 884362 h 922568" name="connsiteY2-186"/>
                <a:gd fmla="*/ 0 w 3289407" name="connsiteX3-187"/>
                <a:gd fmla="*/ 384204 h 922568" name="connsiteY3-188"/>
                <a:gd fmla="*/ 2350437 w 3289407" name="connsiteX4-189"/>
                <a:gd fmla="*/ 41142 h 922568" name="connsiteY4-190"/>
                <a:gd fmla="*/ 2350437 w 3289407" name="connsiteX0-191"/>
                <a:gd fmla="*/ 41142 h 924386" name="connsiteY0-192"/>
                <a:gd fmla="*/ 3289407 w 3289407" name="connsiteX1-193"/>
                <a:gd fmla="*/ 541299 h 924386" name="connsiteY1-194"/>
                <a:gd fmla="*/ 945108 w 3289407" name="connsiteX2-195"/>
                <a:gd fmla="*/ 884362 h 924386" name="connsiteY2-196"/>
                <a:gd fmla="*/ 0 w 3289407" name="connsiteX3-197"/>
                <a:gd fmla="*/ 384204 h 924386" name="connsiteY3-198"/>
                <a:gd fmla="*/ 2350437 w 3289407" name="connsiteX4-199"/>
                <a:gd fmla="*/ 41142 h 924386" name="connsiteY4-200"/>
                <a:gd fmla="*/ 2350437 w 3289407" name="connsiteX0-201"/>
                <a:gd fmla="*/ 41142 h 925097" name="connsiteY0-202"/>
                <a:gd fmla="*/ 3289407 w 3289407" name="connsiteX1-203"/>
                <a:gd fmla="*/ 541299 h 925097" name="connsiteY1-204"/>
                <a:gd fmla="*/ 945108 w 3289407" name="connsiteX2-205"/>
                <a:gd fmla="*/ 884362 h 925097" name="connsiteY2-206"/>
                <a:gd fmla="*/ 0 w 3289407" name="connsiteX3-207"/>
                <a:gd fmla="*/ 384204 h 925097" name="connsiteY3-208"/>
                <a:gd fmla="*/ 2350437 w 3289407" name="connsiteX4-209"/>
                <a:gd fmla="*/ 41142 h 925097" name="connsiteY4-210"/>
                <a:gd fmla="*/ 2350437 w 3289407" name="connsiteX0-211"/>
                <a:gd fmla="*/ 41142 h 925097" name="connsiteY0-212"/>
                <a:gd fmla="*/ 3289407 w 3289407" name="connsiteX1-213"/>
                <a:gd fmla="*/ 541299 h 925097" name="connsiteY1-214"/>
                <a:gd fmla="*/ 945108 w 3289407" name="connsiteX2-215"/>
                <a:gd fmla="*/ 884362 h 925097" name="connsiteY2-216"/>
                <a:gd fmla="*/ 0 w 3289407" name="connsiteX3-217"/>
                <a:gd fmla="*/ 384204 h 925097" name="connsiteY3-218"/>
                <a:gd fmla="*/ 2350437 w 3289407" name="connsiteX4-219"/>
                <a:gd fmla="*/ 41142 h 925097" name="connsiteY4-220"/>
                <a:gd fmla="*/ 2350437 w 3289407" name="connsiteX0-221"/>
                <a:gd fmla="*/ 41142 h 925212" name="connsiteY0-222"/>
                <a:gd fmla="*/ 3289407 w 3289407" name="connsiteX1-223"/>
                <a:gd fmla="*/ 543680 h 925212" name="connsiteY1-224"/>
                <a:gd fmla="*/ 945108 w 3289407" name="connsiteX2-225"/>
                <a:gd fmla="*/ 884362 h 925212" name="connsiteY2-226"/>
                <a:gd fmla="*/ 0 w 3289407" name="connsiteX3-227"/>
                <a:gd fmla="*/ 384204 h 925212" name="connsiteY3-228"/>
                <a:gd fmla="*/ 2350437 w 3289407" name="connsiteX4-229"/>
                <a:gd fmla="*/ 41142 h 925212" name="connsiteY4-230"/>
                <a:gd fmla="*/ 2350437 w 3287026" name="connsiteX0-231"/>
                <a:gd fmla="*/ 41142 h 925327" name="connsiteY0-232"/>
                <a:gd fmla="*/ 3287026 w 3287026" name="connsiteX1-233"/>
                <a:gd fmla="*/ 546061 h 925327" name="connsiteY1-234"/>
                <a:gd fmla="*/ 945108 w 3287026" name="connsiteX2-235"/>
                <a:gd fmla="*/ 884362 h 925327" name="connsiteY2-236"/>
                <a:gd fmla="*/ 0 w 3287026" name="connsiteX3-237"/>
                <a:gd fmla="*/ 384204 h 925327" name="connsiteY3-238"/>
                <a:gd fmla="*/ 2350437 w 3287026" name="connsiteX4-239"/>
                <a:gd fmla="*/ 41142 h 925327" name="connsiteY4-240"/>
              </a:gdLst>
              <a:cxnLst>
                <a:cxn ang="0">
                  <a:pos x="connsiteX0-231" y="connsiteY0-232"/>
                </a:cxn>
                <a:cxn ang="0">
                  <a:pos x="connsiteX1-233" y="connsiteY1-234"/>
                </a:cxn>
                <a:cxn ang="0">
                  <a:pos x="connsiteX2-235" y="connsiteY2-236"/>
                </a:cxn>
                <a:cxn ang="0">
                  <a:pos x="connsiteX3-237" y="connsiteY3-238"/>
                </a:cxn>
                <a:cxn ang="0">
                  <a:pos x="connsiteX4-239" y="connsiteY4-240"/>
                </a:cxn>
              </a:cxnLst>
              <a:rect b="b" l="l" r="r" t="t"/>
              <a:pathLst>
                <a:path h="925327" w="3287026">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endParaRPr>
            </a:p>
          </p:txBody>
        </p:sp>
      </p:grpSp>
      <p:sp>
        <p:nvSpPr>
          <p:cNvPr id="28" name="椭圆 27"/>
          <p:cNvSpPr/>
          <p:nvPr/>
        </p:nvSpPr>
        <p:spPr>
          <a:xfrm>
            <a:off x="1900238" y="2232025"/>
            <a:ext cx="577850" cy="258763"/>
          </a:xfrm>
          <a:prstGeom prst="ellipse">
            <a:avLst/>
          </a:prstGeom>
          <a:gradFill flip="none" rotWithShape="1">
            <a:gsLst>
              <a:gs pos="0">
                <a:sysClr lastClr="000000" val="windowText">
                  <a:alpha val="63000"/>
                </a:sysClr>
              </a:gs>
              <a:gs pos="100000">
                <a:srgbClr val="FFFFFF">
                  <a:alpha val="0"/>
                </a:srgbClr>
              </a:gs>
            </a:gsLst>
            <a:path path="shape">
              <a:fillToRect b="50000" l="50000" r="50000" t="50000"/>
            </a:path>
          </a:gra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pic>
        <p:nvPicPr>
          <p:cNvPr id="29" name="Picture 105"/>
          <p:cNvPicPr>
            <a:picLocks noChangeArrowheads="1" noChangeAspect="1"/>
          </p:cNvPicPr>
          <p:nvPr/>
        </p:nvPicPr>
        <p:blipFill>
          <a:blip r:embed="rId3">
            <a:extLst>
              <a:ext uri="{28A0092B-C50C-407E-A947-70E740481C1C}">
                <a14:useLocalDpi val="0"/>
              </a:ext>
            </a:extLst>
          </a:blip>
          <a:stretch>
            <a:fillRect/>
          </a:stretch>
        </p:blipFill>
        <p:spPr bwMode="auto">
          <a:xfrm>
            <a:off x="1825625" y="1844675"/>
            <a:ext cx="465138" cy="931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 name="矩形 29"/>
          <p:cNvSpPr>
            <a:spLocks noChangeArrowheads="1"/>
          </p:cNvSpPr>
          <p:nvPr/>
        </p:nvSpPr>
        <p:spPr bwMode="auto">
          <a:xfrm>
            <a:off x="4932363" y="1890713"/>
            <a:ext cx="29527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1" name="直接连接符 30"/>
          <p:cNvCxnSpPr>
            <a:cxnSpLocks noChangeShapeType="1"/>
          </p:cNvCxnSpPr>
          <p:nvPr/>
        </p:nvCxnSpPr>
        <p:spPr bwMode="auto">
          <a:xfrm>
            <a:off x="4022725" y="2066925"/>
            <a:ext cx="836613" cy="0"/>
          </a:xfrm>
          <a:prstGeom prst="line">
            <a:avLst/>
          </a:prstGeom>
          <a:noFill/>
          <a:ln w="9525">
            <a:solidFill>
              <a:srgbClr val="000000"/>
            </a:solidFill>
            <a:prstDash val="sysDot"/>
            <a:round/>
            <a:tailEnd len="med" type="stealth" w="med"/>
          </a:ln>
          <a:extLst>
            <a:ext uri="{909E8E84-426E-40DD-AFC4-6F175D3DCCD1}">
              <a14:hiddenFill>
                <a:noFill/>
              </a14:hiddenFill>
            </a:ext>
          </a:extLst>
        </p:spPr>
      </p:cxnSp>
      <p:sp>
        <p:nvSpPr>
          <p:cNvPr id="32" name="椭圆 31"/>
          <p:cNvSpPr/>
          <p:nvPr/>
        </p:nvSpPr>
        <p:spPr>
          <a:xfrm>
            <a:off x="3851275" y="1985963"/>
            <a:ext cx="171450" cy="169862"/>
          </a:xfrm>
          <a:prstGeom prst="ellipse">
            <a:avLst/>
          </a:prstGeom>
          <a:solidFill>
            <a:sysClr lastClr="FFFFFF" val="window">
              <a:lumMod val="85000"/>
              <a:alpha val="65000"/>
            </a:sysClr>
          </a:solidFill>
          <a:ln algn="ctr" cap="flat" cmpd="sng" w="1270">
            <a:solidFill>
              <a:srgbClr val="002060"/>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sp>
        <p:nvSpPr>
          <p:cNvPr id="33" name="矩形 32"/>
          <p:cNvSpPr>
            <a:spLocks noChangeArrowheads="1"/>
          </p:cNvSpPr>
          <p:nvPr/>
        </p:nvSpPr>
        <p:spPr bwMode="auto">
          <a:xfrm>
            <a:off x="4932363" y="2382838"/>
            <a:ext cx="29527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4" name="直接连接符 33"/>
          <p:cNvCxnSpPr>
            <a:cxnSpLocks noChangeShapeType="1"/>
          </p:cNvCxnSpPr>
          <p:nvPr/>
        </p:nvCxnSpPr>
        <p:spPr bwMode="auto">
          <a:xfrm>
            <a:off x="4022725" y="2557463"/>
            <a:ext cx="836613" cy="0"/>
          </a:xfrm>
          <a:prstGeom prst="line">
            <a:avLst/>
          </a:prstGeom>
          <a:noFill/>
          <a:ln w="9525">
            <a:solidFill>
              <a:srgbClr val="000000"/>
            </a:solidFill>
            <a:prstDash val="sysDot"/>
            <a:round/>
            <a:tailEnd len="med" type="stealth" w="med"/>
          </a:ln>
          <a:extLst>
            <a:ext uri="{909E8E84-426E-40DD-AFC4-6F175D3DCCD1}">
              <a14:hiddenFill>
                <a:noFill/>
              </a14:hiddenFill>
            </a:ext>
          </a:extLst>
        </p:spPr>
      </p:cxnSp>
      <p:sp>
        <p:nvSpPr>
          <p:cNvPr id="35" name="椭圆 34"/>
          <p:cNvSpPr/>
          <p:nvPr/>
        </p:nvSpPr>
        <p:spPr>
          <a:xfrm>
            <a:off x="3851275" y="2473325"/>
            <a:ext cx="171450" cy="171450"/>
          </a:xfrm>
          <a:prstGeom prst="ellipse">
            <a:avLst/>
          </a:prstGeom>
          <a:solidFill>
            <a:sysClr lastClr="FFFFFF" val="window">
              <a:lumMod val="85000"/>
              <a:alpha val="65000"/>
            </a:sysClr>
          </a:solidFill>
          <a:ln algn="ctr" cap="flat" cmpd="sng" w="1270">
            <a:solidFill>
              <a:srgbClr val="002060"/>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sp>
        <p:nvSpPr>
          <p:cNvPr id="36" name="矩形 35"/>
          <p:cNvSpPr>
            <a:spLocks noChangeArrowheads="1"/>
          </p:cNvSpPr>
          <p:nvPr/>
        </p:nvSpPr>
        <p:spPr bwMode="auto">
          <a:xfrm>
            <a:off x="4932363" y="2876550"/>
            <a:ext cx="29527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7" name="直接连接符 36"/>
          <p:cNvCxnSpPr>
            <a:cxnSpLocks noChangeShapeType="1"/>
          </p:cNvCxnSpPr>
          <p:nvPr/>
        </p:nvCxnSpPr>
        <p:spPr bwMode="auto">
          <a:xfrm>
            <a:off x="4022725" y="3046413"/>
            <a:ext cx="836613" cy="0"/>
          </a:xfrm>
          <a:prstGeom prst="line">
            <a:avLst/>
          </a:prstGeom>
          <a:noFill/>
          <a:ln w="9525">
            <a:solidFill>
              <a:srgbClr val="000000"/>
            </a:solidFill>
            <a:prstDash val="sysDot"/>
            <a:round/>
            <a:tailEnd len="med" type="stealth" w="med"/>
          </a:ln>
          <a:extLst>
            <a:ext uri="{909E8E84-426E-40DD-AFC4-6F175D3DCCD1}">
              <a14:hiddenFill>
                <a:noFill/>
              </a14:hiddenFill>
            </a:ext>
          </a:extLst>
        </p:spPr>
      </p:cxnSp>
      <p:sp>
        <p:nvSpPr>
          <p:cNvPr id="38" name="椭圆 37"/>
          <p:cNvSpPr/>
          <p:nvPr/>
        </p:nvSpPr>
        <p:spPr>
          <a:xfrm>
            <a:off x="3849688" y="2962275"/>
            <a:ext cx="169862" cy="171450"/>
          </a:xfrm>
          <a:prstGeom prst="ellipse">
            <a:avLst/>
          </a:prstGeom>
          <a:solidFill>
            <a:sysClr lastClr="FFFFFF" val="window">
              <a:lumMod val="85000"/>
              <a:alpha val="65000"/>
            </a:sysClr>
          </a:solidFill>
          <a:ln algn="ctr" cap="flat" cmpd="sng" w="1270">
            <a:solidFill>
              <a:srgbClr val="002060"/>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sp>
        <p:nvSpPr>
          <p:cNvPr id="39" name="矩形 38"/>
          <p:cNvSpPr>
            <a:spLocks noChangeArrowheads="1"/>
          </p:cNvSpPr>
          <p:nvPr/>
        </p:nvSpPr>
        <p:spPr bwMode="auto">
          <a:xfrm>
            <a:off x="4932363" y="3370263"/>
            <a:ext cx="29527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40" name="直接连接符 39"/>
          <p:cNvCxnSpPr>
            <a:cxnSpLocks noChangeShapeType="1"/>
          </p:cNvCxnSpPr>
          <p:nvPr/>
        </p:nvCxnSpPr>
        <p:spPr bwMode="auto">
          <a:xfrm>
            <a:off x="4022725" y="3535363"/>
            <a:ext cx="836613" cy="0"/>
          </a:xfrm>
          <a:prstGeom prst="line">
            <a:avLst/>
          </a:prstGeom>
          <a:noFill/>
          <a:ln w="9525">
            <a:solidFill>
              <a:srgbClr val="000000"/>
            </a:solidFill>
            <a:prstDash val="sysDot"/>
            <a:round/>
            <a:tailEnd len="med" type="stealth" w="med"/>
          </a:ln>
          <a:extLst>
            <a:ext uri="{909E8E84-426E-40DD-AFC4-6F175D3DCCD1}">
              <a14:hiddenFill>
                <a:noFill/>
              </a14:hiddenFill>
            </a:ext>
          </a:extLst>
        </p:spPr>
      </p:cxnSp>
      <p:sp>
        <p:nvSpPr>
          <p:cNvPr id="41" name="椭圆 40"/>
          <p:cNvSpPr/>
          <p:nvPr/>
        </p:nvSpPr>
        <p:spPr>
          <a:xfrm>
            <a:off x="3854450" y="3451225"/>
            <a:ext cx="171450" cy="169863"/>
          </a:xfrm>
          <a:prstGeom prst="ellipse">
            <a:avLst/>
          </a:prstGeom>
          <a:solidFill>
            <a:sysClr lastClr="FFFFFF" val="window">
              <a:lumMod val="85000"/>
              <a:alpha val="65000"/>
            </a:sysClr>
          </a:solidFill>
          <a:ln algn="ctr" cap="flat" cmpd="sng" w="1270">
            <a:solidFill>
              <a:srgbClr val="002060"/>
            </a:solid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2" presetSubtype="1">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300" fill="hold" id="46"/>
                                        <p:tgtEl>
                                          <p:spTgt spid="12"/>
                                        </p:tgtEl>
                                        <p:attrNameLst>
                                          <p:attrName>ppt_x</p:attrName>
                                        </p:attrNameLst>
                                      </p:cBhvr>
                                      <p:tavLst>
                                        <p:tav tm="0">
                                          <p:val>
                                            <p:strVal val="#ppt_x"/>
                                          </p:val>
                                        </p:tav>
                                        <p:tav tm="100000">
                                          <p:val>
                                            <p:strVal val="#ppt_x"/>
                                          </p:val>
                                        </p:tav>
                                      </p:tavLst>
                                    </p:anim>
                                    <p:anim calcmode="lin" valueType="num">
                                      <p:cBhvr additive="base">
                                        <p:cTn dur="300" fill="hold" id="47"/>
                                        <p:tgtEl>
                                          <p:spTgt spid="12"/>
                                        </p:tgtEl>
                                        <p:attrNameLst>
                                          <p:attrName>ppt_y</p:attrName>
                                        </p:attrNameLst>
                                      </p:cBhvr>
                                      <p:tavLst>
                                        <p:tav tm="0">
                                          <p:val>
                                            <p:strVal val="0-#ppt_h/2"/>
                                          </p:val>
                                        </p:tav>
                                        <p:tav tm="100000">
                                          <p:val>
                                            <p:strVal val="#ppt_y"/>
                                          </p:val>
                                        </p:tav>
                                      </p:tavLst>
                                    </p:anim>
                                  </p:childTnLst>
                                </p:cTn>
                              </p:par>
                              <p:par>
                                <p:cTn fill="hold" grpId="0" id="48" nodeType="withEffect" presetClass="entr" presetID="6" presetSubtype="32">
                                  <p:stCondLst>
                                    <p:cond delay="0"/>
                                  </p:stCondLst>
                                  <p:childTnLst>
                                    <p:set>
                                      <p:cBhvr>
                                        <p:cTn dur="1" fill="hold" id="49">
                                          <p:stCondLst>
                                            <p:cond delay="0"/>
                                          </p:stCondLst>
                                        </p:cTn>
                                        <p:tgtEl>
                                          <p:spTgt spid="11"/>
                                        </p:tgtEl>
                                        <p:attrNameLst>
                                          <p:attrName>style.visibility</p:attrName>
                                        </p:attrNameLst>
                                      </p:cBhvr>
                                      <p:to>
                                        <p:strVal val="visible"/>
                                      </p:to>
                                    </p:set>
                                    <p:animEffect filter="circle(out)" transition="in">
                                      <p:cBhvr>
                                        <p:cTn dur="300" id="50"/>
                                        <p:tgtEl>
                                          <p:spTgt spid="11"/>
                                        </p:tgtEl>
                                      </p:cBhvr>
                                    </p:animEffect>
                                  </p:childTnLst>
                                </p:cTn>
                              </p:par>
                            </p:childTnLst>
                          </p:cTn>
                        </p:par>
                        <p:par>
                          <p:cTn fill="hold" id="51" nodeType="afterGroup">
                            <p:stCondLst>
                              <p:cond delay="1700"/>
                            </p:stCondLst>
                            <p:childTnLst>
                              <p:par>
                                <p:cTn fill="hold" id="52" nodeType="afterEffect" presetClass="entr" presetID="2" presetSubtype="1">
                                  <p:stCondLst>
                                    <p:cond delay="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300" fill="hold" id="54"/>
                                        <p:tgtEl>
                                          <p:spTgt spid="16"/>
                                        </p:tgtEl>
                                        <p:attrNameLst>
                                          <p:attrName>ppt_x</p:attrName>
                                        </p:attrNameLst>
                                      </p:cBhvr>
                                      <p:tavLst>
                                        <p:tav tm="0">
                                          <p:val>
                                            <p:strVal val="#ppt_x"/>
                                          </p:val>
                                        </p:tav>
                                        <p:tav tm="100000">
                                          <p:val>
                                            <p:strVal val="#ppt_x"/>
                                          </p:val>
                                        </p:tav>
                                      </p:tavLst>
                                    </p:anim>
                                    <p:anim calcmode="lin" valueType="num">
                                      <p:cBhvr additive="base">
                                        <p:cTn dur="300" fill="hold" id="55"/>
                                        <p:tgtEl>
                                          <p:spTgt spid="16"/>
                                        </p:tgtEl>
                                        <p:attrNameLst>
                                          <p:attrName>ppt_y</p:attrName>
                                        </p:attrNameLst>
                                      </p:cBhvr>
                                      <p:tavLst>
                                        <p:tav tm="0">
                                          <p:val>
                                            <p:strVal val="0-#ppt_h/2"/>
                                          </p:val>
                                        </p:tav>
                                        <p:tav tm="100000">
                                          <p:val>
                                            <p:strVal val="#ppt_y"/>
                                          </p:val>
                                        </p:tav>
                                      </p:tavLst>
                                    </p:anim>
                                  </p:childTnLst>
                                </p:cTn>
                              </p:par>
                            </p:childTnLst>
                          </p:cTn>
                        </p:par>
                        <p:par>
                          <p:cTn fill="hold" id="56" nodeType="afterGroup">
                            <p:stCondLst>
                              <p:cond delay="2000"/>
                            </p:stCondLst>
                            <p:childTnLst>
                              <p:par>
                                <p:cTn fill="hold" id="57" nodeType="afterEffect" presetClass="entr" presetID="2" presetSubtype="1">
                                  <p:stCondLst>
                                    <p:cond delay="0"/>
                                  </p:stCondLst>
                                  <p:childTnLst>
                                    <p:set>
                                      <p:cBhvr>
                                        <p:cTn dur="1" fill="hold" id="58">
                                          <p:stCondLst>
                                            <p:cond delay="0"/>
                                          </p:stCondLst>
                                        </p:cTn>
                                        <p:tgtEl>
                                          <p:spTgt spid="20"/>
                                        </p:tgtEl>
                                        <p:attrNameLst>
                                          <p:attrName>style.visibility</p:attrName>
                                        </p:attrNameLst>
                                      </p:cBhvr>
                                      <p:to>
                                        <p:strVal val="visible"/>
                                      </p:to>
                                    </p:set>
                                    <p:anim calcmode="lin" valueType="num">
                                      <p:cBhvr additive="base">
                                        <p:cTn dur="300" fill="hold" id="59"/>
                                        <p:tgtEl>
                                          <p:spTgt spid="20"/>
                                        </p:tgtEl>
                                        <p:attrNameLst>
                                          <p:attrName>ppt_x</p:attrName>
                                        </p:attrNameLst>
                                      </p:cBhvr>
                                      <p:tavLst>
                                        <p:tav tm="0">
                                          <p:val>
                                            <p:strVal val="#ppt_x"/>
                                          </p:val>
                                        </p:tav>
                                        <p:tav tm="100000">
                                          <p:val>
                                            <p:strVal val="#ppt_x"/>
                                          </p:val>
                                        </p:tav>
                                      </p:tavLst>
                                    </p:anim>
                                    <p:anim calcmode="lin" valueType="num">
                                      <p:cBhvr additive="base">
                                        <p:cTn dur="300" fill="hold" id="60"/>
                                        <p:tgtEl>
                                          <p:spTgt spid="20"/>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2300"/>
                            </p:stCondLst>
                            <p:childTnLst>
                              <p:par>
                                <p:cTn fill="hold" id="62" nodeType="afterEffect" presetClass="entr" presetID="2" presetSubtype="1">
                                  <p:stCondLst>
                                    <p:cond delay="0"/>
                                  </p:stCondLst>
                                  <p:childTnLst>
                                    <p:set>
                                      <p:cBhvr>
                                        <p:cTn dur="1" fill="hold" id="63">
                                          <p:stCondLst>
                                            <p:cond delay="0"/>
                                          </p:stCondLst>
                                        </p:cTn>
                                        <p:tgtEl>
                                          <p:spTgt spid="24"/>
                                        </p:tgtEl>
                                        <p:attrNameLst>
                                          <p:attrName>style.visibility</p:attrName>
                                        </p:attrNameLst>
                                      </p:cBhvr>
                                      <p:to>
                                        <p:strVal val="visible"/>
                                      </p:to>
                                    </p:set>
                                    <p:anim calcmode="lin" valueType="num">
                                      <p:cBhvr additive="base">
                                        <p:cTn dur="300" fill="hold" id="64"/>
                                        <p:tgtEl>
                                          <p:spTgt spid="24"/>
                                        </p:tgtEl>
                                        <p:attrNameLst>
                                          <p:attrName>ppt_x</p:attrName>
                                        </p:attrNameLst>
                                      </p:cBhvr>
                                      <p:tavLst>
                                        <p:tav tm="0">
                                          <p:val>
                                            <p:strVal val="#ppt_x"/>
                                          </p:val>
                                        </p:tav>
                                        <p:tav tm="100000">
                                          <p:val>
                                            <p:strVal val="#ppt_x"/>
                                          </p:val>
                                        </p:tav>
                                      </p:tavLst>
                                    </p:anim>
                                    <p:anim calcmode="lin" valueType="num">
                                      <p:cBhvr additive="base">
                                        <p:cTn dur="300" fill="hold" id="65"/>
                                        <p:tgtEl>
                                          <p:spTgt spid="24"/>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2600"/>
                            </p:stCondLst>
                            <p:childTnLst>
                              <p:par>
                                <p:cTn fill="hold" id="67" nodeType="afterEffect" presetClass="entr" presetID="10" presetSubtype="0">
                                  <p:stCondLst>
                                    <p:cond delay="0"/>
                                  </p:stCondLst>
                                  <p:childTnLst>
                                    <p:set>
                                      <p:cBhvr>
                                        <p:cTn dur="1" fill="hold" id="68">
                                          <p:stCondLst>
                                            <p:cond delay="0"/>
                                          </p:stCondLst>
                                        </p:cTn>
                                        <p:tgtEl>
                                          <p:spTgt spid="29"/>
                                        </p:tgtEl>
                                        <p:attrNameLst>
                                          <p:attrName>style.visibility</p:attrName>
                                        </p:attrNameLst>
                                      </p:cBhvr>
                                      <p:to>
                                        <p:strVal val="visible"/>
                                      </p:to>
                                    </p:set>
                                    <p:animEffect filter="fade" transition="in">
                                      <p:cBhvr>
                                        <p:cTn dur="500" id="69"/>
                                        <p:tgtEl>
                                          <p:spTgt spid="29"/>
                                        </p:tgtEl>
                                      </p:cBhvr>
                                    </p:animEffect>
                                  </p:childTnLst>
                                </p:cTn>
                              </p:par>
                              <p:par>
                                <p:cTn fill="hold" grpId="0" id="70" nodeType="withEffect" presetClass="entr" presetID="6" presetSubtype="32">
                                  <p:stCondLst>
                                    <p:cond delay="0"/>
                                  </p:stCondLst>
                                  <p:childTnLst>
                                    <p:set>
                                      <p:cBhvr>
                                        <p:cTn dur="1" fill="hold" id="71">
                                          <p:stCondLst>
                                            <p:cond delay="0"/>
                                          </p:stCondLst>
                                        </p:cTn>
                                        <p:tgtEl>
                                          <p:spTgt spid="28"/>
                                        </p:tgtEl>
                                        <p:attrNameLst>
                                          <p:attrName>style.visibility</p:attrName>
                                        </p:attrNameLst>
                                      </p:cBhvr>
                                      <p:to>
                                        <p:strVal val="visible"/>
                                      </p:to>
                                    </p:set>
                                    <p:animEffect filter="circle(out)" transition="in">
                                      <p:cBhvr>
                                        <p:cTn dur="300" id="72"/>
                                        <p:tgtEl>
                                          <p:spTgt spid="28"/>
                                        </p:tgtEl>
                                      </p:cBhvr>
                                    </p:animEffect>
                                  </p:childTnLst>
                                </p:cTn>
                              </p:par>
                            </p:childTnLst>
                          </p:cTn>
                        </p:par>
                        <p:par>
                          <p:cTn fill="hold" id="73" nodeType="afterGroup">
                            <p:stCondLst>
                              <p:cond delay="3100"/>
                            </p:stCondLst>
                            <p:childTnLst>
                              <p:par>
                                <p:cTn fill="hold" grpId="0" id="74" nodeType="afterEffect" presetClass="entr" presetID="10" presetSubtype="0" repeatCount="3000">
                                  <p:stCondLst>
                                    <p:cond delay="0"/>
                                  </p:stCondLst>
                                  <p:childTnLst>
                                    <p:set>
                                      <p:cBhvr>
                                        <p:cTn dur="1" fill="hold" id="75">
                                          <p:stCondLst>
                                            <p:cond delay="0"/>
                                          </p:stCondLst>
                                        </p:cTn>
                                        <p:tgtEl>
                                          <p:spTgt spid="32"/>
                                        </p:tgtEl>
                                        <p:attrNameLst>
                                          <p:attrName>style.visibility</p:attrName>
                                        </p:attrNameLst>
                                      </p:cBhvr>
                                      <p:to>
                                        <p:strVal val="visible"/>
                                      </p:to>
                                    </p:set>
                                    <p:animEffect filter="fade" transition="in">
                                      <p:cBhvr>
                                        <p:cTn dur="150" id="76"/>
                                        <p:tgtEl>
                                          <p:spTgt spid="32"/>
                                        </p:tgtEl>
                                      </p:cBhvr>
                                    </p:animEffect>
                                  </p:childTnLst>
                                </p:cTn>
                              </p:par>
                            </p:childTnLst>
                          </p:cTn>
                        </p:par>
                        <p:par>
                          <p:cTn fill="hold" id="77" nodeType="afterGroup">
                            <p:stCondLst>
                              <p:cond delay="3250"/>
                            </p:stCondLst>
                            <p:childTnLst>
                              <p:par>
                                <p:cTn fill="hold" id="78" nodeType="afterEffect" presetClass="entr" presetID="22" presetSubtype="8">
                                  <p:stCondLst>
                                    <p:cond delay="0"/>
                                  </p:stCondLst>
                                  <p:childTnLst>
                                    <p:set>
                                      <p:cBhvr>
                                        <p:cTn dur="1" fill="hold" id="79">
                                          <p:stCondLst>
                                            <p:cond delay="0"/>
                                          </p:stCondLst>
                                        </p:cTn>
                                        <p:tgtEl>
                                          <p:spTgt spid="31"/>
                                        </p:tgtEl>
                                        <p:attrNameLst>
                                          <p:attrName>style.visibility</p:attrName>
                                        </p:attrNameLst>
                                      </p:cBhvr>
                                      <p:to>
                                        <p:strVal val="visible"/>
                                      </p:to>
                                    </p:set>
                                    <p:animEffect filter="wipe(left)" transition="in">
                                      <p:cBhvr>
                                        <p:cTn dur="500" id="80"/>
                                        <p:tgtEl>
                                          <p:spTgt spid="31"/>
                                        </p:tgtEl>
                                      </p:cBhvr>
                                    </p:animEffect>
                                  </p:childTnLst>
                                </p:cTn>
                              </p:par>
                            </p:childTnLst>
                          </p:cTn>
                        </p:par>
                        <p:par>
                          <p:cTn fill="hold" id="81" nodeType="afterGroup">
                            <p:stCondLst>
                              <p:cond delay="3750"/>
                            </p:stCondLst>
                            <p:childTnLst>
                              <p:par>
                                <p:cTn fill="hold" grpId="0" id="82" nodeType="afterEffect" presetClass="entr" presetID="2" presetSubtype="2">
                                  <p:stCondLst>
                                    <p:cond delay="0"/>
                                  </p:stCondLst>
                                  <p:childTnLst>
                                    <p:set>
                                      <p:cBhvr>
                                        <p:cTn dur="1" fill="hold" id="83">
                                          <p:stCondLst>
                                            <p:cond delay="0"/>
                                          </p:stCondLst>
                                        </p:cTn>
                                        <p:tgtEl>
                                          <p:spTgt spid="30"/>
                                        </p:tgtEl>
                                        <p:attrNameLst>
                                          <p:attrName>style.visibility</p:attrName>
                                        </p:attrNameLst>
                                      </p:cBhvr>
                                      <p:to>
                                        <p:strVal val="visible"/>
                                      </p:to>
                                    </p:set>
                                    <p:anim calcmode="lin" valueType="num">
                                      <p:cBhvr additive="base">
                                        <p:cTn dur="500" fill="hold" id="84"/>
                                        <p:tgtEl>
                                          <p:spTgt spid="30"/>
                                        </p:tgtEl>
                                        <p:attrNameLst>
                                          <p:attrName>ppt_x</p:attrName>
                                        </p:attrNameLst>
                                      </p:cBhvr>
                                      <p:tavLst>
                                        <p:tav tm="0">
                                          <p:val>
                                            <p:strVal val="1+#ppt_w/2"/>
                                          </p:val>
                                        </p:tav>
                                        <p:tav tm="100000">
                                          <p:val>
                                            <p:strVal val="#ppt_x"/>
                                          </p:val>
                                        </p:tav>
                                      </p:tavLst>
                                    </p:anim>
                                    <p:anim calcmode="lin" valueType="num">
                                      <p:cBhvr additive="base">
                                        <p:cTn dur="500" fill="hold" id="85"/>
                                        <p:tgtEl>
                                          <p:spTgt spid="30"/>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4250"/>
                            </p:stCondLst>
                            <p:childTnLst>
                              <p:par>
                                <p:cTn fill="hold" grpId="0" id="87" nodeType="afterEffect" presetClass="entr" presetID="10" presetSubtype="0" repeatCount="3000">
                                  <p:stCondLst>
                                    <p:cond delay="0"/>
                                  </p:stCondLst>
                                  <p:childTnLst>
                                    <p:set>
                                      <p:cBhvr>
                                        <p:cTn dur="1" fill="hold" id="88">
                                          <p:stCondLst>
                                            <p:cond delay="0"/>
                                          </p:stCondLst>
                                        </p:cTn>
                                        <p:tgtEl>
                                          <p:spTgt spid="35"/>
                                        </p:tgtEl>
                                        <p:attrNameLst>
                                          <p:attrName>style.visibility</p:attrName>
                                        </p:attrNameLst>
                                      </p:cBhvr>
                                      <p:to>
                                        <p:strVal val="visible"/>
                                      </p:to>
                                    </p:set>
                                    <p:animEffect filter="fade" transition="in">
                                      <p:cBhvr>
                                        <p:cTn dur="150" id="89"/>
                                        <p:tgtEl>
                                          <p:spTgt spid="35"/>
                                        </p:tgtEl>
                                      </p:cBhvr>
                                    </p:animEffect>
                                  </p:childTnLst>
                                </p:cTn>
                              </p:par>
                            </p:childTnLst>
                          </p:cTn>
                        </p:par>
                        <p:par>
                          <p:cTn fill="hold" id="90" nodeType="afterGroup">
                            <p:stCondLst>
                              <p:cond delay="4400"/>
                            </p:stCondLst>
                            <p:childTnLst>
                              <p:par>
                                <p:cTn fill="hold" id="91" nodeType="afterEffect" presetClass="entr" presetID="22" presetSubtype="8">
                                  <p:stCondLst>
                                    <p:cond delay="0"/>
                                  </p:stCondLst>
                                  <p:childTnLst>
                                    <p:set>
                                      <p:cBhvr>
                                        <p:cTn dur="1" fill="hold" id="92">
                                          <p:stCondLst>
                                            <p:cond delay="0"/>
                                          </p:stCondLst>
                                        </p:cTn>
                                        <p:tgtEl>
                                          <p:spTgt spid="34"/>
                                        </p:tgtEl>
                                        <p:attrNameLst>
                                          <p:attrName>style.visibility</p:attrName>
                                        </p:attrNameLst>
                                      </p:cBhvr>
                                      <p:to>
                                        <p:strVal val="visible"/>
                                      </p:to>
                                    </p:set>
                                    <p:animEffect filter="wipe(left)" transition="in">
                                      <p:cBhvr>
                                        <p:cTn dur="500" id="93"/>
                                        <p:tgtEl>
                                          <p:spTgt spid="34"/>
                                        </p:tgtEl>
                                      </p:cBhvr>
                                    </p:animEffect>
                                  </p:childTnLst>
                                </p:cTn>
                              </p:par>
                            </p:childTnLst>
                          </p:cTn>
                        </p:par>
                        <p:par>
                          <p:cTn fill="hold" id="94" nodeType="afterGroup">
                            <p:stCondLst>
                              <p:cond delay="4900"/>
                            </p:stCondLst>
                            <p:childTnLst>
                              <p:par>
                                <p:cTn fill="hold" grpId="0" id="95" nodeType="afterEffect" presetClass="entr" presetID="2" presetSubtype="2">
                                  <p:stCondLst>
                                    <p:cond delay="0"/>
                                  </p:stCondLst>
                                  <p:childTnLst>
                                    <p:set>
                                      <p:cBhvr>
                                        <p:cTn dur="1" fill="hold" id="96">
                                          <p:stCondLst>
                                            <p:cond delay="0"/>
                                          </p:stCondLst>
                                        </p:cTn>
                                        <p:tgtEl>
                                          <p:spTgt spid="33"/>
                                        </p:tgtEl>
                                        <p:attrNameLst>
                                          <p:attrName>style.visibility</p:attrName>
                                        </p:attrNameLst>
                                      </p:cBhvr>
                                      <p:to>
                                        <p:strVal val="visible"/>
                                      </p:to>
                                    </p:set>
                                    <p:anim calcmode="lin" valueType="num">
                                      <p:cBhvr additive="base">
                                        <p:cTn dur="500" fill="hold" id="97"/>
                                        <p:tgtEl>
                                          <p:spTgt spid="33"/>
                                        </p:tgtEl>
                                        <p:attrNameLst>
                                          <p:attrName>ppt_x</p:attrName>
                                        </p:attrNameLst>
                                      </p:cBhvr>
                                      <p:tavLst>
                                        <p:tav tm="0">
                                          <p:val>
                                            <p:strVal val="1+#ppt_w/2"/>
                                          </p:val>
                                        </p:tav>
                                        <p:tav tm="100000">
                                          <p:val>
                                            <p:strVal val="#ppt_x"/>
                                          </p:val>
                                        </p:tav>
                                      </p:tavLst>
                                    </p:anim>
                                    <p:anim calcmode="lin" valueType="num">
                                      <p:cBhvr additive="base">
                                        <p:cTn dur="500" fill="hold" id="98"/>
                                        <p:tgtEl>
                                          <p:spTgt spid="33"/>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5400"/>
                            </p:stCondLst>
                            <p:childTnLst>
                              <p:par>
                                <p:cTn fill="hold" grpId="0" id="100" nodeType="afterEffect" presetClass="entr" presetID="10" presetSubtype="0" repeatCount="3000">
                                  <p:stCondLst>
                                    <p:cond delay="0"/>
                                  </p:stCondLst>
                                  <p:childTnLst>
                                    <p:set>
                                      <p:cBhvr>
                                        <p:cTn dur="1" fill="hold" id="101">
                                          <p:stCondLst>
                                            <p:cond delay="0"/>
                                          </p:stCondLst>
                                        </p:cTn>
                                        <p:tgtEl>
                                          <p:spTgt spid="38"/>
                                        </p:tgtEl>
                                        <p:attrNameLst>
                                          <p:attrName>style.visibility</p:attrName>
                                        </p:attrNameLst>
                                      </p:cBhvr>
                                      <p:to>
                                        <p:strVal val="visible"/>
                                      </p:to>
                                    </p:set>
                                    <p:animEffect filter="fade" transition="in">
                                      <p:cBhvr>
                                        <p:cTn dur="150" id="102"/>
                                        <p:tgtEl>
                                          <p:spTgt spid="38"/>
                                        </p:tgtEl>
                                      </p:cBhvr>
                                    </p:animEffect>
                                  </p:childTnLst>
                                </p:cTn>
                              </p:par>
                            </p:childTnLst>
                          </p:cTn>
                        </p:par>
                        <p:par>
                          <p:cTn fill="hold" id="103" nodeType="afterGroup">
                            <p:stCondLst>
                              <p:cond delay="5550"/>
                            </p:stCondLst>
                            <p:childTnLst>
                              <p:par>
                                <p:cTn fill="hold" id="104" nodeType="afterEffect" presetClass="entr" presetID="22" presetSubtype="8">
                                  <p:stCondLst>
                                    <p:cond delay="0"/>
                                  </p:stCondLst>
                                  <p:childTnLst>
                                    <p:set>
                                      <p:cBhvr>
                                        <p:cTn dur="1" fill="hold" id="105">
                                          <p:stCondLst>
                                            <p:cond delay="0"/>
                                          </p:stCondLst>
                                        </p:cTn>
                                        <p:tgtEl>
                                          <p:spTgt spid="37"/>
                                        </p:tgtEl>
                                        <p:attrNameLst>
                                          <p:attrName>style.visibility</p:attrName>
                                        </p:attrNameLst>
                                      </p:cBhvr>
                                      <p:to>
                                        <p:strVal val="visible"/>
                                      </p:to>
                                    </p:set>
                                    <p:animEffect filter="wipe(left)" transition="in">
                                      <p:cBhvr>
                                        <p:cTn dur="500" id="106"/>
                                        <p:tgtEl>
                                          <p:spTgt spid="37"/>
                                        </p:tgtEl>
                                      </p:cBhvr>
                                    </p:animEffect>
                                  </p:childTnLst>
                                </p:cTn>
                              </p:par>
                            </p:childTnLst>
                          </p:cTn>
                        </p:par>
                        <p:par>
                          <p:cTn fill="hold" id="107" nodeType="afterGroup">
                            <p:stCondLst>
                              <p:cond delay="6050"/>
                            </p:stCondLst>
                            <p:childTnLst>
                              <p:par>
                                <p:cTn fill="hold" grpId="0" id="108" nodeType="afterEffect" presetClass="entr" presetID="2" presetSubtype="2">
                                  <p:stCondLst>
                                    <p:cond delay="0"/>
                                  </p:stCondLst>
                                  <p:childTnLst>
                                    <p:set>
                                      <p:cBhvr>
                                        <p:cTn dur="1" fill="hold" id="109">
                                          <p:stCondLst>
                                            <p:cond delay="0"/>
                                          </p:stCondLst>
                                        </p:cTn>
                                        <p:tgtEl>
                                          <p:spTgt spid="36"/>
                                        </p:tgtEl>
                                        <p:attrNameLst>
                                          <p:attrName>style.visibility</p:attrName>
                                        </p:attrNameLst>
                                      </p:cBhvr>
                                      <p:to>
                                        <p:strVal val="visible"/>
                                      </p:to>
                                    </p:set>
                                    <p:anim calcmode="lin" valueType="num">
                                      <p:cBhvr additive="base">
                                        <p:cTn dur="500" fill="hold" id="110"/>
                                        <p:tgtEl>
                                          <p:spTgt spid="36"/>
                                        </p:tgtEl>
                                        <p:attrNameLst>
                                          <p:attrName>ppt_x</p:attrName>
                                        </p:attrNameLst>
                                      </p:cBhvr>
                                      <p:tavLst>
                                        <p:tav tm="0">
                                          <p:val>
                                            <p:strVal val="1+#ppt_w/2"/>
                                          </p:val>
                                        </p:tav>
                                        <p:tav tm="100000">
                                          <p:val>
                                            <p:strVal val="#ppt_x"/>
                                          </p:val>
                                        </p:tav>
                                      </p:tavLst>
                                    </p:anim>
                                    <p:anim calcmode="lin" valueType="num">
                                      <p:cBhvr additive="base">
                                        <p:cTn dur="500" fill="hold" id="111"/>
                                        <p:tgtEl>
                                          <p:spTgt spid="36"/>
                                        </p:tgtEl>
                                        <p:attrNameLst>
                                          <p:attrName>ppt_y</p:attrName>
                                        </p:attrNameLst>
                                      </p:cBhvr>
                                      <p:tavLst>
                                        <p:tav tm="0">
                                          <p:val>
                                            <p:strVal val="#ppt_y"/>
                                          </p:val>
                                        </p:tav>
                                        <p:tav tm="100000">
                                          <p:val>
                                            <p:strVal val="#ppt_y"/>
                                          </p:val>
                                        </p:tav>
                                      </p:tavLst>
                                    </p:anim>
                                  </p:childTnLst>
                                </p:cTn>
                              </p:par>
                            </p:childTnLst>
                          </p:cTn>
                        </p:par>
                        <p:par>
                          <p:cTn fill="hold" id="112" nodeType="afterGroup">
                            <p:stCondLst>
                              <p:cond delay="6550"/>
                            </p:stCondLst>
                            <p:childTnLst>
                              <p:par>
                                <p:cTn fill="hold" grpId="0" id="113" nodeType="afterEffect" presetClass="entr" presetID="10" presetSubtype="0" repeatCount="3000">
                                  <p:stCondLst>
                                    <p:cond delay="0"/>
                                  </p:stCondLst>
                                  <p:childTnLst>
                                    <p:set>
                                      <p:cBhvr>
                                        <p:cTn dur="1" fill="hold" id="114">
                                          <p:stCondLst>
                                            <p:cond delay="0"/>
                                          </p:stCondLst>
                                        </p:cTn>
                                        <p:tgtEl>
                                          <p:spTgt spid="41"/>
                                        </p:tgtEl>
                                        <p:attrNameLst>
                                          <p:attrName>style.visibility</p:attrName>
                                        </p:attrNameLst>
                                      </p:cBhvr>
                                      <p:to>
                                        <p:strVal val="visible"/>
                                      </p:to>
                                    </p:set>
                                    <p:animEffect filter="fade" transition="in">
                                      <p:cBhvr>
                                        <p:cTn dur="150" id="115"/>
                                        <p:tgtEl>
                                          <p:spTgt spid="41"/>
                                        </p:tgtEl>
                                      </p:cBhvr>
                                    </p:animEffect>
                                  </p:childTnLst>
                                </p:cTn>
                              </p:par>
                            </p:childTnLst>
                          </p:cTn>
                        </p:par>
                        <p:par>
                          <p:cTn fill="hold" id="116" nodeType="afterGroup">
                            <p:stCondLst>
                              <p:cond delay="6700"/>
                            </p:stCondLst>
                            <p:childTnLst>
                              <p:par>
                                <p:cTn fill="hold" id="117" nodeType="afterEffect" presetClass="entr" presetID="22" presetSubtype="8">
                                  <p:stCondLst>
                                    <p:cond delay="0"/>
                                  </p:stCondLst>
                                  <p:childTnLst>
                                    <p:set>
                                      <p:cBhvr>
                                        <p:cTn dur="1" fill="hold" id="118">
                                          <p:stCondLst>
                                            <p:cond delay="0"/>
                                          </p:stCondLst>
                                        </p:cTn>
                                        <p:tgtEl>
                                          <p:spTgt spid="40"/>
                                        </p:tgtEl>
                                        <p:attrNameLst>
                                          <p:attrName>style.visibility</p:attrName>
                                        </p:attrNameLst>
                                      </p:cBhvr>
                                      <p:to>
                                        <p:strVal val="visible"/>
                                      </p:to>
                                    </p:set>
                                    <p:animEffect filter="wipe(left)" transition="in">
                                      <p:cBhvr>
                                        <p:cTn dur="500" id="119"/>
                                        <p:tgtEl>
                                          <p:spTgt spid="40"/>
                                        </p:tgtEl>
                                      </p:cBhvr>
                                    </p:animEffect>
                                  </p:childTnLst>
                                </p:cTn>
                              </p:par>
                            </p:childTnLst>
                          </p:cTn>
                        </p:par>
                        <p:par>
                          <p:cTn fill="hold" id="120" nodeType="afterGroup">
                            <p:stCondLst>
                              <p:cond delay="7200"/>
                            </p:stCondLst>
                            <p:childTnLst>
                              <p:par>
                                <p:cTn fill="hold" grpId="0" id="121" nodeType="afterEffect" presetClass="entr" presetID="2" presetSubtype="2">
                                  <p:stCondLst>
                                    <p:cond delay="0"/>
                                  </p:stCondLst>
                                  <p:childTnLst>
                                    <p:set>
                                      <p:cBhvr>
                                        <p:cTn dur="1" fill="hold" id="122">
                                          <p:stCondLst>
                                            <p:cond delay="0"/>
                                          </p:stCondLst>
                                        </p:cTn>
                                        <p:tgtEl>
                                          <p:spTgt spid="39"/>
                                        </p:tgtEl>
                                        <p:attrNameLst>
                                          <p:attrName>style.visibility</p:attrName>
                                        </p:attrNameLst>
                                      </p:cBhvr>
                                      <p:to>
                                        <p:strVal val="visible"/>
                                      </p:to>
                                    </p:set>
                                    <p:anim calcmode="lin" valueType="num">
                                      <p:cBhvr additive="base">
                                        <p:cTn dur="500" fill="hold" id="123"/>
                                        <p:tgtEl>
                                          <p:spTgt spid="39"/>
                                        </p:tgtEl>
                                        <p:attrNameLst>
                                          <p:attrName>ppt_x</p:attrName>
                                        </p:attrNameLst>
                                      </p:cBhvr>
                                      <p:tavLst>
                                        <p:tav tm="0">
                                          <p:val>
                                            <p:strVal val="1+#ppt_w/2"/>
                                          </p:val>
                                        </p:tav>
                                        <p:tav tm="100000">
                                          <p:val>
                                            <p:strVal val="#ppt_x"/>
                                          </p:val>
                                        </p:tav>
                                      </p:tavLst>
                                    </p:anim>
                                    <p:anim calcmode="lin" valueType="num">
                                      <p:cBhvr additive="base">
                                        <p:cTn dur="500" fill="hold" id="124"/>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1"/>
      <p:bldP grpId="0" spid="28"/>
      <p:bldP grpId="0" spid="30"/>
      <p:bldP grpId="0" spid="32"/>
      <p:bldP grpId="0" spid="33"/>
      <p:bldP grpId="0" spid="35"/>
      <p:bldP grpId="0" spid="36"/>
      <p:bldP grpId="0" spid="38"/>
      <p:bldP grpId="0" spid="39"/>
      <p:bldP grpId="0" spid="41"/>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530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29</a:t>
            </a:r>
          </a:p>
        </p:txBody>
      </p:sp>
      <p:cxnSp>
        <p:nvCxnSpPr>
          <p:cNvPr id="51" name="直接连接符 11"/>
          <p:cNvCxnSpPr>
            <a:cxnSpLocks noChangeShapeType="1"/>
          </p:cNvCxnSpPr>
          <p:nvPr/>
        </p:nvCxnSpPr>
        <p:spPr bwMode="auto">
          <a:xfrm>
            <a:off x="1001316" y="2661631"/>
            <a:ext cx="2149078" cy="0"/>
          </a:xfrm>
          <a:prstGeom prst="line">
            <a:avLst/>
          </a:prstGeom>
          <a:noFill/>
          <a:ln cmpd="sng" w="6350">
            <a:solidFill>
              <a:srgbClr val="ADBACA"/>
            </a:solidFill>
            <a:round/>
          </a:ln>
          <a:extLst>
            <a:ext uri="{909E8E84-426E-40DD-AFC4-6F175D3DCCD1}">
              <a14:hiddenFill>
                <a:noFill/>
              </a14:hiddenFill>
            </a:ext>
          </a:extLst>
        </p:spPr>
      </p:cxnSp>
      <p:cxnSp>
        <p:nvCxnSpPr>
          <p:cNvPr id="53" name="直接连接符 12"/>
          <p:cNvCxnSpPr>
            <a:cxnSpLocks noChangeShapeType="1"/>
          </p:cNvCxnSpPr>
          <p:nvPr/>
        </p:nvCxnSpPr>
        <p:spPr bwMode="auto">
          <a:xfrm>
            <a:off x="6007894" y="2661631"/>
            <a:ext cx="2147888" cy="0"/>
          </a:xfrm>
          <a:prstGeom prst="line">
            <a:avLst/>
          </a:prstGeom>
          <a:noFill/>
          <a:ln cmpd="sng" w="6350">
            <a:solidFill>
              <a:srgbClr val="ADBACA"/>
            </a:solidFill>
            <a:round/>
          </a:ln>
          <a:extLst>
            <a:ext uri="{909E8E84-426E-40DD-AFC4-6F175D3DCCD1}">
              <a14:hiddenFill>
                <a:noFill/>
              </a14:hiddenFill>
            </a:ext>
          </a:extLst>
        </p:spPr>
      </p:cxnSp>
      <p:grpSp>
        <p:nvGrpSpPr>
          <p:cNvPr id="54" name="组合 53"/>
          <p:cNvGrpSpPr/>
          <p:nvPr/>
        </p:nvGrpSpPr>
        <p:grpSpPr>
          <a:xfrm>
            <a:off x="3346847" y="1471006"/>
            <a:ext cx="2419350" cy="2419350"/>
            <a:chOff x="3346847" y="1412528"/>
            <a:chExt cx="2419350" cy="2419350"/>
          </a:xfrm>
        </p:grpSpPr>
        <p:sp>
          <p:nvSpPr>
            <p:cNvPr id="55" name="타원 14@|1FFC:16777215|FBC:16777215|LFC:16777215|LBC:16777215"/>
            <p:cNvSpPr>
              <a:spLocks noChangeArrowheads="1"/>
            </p:cNvSpPr>
            <p:nvPr/>
          </p:nvSpPr>
          <p:spPr bwMode="auto">
            <a:xfrm>
              <a:off x="3346847" y="1412528"/>
              <a:ext cx="2419350" cy="2419350"/>
            </a:xfrm>
            <a:prstGeom prst="ellipse">
              <a:avLst/>
            </a:prstGeom>
            <a:solidFill>
              <a:srgbClr val="FFFFFF"/>
            </a:solidFill>
            <a:ln cmpd="sng" w="44450">
              <a:solidFill>
                <a:srgbClr val="FFFFFF"/>
              </a:solidFill>
              <a:round/>
            </a:ln>
            <a:effectLst/>
            <a:extLst>
              <a:ext uri="{AF507438-7753-43E0-B8FC-AC1667EBCBE1}">
                <a14:hiddenEffects>
                  <a:effectLst>
                    <a:outerShdw algn="ctr" rotWithShape="0" sx="102000" sy="102000">
                      <a:srgbClr val="000000">
                        <a:alpha val="25999"/>
                      </a:srgbClr>
                    </a:outerShdw>
                  </a:effectLst>
                </a14:hiddenEffects>
              </a:ext>
            </a:extLst>
          </p:spPr>
          <p:txBody>
            <a:bodyPr anchor="ctr" bIns="34290" lIns="68580" rIns="68580" tIns="34290"/>
            <a:lstStyle>
              <a:lvl1pPr>
                <a:lnSpc>
                  <a:spcPct val="90000"/>
                </a:lnSpc>
                <a:spcBef>
                  <a:spcPts val="1000"/>
                </a:spcBef>
                <a:buChar char="•"/>
                <a:defRPr sz="2800">
                  <a:solidFill>
                    <a:schemeClr val="tx1"/>
                  </a:solidFill>
                  <a:latin charset="0" pitchFamily="34" typeface="Calibri"/>
                  <a:ea charset="-122" pitchFamily="2" typeface="宋体"/>
                </a:defRPr>
              </a:lvl1pPr>
              <a:lvl2pPr indent="-285750" marL="742950">
                <a:lnSpc>
                  <a:spcPct val="90000"/>
                </a:lnSpc>
                <a:spcBef>
                  <a:spcPts val="500"/>
                </a:spcBef>
                <a:buChar char="•"/>
                <a:defRPr sz="2400">
                  <a:solidFill>
                    <a:schemeClr val="tx1"/>
                  </a:solidFill>
                  <a:latin charset="0" pitchFamily="34" typeface="Calibri"/>
                  <a:ea charset="-122" pitchFamily="2" typeface="宋体"/>
                </a:defRPr>
              </a:lvl2pPr>
              <a:lvl3pPr indent="-228600" marL="1143000">
                <a:lnSpc>
                  <a:spcPct val="90000"/>
                </a:lnSpc>
                <a:spcBef>
                  <a:spcPts val="500"/>
                </a:spcBef>
                <a:buChar char="•"/>
                <a:defRPr sz="2000">
                  <a:solidFill>
                    <a:schemeClr val="tx1"/>
                  </a:solidFill>
                  <a:latin charset="0" pitchFamily="34" typeface="Calibri"/>
                  <a:ea charset="-122" pitchFamily="2" typeface="宋体"/>
                </a:defRPr>
              </a:lvl3pPr>
              <a:lvl4pPr indent="-228600" marL="1600200">
                <a:lnSpc>
                  <a:spcPct val="90000"/>
                </a:lnSpc>
                <a:spcBef>
                  <a:spcPts val="500"/>
                </a:spcBef>
                <a:buChar char="•"/>
                <a:defRPr>
                  <a:solidFill>
                    <a:schemeClr val="tx1"/>
                  </a:solidFill>
                  <a:latin charset="0" pitchFamily="34" typeface="Calibri"/>
                  <a:ea charset="-122" pitchFamily="2" typeface="宋体"/>
                </a:defRPr>
              </a:lvl4pPr>
              <a:lvl5pPr indent="-228600" marL="2057400">
                <a:lnSpc>
                  <a:spcPct val="90000"/>
                </a:lnSpc>
                <a:spcBef>
                  <a:spcPts val="500"/>
                </a:spcBef>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itchFamily="34" typeface="Arial"/>
                <a:buChar char="•"/>
                <a:defRPr>
                  <a:solidFill>
                    <a:schemeClr val="tx1"/>
                  </a:solidFill>
                  <a:latin charset="0" pitchFamily="34" typeface="Calibri"/>
                  <a:ea charset="-122" pitchFamily="2" typeface="宋体"/>
                </a:defRPr>
              </a:lvl9pPr>
            </a:lstStyle>
            <a:p>
              <a:pPr algn="ctr" eaLnBrk="1" hangingPunct="1">
                <a:lnSpc>
                  <a:spcPct val="100000"/>
                </a:lnSpc>
                <a:spcBef>
                  <a:spcPct val="0"/>
                </a:spcBef>
                <a:buFont charset="0" pitchFamily="34" typeface="Arial"/>
                <a:buNone/>
              </a:pPr>
              <a:endParaRPr altLang="en-US" lang="ko-KR" sz="1400">
                <a:solidFill>
                  <a:srgbClr val="FFFFFF"/>
                </a:solidFill>
                <a:latin charset="0" pitchFamily="34" typeface="Arial"/>
                <a:ea charset="-127" panose="020b0503020000020004" pitchFamily="34" typeface="Malgun Gothic"/>
                <a:sym charset="0" pitchFamily="34" typeface="Arial"/>
              </a:endParaRPr>
            </a:p>
          </p:txBody>
        </p:sp>
        <p:sp>
          <p:nvSpPr>
            <p:cNvPr id="56" name="원형 18@|1FFC:14657585|FBC:16777215|LFC:16777215|LBC:16777215"/>
            <p:cNvSpPr/>
            <p:nvPr/>
          </p:nvSpPr>
          <p:spPr bwMode="auto">
            <a:xfrm>
              <a:off x="3469482" y="1518494"/>
              <a:ext cx="2175272" cy="2175272"/>
            </a:xfrm>
            <a:custGeom>
              <a:gdLst>
                <a:gd fmla="*/ 5 w 2900443" name="T0"/>
                <a:gd fmla="*/ 1453984 h 2900442" name="T1"/>
                <a:gd fmla="*/ 423431 w 2900443" name="T2"/>
                <a:gd fmla="*/ 426090 h 2900442" name="T3"/>
                <a:gd fmla="*/ 1450222 w 2900443" name="T4"/>
                <a:gd fmla="*/ -1 h 2900442" name="T5"/>
                <a:gd fmla="*/ 1450222 w 2900443" name="T6"/>
                <a:gd fmla="*/ 1450221 h 2900442" name="T7"/>
                <a:gd fmla="*/ 5 w 2900443" name="T8"/>
                <a:gd fmla="*/ 1453984 h 2900442" name="T9"/>
              </a:gdLst>
              <a:cxnLst>
                <a:cxn ang="0">
                  <a:pos x="T0" y="T1"/>
                </a:cxn>
                <a:cxn ang="0">
                  <a:pos x="T2" y="T3"/>
                </a:cxn>
                <a:cxn ang="0">
                  <a:pos x="T4" y="T5"/>
                </a:cxn>
                <a:cxn ang="0">
                  <a:pos x="T6" y="T7"/>
                </a:cxn>
                <a:cxn ang="0">
                  <a:pos x="T8" y="T9"/>
                </a:cxn>
              </a:cxnLst>
              <a:rect b="b" l="0" r="r" t="0"/>
              <a:pathLst>
                <a:path h="2900442" w="2900443">
                  <a:moveTo>
                    <a:pt x="5" y="1453984"/>
                  </a:moveTo>
                  <a:cubicBezTo>
                    <a:pt x="-995" y="1068710"/>
                    <a:pt x="151354" y="698874"/>
                    <a:pt x="423431" y="426090"/>
                  </a:cubicBezTo>
                  <a:cubicBezTo>
                    <a:pt x="695508" y="153307"/>
                    <a:pt x="1064948" y="-1"/>
                    <a:pt x="1450222" y="-1"/>
                  </a:cubicBezTo>
                  <a:lnTo>
                    <a:pt x="1450222" y="1450221"/>
                  </a:lnTo>
                  <a:lnTo>
                    <a:pt x="5" y="1453984"/>
                  </a:lnTo>
                  <a:close/>
                </a:path>
              </a:pathLst>
            </a:custGeom>
            <a:solidFill>
              <a:srgbClr val="1C70A4"/>
            </a:solidFill>
            <a:ln>
              <a:noFill/>
            </a:ln>
          </p:spPr>
          <p:txBody>
            <a:bodyPr anchor="ctr" bIns="34290" lIns="68580" rIns="68580" tIns="34290"/>
            <a:lstStyle/>
            <a:p>
              <a:endParaRPr altLang="en-US" lang="zh-CN"/>
            </a:p>
          </p:txBody>
        </p:sp>
        <p:sp>
          <p:nvSpPr>
            <p:cNvPr id="57" name="원형 19@|1FFC:1554685|FBC:16777215|LFC:16777215|LBC:16777215"/>
            <p:cNvSpPr/>
            <p:nvPr/>
          </p:nvSpPr>
          <p:spPr bwMode="auto">
            <a:xfrm>
              <a:off x="3467101" y="1518494"/>
              <a:ext cx="2175272" cy="2175272"/>
            </a:xfrm>
            <a:custGeom>
              <a:gdLst>
                <a:gd fmla="*/ 1450044 w 2900443" name="T0"/>
                <a:gd fmla="*/ 0 h 2900442" name="T1"/>
                <a:gd fmla="*/ 2900443 w 2900443" name="T2"/>
                <a:gd fmla="*/ 1449596 h 2900442" name="T3"/>
                <a:gd fmla="*/ 1450222 w 2900443" name="T4"/>
                <a:gd fmla="*/ 1450221 h 2900442" name="T5"/>
                <a:gd fmla="*/ 1450044 w 2900443" name="T6"/>
                <a:gd fmla="*/ 0 h 2900442" name="T7"/>
              </a:gdLst>
              <a:cxnLst>
                <a:cxn ang="0">
                  <a:pos x="T0" y="T1"/>
                </a:cxn>
                <a:cxn ang="0">
                  <a:pos x="T2" y="T3"/>
                </a:cxn>
                <a:cxn ang="0">
                  <a:pos x="T4" y="T5"/>
                </a:cxn>
                <a:cxn ang="0">
                  <a:pos x="T6" y="T7"/>
                </a:cxn>
              </a:cxnLst>
              <a:rect b="b" l="0" r="r" t="0"/>
              <a:pathLst>
                <a:path h="2900442" w="2900443">
                  <a:moveTo>
                    <a:pt x="1450044" y="0"/>
                  </a:moveTo>
                  <a:cubicBezTo>
                    <a:pt x="2250805" y="-98"/>
                    <a:pt x="2900098" y="648836"/>
                    <a:pt x="2900443" y="1449596"/>
                  </a:cubicBezTo>
                  <a:lnTo>
                    <a:pt x="1450222" y="1450221"/>
                  </a:lnTo>
                  <a:cubicBezTo>
                    <a:pt x="1450163" y="966814"/>
                    <a:pt x="1450103" y="483407"/>
                    <a:pt x="1450044" y="0"/>
                  </a:cubicBezTo>
                  <a:close/>
                </a:path>
              </a:pathLst>
            </a:custGeom>
            <a:solidFill>
              <a:srgbClr val="41A3DF"/>
            </a:solidFill>
            <a:ln>
              <a:noFill/>
            </a:ln>
          </p:spPr>
          <p:txBody>
            <a:bodyPr anchor="ctr" bIns="34290" lIns="68580" rIns="68580" tIns="34290"/>
            <a:lstStyle/>
            <a:p>
              <a:endParaRPr altLang="en-US" lang="zh-CN"/>
            </a:p>
          </p:txBody>
        </p:sp>
        <p:sp>
          <p:nvSpPr>
            <p:cNvPr id="58" name="원형 20@|1FFC:4308095|FBC:16777215|LFC:16777215|LBC:16777215"/>
            <p:cNvSpPr/>
            <p:nvPr/>
          </p:nvSpPr>
          <p:spPr bwMode="auto">
            <a:xfrm flipV="1">
              <a:off x="3469482" y="1510160"/>
              <a:ext cx="2175272" cy="2182415"/>
            </a:xfrm>
            <a:custGeom>
              <a:gdLst>
                <a:gd fmla="*/ 2 w 2900443" name="T0"/>
                <a:gd fmla="*/ 1457250 h 2909669" name="T1"/>
                <a:gd fmla="*/ 424456 w 2900443" name="T2"/>
                <a:gd fmla="*/ 426415 h 2909669" name="T3"/>
                <a:gd fmla="*/ 1456403 w 2900443" name="T4"/>
                <a:gd fmla="*/ 12 h 2909669" name="T5"/>
                <a:gd fmla="*/ 1450222 w 2900443" name="T6"/>
                <a:gd fmla="*/ 1454835 h 2909669" name="T7"/>
                <a:gd fmla="*/ 2 w 2900443" name="T8"/>
                <a:gd fmla="*/ 1457250 h 2909669" name="T9"/>
              </a:gdLst>
              <a:cxnLst>
                <a:cxn ang="0">
                  <a:pos x="T0" y="T1"/>
                </a:cxn>
                <a:cxn ang="0">
                  <a:pos x="T2" y="T3"/>
                </a:cxn>
                <a:cxn ang="0">
                  <a:pos x="T4" y="T5"/>
                </a:cxn>
                <a:cxn ang="0">
                  <a:pos x="T6" y="T7"/>
                </a:cxn>
                <a:cxn ang="0">
                  <a:pos x="T8" y="T9"/>
                </a:cxn>
              </a:cxnLst>
              <a:rect b="b" l="0" r="r" t="0"/>
              <a:pathLst>
                <a:path h="2909669" w="2900443">
                  <a:moveTo>
                    <a:pt x="2" y="1457250"/>
                  </a:moveTo>
                  <a:cubicBezTo>
                    <a:pt x="-638" y="1070716"/>
                    <a:pt x="152083" y="699817"/>
                    <a:pt x="424456" y="426415"/>
                  </a:cubicBezTo>
                  <a:cubicBezTo>
                    <a:pt x="697965" y="151874"/>
                    <a:pt x="1069492" y="-1642"/>
                    <a:pt x="1456403" y="12"/>
                  </a:cubicBezTo>
                  <a:cubicBezTo>
                    <a:pt x="1454343" y="484953"/>
                    <a:pt x="1452282" y="969894"/>
                    <a:pt x="1450222" y="1454835"/>
                  </a:cubicBezTo>
                  <a:lnTo>
                    <a:pt x="2" y="1457250"/>
                  </a:lnTo>
                  <a:close/>
                </a:path>
              </a:pathLst>
            </a:custGeom>
            <a:solidFill>
              <a:srgbClr val="41A3DF"/>
            </a:solidFill>
            <a:ln>
              <a:noFill/>
            </a:ln>
          </p:spPr>
          <p:txBody>
            <a:bodyPr anchor="ctr" bIns="34290" lIns="68580" rIns="68580" tIns="34290"/>
            <a:lstStyle/>
            <a:p>
              <a:endParaRPr altLang="en-US" lang="zh-CN"/>
            </a:p>
          </p:txBody>
        </p:sp>
        <p:sp>
          <p:nvSpPr>
            <p:cNvPr id="59" name="원형 21@|1FFC:2381804|FBC:16777215|LFC:16777215|LBC:16777215"/>
            <p:cNvSpPr/>
            <p:nvPr/>
          </p:nvSpPr>
          <p:spPr bwMode="auto">
            <a:xfrm flipV="1">
              <a:off x="3467101" y="1512541"/>
              <a:ext cx="2175272" cy="2181225"/>
            </a:xfrm>
            <a:custGeom>
              <a:gdLst>
                <a:gd fmla="*/ 1456217 w 2900443" name="T0"/>
                <a:gd fmla="*/ 12 h 2909669" name="T1"/>
                <a:gd fmla="*/ 2900442 w 2900443" name="T2"/>
                <a:gd fmla="*/ 1456478 h 2909669" name="T3"/>
                <a:gd fmla="*/ 1450222 w 2900443" name="T4"/>
                <a:gd fmla="*/ 1454835 h 2909669" name="T5"/>
                <a:gd fmla="*/ 1456217 w 2900443" name="T6"/>
                <a:gd fmla="*/ 12 h 2909669" name="T7"/>
              </a:gdLst>
              <a:cxnLst>
                <a:cxn ang="0">
                  <a:pos x="T0" y="T1"/>
                </a:cxn>
                <a:cxn ang="0">
                  <a:pos x="T2" y="T3"/>
                </a:cxn>
                <a:cxn ang="0">
                  <a:pos x="T4" y="T5"/>
                </a:cxn>
                <a:cxn ang="0">
                  <a:pos x="T6" y="T7"/>
                </a:cxn>
              </a:cxnLst>
              <a:rect b="b" l="0" r="r" t="0"/>
              <a:pathLst>
                <a:path h="2909669" w="2900443">
                  <a:moveTo>
                    <a:pt x="1456217" y="12"/>
                  </a:moveTo>
                  <a:cubicBezTo>
                    <a:pt x="2255444" y="3327"/>
                    <a:pt x="2901345" y="654702"/>
                    <a:pt x="2900442" y="1456478"/>
                  </a:cubicBezTo>
                  <a:lnTo>
                    <a:pt x="1450222" y="1454835"/>
                  </a:lnTo>
                  <a:cubicBezTo>
                    <a:pt x="1452220" y="969894"/>
                    <a:pt x="1454219" y="484953"/>
                    <a:pt x="1456217" y="12"/>
                  </a:cubicBezTo>
                  <a:close/>
                </a:path>
              </a:pathLst>
            </a:custGeom>
            <a:solidFill>
              <a:srgbClr val="1C70A4"/>
            </a:solidFill>
            <a:ln>
              <a:noFill/>
            </a:ln>
          </p:spPr>
          <p:txBody>
            <a:bodyPr anchor="ctr" bIns="34290" lIns="68580" rIns="68580" tIns="34290"/>
            <a:lstStyle/>
            <a:p>
              <a:endParaRPr altLang="en-US" lang="zh-CN"/>
            </a:p>
          </p:txBody>
        </p:sp>
        <p:cxnSp>
          <p:nvCxnSpPr>
            <p:cNvPr id="60" name="직선 연결선 22@|9FFC:0|FBC:0|LFC:16777215|LBC:16777215"/>
            <p:cNvCxnSpPr>
              <a:cxnSpLocks noChangeShapeType="1"/>
            </p:cNvCxnSpPr>
            <p:nvPr/>
          </p:nvCxnSpPr>
          <p:spPr bwMode="auto">
            <a:xfrm rot="5400000">
              <a:off x="3452813" y="2624584"/>
              <a:ext cx="2219325" cy="0"/>
            </a:xfrm>
            <a:prstGeom prst="line">
              <a:avLst/>
            </a:prstGeom>
            <a:noFill/>
            <a:ln cmpd="sng" w="25400">
              <a:solidFill>
                <a:srgbClr val="FFFFFF"/>
              </a:solidFill>
              <a:round/>
            </a:ln>
            <a:extLst>
              <a:ext uri="{909E8E84-426E-40DD-AFC4-6F175D3DCCD1}">
                <a14:hiddenFill>
                  <a:noFill/>
                </a14:hiddenFill>
              </a:ext>
            </a:extLst>
          </p:spPr>
        </p:cxnSp>
        <p:cxnSp>
          <p:nvCxnSpPr>
            <p:cNvPr id="61" name="직선 연결선 23@|9FFC:0|FBC:0|LFC:16777215|LBC:16777215"/>
            <p:cNvCxnSpPr>
              <a:cxnSpLocks noChangeShapeType="1"/>
              <a:stCxn id="59" idx="0"/>
            </p:cNvCxnSpPr>
            <p:nvPr/>
          </p:nvCxnSpPr>
          <p:spPr bwMode="auto">
            <a:xfrm flipH="1" flipV="1">
              <a:off x="3469481" y="2597199"/>
              <a:ext cx="2172891" cy="5954"/>
            </a:xfrm>
            <a:prstGeom prst="line">
              <a:avLst/>
            </a:prstGeom>
            <a:noFill/>
            <a:ln cmpd="sng" w="25400">
              <a:solidFill>
                <a:srgbClr val="FFFFFF"/>
              </a:solidFill>
              <a:round/>
            </a:ln>
            <a:extLst>
              <a:ext uri="{909E8E84-426E-40DD-AFC4-6F175D3DCCD1}">
                <a14:hiddenFill>
                  <a:noFill/>
                </a14:hiddenFill>
              </a:ext>
            </a:extLst>
          </p:spPr>
        </p:cxnSp>
        <p:sp>
          <p:nvSpPr>
            <p:cNvPr id="62" name="文本框 13"/>
            <p:cNvSpPr txBox="1">
              <a:spLocks noChangeArrowheads="1"/>
            </p:cNvSpPr>
            <p:nvPr/>
          </p:nvSpPr>
          <p:spPr bwMode="auto">
            <a:xfrm>
              <a:off x="3962399" y="1835200"/>
              <a:ext cx="531019"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3600">
                  <a:solidFill>
                    <a:srgbClr val="FFFFFF"/>
                  </a:solidFill>
                  <a:latin charset="0" pitchFamily="34" typeface="Arial"/>
                  <a:ea charset="-122" panose="020b0503020204020204" pitchFamily="34" typeface="微软雅黑"/>
                  <a:sym charset="0" pitchFamily="34" typeface="Arial"/>
                </a:rPr>
                <a:t>1</a:t>
              </a:r>
            </a:p>
          </p:txBody>
        </p:sp>
        <p:sp>
          <p:nvSpPr>
            <p:cNvPr id="63" name="文本框 14"/>
            <p:cNvSpPr txBox="1">
              <a:spLocks noChangeArrowheads="1"/>
            </p:cNvSpPr>
            <p:nvPr/>
          </p:nvSpPr>
          <p:spPr bwMode="auto">
            <a:xfrm>
              <a:off x="3967162" y="2757934"/>
              <a:ext cx="472679"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3600">
                  <a:solidFill>
                    <a:srgbClr val="FFFFFF"/>
                  </a:solidFill>
                  <a:latin charset="0" pitchFamily="34" typeface="Arial"/>
                  <a:ea charset="-122" panose="020b0503020204020204" pitchFamily="34" typeface="微软雅黑"/>
                  <a:sym charset="0" pitchFamily="34" typeface="Arial"/>
                </a:rPr>
                <a:t>3</a:t>
              </a:r>
            </a:p>
          </p:txBody>
        </p:sp>
        <p:sp>
          <p:nvSpPr>
            <p:cNvPr id="64" name="文本框 15"/>
            <p:cNvSpPr txBox="1">
              <a:spLocks noChangeArrowheads="1"/>
            </p:cNvSpPr>
            <p:nvPr/>
          </p:nvSpPr>
          <p:spPr bwMode="auto">
            <a:xfrm>
              <a:off x="4743450" y="1835200"/>
              <a:ext cx="485775"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3600">
                  <a:solidFill>
                    <a:srgbClr val="FFFFFF"/>
                  </a:solidFill>
                  <a:latin charset="0" pitchFamily="34" typeface="Arial"/>
                  <a:ea charset="-122" panose="020b0503020204020204" pitchFamily="34" typeface="微软雅黑"/>
                  <a:sym charset="0" pitchFamily="34" typeface="Arial"/>
                </a:rPr>
                <a:t>2</a:t>
              </a:r>
            </a:p>
          </p:txBody>
        </p:sp>
        <p:sp>
          <p:nvSpPr>
            <p:cNvPr id="65" name="文本框 16"/>
            <p:cNvSpPr txBox="1">
              <a:spLocks noChangeArrowheads="1"/>
            </p:cNvSpPr>
            <p:nvPr/>
          </p:nvSpPr>
          <p:spPr bwMode="auto">
            <a:xfrm>
              <a:off x="4748212" y="2757934"/>
              <a:ext cx="481013"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zh-CN" b="1" lang="en-US" sz="3600">
                  <a:solidFill>
                    <a:srgbClr val="FFFFFF"/>
                  </a:solidFill>
                  <a:latin charset="0" pitchFamily="34" typeface="Arial"/>
                  <a:ea charset="-122" panose="020b0503020204020204" pitchFamily="34" typeface="微软雅黑"/>
                  <a:sym charset="0" pitchFamily="34" typeface="Arial"/>
                </a:rPr>
                <a:t>4</a:t>
              </a:r>
            </a:p>
          </p:txBody>
        </p:sp>
      </p:grpSp>
      <p:grpSp>
        <p:nvGrpSpPr>
          <p:cNvPr id="66" name="组合 65"/>
          <p:cNvGrpSpPr/>
          <p:nvPr/>
        </p:nvGrpSpPr>
        <p:grpSpPr>
          <a:xfrm>
            <a:off x="5993607" y="1334084"/>
            <a:ext cx="2256235" cy="1258551"/>
            <a:chOff x="5993607" y="1275606"/>
            <a:chExt cx="2256235" cy="1258551"/>
          </a:xfrm>
        </p:grpSpPr>
        <p:sp>
          <p:nvSpPr>
            <p:cNvPr id="67" name="矩形 18"/>
            <p:cNvSpPr>
              <a:spLocks noChangeArrowheads="1"/>
            </p:cNvSpPr>
            <p:nvPr/>
          </p:nvSpPr>
          <p:spPr bwMode="auto">
            <a:xfrm>
              <a:off x="5993607" y="1518494"/>
              <a:ext cx="225623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68" name="TextBox 13"/>
            <p:cNvSpPr txBox="1">
              <a:spLocks noChangeArrowheads="1"/>
            </p:cNvSpPr>
            <p:nvPr/>
          </p:nvSpPr>
          <p:spPr bwMode="auto">
            <a:xfrm>
              <a:off x="5993607" y="1275606"/>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grpSp>
        <p:nvGrpSpPr>
          <p:cNvPr id="69" name="组合 68"/>
          <p:cNvGrpSpPr/>
          <p:nvPr/>
        </p:nvGrpSpPr>
        <p:grpSpPr>
          <a:xfrm>
            <a:off x="5993607" y="2931903"/>
            <a:ext cx="2256235" cy="1224023"/>
            <a:chOff x="5993607" y="2873425"/>
            <a:chExt cx="2256235" cy="1224023"/>
          </a:xfrm>
        </p:grpSpPr>
        <p:sp>
          <p:nvSpPr>
            <p:cNvPr id="70" name="矩形 20"/>
            <p:cNvSpPr>
              <a:spLocks noChangeArrowheads="1"/>
            </p:cNvSpPr>
            <p:nvPr/>
          </p:nvSpPr>
          <p:spPr bwMode="auto">
            <a:xfrm>
              <a:off x="5993607" y="3081785"/>
              <a:ext cx="225623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71" name="TextBox 13"/>
            <p:cNvSpPr txBox="1">
              <a:spLocks noChangeArrowheads="1"/>
            </p:cNvSpPr>
            <p:nvPr/>
          </p:nvSpPr>
          <p:spPr bwMode="auto">
            <a:xfrm>
              <a:off x="5993607" y="2873425"/>
              <a:ext cx="14644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grpSp>
        <p:nvGrpSpPr>
          <p:cNvPr id="72" name="组合 71"/>
          <p:cNvGrpSpPr/>
          <p:nvPr/>
        </p:nvGrpSpPr>
        <p:grpSpPr>
          <a:xfrm>
            <a:off x="1020366" y="1334084"/>
            <a:ext cx="2257425" cy="1258551"/>
            <a:chOff x="1020366" y="1275606"/>
            <a:chExt cx="2257425" cy="1258551"/>
          </a:xfrm>
        </p:grpSpPr>
        <p:sp>
          <p:nvSpPr>
            <p:cNvPr id="73" name="矩形 17"/>
            <p:cNvSpPr>
              <a:spLocks noChangeArrowheads="1"/>
            </p:cNvSpPr>
            <p:nvPr/>
          </p:nvSpPr>
          <p:spPr bwMode="auto">
            <a:xfrm>
              <a:off x="1020366" y="1518494"/>
              <a:ext cx="22574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74" name="TextBox 13"/>
            <p:cNvSpPr txBox="1">
              <a:spLocks noChangeArrowheads="1"/>
            </p:cNvSpPr>
            <p:nvPr/>
          </p:nvSpPr>
          <p:spPr bwMode="auto">
            <a:xfrm>
              <a:off x="1020366" y="1275606"/>
              <a:ext cx="146565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grpSp>
        <p:nvGrpSpPr>
          <p:cNvPr id="75" name="组合 74"/>
          <p:cNvGrpSpPr/>
          <p:nvPr/>
        </p:nvGrpSpPr>
        <p:grpSpPr>
          <a:xfrm>
            <a:off x="1020366" y="2931903"/>
            <a:ext cx="2257425" cy="1224023"/>
            <a:chOff x="1020366" y="2873425"/>
            <a:chExt cx="2257425" cy="1224023"/>
          </a:xfrm>
        </p:grpSpPr>
        <p:sp>
          <p:nvSpPr>
            <p:cNvPr id="76" name="矩形 19"/>
            <p:cNvSpPr>
              <a:spLocks noChangeArrowheads="1"/>
            </p:cNvSpPr>
            <p:nvPr/>
          </p:nvSpPr>
          <p:spPr bwMode="auto">
            <a:xfrm>
              <a:off x="1020366" y="3081785"/>
              <a:ext cx="22574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77" name="TextBox 13"/>
            <p:cNvSpPr txBox="1">
              <a:spLocks noChangeArrowheads="1"/>
            </p:cNvSpPr>
            <p:nvPr/>
          </p:nvSpPr>
          <p:spPr bwMode="auto">
            <a:xfrm>
              <a:off x="1020366" y="2873425"/>
              <a:ext cx="146565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5" presetSubtype="0">
                                  <p:stCondLst>
                                    <p:cond delay="0"/>
                                  </p:stCondLst>
                                  <p:childTnLst>
                                    <p:set>
                                      <p:cBhvr>
                                        <p:cTn dur="1" fill="hold" id="46">
                                          <p:stCondLst>
                                            <p:cond delay="0"/>
                                          </p:stCondLst>
                                        </p:cTn>
                                        <p:tgtEl>
                                          <p:spTgt spid="54"/>
                                        </p:tgtEl>
                                        <p:attrNameLst>
                                          <p:attrName>style.visibility</p:attrName>
                                        </p:attrNameLst>
                                      </p:cBhvr>
                                      <p:to>
                                        <p:strVal val="visible"/>
                                      </p:to>
                                    </p:set>
                                    <p:anim calcmode="lin" valueType="num">
                                      <p:cBhvr>
                                        <p:cTn decel="50000" dur="500" fill="hold" id="47">
                                          <p:stCondLst>
                                            <p:cond delay="0"/>
                                          </p:stCondLst>
                                        </p:cTn>
                                        <p:tgtEl>
                                          <p:spTgt spid="54"/>
                                        </p:tgtEl>
                                        <p:attrNameLst>
                                          <p:attrName>style.rotation</p:attrName>
                                        </p:attrNameLst>
                                      </p:cBhvr>
                                      <p:tavLst>
                                        <p:tav tm="0">
                                          <p:val>
                                            <p:fltVal val="-90"/>
                                          </p:val>
                                        </p:tav>
                                        <p:tav tm="100000">
                                          <p:val>
                                            <p:fltVal val="0"/>
                                          </p:val>
                                        </p:tav>
                                      </p:tavLst>
                                    </p:anim>
                                    <p:anim calcmode="lin" valueType="num">
                                      <p:cBhvr>
                                        <p:cTn decel="50000" dur="500" fill="hold" id="48">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accel="50000" dur="500" fill="hold" id="49">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dur="1000" fill="hold" id="50"/>
                                        <p:tgtEl>
                                          <p:spTgt spid="54"/>
                                        </p:tgtEl>
                                        <p:attrNameLst>
                                          <p:attrName>ppt_h</p:attrName>
                                        </p:attrNameLst>
                                      </p:cBhvr>
                                      <p:tavLst>
                                        <p:tav tm="0">
                                          <p:val>
                                            <p:strVal val="#ppt_h"/>
                                          </p:val>
                                        </p:tav>
                                        <p:tav tm="100000">
                                          <p:val>
                                            <p:strVal val="#ppt_h"/>
                                          </p:val>
                                        </p:tav>
                                      </p:tavLst>
                                    </p:anim>
                                    <p:anim calcmode="lin" valueType="num">
                                      <p:cBhvr>
                                        <p:cTn decel="50000" dur="500" fill="hold" id="51">
                                          <p:stCondLst>
                                            <p:cond delay="0"/>
                                          </p:stCondLst>
                                        </p:cTn>
                                        <p:tgtEl>
                                          <p:spTgt spid="54"/>
                                        </p:tgtEl>
                                        <p:attrNameLst>
                                          <p:attrName>ppt_x</p:attrName>
                                        </p:attrNameLst>
                                      </p:cBhvr>
                                      <p:tavLst>
                                        <p:tav tm="0">
                                          <p:val>
                                            <p:strVal val="#ppt_x+.4"/>
                                          </p:val>
                                        </p:tav>
                                        <p:tav tm="100000">
                                          <p:val>
                                            <p:strVal val="#ppt_x"/>
                                          </p:val>
                                        </p:tav>
                                      </p:tavLst>
                                    </p:anim>
                                    <p:anim calcmode="lin" valueType="num">
                                      <p:cBhvr>
                                        <p:cTn decel="50000" dur="500" fill="hold" id="52">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accel="50000" dur="500" fill="hold" id="53">
                                          <p:stCondLst>
                                            <p:cond delay="500"/>
                                          </p:stCondLst>
                                        </p:cTn>
                                        <p:tgtEl>
                                          <p:spTgt spid="54"/>
                                        </p:tgtEl>
                                        <p:attrNameLst>
                                          <p:attrName>ppt_y</p:attrName>
                                        </p:attrNameLst>
                                      </p:cBhvr>
                                      <p:tavLst>
                                        <p:tav tm="0">
                                          <p:val>
                                            <p:strVal val="#ppt_y+.1"/>
                                          </p:val>
                                        </p:tav>
                                        <p:tav tm="100000">
                                          <p:val>
                                            <p:strVal val="#ppt_y"/>
                                          </p:val>
                                        </p:tav>
                                      </p:tavLst>
                                    </p:anim>
                                    <p:animEffect filter="fade" transition="in">
                                      <p:cBhvr>
                                        <p:cTn decel="50000" dur="1000" id="54">
                                          <p:stCondLst>
                                            <p:cond delay="0"/>
                                          </p:stCondLst>
                                        </p:cTn>
                                        <p:tgtEl>
                                          <p:spTgt spid="54"/>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22" presetSubtype="2">
                                  <p:stCondLst>
                                    <p:cond delay="0"/>
                                  </p:stCondLst>
                                  <p:childTnLst>
                                    <p:set>
                                      <p:cBhvr>
                                        <p:cTn dur="1" fill="hold" id="58">
                                          <p:stCondLst>
                                            <p:cond delay="0"/>
                                          </p:stCondLst>
                                        </p:cTn>
                                        <p:tgtEl>
                                          <p:spTgt spid="51"/>
                                        </p:tgtEl>
                                        <p:attrNameLst>
                                          <p:attrName>style.visibility</p:attrName>
                                        </p:attrNameLst>
                                      </p:cBhvr>
                                      <p:to>
                                        <p:strVal val="visible"/>
                                      </p:to>
                                    </p:set>
                                    <p:animEffect filter="wipe(right)" transition="in">
                                      <p:cBhvr>
                                        <p:cTn dur="500" id="59"/>
                                        <p:tgtEl>
                                          <p:spTgt spid="51"/>
                                        </p:tgtEl>
                                      </p:cBhvr>
                                    </p:animEffect>
                                  </p:childTnLst>
                                </p:cTn>
                              </p:par>
                              <p:par>
                                <p:cTn fill="hold" id="60" nodeType="withEffect" presetClass="entr" presetID="22" presetSubtype="8">
                                  <p:stCondLst>
                                    <p:cond delay="0"/>
                                  </p:stCondLst>
                                  <p:childTnLst>
                                    <p:set>
                                      <p:cBhvr>
                                        <p:cTn dur="1" fill="hold" id="61">
                                          <p:stCondLst>
                                            <p:cond delay="0"/>
                                          </p:stCondLst>
                                        </p:cTn>
                                        <p:tgtEl>
                                          <p:spTgt spid="53"/>
                                        </p:tgtEl>
                                        <p:attrNameLst>
                                          <p:attrName>style.visibility</p:attrName>
                                        </p:attrNameLst>
                                      </p:cBhvr>
                                      <p:to>
                                        <p:strVal val="visible"/>
                                      </p:to>
                                    </p:set>
                                    <p:animEffect filter="wipe(left)" transition="in">
                                      <p:cBhvr>
                                        <p:cTn dur="500" id="62"/>
                                        <p:tgtEl>
                                          <p:spTgt spid="53"/>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id="65" nodeType="clickEffect" presetClass="entr" presetID="12" presetSubtype="4">
                                  <p:stCondLst>
                                    <p:cond delay="0"/>
                                  </p:stCondLst>
                                  <p:childTnLst>
                                    <p:set>
                                      <p:cBhvr>
                                        <p:cTn dur="1" fill="hold" id="66">
                                          <p:stCondLst>
                                            <p:cond delay="0"/>
                                          </p:stCondLst>
                                        </p:cTn>
                                        <p:tgtEl>
                                          <p:spTgt spid="72"/>
                                        </p:tgtEl>
                                        <p:attrNameLst>
                                          <p:attrName>style.visibility</p:attrName>
                                        </p:attrNameLst>
                                      </p:cBhvr>
                                      <p:to>
                                        <p:strVal val="visible"/>
                                      </p:to>
                                    </p:set>
                                    <p:anim calcmode="lin" valueType="num">
                                      <p:cBhvr additive="base">
                                        <p:cTn dur="500" id="67"/>
                                        <p:tgtEl>
                                          <p:spTgt spid="72"/>
                                        </p:tgtEl>
                                        <p:attrNameLst>
                                          <p:attrName>ppt_y</p:attrName>
                                        </p:attrNameLst>
                                      </p:cBhvr>
                                      <p:tavLst>
                                        <p:tav tm="0">
                                          <p:val>
                                            <p:strVal val="#ppt_y+#ppt_h*1.125000"/>
                                          </p:val>
                                        </p:tav>
                                        <p:tav tm="100000">
                                          <p:val>
                                            <p:strVal val="#ppt_y"/>
                                          </p:val>
                                        </p:tav>
                                      </p:tavLst>
                                    </p:anim>
                                    <p:animEffect filter="wipe(up)" transition="in">
                                      <p:cBhvr>
                                        <p:cTn dur="500" id="68"/>
                                        <p:tgtEl>
                                          <p:spTgt spid="72"/>
                                        </p:tgtEl>
                                      </p:cBhvr>
                                    </p:animEffect>
                                  </p:childTnLst>
                                </p:cTn>
                              </p:par>
                              <p:par>
                                <p:cTn fill="hold" id="69" nodeType="withEffect" presetClass="entr" presetID="12" presetSubtype="1">
                                  <p:stCondLst>
                                    <p:cond delay="0"/>
                                  </p:stCondLst>
                                  <p:childTnLst>
                                    <p:set>
                                      <p:cBhvr>
                                        <p:cTn dur="1" fill="hold" id="70">
                                          <p:stCondLst>
                                            <p:cond delay="0"/>
                                          </p:stCondLst>
                                        </p:cTn>
                                        <p:tgtEl>
                                          <p:spTgt spid="75"/>
                                        </p:tgtEl>
                                        <p:attrNameLst>
                                          <p:attrName>style.visibility</p:attrName>
                                        </p:attrNameLst>
                                      </p:cBhvr>
                                      <p:to>
                                        <p:strVal val="visible"/>
                                      </p:to>
                                    </p:set>
                                    <p:anim calcmode="lin" valueType="num">
                                      <p:cBhvr additive="base">
                                        <p:cTn dur="500" id="71"/>
                                        <p:tgtEl>
                                          <p:spTgt spid="75"/>
                                        </p:tgtEl>
                                        <p:attrNameLst>
                                          <p:attrName>ppt_y</p:attrName>
                                        </p:attrNameLst>
                                      </p:cBhvr>
                                      <p:tavLst>
                                        <p:tav tm="0">
                                          <p:val>
                                            <p:strVal val="#ppt_y-#ppt_h*1.125000"/>
                                          </p:val>
                                        </p:tav>
                                        <p:tav tm="100000">
                                          <p:val>
                                            <p:strVal val="#ppt_y"/>
                                          </p:val>
                                        </p:tav>
                                      </p:tavLst>
                                    </p:anim>
                                    <p:animEffect filter="wipe(down)" transition="in">
                                      <p:cBhvr>
                                        <p:cTn dur="500" id="72"/>
                                        <p:tgtEl>
                                          <p:spTgt spid="75"/>
                                        </p:tgtEl>
                                      </p:cBhvr>
                                    </p:animEffect>
                                  </p:childTnLst>
                                </p:cTn>
                              </p:par>
                              <p:par>
                                <p:cTn fill="hold" id="73" nodeType="withEffect" presetClass="entr" presetID="12" presetSubtype="4">
                                  <p:stCondLst>
                                    <p:cond delay="0"/>
                                  </p:stCondLst>
                                  <p:childTnLst>
                                    <p:set>
                                      <p:cBhvr>
                                        <p:cTn dur="1" fill="hold" id="74">
                                          <p:stCondLst>
                                            <p:cond delay="0"/>
                                          </p:stCondLst>
                                        </p:cTn>
                                        <p:tgtEl>
                                          <p:spTgt spid="66"/>
                                        </p:tgtEl>
                                        <p:attrNameLst>
                                          <p:attrName>style.visibility</p:attrName>
                                        </p:attrNameLst>
                                      </p:cBhvr>
                                      <p:to>
                                        <p:strVal val="visible"/>
                                      </p:to>
                                    </p:set>
                                    <p:anim calcmode="lin" valueType="num">
                                      <p:cBhvr additive="base">
                                        <p:cTn dur="500" id="75"/>
                                        <p:tgtEl>
                                          <p:spTgt spid="66"/>
                                        </p:tgtEl>
                                        <p:attrNameLst>
                                          <p:attrName>ppt_y</p:attrName>
                                        </p:attrNameLst>
                                      </p:cBhvr>
                                      <p:tavLst>
                                        <p:tav tm="0">
                                          <p:val>
                                            <p:strVal val="#ppt_y+#ppt_h*1.125000"/>
                                          </p:val>
                                        </p:tav>
                                        <p:tav tm="100000">
                                          <p:val>
                                            <p:strVal val="#ppt_y"/>
                                          </p:val>
                                        </p:tav>
                                      </p:tavLst>
                                    </p:anim>
                                    <p:animEffect filter="wipe(up)" transition="in">
                                      <p:cBhvr>
                                        <p:cTn dur="500" id="76"/>
                                        <p:tgtEl>
                                          <p:spTgt spid="66"/>
                                        </p:tgtEl>
                                      </p:cBhvr>
                                    </p:animEffect>
                                  </p:childTnLst>
                                </p:cTn>
                              </p:par>
                              <p:par>
                                <p:cTn fill="hold" id="77" nodeType="withEffect" presetClass="entr" presetID="12" presetSubtype="1">
                                  <p:stCondLst>
                                    <p:cond delay="0"/>
                                  </p:stCondLst>
                                  <p:childTnLst>
                                    <p:set>
                                      <p:cBhvr>
                                        <p:cTn dur="1" fill="hold" id="78">
                                          <p:stCondLst>
                                            <p:cond delay="0"/>
                                          </p:stCondLst>
                                        </p:cTn>
                                        <p:tgtEl>
                                          <p:spTgt spid="69"/>
                                        </p:tgtEl>
                                        <p:attrNameLst>
                                          <p:attrName>style.visibility</p:attrName>
                                        </p:attrNameLst>
                                      </p:cBhvr>
                                      <p:to>
                                        <p:strVal val="visible"/>
                                      </p:to>
                                    </p:set>
                                    <p:anim calcmode="lin" valueType="num">
                                      <p:cBhvr additive="base">
                                        <p:cTn dur="500" id="79"/>
                                        <p:tgtEl>
                                          <p:spTgt spid="69"/>
                                        </p:tgtEl>
                                        <p:attrNameLst>
                                          <p:attrName>ppt_y</p:attrName>
                                        </p:attrNameLst>
                                      </p:cBhvr>
                                      <p:tavLst>
                                        <p:tav tm="0">
                                          <p:val>
                                            <p:strVal val="#ppt_y-#ppt_h*1.125000"/>
                                          </p:val>
                                        </p:tav>
                                        <p:tav tm="100000">
                                          <p:val>
                                            <p:strVal val="#ppt_y"/>
                                          </p:val>
                                        </p:tav>
                                      </p:tavLst>
                                    </p:anim>
                                    <p:animEffect filter="wipe(down)" transition="in">
                                      <p:cBhvr>
                                        <p:cTn dur="500" id="80"/>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lum/>
          </a:blip>
          <a:stretch>
            <a:fillRect l="-42000" r="-42000"/>
          </a:stretch>
        </a:blipFill>
        <a:effectLst/>
      </p:bgPr>
    </p:bg>
    <p:spTree>
      <p:nvGrpSpPr>
        <p:cNvPr id="1" name=""/>
        <p:cNvGrpSpPr/>
        <p:nvPr/>
      </p:nvGrpSpPr>
      <p:grpSpPr>
        <a:xfrm>
          <a:off x="0" y="0"/>
          <a:ext cx="0" cy="0"/>
        </a:xfrm>
      </p:grpSpPr>
      <p:sp>
        <p:nvSpPr>
          <p:cNvPr id="9" name="矩形 8"/>
          <p:cNvSpPr/>
          <p:nvPr/>
        </p:nvSpPr>
        <p:spPr>
          <a:xfrm>
            <a:off x="3167063" y="23796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0" name="矩形 9"/>
          <p:cNvSpPr/>
          <p:nvPr/>
        </p:nvSpPr>
        <p:spPr>
          <a:xfrm>
            <a:off x="3167063" y="18526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1" name="矩形 10"/>
          <p:cNvSpPr/>
          <p:nvPr/>
        </p:nvSpPr>
        <p:spPr>
          <a:xfrm>
            <a:off x="3167063" y="29067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2" name="矩形 11"/>
          <p:cNvSpPr/>
          <p:nvPr/>
        </p:nvSpPr>
        <p:spPr>
          <a:xfrm>
            <a:off x="3146425" y="1323975"/>
            <a:ext cx="3946525" cy="433388"/>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3" name="矩形 5"/>
          <p:cNvSpPr/>
          <p:nvPr/>
        </p:nvSpPr>
        <p:spPr>
          <a:xfrm>
            <a:off x="3146524" y="1317506"/>
            <a:ext cx="120346" cy="657946"/>
          </a:xfrm>
          <a:custGeom>
            <a:gdLst>
              <a:gd fmla="*/ 0 w 144016" name="connsiteX0"/>
              <a:gd fmla="*/ 0 h 216024" name="connsiteY0"/>
              <a:gd fmla="*/ 144016 w 144016" name="connsiteX1"/>
              <a:gd fmla="*/ 0 h 216024" name="connsiteY1"/>
              <a:gd fmla="*/ 144016 w 144016" name="connsiteX2"/>
              <a:gd fmla="*/ 216024 h 216024" name="connsiteY2"/>
              <a:gd fmla="*/ 0 w 144016" name="connsiteX3"/>
              <a:gd fmla="*/ 216024 h 216024" name="connsiteY3"/>
              <a:gd fmla="*/ 0 w 144016" name="connsiteX4"/>
              <a:gd fmla="*/ 0 h 216024" name="connsiteY4"/>
              <a:gd fmla="*/ 0 w 144016" name="connsiteX0-1"/>
              <a:gd fmla="*/ 110169 h 216024" name="connsiteY0-2"/>
              <a:gd fmla="*/ 144016 w 144016" name="connsiteX1-3"/>
              <a:gd fmla="*/ 0 h 216024" name="connsiteY1-4"/>
              <a:gd fmla="*/ 144016 w 144016" name="connsiteX2-5"/>
              <a:gd fmla="*/ 216024 h 216024" name="connsiteY2-6"/>
              <a:gd fmla="*/ 0 w 144016" name="connsiteX3-7"/>
              <a:gd fmla="*/ 216024 h 216024" name="connsiteY3-8"/>
              <a:gd fmla="*/ 0 w 144016" name="connsiteX4-9"/>
              <a:gd fmla="*/ 110169 h 216024" name="connsiteY4-10"/>
              <a:gd fmla="*/ 0 w 144016" name="connsiteX0-11"/>
              <a:gd fmla="*/ 110169 h 364752" name="connsiteY0-12"/>
              <a:gd fmla="*/ 144016 w 144016" name="connsiteX1-13"/>
              <a:gd fmla="*/ 0 h 364752" name="connsiteY1-14"/>
              <a:gd fmla="*/ 144016 w 144016" name="connsiteX2-15"/>
              <a:gd fmla="*/ 216024 h 364752" name="connsiteY2-16"/>
              <a:gd fmla="*/ 11017 w 144016" name="connsiteX3-17"/>
              <a:gd fmla="*/ 364752 h 364752" name="connsiteY3-18"/>
              <a:gd fmla="*/ 0 w 144016" name="connsiteX4-19"/>
              <a:gd fmla="*/ 110169 h 364752" name="connsiteY4-20"/>
              <a:gd fmla="*/ 8263 w 132999" name="connsiteX0-21"/>
              <a:gd fmla="*/ 99152 h 364752" name="connsiteY0-22"/>
              <a:gd fmla="*/ 132999 w 132999" name="connsiteX1-23"/>
              <a:gd fmla="*/ 0 h 364752" name="connsiteY1-24"/>
              <a:gd fmla="*/ 132999 w 132999" name="connsiteX2-25"/>
              <a:gd fmla="*/ 216024 h 364752" name="connsiteY2-26"/>
              <a:gd fmla="*/ 0 w 132999" name="connsiteX3-27"/>
              <a:gd fmla="*/ 364752 h 364752" name="connsiteY3-28"/>
              <a:gd fmla="*/ 8263 w 132999" name="connsiteX4-29"/>
              <a:gd fmla="*/ 99152 h 364752" name="connsiteY4-30"/>
              <a:gd fmla="*/ 0 w 124736" name="connsiteX0-31"/>
              <a:gd fmla="*/ 99152 h 364752" name="connsiteY0-32"/>
              <a:gd fmla="*/ 124736 w 124736" name="connsiteX1-33"/>
              <a:gd fmla="*/ 0 h 364752" name="connsiteY1-34"/>
              <a:gd fmla="*/ 124736 w 124736" name="connsiteX2-35"/>
              <a:gd fmla="*/ 216024 h 364752" name="connsiteY2-36"/>
              <a:gd fmla="*/ 2754 w 124736" name="connsiteX3-37"/>
              <a:gd fmla="*/ 364752 h 364752" name="connsiteY3-38"/>
              <a:gd fmla="*/ 0 w 124736" name="connsiteX4-39"/>
              <a:gd fmla="*/ 99152 h 364752" name="connsiteY4-40"/>
              <a:gd fmla="*/ 0 w 127490" name="connsiteX0-41"/>
              <a:gd fmla="*/ 99152 h 364752" name="connsiteY0-42"/>
              <a:gd fmla="*/ 124736 w 127490" name="connsiteX1-43"/>
              <a:gd fmla="*/ 0 h 364752" name="connsiteY1-44"/>
              <a:gd fmla="*/ 127490 w 127490" name="connsiteX2-45"/>
              <a:gd fmla="*/ 287634 h 364752" name="connsiteY2-46"/>
              <a:gd fmla="*/ 2754 w 127490" name="connsiteX3-47"/>
              <a:gd fmla="*/ 364752 h 364752" name="connsiteY3-48"/>
              <a:gd fmla="*/ 0 w 127490" name="connsiteX4-49"/>
              <a:gd fmla="*/ 99152 h 364752" name="connsiteY4-50"/>
              <a:gd fmla="*/ 0 w 127490" name="connsiteX0-51"/>
              <a:gd fmla="*/ 99152 h 474921" name="connsiteY0-52"/>
              <a:gd fmla="*/ 124736 w 127490" name="connsiteX1-53"/>
              <a:gd fmla="*/ 0 h 474921" name="connsiteY1-54"/>
              <a:gd fmla="*/ 127490 w 127490" name="connsiteX2-55"/>
              <a:gd fmla="*/ 287634 h 474921" name="connsiteY2-56"/>
              <a:gd fmla="*/ 2754 w 127490" name="connsiteX3-57"/>
              <a:gd fmla="*/ 474921 h 474921" name="connsiteY3-58"/>
              <a:gd fmla="*/ 0 w 127490" name="connsiteX4-59"/>
              <a:gd fmla="*/ 99152 h 474921" name="connsiteY4-60"/>
              <a:gd fmla="*/ 0 w 124736" name="connsiteX0-61"/>
              <a:gd fmla="*/ 239617 h 474921" name="connsiteY0-62"/>
              <a:gd fmla="*/ 121982 w 124736" name="connsiteX1-63"/>
              <a:gd fmla="*/ 0 h 474921" name="connsiteY1-64"/>
              <a:gd fmla="*/ 124736 w 124736" name="connsiteX2-65"/>
              <a:gd fmla="*/ 287634 h 474921" name="connsiteY2-66"/>
              <a:gd fmla="*/ 0 w 124736" name="connsiteX3-67"/>
              <a:gd fmla="*/ 474921 h 474921" name="connsiteY3-68"/>
              <a:gd fmla="*/ 0 w 124736" name="connsiteX4-69"/>
              <a:gd fmla="*/ 239617 h 474921" name="connsiteY4-70"/>
              <a:gd fmla="*/ 0 w 127490" name="connsiteX0-71"/>
              <a:gd fmla="*/ 239617 h 474921" name="connsiteY0-72"/>
              <a:gd fmla="*/ 121982 w 127490" name="connsiteX1-73"/>
              <a:gd fmla="*/ 0 h 474921" name="connsiteY1-74"/>
              <a:gd fmla="*/ 127490 w 127490" name="connsiteX2-75"/>
              <a:gd fmla="*/ 284879 h 474921" name="connsiteY2-76"/>
              <a:gd fmla="*/ 0 w 127490" name="connsiteX3-77"/>
              <a:gd fmla="*/ 474921 h 474921" name="connsiteY3-78"/>
              <a:gd fmla="*/ 0 w 127490" name="connsiteX4-79"/>
              <a:gd fmla="*/ 239617 h 474921" name="connsiteY4-80"/>
              <a:gd fmla="*/ 0 w 127490" name="connsiteX0-81"/>
              <a:gd fmla="*/ 239617 h 474921" name="connsiteY0-82"/>
              <a:gd fmla="*/ 121982 w 127490" name="connsiteX1-83"/>
              <a:gd fmla="*/ 0 h 474921" name="connsiteY1-84"/>
              <a:gd fmla="*/ 127490 w 127490" name="connsiteX2-85"/>
              <a:gd fmla="*/ 284879 h 474921" name="connsiteY2-86"/>
              <a:gd fmla="*/ 0 w 127490" name="connsiteX3-87"/>
              <a:gd fmla="*/ 474921 h 474921" name="connsiteY3-88"/>
              <a:gd fmla="*/ 0 w 127490" name="connsiteX4-89"/>
              <a:gd fmla="*/ 239617 h 474921" name="connsiteY4-90"/>
              <a:gd fmla="*/ 0 w 127490" name="connsiteX0-91"/>
              <a:gd fmla="*/ 239617 h 474921" name="connsiteY0-92"/>
              <a:gd fmla="*/ 121982 w 127490" name="connsiteX1-93"/>
              <a:gd fmla="*/ 0 h 474921" name="connsiteY1-94"/>
              <a:gd fmla="*/ 127490 w 127490" name="connsiteX2-95"/>
              <a:gd fmla="*/ 284879 h 474921" name="connsiteY2-96"/>
              <a:gd fmla="*/ 0 w 127490" name="connsiteX3-97"/>
              <a:gd fmla="*/ 474921 h 474921" name="connsiteY3-98"/>
              <a:gd fmla="*/ 0 w 127490" name="connsiteX4-99"/>
              <a:gd fmla="*/ 239617 h 474921" name="connsiteY4-100"/>
              <a:gd fmla="*/ 0 w 129871" name="connsiteX0-101"/>
              <a:gd fmla="*/ 225330 h 474921" name="connsiteY0-102"/>
              <a:gd fmla="*/ 124363 w 129871" name="connsiteX1-103"/>
              <a:gd fmla="*/ 0 h 474921" name="connsiteY1-104"/>
              <a:gd fmla="*/ 129871 w 129871" name="connsiteX2-105"/>
              <a:gd fmla="*/ 284879 h 474921" name="connsiteY2-106"/>
              <a:gd fmla="*/ 2381 w 129871" name="connsiteX3-107"/>
              <a:gd fmla="*/ 474921 h 474921" name="connsiteY3-108"/>
              <a:gd fmla="*/ 0 w 129871" name="connsiteX4-109"/>
              <a:gd fmla="*/ 225330 h 474921" name="connsiteY4-110"/>
              <a:gd fmla="*/ 0 w 129871" name="connsiteX0-111"/>
              <a:gd fmla="*/ 225330 h 493971" name="connsiteY0-112"/>
              <a:gd fmla="*/ 124363 w 129871" name="connsiteX1-113"/>
              <a:gd fmla="*/ 0 h 493971" name="connsiteY1-114"/>
              <a:gd fmla="*/ 129871 w 129871" name="connsiteX2-115"/>
              <a:gd fmla="*/ 284879 h 493971" name="connsiteY2-116"/>
              <a:gd fmla="*/ 9525 w 129871" name="connsiteX3-117"/>
              <a:gd fmla="*/ 493971 h 493971" name="connsiteY3-118"/>
              <a:gd fmla="*/ 0 w 129871" name="connsiteX4-119"/>
              <a:gd fmla="*/ 225330 h 493971" name="connsiteY4-120"/>
              <a:gd fmla="*/ 0 w 125108" name="connsiteX0-121"/>
              <a:gd fmla="*/ 218186 h 493971" name="connsiteY0-122"/>
              <a:gd fmla="*/ 119600 w 125108" name="connsiteX1-123"/>
              <a:gd fmla="*/ 0 h 493971" name="connsiteY1-124"/>
              <a:gd fmla="*/ 125108 w 125108" name="connsiteX2-125"/>
              <a:gd fmla="*/ 284879 h 493971" name="connsiteY2-126"/>
              <a:gd fmla="*/ 4762 w 125108" name="connsiteX3-127"/>
              <a:gd fmla="*/ 493971 h 493971" name="connsiteY3-128"/>
              <a:gd fmla="*/ 0 w 125108" name="connsiteX4-129"/>
              <a:gd fmla="*/ 218186 h 493971" name="connsiteY4-130"/>
              <a:gd fmla="*/ 0 w 122727" name="connsiteX0-131"/>
              <a:gd fmla="*/ 213424 h 493971" name="connsiteY0-132"/>
              <a:gd fmla="*/ 117219 w 122727" name="connsiteX1-133"/>
              <a:gd fmla="*/ 0 h 493971" name="connsiteY1-134"/>
              <a:gd fmla="*/ 122727 w 122727" name="connsiteX2-135"/>
              <a:gd fmla="*/ 284879 h 493971" name="connsiteY2-136"/>
              <a:gd fmla="*/ 2381 w 122727" name="connsiteX3-137"/>
              <a:gd fmla="*/ 493971 h 493971" name="connsiteY3-138"/>
              <a:gd fmla="*/ 0 w 122727" name="connsiteX4-139"/>
              <a:gd fmla="*/ 213424 h 493971" name="connsiteY4-140"/>
              <a:gd fmla="*/ 229 w 122956" name="connsiteX0-141"/>
              <a:gd fmla="*/ 213424 h 491590" name="connsiteY0-142"/>
              <a:gd fmla="*/ 117448 w 122956" name="connsiteX1-143"/>
              <a:gd fmla="*/ 0 h 491590" name="connsiteY1-144"/>
              <a:gd fmla="*/ 122956 w 122956" name="connsiteX2-145"/>
              <a:gd fmla="*/ 284879 h 491590" name="connsiteY2-146"/>
              <a:gd fmla="*/ 229 w 122956" name="connsiteX3-147"/>
              <a:gd fmla="*/ 491590 h 491590" name="connsiteY3-148"/>
              <a:gd fmla="*/ 229 w 122956" name="connsiteX4-149"/>
              <a:gd fmla="*/ 213424 h 491590" name="connsiteY4-150"/>
              <a:gd fmla="*/ 229 w 122956" name="connsiteX0-151"/>
              <a:gd fmla="*/ 215805 h 493971" name="connsiteY0-152"/>
              <a:gd fmla="*/ 117448 w 122956" name="connsiteX1-153"/>
              <a:gd fmla="*/ 0 h 493971" name="connsiteY1-154"/>
              <a:gd fmla="*/ 122956 w 122956" name="connsiteX2-155"/>
              <a:gd fmla="*/ 287260 h 493971" name="connsiteY2-156"/>
              <a:gd fmla="*/ 229 w 122956" name="connsiteX3-157"/>
              <a:gd fmla="*/ 493971 h 493971" name="connsiteY3-158"/>
              <a:gd fmla="*/ 229 w 122956" name="connsiteX4-159"/>
              <a:gd fmla="*/ 215805 h 493971" name="connsiteY4-160"/>
              <a:gd fmla="*/ 229 w 124984" name="connsiteX0-161"/>
              <a:gd fmla="*/ 211043 h 489209" name="connsiteY0-162"/>
              <a:gd fmla="*/ 124592 w 124984" name="connsiteX1-163"/>
              <a:gd fmla="*/ 0 h 489209" name="connsiteY1-164"/>
              <a:gd fmla="*/ 122956 w 124984" name="connsiteX2-165"/>
              <a:gd fmla="*/ 282498 h 489209" name="connsiteY2-166"/>
              <a:gd fmla="*/ 229 w 124984" name="connsiteX3-167"/>
              <a:gd fmla="*/ 489209 h 489209" name="connsiteY3-168"/>
              <a:gd fmla="*/ 229 w 124984" name="connsiteX4-169"/>
              <a:gd fmla="*/ 211043 h 489209" name="connsiteY4-170"/>
              <a:gd fmla="*/ 229 w 122956" name="connsiteX0-171"/>
              <a:gd fmla="*/ 211043 h 489209" name="connsiteY0-172"/>
              <a:gd fmla="*/ 117448 w 122956" name="connsiteX1-173"/>
              <a:gd fmla="*/ 0 h 489209" name="connsiteY1-174"/>
              <a:gd fmla="*/ 122956 w 122956" name="connsiteX2-175"/>
              <a:gd fmla="*/ 282498 h 489209" name="connsiteY2-176"/>
              <a:gd fmla="*/ 229 w 122956" name="connsiteX3-177"/>
              <a:gd fmla="*/ 489209 h 489209" name="connsiteY3-178"/>
              <a:gd fmla="*/ 229 w 122956" name="connsiteX4-179"/>
              <a:gd fmla="*/ 211043 h 489209" name="connsiteY4-180"/>
              <a:gd fmla="*/ 229 w 120575" name="connsiteX0-181"/>
              <a:gd fmla="*/ 211043 h 489209" name="connsiteY0-182"/>
              <a:gd fmla="*/ 117448 w 120575" name="connsiteX1-183"/>
              <a:gd fmla="*/ 0 h 489209" name="connsiteY1-184"/>
              <a:gd fmla="*/ 120575 w 120575" name="connsiteX2-185"/>
              <a:gd fmla="*/ 284879 h 489209" name="connsiteY2-186"/>
              <a:gd fmla="*/ 229 w 120575" name="connsiteX3-187"/>
              <a:gd fmla="*/ 489209 h 489209" name="connsiteY3-188"/>
              <a:gd fmla="*/ 229 w 120575" name="connsiteX4-189"/>
              <a:gd fmla="*/ 211043 h 489209" name="connsiteY4-190"/>
              <a:gd fmla="*/ 229 w 120575" name="connsiteX0-191"/>
              <a:gd fmla="*/ 218187 h 496353" name="connsiteY0-192"/>
              <a:gd fmla="*/ 117448 w 120575" name="connsiteX1-193"/>
              <a:gd fmla="*/ 0 h 496353" name="connsiteY1-194"/>
              <a:gd fmla="*/ 120575 w 120575" name="connsiteX2-195"/>
              <a:gd fmla="*/ 292023 h 496353" name="connsiteY2-196"/>
              <a:gd fmla="*/ 229 w 120575" name="connsiteX3-197"/>
              <a:gd fmla="*/ 496353 h 496353" name="connsiteY3-198"/>
              <a:gd fmla="*/ 229 w 120575" name="connsiteX4-199"/>
              <a:gd fmla="*/ 218187 h 496353" name="connsiteY4-200"/>
              <a:gd fmla="*/ 229 w 120575" name="connsiteX0-201"/>
              <a:gd fmla="*/ 222950 h 501116" name="connsiteY0-202"/>
              <a:gd fmla="*/ 119829 w 120575" name="connsiteX1-203"/>
              <a:gd fmla="*/ 0 h 501116" name="connsiteY1-204"/>
              <a:gd fmla="*/ 120575 w 120575" name="connsiteX2-205"/>
              <a:gd fmla="*/ 296786 h 501116" name="connsiteY2-206"/>
              <a:gd fmla="*/ 229 w 120575" name="connsiteX3-207"/>
              <a:gd fmla="*/ 501116 h 501116" name="connsiteY3-208"/>
              <a:gd fmla="*/ 229 w 120575" name="connsiteX4-209"/>
              <a:gd fmla="*/ 222950 h 501116" name="connsiteY4-210"/>
              <a:gd fmla="*/ 229 w 120575" name="connsiteX0-211"/>
              <a:gd fmla="*/ 222950 h 501116" name="connsiteY0-212"/>
              <a:gd fmla="*/ 119829 w 120575" name="connsiteX1-213"/>
              <a:gd fmla="*/ 0 h 501116" name="connsiteY1-214"/>
              <a:gd fmla="*/ 120575 w 120575" name="connsiteX2-215"/>
              <a:gd fmla="*/ 429693 h 501116" name="connsiteY2-216"/>
              <a:gd fmla="*/ 229 w 120575" name="connsiteX3-217"/>
              <a:gd fmla="*/ 501116 h 501116" name="connsiteY3-218"/>
              <a:gd fmla="*/ 229 w 120575" name="connsiteX4-219"/>
              <a:gd fmla="*/ 222950 h 501116" name="connsiteY4-220"/>
              <a:gd fmla="*/ 0 w 120346" name="connsiteX0-221"/>
              <a:gd fmla="*/ 222950 h 657946" name="connsiteY0-222"/>
              <a:gd fmla="*/ 119600 w 120346" name="connsiteX1-223"/>
              <a:gd fmla="*/ 0 h 657946" name="connsiteY1-224"/>
              <a:gd fmla="*/ 120346 w 120346" name="connsiteX2-225"/>
              <a:gd fmla="*/ 429693 h 657946" name="connsiteY2-226"/>
              <a:gd fmla="*/ 2658 w 120346" name="connsiteX3-227"/>
              <a:gd fmla="*/ 657946 h 657946" name="connsiteY3-228"/>
              <a:gd fmla="*/ 0 w 120346" name="connsiteX4-229"/>
              <a:gd fmla="*/ 222950 h 657946" name="connsiteY4-230"/>
            </a:gdLst>
            <a:cxnLst>
              <a:cxn ang="0">
                <a:pos x="connsiteX0-221" y="connsiteY0-222"/>
              </a:cxn>
              <a:cxn ang="0">
                <a:pos x="connsiteX1-223" y="connsiteY1-224"/>
              </a:cxn>
              <a:cxn ang="0">
                <a:pos x="connsiteX2-225" y="connsiteY2-226"/>
              </a:cxn>
              <a:cxn ang="0">
                <a:pos x="connsiteX3-227" y="connsiteY3-228"/>
              </a:cxn>
              <a:cxn ang="0">
                <a:pos x="connsiteX4-229" y="connsiteY4-230"/>
              </a:cxn>
            </a:cxnLst>
            <a:rect b="b" l="l" r="r" t="t"/>
            <a:pathLst>
              <a:path h="657946" w="120346">
                <a:moveTo>
                  <a:pt x="0" y="222950"/>
                </a:moveTo>
                <a:lnTo>
                  <a:pt x="119600" y="0"/>
                </a:lnTo>
                <a:cubicBezTo>
                  <a:pt x="121436" y="94960"/>
                  <a:pt x="118510" y="339496"/>
                  <a:pt x="120346" y="429693"/>
                </a:cubicBezTo>
                <a:lnTo>
                  <a:pt x="2658" y="657946"/>
                </a:lnTo>
                <a:cubicBezTo>
                  <a:pt x="1864" y="574749"/>
                  <a:pt x="794" y="306147"/>
                  <a:pt x="0" y="222950"/>
                </a:cubicBezTo>
                <a:close/>
              </a:path>
            </a:pathLst>
          </a:custGeom>
          <a:solidFill>
            <a:srgbClr val="434343"/>
          </a:solidFill>
          <a:ln>
            <a:noFill/>
          </a:ln>
          <a:scene3d>
            <a:camera prst="orthographicFront">
              <a:rot lat="0" lon="1080000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4" name="矩形 13"/>
          <p:cNvSpPr/>
          <p:nvPr/>
        </p:nvSpPr>
        <p:spPr>
          <a:xfrm>
            <a:off x="3167063" y="34337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15" name="矩形 5"/>
          <p:cNvSpPr/>
          <p:nvPr/>
        </p:nvSpPr>
        <p:spPr>
          <a:xfrm>
            <a:off x="3163888" y="3209925"/>
            <a:ext cx="112712" cy="657225"/>
          </a:xfrm>
          <a:custGeom>
            <a:gdLst>
              <a:gd fmla="*/ 0 w 144016" name="connsiteX0"/>
              <a:gd fmla="*/ 0 h 216024" name="connsiteY0"/>
              <a:gd fmla="*/ 144016 w 144016" name="connsiteX1"/>
              <a:gd fmla="*/ 0 h 216024" name="connsiteY1"/>
              <a:gd fmla="*/ 144016 w 144016" name="connsiteX2"/>
              <a:gd fmla="*/ 216024 h 216024" name="connsiteY2"/>
              <a:gd fmla="*/ 0 w 144016" name="connsiteX3"/>
              <a:gd fmla="*/ 216024 h 216024" name="connsiteY3"/>
              <a:gd fmla="*/ 0 w 144016" name="connsiteX4"/>
              <a:gd fmla="*/ 0 h 216024" name="connsiteY4"/>
              <a:gd fmla="*/ 0 w 144016" name="connsiteX0-1"/>
              <a:gd fmla="*/ 110169 h 216024" name="connsiteY0-2"/>
              <a:gd fmla="*/ 144016 w 144016" name="connsiteX1-3"/>
              <a:gd fmla="*/ 0 h 216024" name="connsiteY1-4"/>
              <a:gd fmla="*/ 144016 w 144016" name="connsiteX2-5"/>
              <a:gd fmla="*/ 216024 h 216024" name="connsiteY2-6"/>
              <a:gd fmla="*/ 0 w 144016" name="connsiteX3-7"/>
              <a:gd fmla="*/ 216024 h 216024" name="connsiteY3-8"/>
              <a:gd fmla="*/ 0 w 144016" name="connsiteX4-9"/>
              <a:gd fmla="*/ 110169 h 216024" name="connsiteY4-10"/>
              <a:gd fmla="*/ 0 w 144016" name="connsiteX0-11"/>
              <a:gd fmla="*/ 110169 h 364752" name="connsiteY0-12"/>
              <a:gd fmla="*/ 144016 w 144016" name="connsiteX1-13"/>
              <a:gd fmla="*/ 0 h 364752" name="connsiteY1-14"/>
              <a:gd fmla="*/ 144016 w 144016" name="connsiteX2-15"/>
              <a:gd fmla="*/ 216024 h 364752" name="connsiteY2-16"/>
              <a:gd fmla="*/ 11017 w 144016" name="connsiteX3-17"/>
              <a:gd fmla="*/ 364752 h 364752" name="connsiteY3-18"/>
              <a:gd fmla="*/ 0 w 144016" name="connsiteX4-19"/>
              <a:gd fmla="*/ 110169 h 364752" name="connsiteY4-20"/>
              <a:gd fmla="*/ 8263 w 132999" name="connsiteX0-21"/>
              <a:gd fmla="*/ 99152 h 364752" name="connsiteY0-22"/>
              <a:gd fmla="*/ 132999 w 132999" name="connsiteX1-23"/>
              <a:gd fmla="*/ 0 h 364752" name="connsiteY1-24"/>
              <a:gd fmla="*/ 132999 w 132999" name="connsiteX2-25"/>
              <a:gd fmla="*/ 216024 h 364752" name="connsiteY2-26"/>
              <a:gd fmla="*/ 0 w 132999" name="connsiteX3-27"/>
              <a:gd fmla="*/ 364752 h 364752" name="connsiteY3-28"/>
              <a:gd fmla="*/ 8263 w 132999" name="connsiteX4-29"/>
              <a:gd fmla="*/ 99152 h 364752" name="connsiteY4-30"/>
              <a:gd fmla="*/ 0 w 124736" name="connsiteX0-31"/>
              <a:gd fmla="*/ 99152 h 364752" name="connsiteY0-32"/>
              <a:gd fmla="*/ 124736 w 124736" name="connsiteX1-33"/>
              <a:gd fmla="*/ 0 h 364752" name="connsiteY1-34"/>
              <a:gd fmla="*/ 124736 w 124736" name="connsiteX2-35"/>
              <a:gd fmla="*/ 216024 h 364752" name="connsiteY2-36"/>
              <a:gd fmla="*/ 2754 w 124736" name="connsiteX3-37"/>
              <a:gd fmla="*/ 364752 h 364752" name="connsiteY3-38"/>
              <a:gd fmla="*/ 0 w 124736" name="connsiteX4-39"/>
              <a:gd fmla="*/ 99152 h 364752" name="connsiteY4-40"/>
              <a:gd fmla="*/ 0 w 127490" name="connsiteX0-41"/>
              <a:gd fmla="*/ 99152 h 364752" name="connsiteY0-42"/>
              <a:gd fmla="*/ 124736 w 127490" name="connsiteX1-43"/>
              <a:gd fmla="*/ 0 h 364752" name="connsiteY1-44"/>
              <a:gd fmla="*/ 127490 w 127490" name="connsiteX2-45"/>
              <a:gd fmla="*/ 287634 h 364752" name="connsiteY2-46"/>
              <a:gd fmla="*/ 2754 w 127490" name="connsiteX3-47"/>
              <a:gd fmla="*/ 364752 h 364752" name="connsiteY3-48"/>
              <a:gd fmla="*/ 0 w 127490" name="connsiteX4-49"/>
              <a:gd fmla="*/ 99152 h 364752" name="connsiteY4-50"/>
              <a:gd fmla="*/ 0 w 127490" name="connsiteX0-51"/>
              <a:gd fmla="*/ 99152 h 474921" name="connsiteY0-52"/>
              <a:gd fmla="*/ 124736 w 127490" name="connsiteX1-53"/>
              <a:gd fmla="*/ 0 h 474921" name="connsiteY1-54"/>
              <a:gd fmla="*/ 127490 w 127490" name="connsiteX2-55"/>
              <a:gd fmla="*/ 287634 h 474921" name="connsiteY2-56"/>
              <a:gd fmla="*/ 2754 w 127490" name="connsiteX3-57"/>
              <a:gd fmla="*/ 474921 h 474921" name="connsiteY3-58"/>
              <a:gd fmla="*/ 0 w 127490" name="connsiteX4-59"/>
              <a:gd fmla="*/ 99152 h 474921" name="connsiteY4-60"/>
              <a:gd fmla="*/ 0 w 124736" name="connsiteX0-61"/>
              <a:gd fmla="*/ 239617 h 474921" name="connsiteY0-62"/>
              <a:gd fmla="*/ 121982 w 124736" name="connsiteX1-63"/>
              <a:gd fmla="*/ 0 h 474921" name="connsiteY1-64"/>
              <a:gd fmla="*/ 124736 w 124736" name="connsiteX2-65"/>
              <a:gd fmla="*/ 287634 h 474921" name="connsiteY2-66"/>
              <a:gd fmla="*/ 0 w 124736" name="connsiteX3-67"/>
              <a:gd fmla="*/ 474921 h 474921" name="connsiteY3-68"/>
              <a:gd fmla="*/ 0 w 124736" name="connsiteX4-69"/>
              <a:gd fmla="*/ 239617 h 474921" name="connsiteY4-70"/>
              <a:gd fmla="*/ 0 w 127490" name="connsiteX0-71"/>
              <a:gd fmla="*/ 239617 h 474921" name="connsiteY0-72"/>
              <a:gd fmla="*/ 121982 w 127490" name="connsiteX1-73"/>
              <a:gd fmla="*/ 0 h 474921" name="connsiteY1-74"/>
              <a:gd fmla="*/ 127490 w 127490" name="connsiteX2-75"/>
              <a:gd fmla="*/ 284879 h 474921" name="connsiteY2-76"/>
              <a:gd fmla="*/ 0 w 127490" name="connsiteX3-77"/>
              <a:gd fmla="*/ 474921 h 474921" name="connsiteY3-78"/>
              <a:gd fmla="*/ 0 w 127490" name="connsiteX4-79"/>
              <a:gd fmla="*/ 239617 h 474921" name="connsiteY4-80"/>
              <a:gd fmla="*/ 0 w 127490" name="connsiteX0-81"/>
              <a:gd fmla="*/ 239617 h 474921" name="connsiteY0-82"/>
              <a:gd fmla="*/ 121982 w 127490" name="connsiteX1-83"/>
              <a:gd fmla="*/ 0 h 474921" name="connsiteY1-84"/>
              <a:gd fmla="*/ 127490 w 127490" name="connsiteX2-85"/>
              <a:gd fmla="*/ 284879 h 474921" name="connsiteY2-86"/>
              <a:gd fmla="*/ 0 w 127490" name="connsiteX3-87"/>
              <a:gd fmla="*/ 474921 h 474921" name="connsiteY3-88"/>
              <a:gd fmla="*/ 0 w 127490" name="connsiteX4-89"/>
              <a:gd fmla="*/ 239617 h 474921" name="connsiteY4-90"/>
              <a:gd fmla="*/ 0 w 127490" name="connsiteX0-91"/>
              <a:gd fmla="*/ 239617 h 474921" name="connsiteY0-92"/>
              <a:gd fmla="*/ 121982 w 127490" name="connsiteX1-93"/>
              <a:gd fmla="*/ 0 h 474921" name="connsiteY1-94"/>
              <a:gd fmla="*/ 127490 w 127490" name="connsiteX2-95"/>
              <a:gd fmla="*/ 284879 h 474921" name="connsiteY2-96"/>
              <a:gd fmla="*/ 0 w 127490" name="connsiteX3-97"/>
              <a:gd fmla="*/ 474921 h 474921" name="connsiteY3-98"/>
              <a:gd fmla="*/ 0 w 127490" name="connsiteX4-99"/>
              <a:gd fmla="*/ 239617 h 474921" name="connsiteY4-100"/>
              <a:gd fmla="*/ 0 w 129871" name="connsiteX0-101"/>
              <a:gd fmla="*/ 225330 h 474921" name="connsiteY0-102"/>
              <a:gd fmla="*/ 124363 w 129871" name="connsiteX1-103"/>
              <a:gd fmla="*/ 0 h 474921" name="connsiteY1-104"/>
              <a:gd fmla="*/ 129871 w 129871" name="connsiteX2-105"/>
              <a:gd fmla="*/ 284879 h 474921" name="connsiteY2-106"/>
              <a:gd fmla="*/ 2381 w 129871" name="connsiteX3-107"/>
              <a:gd fmla="*/ 474921 h 474921" name="connsiteY3-108"/>
              <a:gd fmla="*/ 0 w 129871" name="connsiteX4-109"/>
              <a:gd fmla="*/ 225330 h 474921" name="connsiteY4-110"/>
              <a:gd fmla="*/ 0 w 129871" name="connsiteX0-111"/>
              <a:gd fmla="*/ 225330 h 493971" name="connsiteY0-112"/>
              <a:gd fmla="*/ 124363 w 129871" name="connsiteX1-113"/>
              <a:gd fmla="*/ 0 h 493971" name="connsiteY1-114"/>
              <a:gd fmla="*/ 129871 w 129871" name="connsiteX2-115"/>
              <a:gd fmla="*/ 284879 h 493971" name="connsiteY2-116"/>
              <a:gd fmla="*/ 9525 w 129871" name="connsiteX3-117"/>
              <a:gd fmla="*/ 493971 h 493971" name="connsiteY3-118"/>
              <a:gd fmla="*/ 0 w 129871" name="connsiteX4-119"/>
              <a:gd fmla="*/ 225330 h 493971" name="connsiteY4-120"/>
              <a:gd fmla="*/ 0 w 125108" name="connsiteX0-121"/>
              <a:gd fmla="*/ 218186 h 493971" name="connsiteY0-122"/>
              <a:gd fmla="*/ 119600 w 125108" name="connsiteX1-123"/>
              <a:gd fmla="*/ 0 h 493971" name="connsiteY1-124"/>
              <a:gd fmla="*/ 125108 w 125108" name="connsiteX2-125"/>
              <a:gd fmla="*/ 284879 h 493971" name="connsiteY2-126"/>
              <a:gd fmla="*/ 4762 w 125108" name="connsiteX3-127"/>
              <a:gd fmla="*/ 493971 h 493971" name="connsiteY3-128"/>
              <a:gd fmla="*/ 0 w 125108" name="connsiteX4-129"/>
              <a:gd fmla="*/ 218186 h 493971" name="connsiteY4-130"/>
              <a:gd fmla="*/ 0 w 122727" name="connsiteX0-131"/>
              <a:gd fmla="*/ 213424 h 493971" name="connsiteY0-132"/>
              <a:gd fmla="*/ 117219 w 122727" name="connsiteX1-133"/>
              <a:gd fmla="*/ 0 h 493971" name="connsiteY1-134"/>
              <a:gd fmla="*/ 122727 w 122727" name="connsiteX2-135"/>
              <a:gd fmla="*/ 284879 h 493971" name="connsiteY2-136"/>
              <a:gd fmla="*/ 2381 w 122727" name="connsiteX3-137"/>
              <a:gd fmla="*/ 493971 h 493971" name="connsiteY3-138"/>
              <a:gd fmla="*/ 0 w 122727" name="connsiteX4-139"/>
              <a:gd fmla="*/ 213424 h 493971" name="connsiteY4-140"/>
              <a:gd fmla="*/ 229 w 122956" name="connsiteX0-141"/>
              <a:gd fmla="*/ 213424 h 491590" name="connsiteY0-142"/>
              <a:gd fmla="*/ 117448 w 122956" name="connsiteX1-143"/>
              <a:gd fmla="*/ 0 h 491590" name="connsiteY1-144"/>
              <a:gd fmla="*/ 122956 w 122956" name="connsiteX2-145"/>
              <a:gd fmla="*/ 284879 h 491590" name="connsiteY2-146"/>
              <a:gd fmla="*/ 229 w 122956" name="connsiteX3-147"/>
              <a:gd fmla="*/ 491590 h 491590" name="connsiteY3-148"/>
              <a:gd fmla="*/ 229 w 122956" name="connsiteX4-149"/>
              <a:gd fmla="*/ 213424 h 491590" name="connsiteY4-150"/>
              <a:gd fmla="*/ 229 w 122956" name="connsiteX0-151"/>
              <a:gd fmla="*/ 215805 h 493971" name="connsiteY0-152"/>
              <a:gd fmla="*/ 117448 w 122956" name="connsiteX1-153"/>
              <a:gd fmla="*/ 0 h 493971" name="connsiteY1-154"/>
              <a:gd fmla="*/ 122956 w 122956" name="connsiteX2-155"/>
              <a:gd fmla="*/ 287260 h 493971" name="connsiteY2-156"/>
              <a:gd fmla="*/ 229 w 122956" name="connsiteX3-157"/>
              <a:gd fmla="*/ 493971 h 493971" name="connsiteY3-158"/>
              <a:gd fmla="*/ 229 w 122956" name="connsiteX4-159"/>
              <a:gd fmla="*/ 215805 h 493971" name="connsiteY4-160"/>
              <a:gd fmla="*/ 229 w 124984" name="connsiteX0-161"/>
              <a:gd fmla="*/ 211043 h 489209" name="connsiteY0-162"/>
              <a:gd fmla="*/ 124592 w 124984" name="connsiteX1-163"/>
              <a:gd fmla="*/ 0 h 489209" name="connsiteY1-164"/>
              <a:gd fmla="*/ 122956 w 124984" name="connsiteX2-165"/>
              <a:gd fmla="*/ 282498 h 489209" name="connsiteY2-166"/>
              <a:gd fmla="*/ 229 w 124984" name="connsiteX3-167"/>
              <a:gd fmla="*/ 489209 h 489209" name="connsiteY3-168"/>
              <a:gd fmla="*/ 229 w 124984" name="connsiteX4-169"/>
              <a:gd fmla="*/ 211043 h 489209" name="connsiteY4-170"/>
              <a:gd fmla="*/ 229 w 122956" name="connsiteX0-171"/>
              <a:gd fmla="*/ 211043 h 489209" name="connsiteY0-172"/>
              <a:gd fmla="*/ 117448 w 122956" name="connsiteX1-173"/>
              <a:gd fmla="*/ 0 h 489209" name="connsiteY1-174"/>
              <a:gd fmla="*/ 122956 w 122956" name="connsiteX2-175"/>
              <a:gd fmla="*/ 282498 h 489209" name="connsiteY2-176"/>
              <a:gd fmla="*/ 229 w 122956" name="connsiteX3-177"/>
              <a:gd fmla="*/ 489209 h 489209" name="connsiteY3-178"/>
              <a:gd fmla="*/ 229 w 122956" name="connsiteX4-179"/>
              <a:gd fmla="*/ 211043 h 489209" name="connsiteY4-180"/>
              <a:gd fmla="*/ 229 w 120575" name="connsiteX0-181"/>
              <a:gd fmla="*/ 211043 h 489209" name="connsiteY0-182"/>
              <a:gd fmla="*/ 117448 w 120575" name="connsiteX1-183"/>
              <a:gd fmla="*/ 0 h 489209" name="connsiteY1-184"/>
              <a:gd fmla="*/ 120575 w 120575" name="connsiteX2-185"/>
              <a:gd fmla="*/ 284879 h 489209" name="connsiteY2-186"/>
              <a:gd fmla="*/ 229 w 120575" name="connsiteX3-187"/>
              <a:gd fmla="*/ 489209 h 489209" name="connsiteY3-188"/>
              <a:gd fmla="*/ 229 w 120575" name="connsiteX4-189"/>
              <a:gd fmla="*/ 211043 h 489209" name="connsiteY4-190"/>
              <a:gd fmla="*/ 229 w 120575" name="connsiteX0-191"/>
              <a:gd fmla="*/ 218187 h 496353" name="connsiteY0-192"/>
              <a:gd fmla="*/ 117448 w 120575" name="connsiteX1-193"/>
              <a:gd fmla="*/ 0 h 496353" name="connsiteY1-194"/>
              <a:gd fmla="*/ 120575 w 120575" name="connsiteX2-195"/>
              <a:gd fmla="*/ 292023 h 496353" name="connsiteY2-196"/>
              <a:gd fmla="*/ 229 w 120575" name="connsiteX3-197"/>
              <a:gd fmla="*/ 496353 h 496353" name="connsiteY3-198"/>
              <a:gd fmla="*/ 229 w 120575" name="connsiteX4-199"/>
              <a:gd fmla="*/ 218187 h 496353" name="connsiteY4-200"/>
              <a:gd fmla="*/ 229 w 120575" name="connsiteX0-201"/>
              <a:gd fmla="*/ 222950 h 501116" name="connsiteY0-202"/>
              <a:gd fmla="*/ 119829 w 120575" name="connsiteX1-203"/>
              <a:gd fmla="*/ 0 h 501116" name="connsiteY1-204"/>
              <a:gd fmla="*/ 120575 w 120575" name="connsiteX2-205"/>
              <a:gd fmla="*/ 296786 h 501116" name="connsiteY2-206"/>
              <a:gd fmla="*/ 229 w 120575" name="connsiteX3-207"/>
              <a:gd fmla="*/ 501116 h 501116" name="connsiteY3-208"/>
              <a:gd fmla="*/ 229 w 120575" name="connsiteX4-209"/>
              <a:gd fmla="*/ 222950 h 501116" name="connsiteY4-210"/>
              <a:gd fmla="*/ 229 w 120575" name="connsiteX0-211"/>
              <a:gd fmla="*/ 222950 h 501116" name="connsiteY0-212"/>
              <a:gd fmla="*/ 119829 w 120575" name="connsiteX1-213"/>
              <a:gd fmla="*/ 0 h 501116" name="connsiteY1-214"/>
              <a:gd fmla="*/ 120575 w 120575" name="connsiteX2-215"/>
              <a:gd fmla="*/ 429693 h 501116" name="connsiteY2-216"/>
              <a:gd fmla="*/ 229 w 120575" name="connsiteX3-217"/>
              <a:gd fmla="*/ 501116 h 501116" name="connsiteY3-218"/>
              <a:gd fmla="*/ 229 w 120575" name="connsiteX4-219"/>
              <a:gd fmla="*/ 222950 h 501116" name="connsiteY4-220"/>
              <a:gd fmla="*/ 0 w 120346" name="connsiteX0-221"/>
              <a:gd fmla="*/ 222950 h 657946" name="connsiteY0-222"/>
              <a:gd fmla="*/ 119600 w 120346" name="connsiteX1-223"/>
              <a:gd fmla="*/ 0 h 657946" name="connsiteY1-224"/>
              <a:gd fmla="*/ 120346 w 120346" name="connsiteX2-225"/>
              <a:gd fmla="*/ 429693 h 657946" name="connsiteY2-226"/>
              <a:gd fmla="*/ 2658 w 120346" name="connsiteX3-227"/>
              <a:gd fmla="*/ 657946 h 657946" name="connsiteY3-228"/>
              <a:gd fmla="*/ 0 w 120346" name="connsiteX4-229"/>
              <a:gd fmla="*/ 222950 h 657946" name="connsiteY4-230"/>
              <a:gd fmla="*/ 0 w 120346" name="connsiteX0-231"/>
              <a:gd fmla="*/ 219473 h 654469" name="connsiteY0-232"/>
              <a:gd fmla="*/ 119600 w 120346" name="connsiteX1-233"/>
              <a:gd fmla="*/ 0 h 654469" name="connsiteY1-234"/>
              <a:gd fmla="*/ 120346 w 120346" name="connsiteX2-235"/>
              <a:gd fmla="*/ 426216 h 654469" name="connsiteY2-236"/>
              <a:gd fmla="*/ 2658 w 120346" name="connsiteX3-237"/>
              <a:gd fmla="*/ 654469 h 654469" name="connsiteY3-238"/>
              <a:gd fmla="*/ 0 w 120346" name="connsiteX4-239"/>
              <a:gd fmla="*/ 219473 h 654469" name="connsiteY4-240"/>
              <a:gd fmla="*/ 0 w 120346" name="connsiteX0-241"/>
              <a:gd fmla="*/ 222798 h 657794" name="connsiteY0-242"/>
              <a:gd fmla="*/ 112950 w 120346" name="connsiteX1-243"/>
              <a:gd fmla="*/ 0 h 657794" name="connsiteY1-244"/>
              <a:gd fmla="*/ 120346 w 120346" name="connsiteX2-245"/>
              <a:gd fmla="*/ 429541 h 657794" name="connsiteY2-246"/>
              <a:gd fmla="*/ 2658 w 120346" name="connsiteX3-247"/>
              <a:gd fmla="*/ 657794 h 657794" name="connsiteY3-248"/>
              <a:gd fmla="*/ 0 w 120346" name="connsiteX4-249"/>
              <a:gd fmla="*/ 222798 h 657794" name="connsiteY4-250"/>
              <a:gd fmla="*/ 0 w 113129" name="connsiteX0-251"/>
              <a:gd fmla="*/ 222798 h 657794" name="connsiteY0-252"/>
              <a:gd fmla="*/ 112950 w 113129" name="connsiteX1-253"/>
              <a:gd fmla="*/ 0 h 657794" name="connsiteY1-254"/>
              <a:gd fmla="*/ 103721 w 113129" name="connsiteX2-255"/>
              <a:gd fmla="*/ 422891 h 657794" name="connsiteY2-256"/>
              <a:gd fmla="*/ 2658 w 113129" name="connsiteX3-257"/>
              <a:gd fmla="*/ 657794 h 657794" name="connsiteY3-258"/>
              <a:gd fmla="*/ 0 w 113129" name="connsiteX4-259"/>
              <a:gd fmla="*/ 222798 h 657794" name="connsiteY4-260"/>
              <a:gd fmla="*/ 0 w 113696" name="connsiteX0-261"/>
              <a:gd fmla="*/ 222798 h 657794" name="connsiteY0-262"/>
              <a:gd fmla="*/ 112950 w 113696" name="connsiteX1-263"/>
              <a:gd fmla="*/ 0 h 657794" name="connsiteY1-264"/>
              <a:gd fmla="*/ 113696 w 113696" name="connsiteX2-265"/>
              <a:gd fmla="*/ 419566 h 657794" name="connsiteY2-266"/>
              <a:gd fmla="*/ 2658 w 113696" name="connsiteX3-267"/>
              <a:gd fmla="*/ 657794 h 657794" name="connsiteY3-268"/>
              <a:gd fmla="*/ 0 w 113696" name="connsiteX4-269"/>
              <a:gd fmla="*/ 222798 h 657794" name="connsiteY4-270"/>
            </a:gdLst>
            <a:cxnLst>
              <a:cxn ang="0">
                <a:pos x="connsiteX0-261" y="connsiteY0-262"/>
              </a:cxn>
              <a:cxn ang="0">
                <a:pos x="connsiteX1-263" y="connsiteY1-264"/>
              </a:cxn>
              <a:cxn ang="0">
                <a:pos x="connsiteX2-265" y="connsiteY2-266"/>
              </a:cxn>
              <a:cxn ang="0">
                <a:pos x="connsiteX3-267" y="connsiteY3-268"/>
              </a:cxn>
              <a:cxn ang="0">
                <a:pos x="connsiteX4-269" y="connsiteY4-270"/>
              </a:cxn>
            </a:cxnLst>
            <a:rect b="b" l="l" r="r" t="t"/>
            <a:pathLst>
              <a:path h="657794" w="113696">
                <a:moveTo>
                  <a:pt x="0" y="222798"/>
                </a:moveTo>
                <a:cubicBezTo>
                  <a:pt x="39867" y="148481"/>
                  <a:pt x="73083" y="74317"/>
                  <a:pt x="112950" y="0"/>
                </a:cubicBezTo>
                <a:cubicBezTo>
                  <a:pt x="114786" y="94960"/>
                  <a:pt x="111860" y="329369"/>
                  <a:pt x="113696" y="419566"/>
                </a:cubicBezTo>
                <a:lnTo>
                  <a:pt x="2658" y="657794"/>
                </a:lnTo>
                <a:cubicBezTo>
                  <a:pt x="1864" y="574597"/>
                  <a:pt x="794" y="305995"/>
                  <a:pt x="0" y="222798"/>
                </a:cubicBezTo>
                <a:close/>
              </a:path>
            </a:pathLst>
          </a:cu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21" name="流程图: 手动输入 20"/>
          <p:cNvSpPr/>
          <p:nvPr/>
        </p:nvSpPr>
        <p:spPr>
          <a:xfrm>
            <a:off x="1266825" y="1541463"/>
            <a:ext cx="2011363" cy="2085975"/>
          </a:xfrm>
          <a:prstGeom prst="flowChartManualInput">
            <a:avLst/>
          </a:prstGeom>
          <a:solidFill>
            <a:srgbClr val="1C70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22" name="矩形 21"/>
          <p:cNvSpPr>
            <a:spLocks noChangeArrowheads="1"/>
          </p:cNvSpPr>
          <p:nvPr/>
        </p:nvSpPr>
        <p:spPr bwMode="auto">
          <a:xfrm>
            <a:off x="1338263" y="1914525"/>
            <a:ext cx="433387"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b="1" lang="zh-CN" sz="5000">
                <a:solidFill>
                  <a:schemeClr val="bg1"/>
                </a:solidFill>
                <a:latin charset="-122" panose="020b0503020204020204" pitchFamily="34" typeface="微软雅黑"/>
                <a:ea charset="-122" panose="020b0503020204020204" pitchFamily="34" typeface="微软雅黑"/>
              </a:rPr>
              <a:t>目录</a:t>
            </a:r>
          </a:p>
        </p:txBody>
      </p:sp>
      <p:sp>
        <p:nvSpPr>
          <p:cNvPr id="23" name="TextBox 22"/>
          <p:cNvSpPr txBox="1">
            <a:spLocks noChangeArrowheads="1"/>
          </p:cNvSpPr>
          <p:nvPr/>
        </p:nvSpPr>
        <p:spPr bwMode="auto">
          <a:xfrm rot="5400000">
            <a:off x="1312862" y="2673351"/>
            <a:ext cx="192087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2400">
                <a:solidFill>
                  <a:schemeClr val="bg1"/>
                </a:solidFill>
                <a:latin charset="0" pitchFamily="34" typeface="Britannic Bold"/>
              </a:rPr>
              <a:t>CONTENTS</a:t>
            </a:r>
          </a:p>
        </p:txBody>
      </p:sp>
      <p:sp>
        <p:nvSpPr>
          <p:cNvPr id="24" name="직사각형 59"/>
          <p:cNvSpPr>
            <a:spLocks noChangeArrowheads="1"/>
          </p:cNvSpPr>
          <p:nvPr/>
        </p:nvSpPr>
        <p:spPr bwMode="auto">
          <a:xfrm>
            <a:off x="3855323" y="1419225"/>
            <a:ext cx="308911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b0503020204020204" pitchFamily="34" typeface="微软雅黑"/>
                <a:ea charset="-122" panose="020b0503020204020204" pitchFamily="34" typeface="微软雅黑"/>
              </a:rPr>
              <a:t>一、这里主要是填写目录标题</a:t>
            </a:r>
          </a:p>
        </p:txBody>
      </p:sp>
      <p:sp>
        <p:nvSpPr>
          <p:cNvPr id="25" name="직사각형 59"/>
          <p:cNvSpPr>
            <a:spLocks noChangeArrowheads="1"/>
          </p:cNvSpPr>
          <p:nvPr/>
        </p:nvSpPr>
        <p:spPr bwMode="auto">
          <a:xfrm>
            <a:off x="3855323" y="1936750"/>
            <a:ext cx="308911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b0503020204020204" pitchFamily="34" typeface="微软雅黑"/>
                <a:ea charset="-122" panose="020b0503020204020204" pitchFamily="34" typeface="微软雅黑"/>
              </a:rPr>
              <a:t>二、这里主要是填写目录标题</a:t>
            </a:r>
          </a:p>
        </p:txBody>
      </p:sp>
      <p:sp>
        <p:nvSpPr>
          <p:cNvPr id="26" name="직사각형 59"/>
          <p:cNvSpPr>
            <a:spLocks noChangeArrowheads="1"/>
          </p:cNvSpPr>
          <p:nvPr/>
        </p:nvSpPr>
        <p:spPr bwMode="auto">
          <a:xfrm>
            <a:off x="3855323" y="2454275"/>
            <a:ext cx="308911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b0503020204020204" pitchFamily="34" typeface="微软雅黑"/>
                <a:ea charset="-122" panose="020b0503020204020204" pitchFamily="34" typeface="微软雅黑"/>
              </a:rPr>
              <a:t>三、这里主要是填写目录标题</a:t>
            </a:r>
          </a:p>
        </p:txBody>
      </p:sp>
      <p:sp>
        <p:nvSpPr>
          <p:cNvPr id="27" name="직사각형 59"/>
          <p:cNvSpPr>
            <a:spLocks noChangeArrowheads="1"/>
          </p:cNvSpPr>
          <p:nvPr/>
        </p:nvSpPr>
        <p:spPr bwMode="auto">
          <a:xfrm>
            <a:off x="3855323" y="2971800"/>
            <a:ext cx="308911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b0503020204020204" pitchFamily="34" typeface="微软雅黑"/>
                <a:ea charset="-122" panose="020b0503020204020204" pitchFamily="34" typeface="微软雅黑"/>
              </a:rPr>
              <a:t>四、这里主要是填写目录标题</a:t>
            </a:r>
          </a:p>
        </p:txBody>
      </p:sp>
      <p:sp>
        <p:nvSpPr>
          <p:cNvPr id="28" name="직사각형 59"/>
          <p:cNvSpPr>
            <a:spLocks noChangeArrowheads="1"/>
          </p:cNvSpPr>
          <p:nvPr/>
        </p:nvSpPr>
        <p:spPr bwMode="auto">
          <a:xfrm>
            <a:off x="3855323" y="3489325"/>
            <a:ext cx="3089116"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latin charset="-122" panose="020b0503020204020204" pitchFamily="34" typeface="微软雅黑"/>
                <a:ea charset="-122" panose="020b0503020204020204" pitchFamily="34" typeface="微软雅黑"/>
              </a:rPr>
              <a:t>五、这里主要是填写目录标题</a:t>
            </a:r>
          </a:p>
        </p:txBody>
      </p:sp>
    </p:spTree>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300" id="7"/>
                                        <p:tgtEl>
                                          <p:spTgt spid="21"/>
                                        </p:tgtEl>
                                      </p:cBhvr>
                                    </p:animEffect>
                                  </p:childTnLst>
                                </p:cTn>
                              </p:par>
                            </p:childTnLst>
                          </p:cTn>
                        </p:par>
                        <p:par>
                          <p:cTn fill="hold" id="8" nodeType="afterGroup">
                            <p:stCondLst>
                              <p:cond delay="300"/>
                            </p:stCondLst>
                            <p:childTnLst>
                              <p:par>
                                <p:cTn fill="hold" grpId="0" id="9" nodeType="afterEffect" presetClass="entr" presetID="42" presetSubtype="0">
                                  <p:stCondLst>
                                    <p:cond delay="0"/>
                                  </p:stCondLst>
                                  <p:childTnLst>
                                    <p:set>
                                      <p:cBhvr>
                                        <p:cTn dur="1" fill="hold" id="10">
                                          <p:stCondLst>
                                            <p:cond delay="0"/>
                                          </p:stCondLst>
                                        </p:cTn>
                                        <p:tgtEl>
                                          <p:spTgt spid="22"/>
                                        </p:tgtEl>
                                        <p:attrNameLst>
                                          <p:attrName>style.visibility</p:attrName>
                                        </p:attrNameLst>
                                      </p:cBhvr>
                                      <p:to>
                                        <p:strVal val="visible"/>
                                      </p:to>
                                    </p:set>
                                    <p:animEffect filter="fade" transition="in">
                                      <p:cBhvr>
                                        <p:cTn dur="300" id="11"/>
                                        <p:tgtEl>
                                          <p:spTgt spid="22"/>
                                        </p:tgtEl>
                                      </p:cBhvr>
                                    </p:animEffect>
                                    <p:anim calcmode="lin" valueType="num">
                                      <p:cBhvr>
                                        <p:cTn dur="300" fill="hold" id="12"/>
                                        <p:tgtEl>
                                          <p:spTgt spid="22"/>
                                        </p:tgtEl>
                                        <p:attrNameLst>
                                          <p:attrName>ppt_x</p:attrName>
                                        </p:attrNameLst>
                                      </p:cBhvr>
                                      <p:tavLst>
                                        <p:tav tm="0">
                                          <p:val>
                                            <p:strVal val="#ppt_x"/>
                                          </p:val>
                                        </p:tav>
                                        <p:tav tm="100000">
                                          <p:val>
                                            <p:strVal val="#ppt_x"/>
                                          </p:val>
                                        </p:tav>
                                      </p:tavLst>
                                    </p:anim>
                                    <p:anim calcmode="lin" valueType="num">
                                      <p:cBhvr>
                                        <p:cTn dur="300" fill="hold" id="13"/>
                                        <p:tgtEl>
                                          <p:spTgt spid="22"/>
                                        </p:tgtEl>
                                        <p:attrNameLst>
                                          <p:attrName>ppt_y</p:attrName>
                                        </p:attrNameLst>
                                      </p:cBhvr>
                                      <p:tavLst>
                                        <p:tav tm="0">
                                          <p:val>
                                            <p:strVal val="#ppt_y+.1"/>
                                          </p:val>
                                        </p:tav>
                                        <p:tav tm="100000">
                                          <p:val>
                                            <p:strVal val="#ppt_y"/>
                                          </p:val>
                                        </p:tav>
                                      </p:tavLst>
                                    </p:anim>
                                  </p:childTnLst>
                                </p:cTn>
                              </p:par>
                              <p:par>
                                <p:cTn fill="hold" grpId="0" id="14" nodeType="withEffect" presetClass="entr" presetID="2" presetSubtype="2">
                                  <p:stCondLst>
                                    <p:cond delay="0"/>
                                  </p:stCondLst>
                                  <p:iterate type="lt">
                                    <p:tmPct val="10000"/>
                                  </p:iterate>
                                  <p:childTnLst>
                                    <p:set>
                                      <p:cBhvr>
                                        <p:cTn dur="1" fill="hold" id="15">
                                          <p:stCondLst>
                                            <p:cond delay="0"/>
                                          </p:stCondLst>
                                        </p:cTn>
                                        <p:tgtEl>
                                          <p:spTgt spid="23"/>
                                        </p:tgtEl>
                                        <p:attrNameLst>
                                          <p:attrName>style.visibility</p:attrName>
                                        </p:attrNameLst>
                                      </p:cBhvr>
                                      <p:to>
                                        <p:strVal val="visible"/>
                                      </p:to>
                                    </p:set>
                                    <p:anim calcmode="lin" valueType="num">
                                      <p:cBhvr additive="base">
                                        <p:cTn dur="300" fill="hold" id="16"/>
                                        <p:tgtEl>
                                          <p:spTgt spid="23"/>
                                        </p:tgtEl>
                                        <p:attrNameLst>
                                          <p:attrName>ppt_x</p:attrName>
                                        </p:attrNameLst>
                                      </p:cBhvr>
                                      <p:tavLst>
                                        <p:tav tm="0">
                                          <p:val>
                                            <p:strVal val="1+#ppt_w/2"/>
                                          </p:val>
                                        </p:tav>
                                        <p:tav tm="100000">
                                          <p:val>
                                            <p:strVal val="#ppt_x"/>
                                          </p:val>
                                        </p:tav>
                                      </p:tavLst>
                                    </p:anim>
                                    <p:anim calcmode="lin" valueType="num">
                                      <p:cBhvr additive="base">
                                        <p:cTn dur="300" fill="hold" id="17"/>
                                        <p:tgtEl>
                                          <p:spTgt spid="23"/>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600"/>
                            </p:stCondLst>
                            <p:childTnLst>
                              <p:par>
                                <p:cTn fill="hold" id="19" nodeType="afterEffect" presetClass="entr" presetID="22" presetSubtype="2">
                                  <p:stCondLst>
                                    <p:cond delay="0"/>
                                  </p:stCondLst>
                                  <p:childTnLst>
                                    <p:set>
                                      <p:cBhvr>
                                        <p:cTn dur="1" fill="hold" id="20">
                                          <p:stCondLst>
                                            <p:cond delay="0"/>
                                          </p:stCondLst>
                                        </p:cTn>
                                        <p:tgtEl>
                                          <p:spTgt spid="13"/>
                                        </p:tgtEl>
                                        <p:attrNameLst>
                                          <p:attrName>style.visibility</p:attrName>
                                        </p:attrNameLst>
                                      </p:cBhvr>
                                      <p:to>
                                        <p:strVal val="visible"/>
                                      </p:to>
                                    </p:set>
                                    <p:animEffect filter="wipe(right)" transition="in">
                                      <p:cBhvr>
                                        <p:cTn dur="300" id="21"/>
                                        <p:tgtEl>
                                          <p:spTgt spid="13"/>
                                        </p:tgtEl>
                                      </p:cBhvr>
                                    </p:animEffect>
                                  </p:childTnLst>
                                </p:cTn>
                              </p:par>
                            </p:childTnLst>
                          </p:cTn>
                        </p:par>
                        <p:par>
                          <p:cTn fill="hold" id="22" nodeType="afterGroup">
                            <p:stCondLst>
                              <p:cond delay="900"/>
                            </p:stCondLst>
                            <p:childTnLst>
                              <p:par>
                                <p:cTn fill="hold" grpId="0" id="23" nodeType="afterEffect" presetClass="entr" presetID="22" presetSubtype="8">
                                  <p:stCondLst>
                                    <p:cond delay="0"/>
                                  </p:stCondLst>
                                  <p:childTnLst>
                                    <p:set>
                                      <p:cBhvr>
                                        <p:cTn dur="1" fill="hold" id="24">
                                          <p:stCondLst>
                                            <p:cond delay="0"/>
                                          </p:stCondLst>
                                        </p:cTn>
                                        <p:tgtEl>
                                          <p:spTgt spid="12"/>
                                        </p:tgtEl>
                                        <p:attrNameLst>
                                          <p:attrName>style.visibility</p:attrName>
                                        </p:attrNameLst>
                                      </p:cBhvr>
                                      <p:to>
                                        <p:strVal val="visible"/>
                                      </p:to>
                                    </p:set>
                                    <p:animEffect filter="wipe(left)" transition="in">
                                      <p:cBhvr>
                                        <p:cTn dur="200" id="25"/>
                                        <p:tgtEl>
                                          <p:spTgt spid="12"/>
                                        </p:tgtEl>
                                      </p:cBhvr>
                                    </p:animEffect>
                                  </p:childTnLst>
                                </p:cTn>
                              </p:par>
                            </p:childTnLst>
                          </p:cTn>
                        </p:par>
                        <p:par>
                          <p:cTn fill="hold" id="26" nodeType="afterGroup">
                            <p:stCondLst>
                              <p:cond delay="1100"/>
                            </p:stCondLst>
                            <p:childTnLst>
                              <p:par>
                                <p:cTn fill="hold" grpId="0" id="27" nodeType="afterEffect" presetClass="entr" presetID="22" presetSubtype="8">
                                  <p:stCondLst>
                                    <p:cond delay="0"/>
                                  </p:stCondLst>
                                  <p:childTnLst>
                                    <p:set>
                                      <p:cBhvr>
                                        <p:cTn dur="1" fill="hold" id="28">
                                          <p:stCondLst>
                                            <p:cond delay="0"/>
                                          </p:stCondLst>
                                        </p:cTn>
                                        <p:tgtEl>
                                          <p:spTgt spid="10"/>
                                        </p:tgtEl>
                                        <p:attrNameLst>
                                          <p:attrName>style.visibility</p:attrName>
                                        </p:attrNameLst>
                                      </p:cBhvr>
                                      <p:to>
                                        <p:strVal val="visible"/>
                                      </p:to>
                                    </p:set>
                                    <p:animEffect filter="wipe(left)" transition="in">
                                      <p:cBhvr>
                                        <p:cTn dur="200" id="29"/>
                                        <p:tgtEl>
                                          <p:spTgt spid="10"/>
                                        </p:tgtEl>
                                      </p:cBhvr>
                                    </p:animEffect>
                                  </p:childTnLst>
                                </p:cTn>
                              </p:par>
                            </p:childTnLst>
                          </p:cTn>
                        </p:par>
                        <p:par>
                          <p:cTn fill="hold" id="30" nodeType="afterGroup">
                            <p:stCondLst>
                              <p:cond delay="1300"/>
                            </p:stCondLst>
                            <p:childTnLst>
                              <p:par>
                                <p:cTn fill="hold" grpId="0" id="31" nodeType="after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200" id="33"/>
                                        <p:tgtEl>
                                          <p:spTgt spid="9"/>
                                        </p:tgtEl>
                                      </p:cBhvr>
                                    </p:animEffect>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11"/>
                                        </p:tgtEl>
                                        <p:attrNameLst>
                                          <p:attrName>style.visibility</p:attrName>
                                        </p:attrNameLst>
                                      </p:cBhvr>
                                      <p:to>
                                        <p:strVal val="visible"/>
                                      </p:to>
                                    </p:set>
                                    <p:animEffect filter="wipe(left)" transition="in">
                                      <p:cBhvr>
                                        <p:cTn dur="200" id="37"/>
                                        <p:tgtEl>
                                          <p:spTgt spid="11"/>
                                        </p:tgtEl>
                                      </p:cBhvr>
                                    </p:animEffect>
                                  </p:childTnLst>
                                </p:cTn>
                              </p:par>
                            </p:childTnLst>
                          </p:cTn>
                        </p:par>
                        <p:par>
                          <p:cTn fill="hold" id="38" nodeType="afterGroup">
                            <p:stCondLst>
                              <p:cond delay="1700"/>
                            </p:stCondLst>
                            <p:childTnLst>
                              <p:par>
                                <p:cTn fill="hold" id="39" nodeType="afterEffect" presetClass="entr" presetID="22" presetSubtype="2">
                                  <p:stCondLst>
                                    <p:cond delay="0"/>
                                  </p:stCondLst>
                                  <p:childTnLst>
                                    <p:set>
                                      <p:cBhvr>
                                        <p:cTn dur="1" fill="hold" id="40">
                                          <p:stCondLst>
                                            <p:cond delay="0"/>
                                          </p:stCondLst>
                                        </p:cTn>
                                        <p:tgtEl>
                                          <p:spTgt spid="15"/>
                                        </p:tgtEl>
                                        <p:attrNameLst>
                                          <p:attrName>style.visibility</p:attrName>
                                        </p:attrNameLst>
                                      </p:cBhvr>
                                      <p:to>
                                        <p:strVal val="visible"/>
                                      </p:to>
                                    </p:set>
                                    <p:animEffect filter="wipe(right)" transition="in">
                                      <p:cBhvr>
                                        <p:cTn dur="300" id="41"/>
                                        <p:tgtEl>
                                          <p:spTgt spid="15"/>
                                        </p:tgtEl>
                                      </p:cBhvr>
                                    </p:animEffect>
                                  </p:childTnLst>
                                </p:cTn>
                              </p:par>
                            </p:childTnLst>
                          </p:cTn>
                        </p:par>
                        <p:par>
                          <p:cTn fill="hold" id="42" nodeType="afterGroup">
                            <p:stCondLst>
                              <p:cond delay="2000"/>
                            </p:stCondLst>
                            <p:childTnLst>
                              <p:par>
                                <p:cTn fill="hold" grpId="0" id="43" nodeType="afterEffect" presetClass="entr" presetID="22" presetSubtype="8">
                                  <p:stCondLst>
                                    <p:cond delay="0"/>
                                  </p:stCondLst>
                                  <p:childTnLst>
                                    <p:set>
                                      <p:cBhvr>
                                        <p:cTn dur="1" fill="hold" id="44">
                                          <p:stCondLst>
                                            <p:cond delay="0"/>
                                          </p:stCondLst>
                                        </p:cTn>
                                        <p:tgtEl>
                                          <p:spTgt spid="14"/>
                                        </p:tgtEl>
                                        <p:attrNameLst>
                                          <p:attrName>style.visibility</p:attrName>
                                        </p:attrNameLst>
                                      </p:cBhvr>
                                      <p:to>
                                        <p:strVal val="visible"/>
                                      </p:to>
                                    </p:set>
                                    <p:animEffect filter="wipe(left)" transition="in">
                                      <p:cBhvr>
                                        <p:cTn dur="200" id="45"/>
                                        <p:tgtEl>
                                          <p:spTgt spid="14"/>
                                        </p:tgtEl>
                                      </p:cBhvr>
                                    </p:animEffect>
                                  </p:childTnLst>
                                </p:cTn>
                              </p:par>
                            </p:childTnLst>
                          </p:cTn>
                        </p:par>
                        <p:par>
                          <p:cTn fill="hold" id="46" nodeType="afterGroup">
                            <p:stCondLst>
                              <p:cond delay="2200"/>
                            </p:stCondLst>
                            <p:childTnLst>
                              <p:par>
                                <p:cTn fill="hold" grpId="0" id="47" nodeType="afterEffect" presetClass="entr" presetID="31" presetSubtype="0">
                                  <p:stCondLst>
                                    <p:cond delay="0"/>
                                  </p:stCondLst>
                                  <p:childTnLst>
                                    <p:set>
                                      <p:cBhvr>
                                        <p:cTn dur="1" fill="hold" id="48">
                                          <p:stCondLst>
                                            <p:cond delay="0"/>
                                          </p:stCondLst>
                                        </p:cTn>
                                        <p:tgtEl>
                                          <p:spTgt spid="24"/>
                                        </p:tgtEl>
                                        <p:attrNameLst>
                                          <p:attrName>style.visibility</p:attrName>
                                        </p:attrNameLst>
                                      </p:cBhvr>
                                      <p:to>
                                        <p:strVal val="visible"/>
                                      </p:to>
                                    </p:set>
                                    <p:anim calcmode="lin" valueType="num">
                                      <p:cBhvr>
                                        <p:cTn dur="200" fill="hold" id="49"/>
                                        <p:tgtEl>
                                          <p:spTgt spid="24"/>
                                        </p:tgtEl>
                                        <p:attrNameLst>
                                          <p:attrName>ppt_w</p:attrName>
                                        </p:attrNameLst>
                                      </p:cBhvr>
                                      <p:tavLst>
                                        <p:tav tm="0">
                                          <p:val>
                                            <p:fltVal val="0"/>
                                          </p:val>
                                        </p:tav>
                                        <p:tav tm="100000">
                                          <p:val>
                                            <p:strVal val="#ppt_w"/>
                                          </p:val>
                                        </p:tav>
                                      </p:tavLst>
                                    </p:anim>
                                    <p:anim calcmode="lin" valueType="num">
                                      <p:cBhvr>
                                        <p:cTn dur="200" fill="hold" id="50"/>
                                        <p:tgtEl>
                                          <p:spTgt spid="24"/>
                                        </p:tgtEl>
                                        <p:attrNameLst>
                                          <p:attrName>ppt_h</p:attrName>
                                        </p:attrNameLst>
                                      </p:cBhvr>
                                      <p:tavLst>
                                        <p:tav tm="0">
                                          <p:val>
                                            <p:fltVal val="0"/>
                                          </p:val>
                                        </p:tav>
                                        <p:tav tm="100000">
                                          <p:val>
                                            <p:strVal val="#ppt_h"/>
                                          </p:val>
                                        </p:tav>
                                      </p:tavLst>
                                    </p:anim>
                                    <p:anim calcmode="lin" valueType="num">
                                      <p:cBhvr>
                                        <p:cTn dur="200" fill="hold" id="51"/>
                                        <p:tgtEl>
                                          <p:spTgt spid="24"/>
                                        </p:tgtEl>
                                        <p:attrNameLst>
                                          <p:attrName>style.rotation</p:attrName>
                                        </p:attrNameLst>
                                      </p:cBhvr>
                                      <p:tavLst>
                                        <p:tav tm="0">
                                          <p:val>
                                            <p:fltVal val="90"/>
                                          </p:val>
                                        </p:tav>
                                        <p:tav tm="100000">
                                          <p:val>
                                            <p:fltVal val="0"/>
                                          </p:val>
                                        </p:tav>
                                      </p:tavLst>
                                    </p:anim>
                                    <p:animEffect filter="fade" transition="in">
                                      <p:cBhvr>
                                        <p:cTn dur="200" id="52"/>
                                        <p:tgtEl>
                                          <p:spTgt spid="24"/>
                                        </p:tgtEl>
                                      </p:cBhvr>
                                    </p:animEffect>
                                  </p:childTnLst>
                                </p:cTn>
                              </p:par>
                            </p:childTnLst>
                          </p:cTn>
                        </p:par>
                        <p:par>
                          <p:cTn fill="hold" id="53" nodeType="afterGroup">
                            <p:stCondLst>
                              <p:cond delay="2400"/>
                            </p:stCondLst>
                            <p:childTnLst>
                              <p:par>
                                <p:cTn fill="hold" grpId="1" id="54" nodeType="afterEffect" presetClass="emph" presetID="34" presetSubtype="0">
                                  <p:stCondLst>
                                    <p:cond delay="0"/>
                                  </p:stCondLst>
                                  <p:childTnLst>
                                    <p:animMotion origin="layout" path="M 0 0 L 0 -0.07213" pathEditMode="relative" ptsTypes="" rAng="0">
                                      <p:cBhvr>
                                        <p:cTn accel="50000" autoRev="1" decel="50000" dur="50" fill="hold" id="55">
                                          <p:stCondLst>
                                            <p:cond delay="0"/>
                                          </p:stCondLst>
                                        </p:cTn>
                                        <p:tgtEl>
                                          <p:spTgt spid="24"/>
                                        </p:tgtEl>
                                        <p:attrNameLst>
                                          <p:attrName>ppt_x,ppt_y</p:attrName>
                                        </p:attrNameLst>
                                      </p:cBhvr>
                                      <p:rCtr x="0" y="0"/>
                                    </p:animMotion>
                                    <p:animRot by="1500000">
                                      <p:cBhvr>
                                        <p:cTn dur="25" fill="hold" id="56">
                                          <p:stCondLst>
                                            <p:cond delay="0"/>
                                          </p:stCondLst>
                                        </p:cTn>
                                        <p:tgtEl>
                                          <p:spTgt spid="24"/>
                                        </p:tgtEl>
                                        <p:attrNameLst>
                                          <p:attrName>r</p:attrName>
                                        </p:attrNameLst>
                                      </p:cBhvr>
                                    </p:animRot>
                                    <p:animRot by="-1500000">
                                      <p:cBhvr>
                                        <p:cTn dur="25" fill="hold" id="57">
                                          <p:stCondLst>
                                            <p:cond delay="25"/>
                                          </p:stCondLst>
                                        </p:cTn>
                                        <p:tgtEl>
                                          <p:spTgt spid="24"/>
                                        </p:tgtEl>
                                        <p:attrNameLst>
                                          <p:attrName>r</p:attrName>
                                        </p:attrNameLst>
                                      </p:cBhvr>
                                    </p:animRot>
                                    <p:animRot by="-1500000">
                                      <p:cBhvr>
                                        <p:cTn dur="25" fill="hold" id="58">
                                          <p:stCondLst>
                                            <p:cond delay="50"/>
                                          </p:stCondLst>
                                        </p:cTn>
                                        <p:tgtEl>
                                          <p:spTgt spid="24"/>
                                        </p:tgtEl>
                                        <p:attrNameLst>
                                          <p:attrName>r</p:attrName>
                                        </p:attrNameLst>
                                      </p:cBhvr>
                                    </p:animRot>
                                    <p:animRot by="1500000">
                                      <p:cBhvr>
                                        <p:cTn dur="25" fill="hold" id="59">
                                          <p:stCondLst>
                                            <p:cond delay="75"/>
                                          </p:stCondLst>
                                        </p:cTn>
                                        <p:tgtEl>
                                          <p:spTgt spid="24"/>
                                        </p:tgtEl>
                                        <p:attrNameLst>
                                          <p:attrName>r</p:attrName>
                                        </p:attrNameLst>
                                      </p:cBhvr>
                                    </p:animRot>
                                  </p:childTnLst>
                                </p:cTn>
                              </p:par>
                            </p:childTnLst>
                          </p:cTn>
                        </p:par>
                        <p:par>
                          <p:cTn fill="hold" id="60" nodeType="afterGroup">
                            <p:stCondLst>
                              <p:cond delay="2500"/>
                            </p:stCondLst>
                            <p:childTnLst>
                              <p:par>
                                <p:cTn fill="hold" grpId="0" id="61" nodeType="afterEffect" presetClass="entr" presetID="31" presetSubtype="0">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p:cTn dur="200" fill="hold" id="63"/>
                                        <p:tgtEl>
                                          <p:spTgt spid="25"/>
                                        </p:tgtEl>
                                        <p:attrNameLst>
                                          <p:attrName>ppt_w</p:attrName>
                                        </p:attrNameLst>
                                      </p:cBhvr>
                                      <p:tavLst>
                                        <p:tav tm="0">
                                          <p:val>
                                            <p:fltVal val="0"/>
                                          </p:val>
                                        </p:tav>
                                        <p:tav tm="100000">
                                          <p:val>
                                            <p:strVal val="#ppt_w"/>
                                          </p:val>
                                        </p:tav>
                                      </p:tavLst>
                                    </p:anim>
                                    <p:anim calcmode="lin" valueType="num">
                                      <p:cBhvr>
                                        <p:cTn dur="200" fill="hold" id="64"/>
                                        <p:tgtEl>
                                          <p:spTgt spid="25"/>
                                        </p:tgtEl>
                                        <p:attrNameLst>
                                          <p:attrName>ppt_h</p:attrName>
                                        </p:attrNameLst>
                                      </p:cBhvr>
                                      <p:tavLst>
                                        <p:tav tm="0">
                                          <p:val>
                                            <p:fltVal val="0"/>
                                          </p:val>
                                        </p:tav>
                                        <p:tav tm="100000">
                                          <p:val>
                                            <p:strVal val="#ppt_h"/>
                                          </p:val>
                                        </p:tav>
                                      </p:tavLst>
                                    </p:anim>
                                    <p:anim calcmode="lin" valueType="num">
                                      <p:cBhvr>
                                        <p:cTn dur="200" fill="hold" id="65"/>
                                        <p:tgtEl>
                                          <p:spTgt spid="25"/>
                                        </p:tgtEl>
                                        <p:attrNameLst>
                                          <p:attrName>style.rotation</p:attrName>
                                        </p:attrNameLst>
                                      </p:cBhvr>
                                      <p:tavLst>
                                        <p:tav tm="0">
                                          <p:val>
                                            <p:fltVal val="90"/>
                                          </p:val>
                                        </p:tav>
                                        <p:tav tm="100000">
                                          <p:val>
                                            <p:fltVal val="0"/>
                                          </p:val>
                                        </p:tav>
                                      </p:tavLst>
                                    </p:anim>
                                    <p:animEffect filter="fade" transition="in">
                                      <p:cBhvr>
                                        <p:cTn dur="200" id="66"/>
                                        <p:tgtEl>
                                          <p:spTgt spid="25"/>
                                        </p:tgtEl>
                                      </p:cBhvr>
                                    </p:animEffect>
                                  </p:childTnLst>
                                </p:cTn>
                              </p:par>
                            </p:childTnLst>
                          </p:cTn>
                        </p:par>
                        <p:par>
                          <p:cTn fill="hold" id="67" nodeType="afterGroup">
                            <p:stCondLst>
                              <p:cond delay="2700"/>
                            </p:stCondLst>
                            <p:childTnLst>
                              <p:par>
                                <p:cTn fill="hold" grpId="1" id="68" nodeType="afterEffect" presetClass="emph" presetID="34" presetSubtype="0">
                                  <p:stCondLst>
                                    <p:cond delay="0"/>
                                  </p:stCondLst>
                                  <p:childTnLst>
                                    <p:animMotion origin="layout" path="M 0 0 L 0 -0.07213" pathEditMode="relative" ptsTypes="" rAng="0">
                                      <p:cBhvr>
                                        <p:cTn accel="50000" autoRev="1" decel="50000" dur="50" fill="hold" id="69">
                                          <p:stCondLst>
                                            <p:cond delay="0"/>
                                          </p:stCondLst>
                                        </p:cTn>
                                        <p:tgtEl>
                                          <p:spTgt spid="25"/>
                                        </p:tgtEl>
                                        <p:attrNameLst>
                                          <p:attrName>ppt_x,ppt_y</p:attrName>
                                        </p:attrNameLst>
                                      </p:cBhvr>
                                      <p:rCtr x="0" y="0"/>
                                    </p:animMotion>
                                    <p:animRot by="1500000">
                                      <p:cBhvr>
                                        <p:cTn dur="25" fill="hold" id="70">
                                          <p:stCondLst>
                                            <p:cond delay="0"/>
                                          </p:stCondLst>
                                        </p:cTn>
                                        <p:tgtEl>
                                          <p:spTgt spid="25"/>
                                        </p:tgtEl>
                                        <p:attrNameLst>
                                          <p:attrName>r</p:attrName>
                                        </p:attrNameLst>
                                      </p:cBhvr>
                                    </p:animRot>
                                    <p:animRot by="-1500000">
                                      <p:cBhvr>
                                        <p:cTn dur="25" fill="hold" id="71">
                                          <p:stCondLst>
                                            <p:cond delay="25"/>
                                          </p:stCondLst>
                                        </p:cTn>
                                        <p:tgtEl>
                                          <p:spTgt spid="25"/>
                                        </p:tgtEl>
                                        <p:attrNameLst>
                                          <p:attrName>r</p:attrName>
                                        </p:attrNameLst>
                                      </p:cBhvr>
                                    </p:animRot>
                                    <p:animRot by="-1500000">
                                      <p:cBhvr>
                                        <p:cTn dur="25" fill="hold" id="72">
                                          <p:stCondLst>
                                            <p:cond delay="50"/>
                                          </p:stCondLst>
                                        </p:cTn>
                                        <p:tgtEl>
                                          <p:spTgt spid="25"/>
                                        </p:tgtEl>
                                        <p:attrNameLst>
                                          <p:attrName>r</p:attrName>
                                        </p:attrNameLst>
                                      </p:cBhvr>
                                    </p:animRot>
                                    <p:animRot by="1500000">
                                      <p:cBhvr>
                                        <p:cTn dur="25" fill="hold" id="73">
                                          <p:stCondLst>
                                            <p:cond delay="75"/>
                                          </p:stCondLst>
                                        </p:cTn>
                                        <p:tgtEl>
                                          <p:spTgt spid="25"/>
                                        </p:tgtEl>
                                        <p:attrNameLst>
                                          <p:attrName>r</p:attrName>
                                        </p:attrNameLst>
                                      </p:cBhvr>
                                    </p:animRot>
                                  </p:childTnLst>
                                </p:cTn>
                              </p:par>
                            </p:childTnLst>
                          </p:cTn>
                        </p:par>
                        <p:par>
                          <p:cTn fill="hold" id="74" nodeType="afterGroup">
                            <p:stCondLst>
                              <p:cond delay="2800"/>
                            </p:stCondLst>
                            <p:childTnLst>
                              <p:par>
                                <p:cTn fill="hold" grpId="0" id="75" nodeType="afterEffect" presetClass="entr" presetID="31" presetSubtype="0">
                                  <p:stCondLst>
                                    <p:cond delay="0"/>
                                  </p:stCondLst>
                                  <p:childTnLst>
                                    <p:set>
                                      <p:cBhvr>
                                        <p:cTn dur="1" fill="hold" id="76">
                                          <p:stCondLst>
                                            <p:cond delay="0"/>
                                          </p:stCondLst>
                                        </p:cTn>
                                        <p:tgtEl>
                                          <p:spTgt spid="26"/>
                                        </p:tgtEl>
                                        <p:attrNameLst>
                                          <p:attrName>style.visibility</p:attrName>
                                        </p:attrNameLst>
                                      </p:cBhvr>
                                      <p:to>
                                        <p:strVal val="visible"/>
                                      </p:to>
                                    </p:set>
                                    <p:anim calcmode="lin" valueType="num">
                                      <p:cBhvr>
                                        <p:cTn dur="200" fill="hold" id="77"/>
                                        <p:tgtEl>
                                          <p:spTgt spid="26"/>
                                        </p:tgtEl>
                                        <p:attrNameLst>
                                          <p:attrName>ppt_w</p:attrName>
                                        </p:attrNameLst>
                                      </p:cBhvr>
                                      <p:tavLst>
                                        <p:tav tm="0">
                                          <p:val>
                                            <p:fltVal val="0"/>
                                          </p:val>
                                        </p:tav>
                                        <p:tav tm="100000">
                                          <p:val>
                                            <p:strVal val="#ppt_w"/>
                                          </p:val>
                                        </p:tav>
                                      </p:tavLst>
                                    </p:anim>
                                    <p:anim calcmode="lin" valueType="num">
                                      <p:cBhvr>
                                        <p:cTn dur="200" fill="hold" id="78"/>
                                        <p:tgtEl>
                                          <p:spTgt spid="26"/>
                                        </p:tgtEl>
                                        <p:attrNameLst>
                                          <p:attrName>ppt_h</p:attrName>
                                        </p:attrNameLst>
                                      </p:cBhvr>
                                      <p:tavLst>
                                        <p:tav tm="0">
                                          <p:val>
                                            <p:fltVal val="0"/>
                                          </p:val>
                                        </p:tav>
                                        <p:tav tm="100000">
                                          <p:val>
                                            <p:strVal val="#ppt_h"/>
                                          </p:val>
                                        </p:tav>
                                      </p:tavLst>
                                    </p:anim>
                                    <p:anim calcmode="lin" valueType="num">
                                      <p:cBhvr>
                                        <p:cTn dur="200" fill="hold" id="79"/>
                                        <p:tgtEl>
                                          <p:spTgt spid="26"/>
                                        </p:tgtEl>
                                        <p:attrNameLst>
                                          <p:attrName>style.rotation</p:attrName>
                                        </p:attrNameLst>
                                      </p:cBhvr>
                                      <p:tavLst>
                                        <p:tav tm="0">
                                          <p:val>
                                            <p:fltVal val="90"/>
                                          </p:val>
                                        </p:tav>
                                        <p:tav tm="100000">
                                          <p:val>
                                            <p:fltVal val="0"/>
                                          </p:val>
                                        </p:tav>
                                      </p:tavLst>
                                    </p:anim>
                                    <p:animEffect filter="fade" transition="in">
                                      <p:cBhvr>
                                        <p:cTn dur="200" id="80"/>
                                        <p:tgtEl>
                                          <p:spTgt spid="26"/>
                                        </p:tgtEl>
                                      </p:cBhvr>
                                    </p:animEffect>
                                  </p:childTnLst>
                                </p:cTn>
                              </p:par>
                            </p:childTnLst>
                          </p:cTn>
                        </p:par>
                        <p:par>
                          <p:cTn fill="hold" id="81" nodeType="afterGroup">
                            <p:stCondLst>
                              <p:cond delay="3000"/>
                            </p:stCondLst>
                            <p:childTnLst>
                              <p:par>
                                <p:cTn fill="hold" grpId="1" id="82" nodeType="afterEffect" presetClass="emph" presetID="34" presetSubtype="0">
                                  <p:stCondLst>
                                    <p:cond delay="0"/>
                                  </p:stCondLst>
                                  <p:childTnLst>
                                    <p:animMotion origin="layout" path="M 0 0 L 0 -0.07213" pathEditMode="relative" ptsTypes="" rAng="0">
                                      <p:cBhvr>
                                        <p:cTn accel="50000" autoRev="1" decel="50000" dur="50" fill="hold" id="83">
                                          <p:stCondLst>
                                            <p:cond delay="0"/>
                                          </p:stCondLst>
                                        </p:cTn>
                                        <p:tgtEl>
                                          <p:spTgt spid="26"/>
                                        </p:tgtEl>
                                        <p:attrNameLst>
                                          <p:attrName>ppt_x,ppt_y</p:attrName>
                                        </p:attrNameLst>
                                      </p:cBhvr>
                                      <p:rCtr x="0" y="0"/>
                                    </p:animMotion>
                                    <p:animRot by="1500000">
                                      <p:cBhvr>
                                        <p:cTn dur="25" fill="hold" id="84">
                                          <p:stCondLst>
                                            <p:cond delay="0"/>
                                          </p:stCondLst>
                                        </p:cTn>
                                        <p:tgtEl>
                                          <p:spTgt spid="26"/>
                                        </p:tgtEl>
                                        <p:attrNameLst>
                                          <p:attrName>r</p:attrName>
                                        </p:attrNameLst>
                                      </p:cBhvr>
                                    </p:animRot>
                                    <p:animRot by="-1500000">
                                      <p:cBhvr>
                                        <p:cTn dur="25" fill="hold" id="85">
                                          <p:stCondLst>
                                            <p:cond delay="25"/>
                                          </p:stCondLst>
                                        </p:cTn>
                                        <p:tgtEl>
                                          <p:spTgt spid="26"/>
                                        </p:tgtEl>
                                        <p:attrNameLst>
                                          <p:attrName>r</p:attrName>
                                        </p:attrNameLst>
                                      </p:cBhvr>
                                    </p:animRot>
                                    <p:animRot by="-1500000">
                                      <p:cBhvr>
                                        <p:cTn dur="25" fill="hold" id="86">
                                          <p:stCondLst>
                                            <p:cond delay="50"/>
                                          </p:stCondLst>
                                        </p:cTn>
                                        <p:tgtEl>
                                          <p:spTgt spid="26"/>
                                        </p:tgtEl>
                                        <p:attrNameLst>
                                          <p:attrName>r</p:attrName>
                                        </p:attrNameLst>
                                      </p:cBhvr>
                                    </p:animRot>
                                    <p:animRot by="1500000">
                                      <p:cBhvr>
                                        <p:cTn dur="25" fill="hold" id="87">
                                          <p:stCondLst>
                                            <p:cond delay="75"/>
                                          </p:stCondLst>
                                        </p:cTn>
                                        <p:tgtEl>
                                          <p:spTgt spid="26"/>
                                        </p:tgtEl>
                                        <p:attrNameLst>
                                          <p:attrName>r</p:attrName>
                                        </p:attrNameLst>
                                      </p:cBhvr>
                                    </p:animRot>
                                  </p:childTnLst>
                                </p:cTn>
                              </p:par>
                            </p:childTnLst>
                          </p:cTn>
                        </p:par>
                        <p:par>
                          <p:cTn fill="hold" id="88" nodeType="afterGroup">
                            <p:stCondLst>
                              <p:cond delay="3100"/>
                            </p:stCondLst>
                            <p:childTnLst>
                              <p:par>
                                <p:cTn fill="hold" grpId="0" id="89" nodeType="afterEffect" presetClass="entr" presetID="31" presetSubtype="0">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p:cTn dur="200" fill="hold" id="91"/>
                                        <p:tgtEl>
                                          <p:spTgt spid="27"/>
                                        </p:tgtEl>
                                        <p:attrNameLst>
                                          <p:attrName>ppt_w</p:attrName>
                                        </p:attrNameLst>
                                      </p:cBhvr>
                                      <p:tavLst>
                                        <p:tav tm="0">
                                          <p:val>
                                            <p:fltVal val="0"/>
                                          </p:val>
                                        </p:tav>
                                        <p:tav tm="100000">
                                          <p:val>
                                            <p:strVal val="#ppt_w"/>
                                          </p:val>
                                        </p:tav>
                                      </p:tavLst>
                                    </p:anim>
                                    <p:anim calcmode="lin" valueType="num">
                                      <p:cBhvr>
                                        <p:cTn dur="200" fill="hold" id="92"/>
                                        <p:tgtEl>
                                          <p:spTgt spid="27"/>
                                        </p:tgtEl>
                                        <p:attrNameLst>
                                          <p:attrName>ppt_h</p:attrName>
                                        </p:attrNameLst>
                                      </p:cBhvr>
                                      <p:tavLst>
                                        <p:tav tm="0">
                                          <p:val>
                                            <p:fltVal val="0"/>
                                          </p:val>
                                        </p:tav>
                                        <p:tav tm="100000">
                                          <p:val>
                                            <p:strVal val="#ppt_h"/>
                                          </p:val>
                                        </p:tav>
                                      </p:tavLst>
                                    </p:anim>
                                    <p:anim calcmode="lin" valueType="num">
                                      <p:cBhvr>
                                        <p:cTn dur="200" fill="hold" id="93"/>
                                        <p:tgtEl>
                                          <p:spTgt spid="27"/>
                                        </p:tgtEl>
                                        <p:attrNameLst>
                                          <p:attrName>style.rotation</p:attrName>
                                        </p:attrNameLst>
                                      </p:cBhvr>
                                      <p:tavLst>
                                        <p:tav tm="0">
                                          <p:val>
                                            <p:fltVal val="90"/>
                                          </p:val>
                                        </p:tav>
                                        <p:tav tm="100000">
                                          <p:val>
                                            <p:fltVal val="0"/>
                                          </p:val>
                                        </p:tav>
                                      </p:tavLst>
                                    </p:anim>
                                    <p:animEffect filter="fade" transition="in">
                                      <p:cBhvr>
                                        <p:cTn dur="200" id="94"/>
                                        <p:tgtEl>
                                          <p:spTgt spid="27"/>
                                        </p:tgtEl>
                                      </p:cBhvr>
                                    </p:animEffect>
                                  </p:childTnLst>
                                </p:cTn>
                              </p:par>
                            </p:childTnLst>
                          </p:cTn>
                        </p:par>
                        <p:par>
                          <p:cTn fill="hold" id="95" nodeType="afterGroup">
                            <p:stCondLst>
                              <p:cond delay="3300"/>
                            </p:stCondLst>
                            <p:childTnLst>
                              <p:par>
                                <p:cTn fill="hold" grpId="1" id="96" nodeType="afterEffect" presetClass="emph" presetID="34" presetSubtype="0">
                                  <p:stCondLst>
                                    <p:cond delay="0"/>
                                  </p:stCondLst>
                                  <p:childTnLst>
                                    <p:animMotion origin="layout" path="M 0 0 L 0 -0.07213" pathEditMode="relative" ptsTypes="" rAng="0">
                                      <p:cBhvr>
                                        <p:cTn accel="50000" autoRev="1" decel="50000" dur="50" fill="hold" id="97">
                                          <p:stCondLst>
                                            <p:cond delay="0"/>
                                          </p:stCondLst>
                                        </p:cTn>
                                        <p:tgtEl>
                                          <p:spTgt spid="27"/>
                                        </p:tgtEl>
                                        <p:attrNameLst>
                                          <p:attrName>ppt_x,ppt_y</p:attrName>
                                        </p:attrNameLst>
                                      </p:cBhvr>
                                      <p:rCtr x="0" y="0"/>
                                    </p:animMotion>
                                    <p:animRot by="1500000">
                                      <p:cBhvr>
                                        <p:cTn dur="25" fill="hold" id="98">
                                          <p:stCondLst>
                                            <p:cond delay="0"/>
                                          </p:stCondLst>
                                        </p:cTn>
                                        <p:tgtEl>
                                          <p:spTgt spid="27"/>
                                        </p:tgtEl>
                                        <p:attrNameLst>
                                          <p:attrName>r</p:attrName>
                                        </p:attrNameLst>
                                      </p:cBhvr>
                                    </p:animRot>
                                    <p:animRot by="-1500000">
                                      <p:cBhvr>
                                        <p:cTn dur="25" fill="hold" id="99">
                                          <p:stCondLst>
                                            <p:cond delay="25"/>
                                          </p:stCondLst>
                                        </p:cTn>
                                        <p:tgtEl>
                                          <p:spTgt spid="27"/>
                                        </p:tgtEl>
                                        <p:attrNameLst>
                                          <p:attrName>r</p:attrName>
                                        </p:attrNameLst>
                                      </p:cBhvr>
                                    </p:animRot>
                                    <p:animRot by="-1500000">
                                      <p:cBhvr>
                                        <p:cTn dur="25" fill="hold" id="100">
                                          <p:stCondLst>
                                            <p:cond delay="50"/>
                                          </p:stCondLst>
                                        </p:cTn>
                                        <p:tgtEl>
                                          <p:spTgt spid="27"/>
                                        </p:tgtEl>
                                        <p:attrNameLst>
                                          <p:attrName>r</p:attrName>
                                        </p:attrNameLst>
                                      </p:cBhvr>
                                    </p:animRot>
                                    <p:animRot by="1500000">
                                      <p:cBhvr>
                                        <p:cTn dur="25" fill="hold" id="101">
                                          <p:stCondLst>
                                            <p:cond delay="75"/>
                                          </p:stCondLst>
                                        </p:cTn>
                                        <p:tgtEl>
                                          <p:spTgt spid="27"/>
                                        </p:tgtEl>
                                        <p:attrNameLst>
                                          <p:attrName>r</p:attrName>
                                        </p:attrNameLst>
                                      </p:cBhvr>
                                    </p:animRot>
                                  </p:childTnLst>
                                </p:cTn>
                              </p:par>
                            </p:childTnLst>
                          </p:cTn>
                        </p:par>
                        <p:par>
                          <p:cTn fill="hold" id="102" nodeType="afterGroup">
                            <p:stCondLst>
                              <p:cond delay="3400"/>
                            </p:stCondLst>
                            <p:childTnLst>
                              <p:par>
                                <p:cTn fill="hold" grpId="0" id="103" nodeType="afterEffect" presetClass="entr" presetID="31" presetSubtype="0">
                                  <p:stCondLst>
                                    <p:cond delay="0"/>
                                  </p:stCondLst>
                                  <p:childTnLst>
                                    <p:set>
                                      <p:cBhvr>
                                        <p:cTn dur="1" fill="hold" id="104">
                                          <p:stCondLst>
                                            <p:cond delay="0"/>
                                          </p:stCondLst>
                                        </p:cTn>
                                        <p:tgtEl>
                                          <p:spTgt spid="28"/>
                                        </p:tgtEl>
                                        <p:attrNameLst>
                                          <p:attrName>style.visibility</p:attrName>
                                        </p:attrNameLst>
                                      </p:cBhvr>
                                      <p:to>
                                        <p:strVal val="visible"/>
                                      </p:to>
                                    </p:set>
                                    <p:anim calcmode="lin" valueType="num">
                                      <p:cBhvr>
                                        <p:cTn dur="200" fill="hold" id="105"/>
                                        <p:tgtEl>
                                          <p:spTgt spid="28"/>
                                        </p:tgtEl>
                                        <p:attrNameLst>
                                          <p:attrName>ppt_w</p:attrName>
                                        </p:attrNameLst>
                                      </p:cBhvr>
                                      <p:tavLst>
                                        <p:tav tm="0">
                                          <p:val>
                                            <p:fltVal val="0"/>
                                          </p:val>
                                        </p:tav>
                                        <p:tav tm="100000">
                                          <p:val>
                                            <p:strVal val="#ppt_w"/>
                                          </p:val>
                                        </p:tav>
                                      </p:tavLst>
                                    </p:anim>
                                    <p:anim calcmode="lin" valueType="num">
                                      <p:cBhvr>
                                        <p:cTn dur="200" fill="hold" id="106"/>
                                        <p:tgtEl>
                                          <p:spTgt spid="28"/>
                                        </p:tgtEl>
                                        <p:attrNameLst>
                                          <p:attrName>ppt_h</p:attrName>
                                        </p:attrNameLst>
                                      </p:cBhvr>
                                      <p:tavLst>
                                        <p:tav tm="0">
                                          <p:val>
                                            <p:fltVal val="0"/>
                                          </p:val>
                                        </p:tav>
                                        <p:tav tm="100000">
                                          <p:val>
                                            <p:strVal val="#ppt_h"/>
                                          </p:val>
                                        </p:tav>
                                      </p:tavLst>
                                    </p:anim>
                                    <p:anim calcmode="lin" valueType="num">
                                      <p:cBhvr>
                                        <p:cTn dur="200" fill="hold" id="107"/>
                                        <p:tgtEl>
                                          <p:spTgt spid="28"/>
                                        </p:tgtEl>
                                        <p:attrNameLst>
                                          <p:attrName>style.rotation</p:attrName>
                                        </p:attrNameLst>
                                      </p:cBhvr>
                                      <p:tavLst>
                                        <p:tav tm="0">
                                          <p:val>
                                            <p:fltVal val="90"/>
                                          </p:val>
                                        </p:tav>
                                        <p:tav tm="100000">
                                          <p:val>
                                            <p:fltVal val="0"/>
                                          </p:val>
                                        </p:tav>
                                      </p:tavLst>
                                    </p:anim>
                                    <p:animEffect filter="fade" transition="in">
                                      <p:cBhvr>
                                        <p:cTn dur="200" id="108"/>
                                        <p:tgtEl>
                                          <p:spTgt spid="28"/>
                                        </p:tgtEl>
                                      </p:cBhvr>
                                    </p:animEffect>
                                  </p:childTnLst>
                                </p:cTn>
                              </p:par>
                            </p:childTnLst>
                          </p:cTn>
                        </p:par>
                        <p:par>
                          <p:cTn fill="hold" id="109" nodeType="afterGroup">
                            <p:stCondLst>
                              <p:cond delay="3600"/>
                            </p:stCondLst>
                            <p:childTnLst>
                              <p:par>
                                <p:cTn fill="hold" grpId="1" id="110" nodeType="afterEffect" presetClass="emph" presetID="34" presetSubtype="0">
                                  <p:stCondLst>
                                    <p:cond delay="0"/>
                                  </p:stCondLst>
                                  <p:childTnLst>
                                    <p:animMotion origin="layout" path="M 0 0 L 0 -0.07213" pathEditMode="relative" ptsTypes="" rAng="0">
                                      <p:cBhvr>
                                        <p:cTn accel="50000" autoRev="1" decel="50000" dur="50" fill="hold" id="111">
                                          <p:stCondLst>
                                            <p:cond delay="0"/>
                                          </p:stCondLst>
                                        </p:cTn>
                                        <p:tgtEl>
                                          <p:spTgt spid="28"/>
                                        </p:tgtEl>
                                        <p:attrNameLst>
                                          <p:attrName>ppt_x,ppt_y</p:attrName>
                                        </p:attrNameLst>
                                      </p:cBhvr>
                                      <p:rCtr x="0" y="0"/>
                                    </p:animMotion>
                                    <p:animRot by="1500000">
                                      <p:cBhvr>
                                        <p:cTn dur="25" fill="hold" id="112">
                                          <p:stCondLst>
                                            <p:cond delay="0"/>
                                          </p:stCondLst>
                                        </p:cTn>
                                        <p:tgtEl>
                                          <p:spTgt spid="28"/>
                                        </p:tgtEl>
                                        <p:attrNameLst>
                                          <p:attrName>r</p:attrName>
                                        </p:attrNameLst>
                                      </p:cBhvr>
                                    </p:animRot>
                                    <p:animRot by="-1500000">
                                      <p:cBhvr>
                                        <p:cTn dur="25" fill="hold" id="113">
                                          <p:stCondLst>
                                            <p:cond delay="25"/>
                                          </p:stCondLst>
                                        </p:cTn>
                                        <p:tgtEl>
                                          <p:spTgt spid="28"/>
                                        </p:tgtEl>
                                        <p:attrNameLst>
                                          <p:attrName>r</p:attrName>
                                        </p:attrNameLst>
                                      </p:cBhvr>
                                    </p:animRot>
                                    <p:animRot by="-1500000">
                                      <p:cBhvr>
                                        <p:cTn dur="25" fill="hold" id="114">
                                          <p:stCondLst>
                                            <p:cond delay="50"/>
                                          </p:stCondLst>
                                        </p:cTn>
                                        <p:tgtEl>
                                          <p:spTgt spid="28"/>
                                        </p:tgtEl>
                                        <p:attrNameLst>
                                          <p:attrName>r</p:attrName>
                                        </p:attrNameLst>
                                      </p:cBhvr>
                                    </p:animRot>
                                    <p:animRot by="1500000">
                                      <p:cBhvr>
                                        <p:cTn dur="25" fill="hold" id="115">
                                          <p:stCondLst>
                                            <p:cond delay="75"/>
                                          </p:stCondLst>
                                        </p:cTn>
                                        <p:tgtEl>
                                          <p:spTgt spid="2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4"/>
      <p:bldP grpId="0" spid="21"/>
      <p:bldP grpId="0" spid="22"/>
      <p:bldP grpId="0" spid="23"/>
      <p:bldP grpId="0" spid="24"/>
      <p:bldP grpId="1" spid="24"/>
      <p:bldP grpId="0" spid="25"/>
      <p:bldP grpId="1" spid="25"/>
      <p:bldP grpId="0" spid="26"/>
      <p:bldP grpId="1" spid="26"/>
      <p:bldP grpId="0" spid="27"/>
      <p:bldP grpId="1" spid="27"/>
      <p:bldP grpId="0" spid="28"/>
      <p:bldP grpId="1" spid="2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632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30</a:t>
            </a:r>
          </a:p>
        </p:txBody>
      </p:sp>
      <p:grpSp>
        <p:nvGrpSpPr>
          <p:cNvPr id="11" name="组合 10"/>
          <p:cNvGrpSpPr/>
          <p:nvPr/>
        </p:nvGrpSpPr>
        <p:grpSpPr>
          <a:xfrm>
            <a:off x="3614738" y="3652838"/>
            <a:ext cx="717550" cy="760412"/>
            <a:chOff x="3452996" y="3434079"/>
            <a:chExt cx="717749" cy="759536"/>
          </a:xfrm>
        </p:grpSpPr>
        <p:sp>
          <p:nvSpPr>
            <p:cNvPr id="12" name="等腰三角形 4"/>
            <p:cNvSpPr/>
            <p:nvPr/>
          </p:nvSpPr>
          <p:spPr>
            <a:xfrm>
              <a:off x="3813458" y="3559347"/>
              <a:ext cx="357287" cy="634268"/>
            </a:xfrm>
            <a:custGeom>
              <a:gdLst>
                <a:gd fmla="*/ 0 w 288032" name="connsiteX0"/>
                <a:gd fmla="*/ 288032 h 288032" name="connsiteY0"/>
                <a:gd fmla="*/ 144016 w 288032" name="connsiteX1"/>
                <a:gd fmla="*/ 0 h 288032" name="connsiteY1"/>
                <a:gd fmla="*/ 288032 w 288032" name="connsiteX2"/>
                <a:gd fmla="*/ 288032 h 288032" name="connsiteY2"/>
                <a:gd fmla="*/ 0 w 288032" name="connsiteX3"/>
                <a:gd fmla="*/ 288032 h 288032" name="connsiteY3"/>
                <a:gd fmla="*/ 98640 w 386672" name="connsiteX0-1"/>
                <a:gd fmla="*/ 317625 h 317625" name="connsiteY0-2"/>
                <a:gd fmla="*/ 0 w 386672" name="connsiteX1-3"/>
                <a:gd fmla="*/ 0 h 317625" name="connsiteY1-4"/>
                <a:gd fmla="*/ 386672 w 386672" name="connsiteX2-5"/>
                <a:gd fmla="*/ 317625 h 317625" name="connsiteY2-6"/>
                <a:gd fmla="*/ 98640 w 386672" name="connsiteX3-7"/>
                <a:gd fmla="*/ 317625 h 317625" name="connsiteY3-8"/>
                <a:gd fmla="*/ 0 w 468544" name="connsiteX0-9"/>
                <a:gd fmla="*/ 296911 h 317625" name="connsiteY0-10"/>
                <a:gd fmla="*/ 81872 w 468544" name="connsiteX1-11"/>
                <a:gd fmla="*/ 0 h 317625" name="connsiteY1-12"/>
                <a:gd fmla="*/ 468544 w 468544" name="connsiteX2-13"/>
                <a:gd fmla="*/ 317625 h 317625" name="connsiteY2-14"/>
                <a:gd fmla="*/ 0 w 468544" name="connsiteX3-15"/>
                <a:gd fmla="*/ 296911 h 317625" name="connsiteY3-16"/>
                <a:gd fmla="*/ 0 w 193336" name="connsiteX0-17"/>
                <a:gd fmla="*/ 352148 h 352148" name="connsiteY0-18"/>
                <a:gd fmla="*/ 81872 w 193336" name="connsiteX1-19"/>
                <a:gd fmla="*/ 55237 h 352148" name="connsiteY1-20"/>
                <a:gd fmla="*/ 193336 w 193336" name="connsiteX2-21"/>
                <a:gd fmla="*/ 0 h 352148" name="connsiteY2-22"/>
                <a:gd fmla="*/ 0 w 193336" name="connsiteX3-23"/>
                <a:gd fmla="*/ 352148 h 352148" name="connsiteY3-24"/>
                <a:gd fmla="*/ 0 w 193336" name="connsiteX0-25"/>
                <a:gd fmla="*/ 352148 h 352148" name="connsiteY0-26"/>
                <a:gd fmla="*/ 77034 w 193336" name="connsiteX1-27"/>
                <a:gd fmla="*/ 55237 h 352148" name="connsiteY1-28"/>
                <a:gd fmla="*/ 193336 w 193336" name="connsiteX2-29"/>
                <a:gd fmla="*/ 0 h 352148" name="connsiteY2-30"/>
                <a:gd fmla="*/ 0 w 193336" name="connsiteX3-31"/>
                <a:gd fmla="*/ 352148 h 352148" name="connsiteY3-32"/>
                <a:gd fmla="*/ 0 w 198174" name="connsiteX0-33"/>
                <a:gd fmla="*/ 352148 h 352148" name="connsiteY0-34"/>
                <a:gd fmla="*/ 81872 w 198174" name="connsiteX1-35"/>
                <a:gd fmla="*/ 55237 h 352148" name="connsiteY1-36"/>
                <a:gd fmla="*/ 198174 w 198174" name="connsiteX2-37"/>
                <a:gd fmla="*/ 0 h 352148" name="connsiteY2-38"/>
                <a:gd fmla="*/ 0 w 198174" name="connsiteX3-39"/>
                <a:gd fmla="*/ 352148 h 352148" name="connsiteY3-40"/>
              </a:gdLst>
              <a:cxnLst>
                <a:cxn ang="0">
                  <a:pos x="connsiteX0-33" y="connsiteY0-34"/>
                </a:cxn>
                <a:cxn ang="0">
                  <a:pos x="connsiteX1-35" y="connsiteY1-36"/>
                </a:cxn>
                <a:cxn ang="0">
                  <a:pos x="connsiteX2-37" y="connsiteY2-38"/>
                </a:cxn>
                <a:cxn ang="0">
                  <a:pos x="connsiteX3-39" y="connsiteY3-40"/>
                </a:cxn>
              </a:cxnLst>
              <a:rect b="b" l="l" r="r" t="t"/>
              <a:pathLst>
                <a:path h="352148" w="198174">
                  <a:moveTo>
                    <a:pt x="0" y="352148"/>
                  </a:moveTo>
                  <a:lnTo>
                    <a:pt x="81872" y="55237"/>
                  </a:lnTo>
                  <a:lnTo>
                    <a:pt x="198174" y="0"/>
                  </a:lnTo>
                  <a:lnTo>
                    <a:pt x="0" y="352148"/>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13" name="等腰三角形 4"/>
            <p:cNvSpPr/>
            <p:nvPr/>
          </p:nvSpPr>
          <p:spPr>
            <a:xfrm>
              <a:off x="3459348" y="3434079"/>
              <a:ext cx="708221" cy="218823"/>
            </a:xfrm>
            <a:custGeom>
              <a:gdLst>
                <a:gd fmla="*/ 0 w 288032" name="connsiteX0"/>
                <a:gd fmla="*/ 288032 h 288032" name="connsiteY0"/>
                <a:gd fmla="*/ 144016 w 288032" name="connsiteX1"/>
                <a:gd fmla="*/ 0 h 288032" name="connsiteY1"/>
                <a:gd fmla="*/ 288032 w 288032" name="connsiteX2"/>
                <a:gd fmla="*/ 288032 h 288032" name="connsiteY2"/>
                <a:gd fmla="*/ 0 w 288032" name="connsiteX3"/>
                <a:gd fmla="*/ 288032 h 288032" name="connsiteY3"/>
                <a:gd fmla="*/ 98640 w 386672" name="connsiteX0-1"/>
                <a:gd fmla="*/ 317625 h 317625" name="connsiteY0-2"/>
                <a:gd fmla="*/ 0 w 386672" name="connsiteX1-3"/>
                <a:gd fmla="*/ 0 h 317625" name="connsiteY1-4"/>
                <a:gd fmla="*/ 386672 w 386672" name="connsiteX2-5"/>
                <a:gd fmla="*/ 317625 h 317625" name="connsiteY2-6"/>
                <a:gd fmla="*/ 98640 w 386672" name="connsiteX3-7"/>
                <a:gd fmla="*/ 317625 h 317625" name="connsiteY3-8"/>
                <a:gd fmla="*/ 0 w 468544" name="connsiteX0-9"/>
                <a:gd fmla="*/ 296911 h 317625" name="connsiteY0-10"/>
                <a:gd fmla="*/ 81872 w 468544" name="connsiteX1-11"/>
                <a:gd fmla="*/ 0 h 317625" name="connsiteY1-12"/>
                <a:gd fmla="*/ 468544 w 468544" name="connsiteX2-13"/>
                <a:gd fmla="*/ 317625 h 317625" name="connsiteY2-14"/>
                <a:gd fmla="*/ 0 w 468544" name="connsiteX3-15"/>
                <a:gd fmla="*/ 296911 h 317625" name="connsiteY3-16"/>
                <a:gd fmla="*/ 0 w 193336" name="connsiteX0-17"/>
                <a:gd fmla="*/ 352148 h 352148" name="connsiteY0-18"/>
                <a:gd fmla="*/ 81872 w 193336" name="connsiteX1-19"/>
                <a:gd fmla="*/ 55237 h 352148" name="connsiteY1-20"/>
                <a:gd fmla="*/ 193336 w 193336" name="connsiteX2-21"/>
                <a:gd fmla="*/ 0 h 352148" name="connsiteY2-22"/>
                <a:gd fmla="*/ 0 w 193336" name="connsiteX3-23"/>
                <a:gd fmla="*/ 352148 h 352148" name="connsiteY3-24"/>
                <a:gd fmla="*/ 388644 w 581980" name="connsiteX0-25"/>
                <a:gd fmla="*/ 433035 h 433035" name="connsiteY0-26"/>
                <a:gd fmla="*/ 0 w 581980" name="connsiteX1-27"/>
                <a:gd fmla="*/ 0 h 433035" name="connsiteY1-28"/>
                <a:gd fmla="*/ 581980 w 581980" name="connsiteX2-29"/>
                <a:gd fmla="*/ 80887 h 433035" name="connsiteY2-30"/>
                <a:gd fmla="*/ 388644 w 581980" name="connsiteX3-31"/>
                <a:gd fmla="*/ 433035 h 433035" name="connsiteY3-32"/>
                <a:gd fmla="*/ 388644 w 398508" name="connsiteX0-33"/>
                <a:gd fmla="*/ 433035 h 433035" name="connsiteY0-34"/>
                <a:gd fmla="*/ 0 w 398508" name="connsiteX1-35"/>
                <a:gd fmla="*/ 0 h 433035" name="connsiteY1-36"/>
                <a:gd fmla="*/ 398508 w 398508" name="connsiteX2-37"/>
                <a:gd fmla="*/ 36498 h 433035" name="connsiteY2-38"/>
                <a:gd fmla="*/ 388644 w 398508" name="connsiteX3-39"/>
                <a:gd fmla="*/ 433035 h 433035" name="connsiteY3-40"/>
                <a:gd fmla="*/ 308745 w 398508" name="connsiteX0-41"/>
                <a:gd fmla="*/ 80887 h 80887" name="connsiteY0-42"/>
                <a:gd fmla="*/ 0 w 398508" name="connsiteX1-43"/>
                <a:gd fmla="*/ 0 h 80887" name="connsiteY1-44"/>
                <a:gd fmla="*/ 398508 w 398508" name="connsiteX2-45"/>
                <a:gd fmla="*/ 36498 h 80887" name="connsiteY2-46"/>
                <a:gd fmla="*/ 308745 w 398508" name="connsiteX3-47"/>
                <a:gd fmla="*/ 80887 h 80887" name="connsiteY3-48"/>
                <a:gd fmla="*/ 308745 w 398508" name="connsiteX0-49"/>
                <a:gd fmla="*/ 106296 h 106296" name="connsiteY0-50"/>
                <a:gd fmla="*/ 0 w 398508" name="connsiteX1-51"/>
                <a:gd fmla="*/ 25409 h 106296" name="connsiteY1-52"/>
                <a:gd fmla="*/ 398508 w 398508" name="connsiteX2-53"/>
                <a:gd fmla="*/ 61907 h 106296" name="connsiteY2-54"/>
                <a:gd fmla="*/ 308745 w 398508" name="connsiteX3-55"/>
                <a:gd fmla="*/ 106296 h 106296" name="connsiteY3-56"/>
                <a:gd fmla="*/ 308745 w 398508" name="connsiteX0-57"/>
                <a:gd fmla="*/ 124793 h 124793" name="connsiteY0-58"/>
                <a:gd fmla="*/ 0 w 398508" name="connsiteX1-59"/>
                <a:gd fmla="*/ 43906 h 124793" name="connsiteY1-60"/>
                <a:gd fmla="*/ 398508 w 398508" name="connsiteX2-61"/>
                <a:gd fmla="*/ 80404 h 124793" name="connsiteY2-62"/>
                <a:gd fmla="*/ 308745 w 398508" name="connsiteX3-63"/>
                <a:gd fmla="*/ 124793 h 124793" name="connsiteY3-64"/>
                <a:gd fmla="*/ 308745 w 398508" name="connsiteX0-65"/>
                <a:gd fmla="*/ 124793 h 124793" name="connsiteY0-66"/>
                <a:gd fmla="*/ 0 w 398508" name="connsiteX1-67"/>
                <a:gd fmla="*/ 43906 h 124793" name="connsiteY1-68"/>
                <a:gd fmla="*/ 398508 w 398508" name="connsiteX2-69"/>
                <a:gd fmla="*/ 80404 h 124793" name="connsiteY2-70"/>
                <a:gd fmla="*/ 308745 w 398508" name="connsiteX3-71"/>
                <a:gd fmla="*/ 124793 h 124793" name="connsiteY3-72"/>
                <a:gd fmla="*/ 308745 w 398508" name="connsiteX0-73"/>
                <a:gd fmla="*/ 124793 h 124793" name="connsiteY0-74"/>
                <a:gd fmla="*/ 0 w 398508" name="connsiteX1-75"/>
                <a:gd fmla="*/ 43906 h 124793" name="connsiteY1-76"/>
                <a:gd fmla="*/ 398508 w 398508" name="connsiteX2-77"/>
                <a:gd fmla="*/ 80404 h 124793" name="connsiteY2-78"/>
                <a:gd fmla="*/ 308745 w 398508" name="connsiteX3-79"/>
                <a:gd fmla="*/ 124793 h 124793" name="connsiteY3-80"/>
                <a:gd fmla="*/ 308745 w 398508" name="connsiteX0-81"/>
                <a:gd fmla="*/ 120620 h 120620" name="connsiteY0-82"/>
                <a:gd fmla="*/ 0 w 398508" name="connsiteX1-83"/>
                <a:gd fmla="*/ 48611 h 120620" name="connsiteY1-84"/>
                <a:gd fmla="*/ 398508 w 398508" name="connsiteX2-85"/>
                <a:gd fmla="*/ 76231 h 120620" name="connsiteY2-86"/>
                <a:gd fmla="*/ 308745 w 398508" name="connsiteX3-87"/>
                <a:gd fmla="*/ 120620 h 120620" name="connsiteY3-88"/>
                <a:gd fmla="*/ 308745 w 407386" name="connsiteX0-89"/>
                <a:gd fmla="*/ 122261 h 122261" name="connsiteY0-90"/>
                <a:gd fmla="*/ 0 w 407386" name="connsiteX1-91"/>
                <a:gd fmla="*/ 50252 h 122261" name="connsiteY1-92"/>
                <a:gd fmla="*/ 407386 w 407386" name="connsiteX2-93"/>
                <a:gd fmla="*/ 74913 h 122261" name="connsiteY2-94"/>
                <a:gd fmla="*/ 308745 w 407386" name="connsiteX3-95"/>
                <a:gd fmla="*/ 122261 h 122261" name="connsiteY3-96"/>
                <a:gd fmla="*/ 308745 w 407386" name="connsiteX0-97"/>
                <a:gd fmla="*/ 119890 h 119890" name="connsiteY0-98"/>
                <a:gd fmla="*/ 0 w 407386" name="connsiteX1-99"/>
                <a:gd fmla="*/ 47881 h 119890" name="connsiteY1-100"/>
                <a:gd fmla="*/ 407386 w 407386" name="connsiteX2-101"/>
                <a:gd fmla="*/ 72542 h 119890" name="connsiteY2-102"/>
                <a:gd fmla="*/ 308745 w 407386" name="connsiteX3-103"/>
                <a:gd fmla="*/ 119890 h 119890" name="connsiteY3-104"/>
                <a:gd fmla="*/ 308745 w 407386" name="connsiteX0-105"/>
                <a:gd fmla="*/ 124101 h 124101" name="connsiteY0-106"/>
                <a:gd fmla="*/ 0 w 407386" name="connsiteX1-107"/>
                <a:gd fmla="*/ 52092 h 124101" name="connsiteY1-108"/>
                <a:gd fmla="*/ 407386 w 407386" name="connsiteX2-109"/>
                <a:gd fmla="*/ 76753 h 124101" name="connsiteY2-110"/>
                <a:gd fmla="*/ 308745 w 407386" name="connsiteX3-111"/>
                <a:gd fmla="*/ 124101 h 124101" name="connsiteY3-112"/>
                <a:gd fmla="*/ 296650 w 395291" name="connsiteX0-113"/>
                <a:gd fmla="*/ 124101 h 124101" name="connsiteY0-114"/>
                <a:gd fmla="*/ 0 w 395291" name="connsiteX1-115"/>
                <a:gd fmla="*/ 52092 h 124101" name="connsiteY1-116"/>
                <a:gd fmla="*/ 395291 w 395291" name="connsiteX2-117"/>
                <a:gd fmla="*/ 76753 h 124101" name="connsiteY2-118"/>
                <a:gd fmla="*/ 296650 w 395291" name="connsiteX3-119"/>
                <a:gd fmla="*/ 124101 h 124101" name="connsiteY3-120"/>
                <a:gd fmla="*/ 294231 w 392872" name="connsiteX0-121"/>
                <a:gd fmla="*/ 121842 h 121842" name="connsiteY0-122"/>
                <a:gd fmla="*/ 0 w 392872" name="connsiteX1-123"/>
                <a:gd fmla="*/ 54671 h 121842" name="connsiteY1-124"/>
                <a:gd fmla="*/ 392872 w 392872" name="connsiteX2-125"/>
                <a:gd fmla="*/ 74494 h 121842" name="connsiteY2-126"/>
                <a:gd fmla="*/ 294231 w 392872" name="connsiteX3-127"/>
                <a:gd fmla="*/ 121842 h 121842" name="connsiteY3-128"/>
                <a:gd fmla="*/ 289393 w 392872" name="connsiteX0-129"/>
                <a:gd fmla="*/ 121842 h 121842" name="connsiteY0-130"/>
                <a:gd fmla="*/ 0 w 392872" name="connsiteX1-131"/>
                <a:gd fmla="*/ 54671 h 121842" name="connsiteY1-132"/>
                <a:gd fmla="*/ 392872 w 392872" name="connsiteX2-133"/>
                <a:gd fmla="*/ 74494 h 121842" name="connsiteY2-134"/>
                <a:gd fmla="*/ 289393 w 392872" name="connsiteX3-135"/>
                <a:gd fmla="*/ 121842 h 121842" name="connsiteY3-136"/>
              </a:gdLst>
              <a:cxnLst>
                <a:cxn ang="0">
                  <a:pos x="connsiteX0-129" y="connsiteY0-130"/>
                </a:cxn>
                <a:cxn ang="0">
                  <a:pos x="connsiteX1-131" y="connsiteY1-132"/>
                </a:cxn>
                <a:cxn ang="0">
                  <a:pos x="connsiteX2-133" y="connsiteY2-134"/>
                </a:cxn>
                <a:cxn ang="0">
                  <a:pos x="connsiteX3-135" y="connsiteY3-136"/>
                </a:cxn>
              </a:cxnLst>
              <a:rect b="b" l="l" r="r" t="t"/>
              <a:pathLst>
                <a:path h="121842" w="392872">
                  <a:moveTo>
                    <a:pt x="289393" y="121842"/>
                  </a:moveTo>
                  <a:cubicBezTo>
                    <a:pt x="221989" y="91921"/>
                    <a:pt x="153222" y="40204"/>
                    <a:pt x="0" y="54671"/>
                  </a:cubicBezTo>
                  <a:cubicBezTo>
                    <a:pt x="132836" y="-1226"/>
                    <a:pt x="209729" y="-41244"/>
                    <a:pt x="392872" y="74494"/>
                  </a:cubicBezTo>
                  <a:lnTo>
                    <a:pt x="289393" y="121842"/>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14" name="等腰三角形 3"/>
            <p:cNvSpPr/>
            <p:nvPr/>
          </p:nvSpPr>
          <p:spPr>
            <a:xfrm>
              <a:off x="3452996" y="3522877"/>
              <a:ext cx="520844" cy="659639"/>
            </a:xfrm>
            <a:custGeom>
              <a:gdLst>
                <a:gd fmla="*/ 0 w 189735" name="connsiteX0"/>
                <a:gd fmla="*/ 216024 h 216024" name="connsiteY0"/>
                <a:gd fmla="*/ 94868 w 189735" name="connsiteX1"/>
                <a:gd fmla="*/ 0 h 216024" name="connsiteY1"/>
                <a:gd fmla="*/ 189735 w 189735" name="connsiteX2"/>
                <a:gd fmla="*/ 216024 h 216024" name="connsiteY2"/>
                <a:gd fmla="*/ 0 w 189735" name="connsiteX3"/>
                <a:gd fmla="*/ 216024 h 216024" name="connsiteY3"/>
                <a:gd fmla="*/ 0 w 251878" name="connsiteX0-1"/>
                <a:gd fmla="*/ 216024 h 437965" name="connsiteY0-2"/>
                <a:gd fmla="*/ 94868 w 251878" name="connsiteX1-3"/>
                <a:gd fmla="*/ 0 h 437965" name="connsiteY1-4"/>
                <a:gd fmla="*/ 251878 w 251878" name="connsiteX2-5"/>
                <a:gd fmla="*/ 437965 h 437965" name="connsiteY2-6"/>
                <a:gd fmla="*/ 0 w 251878" name="connsiteX3-7"/>
                <a:gd fmla="*/ 216024 h 437965" name="connsiteY3-8"/>
                <a:gd fmla="*/ 0 w 334565" name="connsiteX0-9"/>
                <a:gd fmla="*/ 68063 h 290004" name="connsiteY0-10"/>
                <a:gd fmla="*/ 334565 w 334565" name="connsiteX1-11"/>
                <a:gd fmla="*/ 0 h 290004" name="connsiteY1-12"/>
                <a:gd fmla="*/ 251878 w 334565" name="connsiteX2-13"/>
                <a:gd fmla="*/ 290004 h 290004" name="connsiteY2-14"/>
                <a:gd fmla="*/ 0 w 334565" name="connsiteX3-15"/>
                <a:gd fmla="*/ 68063 h 290004" name="connsiteY3-16"/>
                <a:gd fmla="*/ 0 w 284258" name="connsiteX0-17"/>
                <a:gd fmla="*/ 0 h 361024" name="connsiteY0-18"/>
                <a:gd fmla="*/ 284258 w 284258" name="connsiteX1-19"/>
                <a:gd fmla="*/ 71020 h 361024" name="connsiteY1-20"/>
                <a:gd fmla="*/ 201771 w 284258" name="connsiteX2-21"/>
                <a:gd fmla="*/ 361024 h 361024" name="connsiteY2-22"/>
                <a:gd fmla="*/ 0 w 284258" name="connsiteX3-23"/>
                <a:gd fmla="*/ 0 h 361024" name="connsiteY3-24"/>
                <a:gd fmla="*/ 0 w 284258" name="connsiteX0-25"/>
                <a:gd fmla="*/ 2249 h 363273" name="connsiteY0-26"/>
                <a:gd fmla="*/ 284258 w 284258" name="connsiteX1-27"/>
                <a:gd fmla="*/ 73269 h 363273" name="connsiteY1-28"/>
                <a:gd fmla="*/ 201771 w 284258" name="connsiteX2-29"/>
                <a:gd fmla="*/ 363273 h 363273" name="connsiteY2-30"/>
                <a:gd fmla="*/ 0 w 284258" name="connsiteX3-31"/>
                <a:gd fmla="*/ 2249 h 363273" name="connsiteY3-32"/>
                <a:gd fmla="*/ 0 w 284258" name="connsiteX0-33"/>
                <a:gd fmla="*/ 4268 h 365292" name="connsiteY0-34"/>
                <a:gd fmla="*/ 284258 w 284258" name="connsiteX1-35"/>
                <a:gd fmla="*/ 75288 h 365292" name="connsiteY1-36"/>
                <a:gd fmla="*/ 201771 w 284258" name="connsiteX2-37"/>
                <a:gd fmla="*/ 365292 h 365292" name="connsiteY2-38"/>
                <a:gd fmla="*/ 0 w 284258" name="connsiteX3-39"/>
                <a:gd fmla="*/ 4268 h 365292" name="connsiteY3-40"/>
                <a:gd fmla="*/ 0 w 284258" name="connsiteX0-41"/>
                <a:gd fmla="*/ 5400 h 366424" name="connsiteY0-42"/>
                <a:gd fmla="*/ 284258 w 284258" name="connsiteX1-43"/>
                <a:gd fmla="*/ 76420 h 366424" name="connsiteY1-44"/>
                <a:gd fmla="*/ 201771 w 284258" name="connsiteX2-45"/>
                <a:gd fmla="*/ 366424 h 366424" name="connsiteY2-46"/>
                <a:gd fmla="*/ 0 w 284258" name="connsiteX3-47"/>
                <a:gd fmla="*/ 5400 h 366424" name="connsiteY3-48"/>
                <a:gd fmla="*/ 0 w 291515" name="connsiteX0-49"/>
                <a:gd fmla="*/ 5150 h 366174" name="connsiteY0-50"/>
                <a:gd fmla="*/ 291515 w 291515" name="connsiteX1-51"/>
                <a:gd fmla="*/ 78589 h 366174" name="connsiteY1-52"/>
                <a:gd fmla="*/ 201771 w 291515" name="connsiteX2-53"/>
                <a:gd fmla="*/ 366174 h 366174" name="connsiteY2-54"/>
                <a:gd fmla="*/ 0 w 291515" name="connsiteX3-55"/>
                <a:gd fmla="*/ 5150 h 366174" name="connsiteY3-56"/>
                <a:gd fmla="*/ 0 w 289096" name="connsiteX0-57"/>
                <a:gd fmla="*/ 5400 h 366424" name="connsiteY0-58"/>
                <a:gd fmla="*/ 289096 w 289096" name="connsiteX1-59"/>
                <a:gd fmla="*/ 76420 h 366424" name="connsiteY1-60"/>
                <a:gd fmla="*/ 201771 w 289096" name="connsiteX2-61"/>
                <a:gd fmla="*/ 366424 h 366424" name="connsiteY2-62"/>
                <a:gd fmla="*/ 0 w 289096" name="connsiteX3-63"/>
                <a:gd fmla="*/ 5400 h 366424" name="connsiteY3-64"/>
              </a:gdLst>
              <a:cxnLst>
                <a:cxn ang="0">
                  <a:pos x="connsiteX0-57" y="connsiteY0-58"/>
                </a:cxn>
                <a:cxn ang="0">
                  <a:pos x="connsiteX1-59" y="connsiteY1-60"/>
                </a:cxn>
                <a:cxn ang="0">
                  <a:pos x="connsiteX2-61" y="connsiteY2-62"/>
                </a:cxn>
                <a:cxn ang="0">
                  <a:pos x="connsiteX3-63" y="connsiteY3-64"/>
                </a:cxn>
              </a:cxnLst>
              <a:rect b="b" l="l" r="r" t="t"/>
              <a:pathLst>
                <a:path h="366424" w="289096">
                  <a:moveTo>
                    <a:pt x="0" y="5400"/>
                  </a:moveTo>
                  <a:cubicBezTo>
                    <a:pt x="112509" y="-12357"/>
                    <a:pt x="223935" y="14277"/>
                    <a:pt x="289096" y="76420"/>
                  </a:cubicBezTo>
                  <a:lnTo>
                    <a:pt x="201771" y="366424"/>
                  </a:lnTo>
                  <a:lnTo>
                    <a:pt x="0" y="5400"/>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grpSp>
      <p:grpSp>
        <p:nvGrpSpPr>
          <p:cNvPr id="15" name="组合 14"/>
          <p:cNvGrpSpPr/>
          <p:nvPr/>
        </p:nvGrpSpPr>
        <p:grpSpPr>
          <a:xfrm>
            <a:off x="3214688" y="2911475"/>
            <a:ext cx="1497012" cy="909638"/>
            <a:chOff x="3053261" y="2691295"/>
            <a:chExt cx="1496532" cy="910709"/>
          </a:xfrm>
        </p:grpSpPr>
        <p:sp>
          <p:nvSpPr>
            <p:cNvPr id="16" name="矩形 5"/>
            <p:cNvSpPr/>
            <p:nvPr/>
          </p:nvSpPr>
          <p:spPr>
            <a:xfrm>
              <a:off x="3054847" y="2783478"/>
              <a:ext cx="1117242" cy="818526"/>
            </a:xfrm>
            <a:custGeom>
              <a:gdLst>
                <a:gd fmla="*/ 0 w 360040" name="connsiteX0"/>
                <a:gd fmla="*/ 0 h 216024" name="connsiteY0"/>
                <a:gd fmla="*/ 360040 w 360040" name="connsiteX1"/>
                <a:gd fmla="*/ 0 h 216024" name="connsiteY1"/>
                <a:gd fmla="*/ 360040 w 360040" name="connsiteX2"/>
                <a:gd fmla="*/ 216024 h 216024" name="connsiteY2"/>
                <a:gd fmla="*/ 0 w 360040" name="connsiteX3"/>
                <a:gd fmla="*/ 216024 h 216024" name="connsiteY3"/>
                <a:gd fmla="*/ 0 w 360040" name="connsiteX4"/>
                <a:gd fmla="*/ 0 h 216024" name="connsiteY4"/>
                <a:gd fmla="*/ 0 w 1250767" name="connsiteX0-1"/>
                <a:gd fmla="*/ 0 h 535620" name="connsiteY0-2"/>
                <a:gd fmla="*/ 1250767 w 1250767" name="connsiteX1-3"/>
                <a:gd fmla="*/ 319596 h 535620" name="connsiteY1-4"/>
                <a:gd fmla="*/ 1250767 w 1250767" name="connsiteX2-5"/>
                <a:gd fmla="*/ 535620 h 535620" name="connsiteY2-6"/>
                <a:gd fmla="*/ 890727 w 1250767" name="connsiteX3-7"/>
                <a:gd fmla="*/ 535620 h 535620" name="connsiteY3-8"/>
                <a:gd fmla="*/ 0 w 1250767" name="connsiteX4-9"/>
                <a:gd fmla="*/ 0 h 535620" name="connsiteY4-10"/>
                <a:gd fmla="*/ 0 w 1250767" name="connsiteX0-11"/>
                <a:gd fmla="*/ 0 h 535620" name="connsiteY0-12"/>
                <a:gd fmla="*/ 1250767 w 1250767" name="connsiteX1-13"/>
                <a:gd fmla="*/ 319596 h 535620" name="connsiteY1-14"/>
                <a:gd fmla="*/ 1250767 w 1250767" name="connsiteX2-15"/>
                <a:gd fmla="*/ 535620 h 535620" name="connsiteY2-16"/>
                <a:gd fmla="*/ 192350 w 1250767" name="connsiteX3-17"/>
                <a:gd fmla="*/ 343270 h 535620" name="connsiteY3-18"/>
                <a:gd fmla="*/ 0 w 1250767" name="connsiteX4-19"/>
                <a:gd fmla="*/ 0 h 535620" name="connsiteY4-20"/>
                <a:gd fmla="*/ 0 w 1250767" name="connsiteX0-21"/>
                <a:gd fmla="*/ 0 h 535620" name="connsiteY0-22"/>
                <a:gd fmla="*/ 611574 w 1250767" name="connsiteX1-23"/>
                <a:gd fmla="*/ 136124 h 535620" name="connsiteY1-24"/>
                <a:gd fmla="*/ 1250767 w 1250767" name="connsiteX2-25"/>
                <a:gd fmla="*/ 535620 h 535620" name="connsiteY2-26"/>
                <a:gd fmla="*/ 192350 w 1250767" name="connsiteX3-27"/>
                <a:gd fmla="*/ 343270 h 535620" name="connsiteY3-28"/>
                <a:gd fmla="*/ 0 w 1250767" name="connsiteX4-29"/>
                <a:gd fmla="*/ 0 h 535620" name="connsiteY4-30"/>
                <a:gd fmla="*/ 0 w 611574" name="connsiteX0-31"/>
                <a:gd fmla="*/ 0 h 435006" name="connsiteY0-32"/>
                <a:gd fmla="*/ 611574 w 611574" name="connsiteX1-33"/>
                <a:gd fmla="*/ 136124 h 435006" name="connsiteY1-34"/>
                <a:gd fmla="*/ 531675 w 611574" name="connsiteX2-35"/>
                <a:gd fmla="*/ 435006 h 435006" name="connsiteY2-36"/>
                <a:gd fmla="*/ 192350 w 611574" name="connsiteX3-37"/>
                <a:gd fmla="*/ 343270 h 435006" name="connsiteY3-38"/>
                <a:gd fmla="*/ 0 w 611574" name="connsiteX4-39"/>
                <a:gd fmla="*/ 0 h 435006" name="connsiteY4-40"/>
                <a:gd fmla="*/ 0 w 611574" name="connsiteX0-41"/>
                <a:gd fmla="*/ 0 h 435006" name="connsiteY0-42"/>
                <a:gd fmla="*/ 611574 w 611574" name="connsiteX1-43"/>
                <a:gd fmla="*/ 136124 h 435006" name="connsiteY1-44"/>
                <a:gd fmla="*/ 531675 w 611574" name="connsiteX2-45"/>
                <a:gd fmla="*/ 435006 h 435006" name="connsiteY2-46"/>
                <a:gd fmla="*/ 192350 w 611574" name="connsiteX3-47"/>
                <a:gd fmla="*/ 343270 h 435006" name="connsiteY3-48"/>
                <a:gd fmla="*/ 0 w 611574" name="connsiteX4-49"/>
                <a:gd fmla="*/ 0 h 435006" name="connsiteY4-50"/>
                <a:gd fmla="*/ 0 w 611574" name="connsiteX0-51"/>
                <a:gd fmla="*/ 0 h 435006" name="connsiteY0-52"/>
                <a:gd fmla="*/ 611574 w 611574" name="connsiteX1-53"/>
                <a:gd fmla="*/ 136124 h 435006" name="connsiteY1-54"/>
                <a:gd fmla="*/ 531675 w 611574" name="connsiteX2-55"/>
                <a:gd fmla="*/ 435006 h 435006" name="connsiteY2-56"/>
                <a:gd fmla="*/ 192350 w 611574" name="connsiteX3-57"/>
                <a:gd fmla="*/ 343270 h 435006" name="connsiteY3-58"/>
                <a:gd fmla="*/ 0 w 611574" name="connsiteX4-59"/>
                <a:gd fmla="*/ 0 h 435006" name="connsiteY4-60"/>
                <a:gd fmla="*/ 0 w 611574" name="connsiteX0-61"/>
                <a:gd fmla="*/ 0 h 435006" name="connsiteY0-62"/>
                <a:gd fmla="*/ 611574 w 611574" name="connsiteX1-63"/>
                <a:gd fmla="*/ 136124 h 435006" name="connsiteY1-64"/>
                <a:gd fmla="*/ 531675 w 611574" name="connsiteX2-65"/>
                <a:gd fmla="*/ 435006 h 435006" name="connsiteY2-66"/>
                <a:gd fmla="*/ 192350 w 611574" name="connsiteX3-67"/>
                <a:gd fmla="*/ 343270 h 435006" name="connsiteY3-68"/>
                <a:gd fmla="*/ 0 w 611574" name="connsiteX4-69"/>
                <a:gd fmla="*/ 0 h 435006" name="connsiteY4-70"/>
                <a:gd fmla="*/ 0 w 611574" name="connsiteX0-71"/>
                <a:gd fmla="*/ 0 h 435006" name="connsiteY0-72"/>
                <a:gd fmla="*/ 611574 w 611574" name="connsiteX1-73"/>
                <a:gd fmla="*/ 136124 h 435006" name="connsiteY1-74"/>
                <a:gd fmla="*/ 531675 w 611574" name="connsiteX2-75"/>
                <a:gd fmla="*/ 435006 h 435006" name="connsiteY2-76"/>
                <a:gd fmla="*/ 192350 w 611574" name="connsiteX3-77"/>
                <a:gd fmla="*/ 343270 h 435006" name="connsiteY3-78"/>
                <a:gd fmla="*/ 0 w 611574" name="connsiteX4-79"/>
                <a:gd fmla="*/ 0 h 435006" name="connsiteY4-80"/>
                <a:gd fmla="*/ 0 w 611574" name="connsiteX0-81"/>
                <a:gd fmla="*/ 16975 h 451981" name="connsiteY0-82"/>
                <a:gd fmla="*/ 611574 w 611574" name="connsiteX1-83"/>
                <a:gd fmla="*/ 153099 h 451981" name="connsiteY1-84"/>
                <a:gd fmla="*/ 531675 w 611574" name="connsiteX2-85"/>
                <a:gd fmla="*/ 451981 h 451981" name="connsiteY2-86"/>
                <a:gd fmla="*/ 192350 w 611574" name="connsiteX3-87"/>
                <a:gd fmla="*/ 360245 h 451981" name="connsiteY3-88"/>
                <a:gd fmla="*/ 0 w 611574" name="connsiteX4-89"/>
                <a:gd fmla="*/ 16975 h 451981" name="connsiteY4-90"/>
                <a:gd fmla="*/ 0 w 611574" name="connsiteX0-91"/>
                <a:gd fmla="*/ 13790 h 448796" name="connsiteY0-92"/>
                <a:gd fmla="*/ 611574 w 611574" name="connsiteX1-93"/>
                <a:gd fmla="*/ 149914 h 448796" name="connsiteY1-94"/>
                <a:gd fmla="*/ 531675 w 611574" name="connsiteX2-95"/>
                <a:gd fmla="*/ 448796 h 448796" name="connsiteY2-96"/>
                <a:gd fmla="*/ 192350 w 611574" name="connsiteX3-97"/>
                <a:gd fmla="*/ 357060 h 448796" name="connsiteY3-98"/>
                <a:gd fmla="*/ 0 w 611574" name="connsiteX4-99"/>
                <a:gd fmla="*/ 13790 h 448796" name="connsiteY4-100"/>
                <a:gd fmla="*/ 0 w 623185" name="connsiteX0-101"/>
                <a:gd fmla="*/ 13790 h 448796" name="connsiteY0-102"/>
                <a:gd fmla="*/ 623185 w 623185" name="connsiteX1-103"/>
                <a:gd fmla="*/ 149914 h 448796" name="connsiteY1-104"/>
                <a:gd fmla="*/ 531675 w 623185" name="connsiteX2-105"/>
                <a:gd fmla="*/ 448796 h 448796" name="connsiteY2-106"/>
                <a:gd fmla="*/ 192350 w 623185" name="connsiteX3-107"/>
                <a:gd fmla="*/ 357060 h 448796" name="connsiteY3-108"/>
                <a:gd fmla="*/ 0 w 623185" name="connsiteX4-109"/>
                <a:gd fmla="*/ 13790 h 448796" name="connsiteY4-110"/>
                <a:gd fmla="*/ 0 w 623185" name="connsiteX0-111"/>
                <a:gd fmla="*/ 19257 h 454263" name="connsiteY0-112"/>
                <a:gd fmla="*/ 623185 w 623185" name="connsiteX1-113"/>
                <a:gd fmla="*/ 155381 h 454263" name="connsiteY1-114"/>
                <a:gd fmla="*/ 531675 w 623185" name="connsiteX2-115"/>
                <a:gd fmla="*/ 454263 h 454263" name="connsiteY2-116"/>
                <a:gd fmla="*/ 192350 w 623185" name="connsiteX3-117"/>
                <a:gd fmla="*/ 362527 h 454263" name="connsiteY3-118"/>
                <a:gd fmla="*/ 0 w 623185" name="connsiteX4-119"/>
                <a:gd fmla="*/ 19257 h 454263" name="connsiteY4-120"/>
                <a:gd fmla="*/ 0 w 620282" name="connsiteX0-121"/>
                <a:gd fmla="*/ 20220 h 455226" name="connsiteY0-122"/>
                <a:gd fmla="*/ 620282 w 620282" name="connsiteX1-123"/>
                <a:gd fmla="*/ 147635 h 455226" name="connsiteY1-124"/>
                <a:gd fmla="*/ 531675 w 620282" name="connsiteX2-125"/>
                <a:gd fmla="*/ 455226 h 455226" name="connsiteY2-126"/>
                <a:gd fmla="*/ 192350 w 620282" name="connsiteX3-127"/>
                <a:gd fmla="*/ 363490 h 455226" name="connsiteY3-128"/>
                <a:gd fmla="*/ 0 w 620282" name="connsiteX4-129"/>
                <a:gd fmla="*/ 20220 h 455226" name="connsiteY4-130"/>
                <a:gd fmla="*/ 0 w 620282" name="connsiteX0-131"/>
                <a:gd fmla="*/ 19569 h 454575" name="connsiteY0-132"/>
                <a:gd fmla="*/ 620282 w 620282" name="connsiteX1-133"/>
                <a:gd fmla="*/ 152790 h 454575" name="connsiteY1-134"/>
                <a:gd fmla="*/ 531675 w 620282" name="connsiteX2-135"/>
                <a:gd fmla="*/ 454575 h 454575" name="connsiteY2-136"/>
                <a:gd fmla="*/ 192350 w 620282" name="connsiteX3-137"/>
                <a:gd fmla="*/ 362839 h 454575" name="connsiteY3-138"/>
                <a:gd fmla="*/ 0 w 620282" name="connsiteX4-139"/>
                <a:gd fmla="*/ 19569 h 454575" name="connsiteY4-140"/>
              </a:gdLst>
              <a:cxnLst>
                <a:cxn ang="0">
                  <a:pos x="connsiteX0-131" y="connsiteY0-132"/>
                </a:cxn>
                <a:cxn ang="0">
                  <a:pos x="connsiteX1-133" y="connsiteY1-134"/>
                </a:cxn>
                <a:cxn ang="0">
                  <a:pos x="connsiteX2-135" y="connsiteY2-136"/>
                </a:cxn>
                <a:cxn ang="0">
                  <a:pos x="connsiteX3-137" y="connsiteY3-138"/>
                </a:cxn>
                <a:cxn ang="0">
                  <a:pos x="connsiteX4-139" y="connsiteY4-140"/>
                </a:cxn>
              </a:cxnLst>
              <a:rect b="b" l="l" r="r" t="t"/>
              <a:pathLst>
                <a:path h="454574" w="620282">
                  <a:moveTo>
                    <a:pt x="0" y="19569"/>
                  </a:moveTo>
                  <a:cubicBezTo>
                    <a:pt x="304415" y="-47224"/>
                    <a:pt x="502242" y="71905"/>
                    <a:pt x="620282" y="152790"/>
                  </a:cubicBezTo>
                  <a:lnTo>
                    <a:pt x="531675" y="454575"/>
                  </a:lnTo>
                  <a:cubicBezTo>
                    <a:pt x="415608" y="373689"/>
                    <a:pt x="311377" y="363825"/>
                    <a:pt x="192350" y="362839"/>
                  </a:cubicBezTo>
                  <a:lnTo>
                    <a:pt x="0" y="19569"/>
                  </a:lnTo>
                  <a:close/>
                </a:path>
              </a:pathLst>
            </a:custGeom>
            <a:gradFill flip="none" rotWithShape="1">
              <a:gsLst>
                <a:gs pos="28000">
                  <a:schemeClr val="bg2"/>
                </a:gs>
                <a:gs pos="86000">
                  <a:schemeClr val="tx2"/>
                </a:gs>
              </a:gsLst>
              <a:lin ang="15000000" scaled="0"/>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latin typeface="Calibri"/>
                <a:ea charset="-122" typeface="宋体"/>
              </a:endParaRPr>
            </a:p>
          </p:txBody>
        </p:sp>
        <p:sp>
          <p:nvSpPr>
            <p:cNvPr id="17" name="矩形 8"/>
            <p:cNvSpPr/>
            <p:nvPr/>
          </p:nvSpPr>
          <p:spPr>
            <a:xfrm>
              <a:off x="4008630" y="2899503"/>
              <a:ext cx="541163" cy="699322"/>
            </a:xfrm>
            <a:custGeom>
              <a:gdLst>
                <a:gd fmla="*/ 0 w 144016" name="connsiteX0"/>
                <a:gd fmla="*/ 0 h 259426" name="connsiteY0"/>
                <a:gd fmla="*/ 144016 w 144016" name="connsiteX1"/>
                <a:gd fmla="*/ 0 h 259426" name="connsiteY1"/>
                <a:gd fmla="*/ 144016 w 144016" name="connsiteX2"/>
                <a:gd fmla="*/ 259426 h 259426" name="connsiteY2"/>
                <a:gd fmla="*/ 0 w 144016" name="connsiteX3"/>
                <a:gd fmla="*/ 259426 h 259426" name="connsiteY3"/>
                <a:gd fmla="*/ 0 w 144016" name="connsiteX4"/>
                <a:gd fmla="*/ 0 h 259426" name="connsiteY4"/>
                <a:gd fmla="*/ 0 w 481368" name="connsiteX0-1"/>
                <a:gd fmla="*/ 0 h 312692" name="connsiteY0-2"/>
                <a:gd fmla="*/ 481368 w 481368" name="connsiteX1-3"/>
                <a:gd fmla="*/ 53266 h 312692" name="connsiteY1-4"/>
                <a:gd fmla="*/ 481368 w 481368" name="connsiteX2-5"/>
                <a:gd fmla="*/ 312692 h 312692" name="connsiteY2-6"/>
                <a:gd fmla="*/ 337352 w 481368" name="connsiteX3-7"/>
                <a:gd fmla="*/ 312692 h 312692" name="connsiteY3-8"/>
                <a:gd fmla="*/ 0 w 481368" name="connsiteX4-9"/>
                <a:gd fmla="*/ 0 h 312692" name="connsiteY4-10"/>
                <a:gd fmla="*/ 0 w 481368" name="connsiteX0-11"/>
                <a:gd fmla="*/ 79899 h 392591" name="connsiteY0-12"/>
                <a:gd fmla="*/ 197283 w 481368" name="connsiteX1-13"/>
                <a:gd fmla="*/ 0 h 392591" name="connsiteY1-14"/>
                <a:gd fmla="*/ 481368 w 481368" name="connsiteX2-15"/>
                <a:gd fmla="*/ 392591 h 392591" name="connsiteY2-16"/>
                <a:gd fmla="*/ 337352 w 481368" name="connsiteX3-17"/>
                <a:gd fmla="*/ 392591 h 392591" name="connsiteY3-18"/>
                <a:gd fmla="*/ 0 w 481368" name="connsiteX4-19"/>
                <a:gd fmla="*/ 79899 h 392591" name="connsiteY4-20"/>
                <a:gd fmla="*/ 88776 w 570144" name="connsiteX0-21"/>
                <a:gd fmla="*/ 79899 h 392591" name="connsiteY0-22"/>
                <a:gd fmla="*/ 286059 w 570144" name="connsiteX1-23"/>
                <a:gd fmla="*/ 0 h 392591" name="connsiteY1-24"/>
                <a:gd fmla="*/ 570144 w 570144" name="connsiteX2-25"/>
                <a:gd fmla="*/ 392591 h 392591" name="connsiteY2-26"/>
                <a:gd fmla="*/ 0 w 570144" name="connsiteX3-27"/>
                <a:gd fmla="*/ 383713 h 392591" name="connsiteY3-28"/>
                <a:gd fmla="*/ 88776 w 570144" name="connsiteX4-29"/>
                <a:gd fmla="*/ 79899 h 392591" name="connsiteY4-30"/>
                <a:gd fmla="*/ 88776 w 286059" name="connsiteX0-31"/>
                <a:gd fmla="*/ 79899 h 383713" name="connsiteY0-32"/>
                <a:gd fmla="*/ 286059 w 286059" name="connsiteX1-33"/>
                <a:gd fmla="*/ 0 h 383713" name="connsiteY1-34"/>
                <a:gd fmla="*/ 105546 w 286059" name="connsiteX2-35"/>
                <a:gd fmla="*/ 327488 h 383713" name="connsiteY2-36"/>
                <a:gd fmla="*/ 0 w 286059" name="connsiteX3-37"/>
                <a:gd fmla="*/ 383713 h 383713" name="connsiteY3-38"/>
                <a:gd fmla="*/ 88776 w 286059" name="connsiteX4-39"/>
                <a:gd fmla="*/ 79899 h 383713" name="connsiteY4-40"/>
                <a:gd fmla="*/ 80067 w 286059" name="connsiteX0-41"/>
                <a:gd fmla="*/ 91510 h 383713" name="connsiteY0-42"/>
                <a:gd fmla="*/ 286059 w 286059" name="connsiteX1-43"/>
                <a:gd fmla="*/ 0 h 383713" name="connsiteY1-44"/>
                <a:gd fmla="*/ 105546 w 286059" name="connsiteX2-45"/>
                <a:gd fmla="*/ 327488 h 383713" name="connsiteY2-46"/>
                <a:gd fmla="*/ 0 w 286059" name="connsiteX3-47"/>
                <a:gd fmla="*/ 383713 h 383713" name="connsiteY3-48"/>
                <a:gd fmla="*/ 80067 w 286059" name="connsiteX4-49"/>
                <a:gd fmla="*/ 91510 h 383713" name="connsiteY4-50"/>
                <a:gd fmla="*/ 87324 w 293316" name="connsiteX0-51"/>
                <a:gd fmla="*/ 91510 h 390970" name="connsiteY0-52"/>
                <a:gd fmla="*/ 293316 w 293316" name="connsiteX1-53"/>
                <a:gd fmla="*/ 0 h 390970" name="connsiteY1-54"/>
                <a:gd fmla="*/ 112803 w 293316" name="connsiteX2-55"/>
                <a:gd fmla="*/ 327488 h 390970" name="connsiteY2-56"/>
                <a:gd fmla="*/ 0 w 293316" name="connsiteX3-57"/>
                <a:gd fmla="*/ 390970 h 390970" name="connsiteY3-58"/>
                <a:gd fmla="*/ 87324 w 293316" name="connsiteX4-59"/>
                <a:gd fmla="*/ 91510 h 390970" name="connsiteY4-60"/>
                <a:gd fmla="*/ 87324 w 295735" name="connsiteX0-61"/>
                <a:gd fmla="*/ 89091 h 388551" name="connsiteY0-62"/>
                <a:gd fmla="*/ 295735 w 295735" name="connsiteX1-63"/>
                <a:gd fmla="*/ 0 h 388551" name="connsiteY1-64"/>
                <a:gd fmla="*/ 112803 w 295735" name="connsiteX2-65"/>
                <a:gd fmla="*/ 325069 h 388551" name="connsiteY2-66"/>
                <a:gd fmla="*/ 0 w 295735" name="connsiteX3-67"/>
                <a:gd fmla="*/ 388551 h 388551" name="connsiteY3-68"/>
                <a:gd fmla="*/ 87324 w 295735" name="connsiteX4-69"/>
                <a:gd fmla="*/ 89091 h 388551" name="connsiteY4-70"/>
                <a:gd fmla="*/ 87324 w 300573" name="connsiteX0-71"/>
                <a:gd fmla="*/ 89091 h 388551" name="connsiteY0-72"/>
                <a:gd fmla="*/ 300573 w 300573" name="connsiteX1-73"/>
                <a:gd fmla="*/ 0 h 388551" name="connsiteY1-74"/>
                <a:gd fmla="*/ 112803 w 300573" name="connsiteX2-75"/>
                <a:gd fmla="*/ 325069 h 388551" name="connsiteY2-76"/>
                <a:gd fmla="*/ 0 w 300573" name="connsiteX3-77"/>
                <a:gd fmla="*/ 388551 h 388551" name="connsiteY3-78"/>
                <a:gd fmla="*/ 87324 w 300573" name="connsiteX4-79"/>
                <a:gd fmla="*/ 89091 h 388551" name="connsiteY4-80"/>
              </a:gdLst>
              <a:cxnLst>
                <a:cxn ang="0">
                  <a:pos x="connsiteX0-71" y="connsiteY0-72"/>
                </a:cxn>
                <a:cxn ang="0">
                  <a:pos x="connsiteX1-73" y="connsiteY1-74"/>
                </a:cxn>
                <a:cxn ang="0">
                  <a:pos x="connsiteX2-75" y="connsiteY2-76"/>
                </a:cxn>
                <a:cxn ang="0">
                  <a:pos x="connsiteX3-77" y="connsiteY3-78"/>
                </a:cxn>
                <a:cxn ang="0">
                  <a:pos x="connsiteX4-79" y="connsiteY4-80"/>
                </a:cxn>
              </a:cxnLst>
              <a:rect b="b" l="l" r="r" t="t"/>
              <a:pathLst>
                <a:path h="388551" w="300573">
                  <a:moveTo>
                    <a:pt x="87324" y="89091"/>
                  </a:moveTo>
                  <a:lnTo>
                    <a:pt x="300573" y="0"/>
                  </a:lnTo>
                  <a:lnTo>
                    <a:pt x="112803" y="325069"/>
                  </a:lnTo>
                  <a:lnTo>
                    <a:pt x="0" y="388551"/>
                  </a:lnTo>
                  <a:lnTo>
                    <a:pt x="87324" y="89091"/>
                  </a:lnTo>
                  <a:close/>
                </a:path>
              </a:pathLst>
            </a:custGeom>
            <a:gradFill flip="none" rotWithShape="1">
              <a:gsLst>
                <a:gs pos="14000">
                  <a:schemeClr val="bg2"/>
                </a:gs>
                <a:gs pos="69000">
                  <a:schemeClr val="tx2"/>
                </a:gs>
              </a:gsLst>
              <a:lin ang="15000000" scaled="0"/>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latin typeface="Calibri"/>
                <a:ea charset="-122" typeface="宋体"/>
              </a:endParaRPr>
            </a:p>
          </p:txBody>
        </p:sp>
        <p:sp>
          <p:nvSpPr>
            <p:cNvPr id="18" name="等腰三角形 4"/>
            <p:cNvSpPr/>
            <p:nvPr/>
          </p:nvSpPr>
          <p:spPr>
            <a:xfrm>
              <a:off x="3053261" y="2691295"/>
              <a:ext cx="1496532" cy="376681"/>
            </a:xfrm>
            <a:custGeom>
              <a:gdLst>
                <a:gd fmla="*/ 0 w 288032" name="connsiteX0"/>
                <a:gd fmla="*/ 288032 h 288032" name="connsiteY0"/>
                <a:gd fmla="*/ 144016 w 288032" name="connsiteX1"/>
                <a:gd fmla="*/ 0 h 288032" name="connsiteY1"/>
                <a:gd fmla="*/ 288032 w 288032" name="connsiteX2"/>
                <a:gd fmla="*/ 288032 h 288032" name="connsiteY2"/>
                <a:gd fmla="*/ 0 w 288032" name="connsiteX3"/>
                <a:gd fmla="*/ 288032 h 288032" name="connsiteY3"/>
                <a:gd fmla="*/ 98640 w 386672" name="connsiteX0-1"/>
                <a:gd fmla="*/ 317625 h 317625" name="connsiteY0-2"/>
                <a:gd fmla="*/ 0 w 386672" name="connsiteX1-3"/>
                <a:gd fmla="*/ 0 h 317625" name="connsiteY1-4"/>
                <a:gd fmla="*/ 386672 w 386672" name="connsiteX2-5"/>
                <a:gd fmla="*/ 317625 h 317625" name="connsiteY2-6"/>
                <a:gd fmla="*/ 98640 w 386672" name="connsiteX3-7"/>
                <a:gd fmla="*/ 317625 h 317625" name="connsiteY3-8"/>
                <a:gd fmla="*/ 0 w 468544" name="connsiteX0-9"/>
                <a:gd fmla="*/ 296911 h 317625" name="connsiteY0-10"/>
                <a:gd fmla="*/ 81872 w 468544" name="connsiteX1-11"/>
                <a:gd fmla="*/ 0 h 317625" name="connsiteY1-12"/>
                <a:gd fmla="*/ 468544 w 468544" name="connsiteX2-13"/>
                <a:gd fmla="*/ 317625 h 317625" name="connsiteY2-14"/>
                <a:gd fmla="*/ 0 w 468544" name="connsiteX3-15"/>
                <a:gd fmla="*/ 296911 h 317625" name="connsiteY3-16"/>
                <a:gd fmla="*/ 0 w 193336" name="connsiteX0-17"/>
                <a:gd fmla="*/ 352148 h 352148" name="connsiteY0-18"/>
                <a:gd fmla="*/ 81872 w 193336" name="connsiteX1-19"/>
                <a:gd fmla="*/ 55237 h 352148" name="connsiteY1-20"/>
                <a:gd fmla="*/ 193336 w 193336" name="connsiteX2-21"/>
                <a:gd fmla="*/ 0 h 352148" name="connsiteY2-22"/>
                <a:gd fmla="*/ 0 w 193336" name="connsiteX3-23"/>
                <a:gd fmla="*/ 352148 h 352148" name="connsiteY3-24"/>
                <a:gd fmla="*/ 388644 w 581980" name="connsiteX0-25"/>
                <a:gd fmla="*/ 433035 h 433035" name="connsiteY0-26"/>
                <a:gd fmla="*/ 0 w 581980" name="connsiteX1-27"/>
                <a:gd fmla="*/ 0 h 433035" name="connsiteY1-28"/>
                <a:gd fmla="*/ 581980 w 581980" name="connsiteX2-29"/>
                <a:gd fmla="*/ 80887 h 433035" name="connsiteY2-30"/>
                <a:gd fmla="*/ 388644 w 581980" name="connsiteX3-31"/>
                <a:gd fmla="*/ 433035 h 433035" name="connsiteY3-32"/>
                <a:gd fmla="*/ 388644 w 398508" name="connsiteX0-33"/>
                <a:gd fmla="*/ 433035 h 433035" name="connsiteY0-34"/>
                <a:gd fmla="*/ 0 w 398508" name="connsiteX1-35"/>
                <a:gd fmla="*/ 0 h 433035" name="connsiteY1-36"/>
                <a:gd fmla="*/ 398508 w 398508" name="connsiteX2-37"/>
                <a:gd fmla="*/ 36498 h 433035" name="connsiteY2-38"/>
                <a:gd fmla="*/ 388644 w 398508" name="connsiteX3-39"/>
                <a:gd fmla="*/ 433035 h 433035" name="connsiteY3-40"/>
                <a:gd fmla="*/ 308745 w 398508" name="connsiteX0-41"/>
                <a:gd fmla="*/ 80887 h 80887" name="connsiteY0-42"/>
                <a:gd fmla="*/ 0 w 398508" name="connsiteX1-43"/>
                <a:gd fmla="*/ 0 h 80887" name="connsiteY1-44"/>
                <a:gd fmla="*/ 398508 w 398508" name="connsiteX2-45"/>
                <a:gd fmla="*/ 36498 h 80887" name="connsiteY2-46"/>
                <a:gd fmla="*/ 308745 w 398508" name="connsiteX3-47"/>
                <a:gd fmla="*/ 80887 h 80887" name="connsiteY3-48"/>
                <a:gd fmla="*/ 308745 w 398508" name="connsiteX0-49"/>
                <a:gd fmla="*/ 106296 h 106296" name="connsiteY0-50"/>
                <a:gd fmla="*/ 0 w 398508" name="connsiteX1-51"/>
                <a:gd fmla="*/ 25409 h 106296" name="connsiteY1-52"/>
                <a:gd fmla="*/ 398508 w 398508" name="connsiteX2-53"/>
                <a:gd fmla="*/ 61907 h 106296" name="connsiteY2-54"/>
                <a:gd fmla="*/ 308745 w 398508" name="connsiteX3-55"/>
                <a:gd fmla="*/ 106296 h 106296" name="connsiteY3-56"/>
                <a:gd fmla="*/ 308745 w 398508" name="connsiteX0-57"/>
                <a:gd fmla="*/ 124793 h 124793" name="connsiteY0-58"/>
                <a:gd fmla="*/ 0 w 398508" name="connsiteX1-59"/>
                <a:gd fmla="*/ 43906 h 124793" name="connsiteY1-60"/>
                <a:gd fmla="*/ 398508 w 398508" name="connsiteX2-61"/>
                <a:gd fmla="*/ 80404 h 124793" name="connsiteY2-62"/>
                <a:gd fmla="*/ 308745 w 398508" name="connsiteX3-63"/>
                <a:gd fmla="*/ 124793 h 124793" name="connsiteY3-64"/>
                <a:gd fmla="*/ 308745 w 398508" name="connsiteX0-65"/>
                <a:gd fmla="*/ 124793 h 124793" name="connsiteY0-66"/>
                <a:gd fmla="*/ 0 w 398508" name="connsiteX1-67"/>
                <a:gd fmla="*/ 43906 h 124793" name="connsiteY1-68"/>
                <a:gd fmla="*/ 398508 w 398508" name="connsiteX2-69"/>
                <a:gd fmla="*/ 80404 h 124793" name="connsiteY2-70"/>
                <a:gd fmla="*/ 308745 w 398508" name="connsiteX3-71"/>
                <a:gd fmla="*/ 124793 h 124793" name="connsiteY3-72"/>
                <a:gd fmla="*/ 308745 w 398508" name="connsiteX0-73"/>
                <a:gd fmla="*/ 124793 h 124793" name="connsiteY0-74"/>
                <a:gd fmla="*/ 0 w 398508" name="connsiteX1-75"/>
                <a:gd fmla="*/ 43906 h 124793" name="connsiteY1-76"/>
                <a:gd fmla="*/ 398508 w 398508" name="connsiteX2-77"/>
                <a:gd fmla="*/ 80404 h 124793" name="connsiteY2-78"/>
                <a:gd fmla="*/ 308745 w 398508" name="connsiteX3-79"/>
                <a:gd fmla="*/ 124793 h 124793" name="connsiteY3-80"/>
                <a:gd fmla="*/ 308745 w 398508" name="connsiteX0-81"/>
                <a:gd fmla="*/ 120620 h 120620" name="connsiteY0-82"/>
                <a:gd fmla="*/ 0 w 398508" name="connsiteX1-83"/>
                <a:gd fmla="*/ 48611 h 120620" name="connsiteY1-84"/>
                <a:gd fmla="*/ 398508 w 398508" name="connsiteX2-85"/>
                <a:gd fmla="*/ 76231 h 120620" name="connsiteY2-86"/>
                <a:gd fmla="*/ 308745 w 398508" name="connsiteX3-87"/>
                <a:gd fmla="*/ 120620 h 120620" name="connsiteY3-88"/>
                <a:gd fmla="*/ 308745 w 407386" name="connsiteX0-89"/>
                <a:gd fmla="*/ 122261 h 122261" name="connsiteY0-90"/>
                <a:gd fmla="*/ 0 w 407386" name="connsiteX1-91"/>
                <a:gd fmla="*/ 50252 h 122261" name="connsiteY1-92"/>
                <a:gd fmla="*/ 407386 w 407386" name="connsiteX2-93"/>
                <a:gd fmla="*/ 74913 h 122261" name="connsiteY2-94"/>
                <a:gd fmla="*/ 308745 w 407386" name="connsiteX3-95"/>
                <a:gd fmla="*/ 122261 h 122261" name="connsiteY3-96"/>
                <a:gd fmla="*/ 308745 w 407386" name="connsiteX0-97"/>
                <a:gd fmla="*/ 119890 h 119890" name="connsiteY0-98"/>
                <a:gd fmla="*/ 0 w 407386" name="connsiteX1-99"/>
                <a:gd fmla="*/ 47881 h 119890" name="connsiteY1-100"/>
                <a:gd fmla="*/ 407386 w 407386" name="connsiteX2-101"/>
                <a:gd fmla="*/ 72542 h 119890" name="connsiteY2-102"/>
                <a:gd fmla="*/ 308745 w 407386" name="connsiteX3-103"/>
                <a:gd fmla="*/ 119890 h 119890" name="connsiteY3-104"/>
                <a:gd fmla="*/ 308745 w 407386" name="connsiteX0-105"/>
                <a:gd fmla="*/ 124101 h 124101" name="connsiteY0-106"/>
                <a:gd fmla="*/ 0 w 407386" name="connsiteX1-107"/>
                <a:gd fmla="*/ 52092 h 124101" name="connsiteY1-108"/>
                <a:gd fmla="*/ 407386 w 407386" name="connsiteX2-109"/>
                <a:gd fmla="*/ 76753 h 124101" name="connsiteY2-110"/>
                <a:gd fmla="*/ 308745 w 407386" name="connsiteX3-111"/>
                <a:gd fmla="*/ 124101 h 124101" name="connsiteY3-112"/>
                <a:gd fmla="*/ 1116613 w 1215254" name="connsiteX0-113"/>
                <a:gd fmla="*/ 187938 h 187938" name="connsiteY0-114"/>
                <a:gd fmla="*/ 0 w 1215254" name="connsiteX1-115"/>
                <a:gd fmla="*/ 21234 h 187938" name="connsiteY1-116"/>
                <a:gd fmla="*/ 1215254 w 1215254" name="connsiteX2-117"/>
                <a:gd fmla="*/ 140590 h 187938" name="connsiteY2-118"/>
                <a:gd fmla="*/ 1116613 w 1215254" name="connsiteX3-119"/>
                <a:gd fmla="*/ 187938 h 187938" name="connsiteY3-120"/>
                <a:gd fmla="*/ 607626 w 1215254" name="connsiteX0-121"/>
                <a:gd fmla="*/ 143550 h 143550" name="connsiteY0-122"/>
                <a:gd fmla="*/ 0 w 1215254" name="connsiteX1-123"/>
                <a:gd fmla="*/ 21234 h 143550" name="connsiteY1-124"/>
                <a:gd fmla="*/ 1215254 w 1215254" name="connsiteX2-125"/>
                <a:gd fmla="*/ 140590 h 143550" name="connsiteY2-126"/>
                <a:gd fmla="*/ 607626 w 1215254" name="connsiteX3-127"/>
                <a:gd fmla="*/ 143550 h 143550" name="connsiteY3-128"/>
                <a:gd fmla="*/ 607626 w 818718" name="connsiteX0-129"/>
                <a:gd fmla="*/ 164521 h 164521" name="connsiteY0-130"/>
                <a:gd fmla="*/ 0 w 818718" name="connsiteX1-131"/>
                <a:gd fmla="*/ 42205 h 164521" name="connsiteY1-132"/>
                <a:gd fmla="*/ 818718 w 818718" name="connsiteX2-133"/>
                <a:gd fmla="*/ 87581 h 164521" name="connsiteY2-134"/>
                <a:gd fmla="*/ 607626 w 818718" name="connsiteX3-135"/>
                <a:gd fmla="*/ 164521 h 164521" name="connsiteY3-136"/>
                <a:gd fmla="*/ 610585 w 821677" name="connsiteX0-137"/>
                <a:gd fmla="*/ 164521 h 164521" name="connsiteY0-138"/>
                <a:gd fmla="*/ 0 w 821677" name="connsiteX1-139"/>
                <a:gd fmla="*/ 42205 h 164521" name="connsiteY1-140"/>
                <a:gd fmla="*/ 821677 w 821677" name="connsiteX2-141"/>
                <a:gd fmla="*/ 87581 h 164521" name="connsiteY2-142"/>
                <a:gd fmla="*/ 610585 w 821677" name="connsiteX3-143"/>
                <a:gd fmla="*/ 164521 h 164521" name="connsiteY3-144"/>
                <a:gd fmla="*/ 610585 w 821677" name="connsiteX0-145"/>
                <a:gd fmla="*/ 164521 h 164521" name="connsiteY0-146"/>
                <a:gd fmla="*/ 0 w 821677" name="connsiteX1-147"/>
                <a:gd fmla="*/ 42205 h 164521" name="connsiteY1-148"/>
                <a:gd fmla="*/ 821677 w 821677" name="connsiteX2-149"/>
                <a:gd fmla="*/ 87581 h 164521" name="connsiteY2-150"/>
                <a:gd fmla="*/ 610585 w 821677" name="connsiteX3-151"/>
                <a:gd fmla="*/ 164521 h 164521" name="connsiteY3-152"/>
                <a:gd fmla="*/ 610585 w 821677" name="connsiteX0-153"/>
                <a:gd fmla="*/ 186863 h 186863" name="connsiteY0-154"/>
                <a:gd fmla="*/ 0 w 821677" name="connsiteX1-155"/>
                <a:gd fmla="*/ 64547 h 186863" name="connsiteY1-156"/>
                <a:gd fmla="*/ 821677 w 821677" name="connsiteX2-157"/>
                <a:gd fmla="*/ 109923 h 186863" name="connsiteY2-158"/>
                <a:gd fmla="*/ 610585 w 821677" name="connsiteX3-159"/>
                <a:gd fmla="*/ 186863 h 186863" name="connsiteY3-160"/>
                <a:gd fmla="*/ 610585 w 821677" name="connsiteX0-161"/>
                <a:gd fmla="*/ 194224 h 194224" name="connsiteY0-162"/>
                <a:gd fmla="*/ 0 w 821677" name="connsiteX1-163"/>
                <a:gd fmla="*/ 71908 h 194224" name="connsiteY1-164"/>
                <a:gd fmla="*/ 821677 w 821677" name="connsiteX2-165"/>
                <a:gd fmla="*/ 117284 h 194224" name="connsiteY2-166"/>
                <a:gd fmla="*/ 610585 w 821677" name="connsiteX3-167"/>
                <a:gd fmla="*/ 194224 h 194224" name="connsiteY3-168"/>
                <a:gd fmla="*/ 619462 w 830554" name="connsiteX0-169"/>
                <a:gd fmla="*/ 192489 h 192489" name="connsiteY0-170"/>
                <a:gd fmla="*/ 0 w 830554" name="connsiteX1-171"/>
                <a:gd fmla="*/ 73132 h 192489" name="connsiteY1-172"/>
                <a:gd fmla="*/ 830554 w 830554" name="connsiteX2-173"/>
                <a:gd fmla="*/ 115549 h 192489" name="connsiteY2-174"/>
                <a:gd fmla="*/ 619462 w 830554" name="connsiteX3-175"/>
                <a:gd fmla="*/ 192489 h 192489" name="connsiteY3-176"/>
                <a:gd fmla="*/ 610584 w 830554" name="connsiteX0-177"/>
                <a:gd fmla="*/ 204326 h 204326" name="connsiteY0-178"/>
                <a:gd fmla="*/ 0 w 830554" name="connsiteX1-179"/>
                <a:gd fmla="*/ 73132 h 204326" name="connsiteY1-180"/>
                <a:gd fmla="*/ 830554 w 830554" name="connsiteX2-181"/>
                <a:gd fmla="*/ 115549 h 204326" name="connsiteY2-182"/>
                <a:gd fmla="*/ 610584 w 830554" name="connsiteX3-183"/>
                <a:gd fmla="*/ 204326 h 204326" name="connsiteY3-184"/>
                <a:gd fmla="*/ 610584 w 830554" name="connsiteX0-185"/>
                <a:gd fmla="*/ 204326 h 204326" name="connsiteY0-186"/>
                <a:gd fmla="*/ 0 w 830554" name="connsiteX1-187"/>
                <a:gd fmla="*/ 73132 h 204326" name="connsiteY1-188"/>
                <a:gd fmla="*/ 830554 w 830554" name="connsiteX2-189"/>
                <a:gd fmla="*/ 115549 h 204326" name="connsiteY2-190"/>
                <a:gd fmla="*/ 610584 w 830554" name="connsiteX3-191"/>
                <a:gd fmla="*/ 204326 h 204326" name="connsiteY3-192"/>
                <a:gd fmla="*/ 610584 w 830554" name="connsiteX0-193"/>
                <a:gd fmla="*/ 204326 h 204326" name="connsiteY0-194"/>
                <a:gd fmla="*/ 0 w 830554" name="connsiteX1-195"/>
                <a:gd fmla="*/ 73132 h 204326" name="connsiteY1-196"/>
                <a:gd fmla="*/ 830554 w 830554" name="connsiteX2-197"/>
                <a:gd fmla="*/ 115549 h 204326" name="connsiteY2-198"/>
                <a:gd fmla="*/ 610584 w 830554" name="connsiteX3-199"/>
                <a:gd fmla="*/ 204326 h 204326" name="connsiteY3-200"/>
                <a:gd fmla="*/ 617841 w 830554" name="connsiteX0-201"/>
                <a:gd fmla="*/ 209164 h 209164" name="connsiteY0-202"/>
                <a:gd fmla="*/ 0 w 830554" name="connsiteX1-203"/>
                <a:gd fmla="*/ 73132 h 209164" name="connsiteY1-204"/>
                <a:gd fmla="*/ 830554 w 830554" name="connsiteX2-205"/>
                <a:gd fmla="*/ 115549 h 209164" name="connsiteY2-206"/>
                <a:gd fmla="*/ 617841 w 830554" name="connsiteX3-207"/>
                <a:gd fmla="*/ 209164 h 209164" name="connsiteY3-208"/>
              </a:gdLst>
              <a:cxnLst>
                <a:cxn ang="0">
                  <a:pos x="connsiteX0-201" y="connsiteY0-202"/>
                </a:cxn>
                <a:cxn ang="0">
                  <a:pos x="connsiteX1-203" y="connsiteY1-204"/>
                </a:cxn>
                <a:cxn ang="0">
                  <a:pos x="connsiteX2-205" y="connsiteY2-206"/>
                </a:cxn>
                <a:cxn ang="0">
                  <a:pos x="connsiteX3-207" y="connsiteY3-208"/>
                </a:cxn>
              </a:cxnLst>
              <a:rect b="b" l="l" r="r" t="t"/>
              <a:pathLst>
                <a:path h="209163" w="830553">
                  <a:moveTo>
                    <a:pt x="617841" y="209164"/>
                  </a:moveTo>
                  <a:cubicBezTo>
                    <a:pt x="562274" y="158528"/>
                    <a:pt x="236081" y="-520"/>
                    <a:pt x="0" y="73132"/>
                  </a:cubicBezTo>
                  <a:cubicBezTo>
                    <a:pt x="165387" y="-36031"/>
                    <a:pt x="662208" y="-23863"/>
                    <a:pt x="830554" y="115549"/>
                  </a:cubicBezTo>
                  <a:lnTo>
                    <a:pt x="617841" y="209164"/>
                  </a:lnTo>
                  <a:close/>
                </a:path>
              </a:pathLst>
            </a:custGeom>
            <a:gradFill flip="none" rotWithShape="1">
              <a:gsLst>
                <a:gs pos="28000">
                  <a:schemeClr val="bg2"/>
                </a:gs>
                <a:gs pos="86000">
                  <a:schemeClr val="tx2"/>
                </a:gs>
              </a:gsLst>
              <a:lin ang="15000000" scaled="0"/>
            </a:gradFill>
            <a:ln algn="ctr" cap="flat" cmpd="sng" w="1270">
              <a:noFill/>
              <a:prstDash val="sysDot"/>
            </a:ln>
            <a:effectLst/>
          </p:spPr>
          <p:txBody>
            <a:bodyPr anchor="ctr"/>
            <a:lstStyle/>
            <a:p>
              <a:pPr algn="ctr" fontAlgn="auto">
                <a:spcBef>
                  <a:spcPct val="0"/>
                </a:spcBef>
                <a:spcAft>
                  <a:spcPct val="0"/>
                </a:spcAft>
                <a:buFontTx/>
                <a:buNone/>
                <a:defRPr/>
              </a:pPr>
              <a:endParaRPr altLang="en-US" kern="0" lang="zh-CN" sz="1400">
                <a:solidFill>
                  <a:prstClr val="white"/>
                </a:solidFill>
                <a:latin typeface="Calibri"/>
                <a:ea charset="-122" typeface="宋体"/>
              </a:endParaRPr>
            </a:p>
          </p:txBody>
        </p:sp>
      </p:grpSp>
      <p:grpSp>
        <p:nvGrpSpPr>
          <p:cNvPr id="19" name="组合 18"/>
          <p:cNvGrpSpPr/>
          <p:nvPr/>
        </p:nvGrpSpPr>
        <p:grpSpPr>
          <a:xfrm>
            <a:off x="2843213" y="2209800"/>
            <a:ext cx="2246312" cy="998538"/>
            <a:chOff x="2681953" y="1991012"/>
            <a:chExt cx="2246425" cy="998064"/>
          </a:xfrm>
        </p:grpSpPr>
        <p:sp>
          <p:nvSpPr>
            <p:cNvPr id="20" name="等腰三角形 4"/>
            <p:cNvSpPr/>
            <p:nvPr/>
          </p:nvSpPr>
          <p:spPr>
            <a:xfrm>
              <a:off x="2702591" y="1991012"/>
              <a:ext cx="2224200" cy="442703"/>
            </a:xfrm>
            <a:custGeom>
              <a:gdLst>
                <a:gd fmla="*/ 0 w 288032" name="connsiteX0"/>
                <a:gd fmla="*/ 288032 h 288032" name="connsiteY0"/>
                <a:gd fmla="*/ 144016 w 288032" name="connsiteX1"/>
                <a:gd fmla="*/ 0 h 288032" name="connsiteY1"/>
                <a:gd fmla="*/ 288032 w 288032" name="connsiteX2"/>
                <a:gd fmla="*/ 288032 h 288032" name="connsiteY2"/>
                <a:gd fmla="*/ 0 w 288032" name="connsiteX3"/>
                <a:gd fmla="*/ 288032 h 288032" name="connsiteY3"/>
                <a:gd fmla="*/ 98640 w 386672" name="connsiteX0-1"/>
                <a:gd fmla="*/ 317625 h 317625" name="connsiteY0-2"/>
                <a:gd fmla="*/ 0 w 386672" name="connsiteX1-3"/>
                <a:gd fmla="*/ 0 h 317625" name="connsiteY1-4"/>
                <a:gd fmla="*/ 386672 w 386672" name="connsiteX2-5"/>
                <a:gd fmla="*/ 317625 h 317625" name="connsiteY2-6"/>
                <a:gd fmla="*/ 98640 w 386672" name="connsiteX3-7"/>
                <a:gd fmla="*/ 317625 h 317625" name="connsiteY3-8"/>
                <a:gd fmla="*/ 0 w 468544" name="connsiteX0-9"/>
                <a:gd fmla="*/ 296911 h 317625" name="connsiteY0-10"/>
                <a:gd fmla="*/ 81872 w 468544" name="connsiteX1-11"/>
                <a:gd fmla="*/ 0 h 317625" name="connsiteY1-12"/>
                <a:gd fmla="*/ 468544 w 468544" name="connsiteX2-13"/>
                <a:gd fmla="*/ 317625 h 317625" name="connsiteY2-14"/>
                <a:gd fmla="*/ 0 w 468544" name="connsiteX3-15"/>
                <a:gd fmla="*/ 296911 h 317625" name="connsiteY3-16"/>
                <a:gd fmla="*/ 0 w 193336" name="connsiteX0-17"/>
                <a:gd fmla="*/ 352148 h 352148" name="connsiteY0-18"/>
                <a:gd fmla="*/ 81872 w 193336" name="connsiteX1-19"/>
                <a:gd fmla="*/ 55237 h 352148" name="connsiteY1-20"/>
                <a:gd fmla="*/ 193336 w 193336" name="connsiteX2-21"/>
                <a:gd fmla="*/ 0 h 352148" name="connsiteY2-22"/>
                <a:gd fmla="*/ 0 w 193336" name="connsiteX3-23"/>
                <a:gd fmla="*/ 352148 h 352148" name="connsiteY3-24"/>
                <a:gd fmla="*/ 388644 w 581980" name="connsiteX0-25"/>
                <a:gd fmla="*/ 433035 h 433035" name="connsiteY0-26"/>
                <a:gd fmla="*/ 0 w 581980" name="connsiteX1-27"/>
                <a:gd fmla="*/ 0 h 433035" name="connsiteY1-28"/>
                <a:gd fmla="*/ 581980 w 581980" name="connsiteX2-29"/>
                <a:gd fmla="*/ 80887 h 433035" name="connsiteY2-30"/>
                <a:gd fmla="*/ 388644 w 581980" name="connsiteX3-31"/>
                <a:gd fmla="*/ 433035 h 433035" name="connsiteY3-32"/>
                <a:gd fmla="*/ 388644 w 398508" name="connsiteX0-33"/>
                <a:gd fmla="*/ 433035 h 433035" name="connsiteY0-34"/>
                <a:gd fmla="*/ 0 w 398508" name="connsiteX1-35"/>
                <a:gd fmla="*/ 0 h 433035" name="connsiteY1-36"/>
                <a:gd fmla="*/ 398508 w 398508" name="connsiteX2-37"/>
                <a:gd fmla="*/ 36498 h 433035" name="connsiteY2-38"/>
                <a:gd fmla="*/ 388644 w 398508" name="connsiteX3-39"/>
                <a:gd fmla="*/ 433035 h 433035" name="connsiteY3-40"/>
                <a:gd fmla="*/ 308745 w 398508" name="connsiteX0-41"/>
                <a:gd fmla="*/ 80887 h 80887" name="connsiteY0-42"/>
                <a:gd fmla="*/ 0 w 398508" name="connsiteX1-43"/>
                <a:gd fmla="*/ 0 h 80887" name="connsiteY1-44"/>
                <a:gd fmla="*/ 398508 w 398508" name="connsiteX2-45"/>
                <a:gd fmla="*/ 36498 h 80887" name="connsiteY2-46"/>
                <a:gd fmla="*/ 308745 w 398508" name="connsiteX3-47"/>
                <a:gd fmla="*/ 80887 h 80887" name="connsiteY3-48"/>
                <a:gd fmla="*/ 308745 w 398508" name="connsiteX0-49"/>
                <a:gd fmla="*/ 106296 h 106296" name="connsiteY0-50"/>
                <a:gd fmla="*/ 0 w 398508" name="connsiteX1-51"/>
                <a:gd fmla="*/ 25409 h 106296" name="connsiteY1-52"/>
                <a:gd fmla="*/ 398508 w 398508" name="connsiteX2-53"/>
                <a:gd fmla="*/ 61907 h 106296" name="connsiteY2-54"/>
                <a:gd fmla="*/ 308745 w 398508" name="connsiteX3-55"/>
                <a:gd fmla="*/ 106296 h 106296" name="connsiteY3-56"/>
                <a:gd fmla="*/ 308745 w 398508" name="connsiteX0-57"/>
                <a:gd fmla="*/ 124793 h 124793" name="connsiteY0-58"/>
                <a:gd fmla="*/ 0 w 398508" name="connsiteX1-59"/>
                <a:gd fmla="*/ 43906 h 124793" name="connsiteY1-60"/>
                <a:gd fmla="*/ 398508 w 398508" name="connsiteX2-61"/>
                <a:gd fmla="*/ 80404 h 124793" name="connsiteY2-62"/>
                <a:gd fmla="*/ 308745 w 398508" name="connsiteX3-63"/>
                <a:gd fmla="*/ 124793 h 124793" name="connsiteY3-64"/>
                <a:gd fmla="*/ 308745 w 398508" name="connsiteX0-65"/>
                <a:gd fmla="*/ 124793 h 124793" name="connsiteY0-66"/>
                <a:gd fmla="*/ 0 w 398508" name="connsiteX1-67"/>
                <a:gd fmla="*/ 43906 h 124793" name="connsiteY1-68"/>
                <a:gd fmla="*/ 398508 w 398508" name="connsiteX2-69"/>
                <a:gd fmla="*/ 80404 h 124793" name="connsiteY2-70"/>
                <a:gd fmla="*/ 308745 w 398508" name="connsiteX3-71"/>
                <a:gd fmla="*/ 124793 h 124793" name="connsiteY3-72"/>
                <a:gd fmla="*/ 308745 w 398508" name="connsiteX0-73"/>
                <a:gd fmla="*/ 124793 h 124793" name="connsiteY0-74"/>
                <a:gd fmla="*/ 0 w 398508" name="connsiteX1-75"/>
                <a:gd fmla="*/ 43906 h 124793" name="connsiteY1-76"/>
                <a:gd fmla="*/ 398508 w 398508" name="connsiteX2-77"/>
                <a:gd fmla="*/ 80404 h 124793" name="connsiteY2-78"/>
                <a:gd fmla="*/ 308745 w 398508" name="connsiteX3-79"/>
                <a:gd fmla="*/ 124793 h 124793" name="connsiteY3-80"/>
                <a:gd fmla="*/ 308745 w 398508" name="connsiteX0-81"/>
                <a:gd fmla="*/ 120620 h 120620" name="connsiteY0-82"/>
                <a:gd fmla="*/ 0 w 398508" name="connsiteX1-83"/>
                <a:gd fmla="*/ 48611 h 120620" name="connsiteY1-84"/>
                <a:gd fmla="*/ 398508 w 398508" name="connsiteX2-85"/>
                <a:gd fmla="*/ 76231 h 120620" name="connsiteY2-86"/>
                <a:gd fmla="*/ 308745 w 398508" name="connsiteX3-87"/>
                <a:gd fmla="*/ 120620 h 120620" name="connsiteY3-88"/>
                <a:gd fmla="*/ 308745 w 407386" name="connsiteX0-89"/>
                <a:gd fmla="*/ 122261 h 122261" name="connsiteY0-90"/>
                <a:gd fmla="*/ 0 w 407386" name="connsiteX1-91"/>
                <a:gd fmla="*/ 50252 h 122261" name="connsiteY1-92"/>
                <a:gd fmla="*/ 407386 w 407386" name="connsiteX2-93"/>
                <a:gd fmla="*/ 74913 h 122261" name="connsiteY2-94"/>
                <a:gd fmla="*/ 308745 w 407386" name="connsiteX3-95"/>
                <a:gd fmla="*/ 122261 h 122261" name="connsiteY3-96"/>
                <a:gd fmla="*/ 308745 w 407386" name="connsiteX0-97"/>
                <a:gd fmla="*/ 119890 h 119890" name="connsiteY0-98"/>
                <a:gd fmla="*/ 0 w 407386" name="connsiteX1-99"/>
                <a:gd fmla="*/ 47881 h 119890" name="connsiteY1-100"/>
                <a:gd fmla="*/ 407386 w 407386" name="connsiteX2-101"/>
                <a:gd fmla="*/ 72542 h 119890" name="connsiteY2-102"/>
                <a:gd fmla="*/ 308745 w 407386" name="connsiteX3-103"/>
                <a:gd fmla="*/ 119890 h 119890" name="connsiteY3-104"/>
                <a:gd fmla="*/ 308745 w 407386" name="connsiteX0-105"/>
                <a:gd fmla="*/ 124101 h 124101" name="connsiteY0-106"/>
                <a:gd fmla="*/ 0 w 407386" name="connsiteX1-107"/>
                <a:gd fmla="*/ 52092 h 124101" name="connsiteY1-108"/>
                <a:gd fmla="*/ 407386 w 407386" name="connsiteX2-109"/>
                <a:gd fmla="*/ 76753 h 124101" name="connsiteY2-110"/>
                <a:gd fmla="*/ 308745 w 407386" name="connsiteX3-111"/>
                <a:gd fmla="*/ 124101 h 124101" name="connsiteY3-112"/>
                <a:gd fmla="*/ 1116613 w 1215254" name="connsiteX0-113"/>
                <a:gd fmla="*/ 187938 h 187938" name="connsiteY0-114"/>
                <a:gd fmla="*/ 0 w 1215254" name="connsiteX1-115"/>
                <a:gd fmla="*/ 21234 h 187938" name="connsiteY1-116"/>
                <a:gd fmla="*/ 1215254 w 1215254" name="connsiteX2-117"/>
                <a:gd fmla="*/ 140590 h 187938" name="connsiteY2-118"/>
                <a:gd fmla="*/ 1116613 w 1215254" name="connsiteX3-119"/>
                <a:gd fmla="*/ 187938 h 187938" name="connsiteY3-120"/>
                <a:gd fmla="*/ 607626 w 1215254" name="connsiteX0-121"/>
                <a:gd fmla="*/ 143550 h 143550" name="connsiteY0-122"/>
                <a:gd fmla="*/ 0 w 1215254" name="connsiteX1-123"/>
                <a:gd fmla="*/ 21234 h 143550" name="connsiteY1-124"/>
                <a:gd fmla="*/ 1215254 w 1215254" name="connsiteX2-125"/>
                <a:gd fmla="*/ 140590 h 143550" name="connsiteY2-126"/>
                <a:gd fmla="*/ 607626 w 1215254" name="connsiteX3-127"/>
                <a:gd fmla="*/ 143550 h 143550" name="connsiteY3-128"/>
                <a:gd fmla="*/ 607626 w 818718" name="connsiteX0-129"/>
                <a:gd fmla="*/ 164521 h 164521" name="connsiteY0-130"/>
                <a:gd fmla="*/ 0 w 818718" name="connsiteX1-131"/>
                <a:gd fmla="*/ 42205 h 164521" name="connsiteY1-132"/>
                <a:gd fmla="*/ 818718 w 818718" name="connsiteX2-133"/>
                <a:gd fmla="*/ 87581 h 164521" name="connsiteY2-134"/>
                <a:gd fmla="*/ 607626 w 818718" name="connsiteX3-135"/>
                <a:gd fmla="*/ 164521 h 164521" name="connsiteY3-136"/>
                <a:gd fmla="*/ 610585 w 821677" name="connsiteX0-137"/>
                <a:gd fmla="*/ 164521 h 164521" name="connsiteY0-138"/>
                <a:gd fmla="*/ 0 w 821677" name="connsiteX1-139"/>
                <a:gd fmla="*/ 42205 h 164521" name="connsiteY1-140"/>
                <a:gd fmla="*/ 821677 w 821677" name="connsiteX2-141"/>
                <a:gd fmla="*/ 87581 h 164521" name="connsiteY2-142"/>
                <a:gd fmla="*/ 610585 w 821677" name="connsiteX3-143"/>
                <a:gd fmla="*/ 164521 h 164521" name="connsiteY3-144"/>
                <a:gd fmla="*/ 610585 w 821677" name="connsiteX0-145"/>
                <a:gd fmla="*/ 164521 h 164521" name="connsiteY0-146"/>
                <a:gd fmla="*/ 0 w 821677" name="connsiteX1-147"/>
                <a:gd fmla="*/ 42205 h 164521" name="connsiteY1-148"/>
                <a:gd fmla="*/ 821677 w 821677" name="connsiteX2-149"/>
                <a:gd fmla="*/ 87581 h 164521" name="connsiteY2-150"/>
                <a:gd fmla="*/ 610585 w 821677" name="connsiteX3-151"/>
                <a:gd fmla="*/ 164521 h 164521" name="connsiteY3-152"/>
                <a:gd fmla="*/ 610585 w 821677" name="connsiteX0-153"/>
                <a:gd fmla="*/ 186863 h 186863" name="connsiteY0-154"/>
                <a:gd fmla="*/ 0 w 821677" name="connsiteX1-155"/>
                <a:gd fmla="*/ 64547 h 186863" name="connsiteY1-156"/>
                <a:gd fmla="*/ 821677 w 821677" name="connsiteX2-157"/>
                <a:gd fmla="*/ 109923 h 186863" name="connsiteY2-158"/>
                <a:gd fmla="*/ 610585 w 821677" name="connsiteX3-159"/>
                <a:gd fmla="*/ 186863 h 186863" name="connsiteY3-160"/>
                <a:gd fmla="*/ 610585 w 821677" name="connsiteX0-161"/>
                <a:gd fmla="*/ 194224 h 194224" name="connsiteY0-162"/>
                <a:gd fmla="*/ 0 w 821677" name="connsiteX1-163"/>
                <a:gd fmla="*/ 71908 h 194224" name="connsiteY1-164"/>
                <a:gd fmla="*/ 821677 w 821677" name="connsiteX2-165"/>
                <a:gd fmla="*/ 117284 h 194224" name="connsiteY2-166"/>
                <a:gd fmla="*/ 610585 w 821677" name="connsiteX3-167"/>
                <a:gd fmla="*/ 194224 h 194224" name="connsiteY3-168"/>
                <a:gd fmla="*/ 619462 w 830554" name="connsiteX0-169"/>
                <a:gd fmla="*/ 192489 h 192489" name="connsiteY0-170"/>
                <a:gd fmla="*/ 0 w 830554" name="connsiteX1-171"/>
                <a:gd fmla="*/ 73132 h 192489" name="connsiteY1-172"/>
                <a:gd fmla="*/ 830554 w 830554" name="connsiteX2-173"/>
                <a:gd fmla="*/ 115549 h 192489" name="connsiteY2-174"/>
                <a:gd fmla="*/ 619462 w 830554" name="connsiteX3-175"/>
                <a:gd fmla="*/ 192489 h 192489" name="connsiteY3-176"/>
                <a:gd fmla="*/ 610584 w 830554" name="connsiteX0-177"/>
                <a:gd fmla="*/ 204326 h 204326" name="connsiteY0-178"/>
                <a:gd fmla="*/ 0 w 830554" name="connsiteX1-179"/>
                <a:gd fmla="*/ 73132 h 204326" name="connsiteY1-180"/>
                <a:gd fmla="*/ 830554 w 830554" name="connsiteX2-181"/>
                <a:gd fmla="*/ 115549 h 204326" name="connsiteY2-182"/>
                <a:gd fmla="*/ 610584 w 830554" name="connsiteX3-183"/>
                <a:gd fmla="*/ 204326 h 204326" name="connsiteY3-184"/>
                <a:gd fmla="*/ 610584 w 830554" name="connsiteX0-185"/>
                <a:gd fmla="*/ 204326 h 204326" name="connsiteY0-186"/>
                <a:gd fmla="*/ 0 w 830554" name="connsiteX1-187"/>
                <a:gd fmla="*/ 73132 h 204326" name="connsiteY1-188"/>
                <a:gd fmla="*/ 830554 w 830554" name="connsiteX2-189"/>
                <a:gd fmla="*/ 115549 h 204326" name="connsiteY2-190"/>
                <a:gd fmla="*/ 610584 w 830554" name="connsiteX3-191"/>
                <a:gd fmla="*/ 204326 h 204326" name="connsiteY3-192"/>
                <a:gd fmla="*/ 610584 w 830554" name="connsiteX0-193"/>
                <a:gd fmla="*/ 204326 h 204326" name="connsiteY0-194"/>
                <a:gd fmla="*/ 0 w 830554" name="connsiteX1-195"/>
                <a:gd fmla="*/ 73132 h 204326" name="connsiteY1-196"/>
                <a:gd fmla="*/ 830554 w 830554" name="connsiteX2-197"/>
                <a:gd fmla="*/ 115549 h 204326" name="connsiteY2-198"/>
                <a:gd fmla="*/ 610584 w 830554" name="connsiteX3-199"/>
                <a:gd fmla="*/ 204326 h 204326" name="connsiteY3-200"/>
                <a:gd fmla="*/ 598747 w 830554" name="connsiteX0-201"/>
                <a:gd fmla="*/ 222081 h 222081" name="connsiteY0-202"/>
                <a:gd fmla="*/ 0 w 830554" name="connsiteX1-203"/>
                <a:gd fmla="*/ 73132 h 222081" name="connsiteY1-204"/>
                <a:gd fmla="*/ 830554 w 830554" name="connsiteX2-205"/>
                <a:gd fmla="*/ 115549 h 222081" name="connsiteY2-206"/>
                <a:gd fmla="*/ 598747 w 830554" name="connsiteX3-207"/>
                <a:gd fmla="*/ 222081 h 222081" name="connsiteY3-208"/>
                <a:gd fmla="*/ 598747 w 892698" name="connsiteX0-209"/>
                <a:gd fmla="*/ 228590 h 228590" name="connsiteY0-210"/>
                <a:gd fmla="*/ 0 w 892698" name="connsiteX1-211"/>
                <a:gd fmla="*/ 79641 h 228590" name="connsiteY1-212"/>
                <a:gd fmla="*/ 892698 w 892698" name="connsiteX2-213"/>
                <a:gd fmla="*/ 107262 h 228590" name="connsiteY2-214"/>
                <a:gd fmla="*/ 598747 w 892698" name="connsiteX3-215"/>
                <a:gd fmla="*/ 228590 h 228590" name="connsiteY3-216"/>
                <a:gd fmla="*/ 936098 w 1230049" name="connsiteX0-217"/>
                <a:gd fmla="*/ 236876 h 236876" name="connsiteY0-218"/>
                <a:gd fmla="*/ 0 w 1230049" name="connsiteX1-219"/>
                <a:gd fmla="*/ 73131 h 236876" name="connsiteY1-220"/>
                <a:gd fmla="*/ 1230049 w 1230049" name="connsiteX2-221"/>
                <a:gd fmla="*/ 115548 h 236876" name="connsiteY2-222"/>
                <a:gd fmla="*/ 936098 w 1230049" name="connsiteX3-223"/>
                <a:gd fmla="*/ 236876 h 236876" name="connsiteY3-224"/>
                <a:gd fmla="*/ 936098 w 1230049" name="connsiteX0-225"/>
                <a:gd fmla="*/ 255459 h 255459" name="connsiteY0-226"/>
                <a:gd fmla="*/ 0 w 1230049" name="connsiteX1-227"/>
                <a:gd fmla="*/ 91714 h 255459" name="connsiteY1-228"/>
                <a:gd fmla="*/ 1230049 w 1230049" name="connsiteX2-229"/>
                <a:gd fmla="*/ 134131 h 255459" name="connsiteY2-230"/>
                <a:gd fmla="*/ 936098 w 1230049" name="connsiteX3-231"/>
                <a:gd fmla="*/ 255459 h 255459" name="connsiteY3-232"/>
                <a:gd fmla="*/ 936098 w 1238926" name="connsiteX0-233"/>
                <a:gd fmla="*/ 255459 h 255459" name="connsiteY0-234"/>
                <a:gd fmla="*/ 0 w 1238926" name="connsiteX1-235"/>
                <a:gd fmla="*/ 91714 h 255459" name="connsiteY1-236"/>
                <a:gd fmla="*/ 1238926 w 1238926" name="connsiteX2-237"/>
                <a:gd fmla="*/ 134131 h 255459" name="connsiteY2-238"/>
                <a:gd fmla="*/ 936098 w 1238926" name="connsiteX3-239"/>
                <a:gd fmla="*/ 255459 h 255459" name="connsiteY3-240"/>
                <a:gd fmla="*/ 936098 w 1238926" name="connsiteX0-241"/>
                <a:gd fmla="*/ 255459 h 255459" name="connsiteY0-242"/>
                <a:gd fmla="*/ 0 w 1238926" name="connsiteX1-243"/>
                <a:gd fmla="*/ 91714 h 255459" name="connsiteY1-244"/>
                <a:gd fmla="*/ 1238926 w 1238926" name="connsiteX2-245"/>
                <a:gd fmla="*/ 134131 h 255459" name="connsiteY2-246"/>
                <a:gd fmla="*/ 936098 w 1238926" name="connsiteX3-247"/>
                <a:gd fmla="*/ 255459 h 255459" name="connsiteY3-248"/>
                <a:gd fmla="*/ 885792 w 1188620" name="connsiteX0-249"/>
                <a:gd fmla="*/ 266838 h 266838" name="connsiteY0-250"/>
                <a:gd fmla="*/ 0 w 1188620" name="connsiteX1-251"/>
                <a:gd fmla="*/ 85337 h 266838" name="connsiteY1-252"/>
                <a:gd fmla="*/ 1188620 w 1188620" name="connsiteX2-253"/>
                <a:gd fmla="*/ 145510 h 266838" name="connsiteY2-254"/>
                <a:gd fmla="*/ 885792 w 1188620" name="connsiteX3-255"/>
                <a:gd fmla="*/ 266838 h 266838" name="connsiteY3-256"/>
                <a:gd fmla="*/ 885792 w 1188620" name="connsiteX0-257"/>
                <a:gd fmla="*/ 260418 h 260418" name="connsiteY0-258"/>
                <a:gd fmla="*/ 0 w 1188620" name="connsiteX1-259"/>
                <a:gd fmla="*/ 78917 h 260418" name="connsiteY1-260"/>
                <a:gd fmla="*/ 1188620 w 1188620" name="connsiteX2-261"/>
                <a:gd fmla="*/ 139090 h 260418" name="connsiteY2-262"/>
                <a:gd fmla="*/ 885792 w 1188620" name="connsiteX3-263"/>
                <a:gd fmla="*/ 260418 h 260418" name="connsiteY3-264"/>
                <a:gd fmla="*/ 885792 w 1188620" name="connsiteX0-265"/>
                <a:gd fmla="*/ 265636 h 265636" name="connsiteY0-266"/>
                <a:gd fmla="*/ 0 w 1188620" name="connsiteX1-267"/>
                <a:gd fmla="*/ 84135 h 265636" name="connsiteY1-268"/>
                <a:gd fmla="*/ 1188620 w 1188620" name="connsiteX2-269"/>
                <a:gd fmla="*/ 144308 h 265636" name="connsiteY2-270"/>
                <a:gd fmla="*/ 885792 w 1188620" name="connsiteX3-271"/>
                <a:gd fmla="*/ 265636 h 265636" name="connsiteY3-272"/>
                <a:gd fmla="*/ 888751 w 1191579" name="connsiteX0-273"/>
                <a:gd fmla="*/ 258396 h 258396" name="connsiteY0-274"/>
                <a:gd fmla="*/ 0 w 1191579" name="connsiteX1-275"/>
                <a:gd fmla="*/ 88732 h 258396" name="connsiteY1-276"/>
                <a:gd fmla="*/ 1191579 w 1191579" name="connsiteX2-277"/>
                <a:gd fmla="*/ 137068 h 258396" name="connsiteY2-278"/>
                <a:gd fmla="*/ 888751 w 1191579" name="connsiteX3-279"/>
                <a:gd fmla="*/ 258396 h 258396" name="connsiteY3-280"/>
                <a:gd fmla="*/ 888751 w 1191579" name="connsiteX0-281"/>
                <a:gd fmla="*/ 258396 h 258396" name="connsiteY0-282"/>
                <a:gd fmla="*/ 0 w 1191579" name="connsiteX1-283"/>
                <a:gd fmla="*/ 88732 h 258396" name="connsiteY1-284"/>
                <a:gd fmla="*/ 1191579 w 1191579" name="connsiteX2-285"/>
                <a:gd fmla="*/ 137068 h 258396" name="connsiteY2-286"/>
                <a:gd fmla="*/ 888751 w 1191579" name="connsiteX3-287"/>
                <a:gd fmla="*/ 258396 h 258396" name="connsiteY3-288"/>
                <a:gd fmla="*/ 915384 w 1218212" name="connsiteX0-289"/>
                <a:gd fmla="*/ 258396 h 258396" name="connsiteY0-290"/>
                <a:gd fmla="*/ 0 w 1218212" name="connsiteX1-291"/>
                <a:gd fmla="*/ 88732 h 258396" name="connsiteY1-292"/>
                <a:gd fmla="*/ 1218212 w 1218212" name="connsiteX2-293"/>
                <a:gd fmla="*/ 137068 h 258396" name="connsiteY2-294"/>
                <a:gd fmla="*/ 915384 w 1218212" name="connsiteX3-295"/>
                <a:gd fmla="*/ 258396 h 258396" name="connsiteY3-296"/>
                <a:gd fmla="*/ 915384 w 1218212" name="connsiteX0-297"/>
                <a:gd fmla="*/ 253484 h 253484" name="connsiteY0-298"/>
                <a:gd fmla="*/ 0 w 1218212" name="connsiteX1-299"/>
                <a:gd fmla="*/ 83820 h 253484" name="connsiteY1-300"/>
                <a:gd fmla="*/ 1218212 w 1218212" name="connsiteX2-301"/>
                <a:gd fmla="*/ 132156 h 253484" name="connsiteY2-302"/>
                <a:gd fmla="*/ 915384 w 1218212" name="connsiteX3-303"/>
                <a:gd fmla="*/ 253484 h 253484" name="connsiteY3-304"/>
                <a:gd fmla="*/ 915384 w 1224018" name="connsiteX0-305"/>
                <a:gd fmla="*/ 251130 h 251130" name="connsiteY0-306"/>
                <a:gd fmla="*/ 0 w 1224018" name="connsiteX1-307"/>
                <a:gd fmla="*/ 81466 h 251130" name="connsiteY1-308"/>
                <a:gd fmla="*/ 1224018 w 1224018" name="connsiteX2-309"/>
                <a:gd fmla="*/ 135608 h 251130" name="connsiteY2-310"/>
                <a:gd fmla="*/ 915384 w 1224018" name="connsiteX3-311"/>
                <a:gd fmla="*/ 251130 h 251130" name="connsiteY3-312"/>
                <a:gd fmla="*/ 926996 w 1235630" name="connsiteX0-313"/>
                <a:gd fmla="*/ 245984 h 245984" name="connsiteY0-314"/>
                <a:gd fmla="*/ 0 w 1235630" name="connsiteX1-315"/>
                <a:gd fmla="*/ 85029 h 245984" name="connsiteY1-316"/>
                <a:gd fmla="*/ 1235630 w 1235630" name="connsiteX2-317"/>
                <a:gd fmla="*/ 130462 h 245984" name="connsiteY2-318"/>
                <a:gd fmla="*/ 926996 w 1235630" name="connsiteX3-319"/>
                <a:gd fmla="*/ 245984 h 245984" name="connsiteY3-320"/>
              </a:gdLst>
              <a:cxnLst>
                <a:cxn ang="0">
                  <a:pos x="connsiteX0-313" y="connsiteY0-314"/>
                </a:cxn>
                <a:cxn ang="0">
                  <a:pos x="connsiteX1-315" y="connsiteY1-316"/>
                </a:cxn>
                <a:cxn ang="0">
                  <a:pos x="connsiteX2-317" y="connsiteY2-318"/>
                </a:cxn>
                <a:cxn ang="0">
                  <a:pos x="connsiteX3-319" y="connsiteY3-320"/>
                </a:cxn>
              </a:cxnLst>
              <a:rect b="b" l="l" r="r" t="t"/>
              <a:pathLst>
                <a:path h="245984" w="1235630">
                  <a:moveTo>
                    <a:pt x="926996" y="245984"/>
                  </a:moveTo>
                  <a:cubicBezTo>
                    <a:pt x="560711" y="11876"/>
                    <a:pt x="239040" y="26173"/>
                    <a:pt x="0" y="85029"/>
                  </a:cubicBezTo>
                  <a:cubicBezTo>
                    <a:pt x="242328" y="-41890"/>
                    <a:pt x="1043610" y="-26705"/>
                    <a:pt x="1235630" y="130462"/>
                  </a:cubicBezTo>
                  <a:lnTo>
                    <a:pt x="926996" y="245984"/>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21" name="矩形 13"/>
            <p:cNvSpPr/>
            <p:nvPr/>
          </p:nvSpPr>
          <p:spPr>
            <a:xfrm>
              <a:off x="2681953" y="2062416"/>
              <a:ext cx="1698710" cy="926660"/>
            </a:xfrm>
            <a:custGeom>
              <a:gdLst>
                <a:gd fmla="*/ 0 w 360040" name="connsiteX0"/>
                <a:gd fmla="*/ 0 h 360040" name="connsiteY0"/>
                <a:gd fmla="*/ 360040 w 360040" name="connsiteX1"/>
                <a:gd fmla="*/ 0 h 360040" name="connsiteY1"/>
                <a:gd fmla="*/ 360040 w 360040" name="connsiteX2"/>
                <a:gd fmla="*/ 360040 h 360040" name="connsiteY2"/>
                <a:gd fmla="*/ 0 w 360040" name="connsiteX3"/>
                <a:gd fmla="*/ 360040 h 360040" name="connsiteY3"/>
                <a:gd fmla="*/ 0 w 360040" name="connsiteX4"/>
                <a:gd fmla="*/ 0 h 360040" name="connsiteY4"/>
                <a:gd fmla="*/ 0 w 1665057" name="connsiteX0-1"/>
                <a:gd fmla="*/ 0 h 774331" name="connsiteY0-2"/>
                <a:gd fmla="*/ 1665057 w 1665057" name="connsiteX1-3"/>
                <a:gd fmla="*/ 414291 h 774331" name="connsiteY1-4"/>
                <a:gd fmla="*/ 1665057 w 1665057" name="connsiteX2-5"/>
                <a:gd fmla="*/ 774331 h 774331" name="connsiteY2-6"/>
                <a:gd fmla="*/ 1305017 w 1665057" name="connsiteX3-7"/>
                <a:gd fmla="*/ 774331 h 774331" name="connsiteY3-8"/>
                <a:gd fmla="*/ 0 w 1665057" name="connsiteX4-9"/>
                <a:gd fmla="*/ 0 h 774331" name="connsiteY4-10"/>
                <a:gd fmla="*/ 0 w 1665057" name="connsiteX0-11"/>
                <a:gd fmla="*/ 0 h 774331" name="connsiteY0-12"/>
                <a:gd fmla="*/ 1665057 w 1665057" name="connsiteX1-13"/>
                <a:gd fmla="*/ 414291 h 774331" name="connsiteY1-14"/>
                <a:gd fmla="*/ 1665057 w 1665057" name="connsiteX2-15"/>
                <a:gd fmla="*/ 774331 h 774331" name="connsiteY2-16"/>
                <a:gd fmla="*/ 171634 w 1665057" name="connsiteX3-17"/>
                <a:gd fmla="*/ 339325 h 774331" name="connsiteY3-18"/>
                <a:gd fmla="*/ 0 w 1665057" name="connsiteX4-19"/>
                <a:gd fmla="*/ 0 h 774331" name="connsiteY4-20"/>
                <a:gd fmla="*/ 0 w 1673934" name="connsiteX0-21"/>
                <a:gd fmla="*/ 0 h 774331" name="connsiteY0-22"/>
                <a:gd fmla="*/ 1673934 w 1673934" name="connsiteX1-23"/>
                <a:gd fmla="*/ 414291 h 774331" name="connsiteY1-24"/>
                <a:gd fmla="*/ 1673934 w 1673934" name="connsiteX2-25"/>
                <a:gd fmla="*/ 774331 h 774331" name="connsiteY2-26"/>
                <a:gd fmla="*/ 180511 w 1673934" name="connsiteX3-27"/>
                <a:gd fmla="*/ 339325 h 774331" name="connsiteY3-28"/>
                <a:gd fmla="*/ 0 w 1673934" name="connsiteX4-29"/>
                <a:gd fmla="*/ 0 h 774331" name="connsiteY4-30"/>
                <a:gd fmla="*/ 0 w 1673934" name="connsiteX0-31"/>
                <a:gd fmla="*/ 0 h 466572" name="connsiteY0-32"/>
                <a:gd fmla="*/ 1673934 w 1673934" name="connsiteX1-33"/>
                <a:gd fmla="*/ 414291 h 466572" name="connsiteY1-34"/>
                <a:gd fmla="*/ 839433 w 1673934" name="connsiteX2-35"/>
                <a:gd fmla="*/ 466572 h 466572" name="connsiteY2-36"/>
                <a:gd fmla="*/ 180511 w 1673934" name="connsiteX3-37"/>
                <a:gd fmla="*/ 339325 h 466572" name="connsiteY3-38"/>
                <a:gd fmla="*/ 0 w 1673934" name="connsiteX4-39"/>
                <a:gd fmla="*/ 0 h 466572" name="connsiteY4-40"/>
                <a:gd fmla="*/ 0 w 934129" name="connsiteX0-41"/>
                <a:gd fmla="*/ 0 h 466572" name="connsiteY0-42"/>
                <a:gd fmla="*/ 934129 w 934129" name="connsiteX1-43"/>
                <a:gd fmla="*/ 153880 h 466572" name="connsiteY1-44"/>
                <a:gd fmla="*/ 839433 w 934129" name="connsiteX2-45"/>
                <a:gd fmla="*/ 466572 h 466572" name="connsiteY2-46"/>
                <a:gd fmla="*/ 180511 w 934129" name="connsiteX3-47"/>
                <a:gd fmla="*/ 339325 h 466572" name="connsiteY3-48"/>
                <a:gd fmla="*/ 0 w 934129" name="connsiteX4-49"/>
                <a:gd fmla="*/ 0 h 466572" name="connsiteY4-50"/>
                <a:gd fmla="*/ 0 w 934129" name="connsiteX0-51"/>
                <a:gd fmla="*/ 0 h 466572" name="connsiteY0-52"/>
                <a:gd fmla="*/ 934129 w 934129" name="connsiteX1-53"/>
                <a:gd fmla="*/ 153880 h 466572" name="connsiteY1-54"/>
                <a:gd fmla="*/ 839433 w 934129" name="connsiteX2-55"/>
                <a:gd fmla="*/ 466572 h 466572" name="connsiteY2-56"/>
                <a:gd fmla="*/ 180511 w 934129" name="connsiteX3-57"/>
                <a:gd fmla="*/ 339325 h 466572" name="connsiteY3-58"/>
                <a:gd fmla="*/ 0 w 934129" name="connsiteX4-59"/>
                <a:gd fmla="*/ 0 h 466572" name="connsiteY4-60"/>
                <a:gd fmla="*/ 0 w 934129" name="connsiteX0-61"/>
                <a:gd fmla="*/ 45614 h 512186" name="connsiteY0-62"/>
                <a:gd fmla="*/ 934129 w 934129" name="connsiteX1-63"/>
                <a:gd fmla="*/ 199494 h 512186" name="connsiteY1-64"/>
                <a:gd fmla="*/ 839433 w 934129" name="connsiteX2-65"/>
                <a:gd fmla="*/ 512186 h 512186" name="connsiteY2-66"/>
                <a:gd fmla="*/ 180511 w 934129" name="connsiteX3-67"/>
                <a:gd fmla="*/ 384939 h 512186" name="connsiteY3-68"/>
                <a:gd fmla="*/ 0 w 934129" name="connsiteX4-69"/>
                <a:gd fmla="*/ 45614 h 512186" name="connsiteY4-70"/>
                <a:gd fmla="*/ 0 w 934129" name="connsiteX0-71"/>
                <a:gd fmla="*/ 45614 h 512186" name="connsiteY0-72"/>
                <a:gd fmla="*/ 934129 w 934129" name="connsiteX1-73"/>
                <a:gd fmla="*/ 199494 h 512186" name="connsiteY1-74"/>
                <a:gd fmla="*/ 839433 w 934129" name="connsiteX2-75"/>
                <a:gd fmla="*/ 512186 h 512186" name="connsiteY2-76"/>
                <a:gd fmla="*/ 180511 w 934129" name="connsiteX3-77"/>
                <a:gd fmla="*/ 384939 h 512186" name="connsiteY3-78"/>
                <a:gd fmla="*/ 0 w 934129" name="connsiteX4-79"/>
                <a:gd fmla="*/ 45614 h 512186" name="connsiteY4-80"/>
                <a:gd fmla="*/ 0 w 934129" name="connsiteX0-81"/>
                <a:gd fmla="*/ 45614 h 512186" name="connsiteY0-82"/>
                <a:gd fmla="*/ 934129 w 934129" name="connsiteX1-83"/>
                <a:gd fmla="*/ 199494 h 512186" name="connsiteY1-84"/>
                <a:gd fmla="*/ 839433 w 934129" name="connsiteX2-85"/>
                <a:gd fmla="*/ 512186 h 512186" name="connsiteY2-86"/>
                <a:gd fmla="*/ 180511 w 934129" name="connsiteX3-87"/>
                <a:gd fmla="*/ 384939 h 512186" name="connsiteY3-88"/>
                <a:gd fmla="*/ 0 w 934129" name="connsiteX4-89"/>
                <a:gd fmla="*/ 45614 h 512186" name="connsiteY4-90"/>
                <a:gd fmla="*/ 0 w 942838" name="connsiteX0-91"/>
                <a:gd fmla="*/ 45614 h 512186" name="connsiteY0-92"/>
                <a:gd fmla="*/ 942838 w 942838" name="connsiteX1-93"/>
                <a:gd fmla="*/ 199494 h 512186" name="connsiteY1-94"/>
                <a:gd fmla="*/ 839433 w 942838" name="connsiteX2-95"/>
                <a:gd fmla="*/ 512186 h 512186" name="connsiteY2-96"/>
                <a:gd fmla="*/ 180511 w 942838" name="connsiteX3-97"/>
                <a:gd fmla="*/ 384939 h 512186" name="connsiteY3-98"/>
                <a:gd fmla="*/ 0 w 942838" name="connsiteX4-99"/>
                <a:gd fmla="*/ 45614 h 512186" name="connsiteY4-100"/>
                <a:gd fmla="*/ 0 w 942838" name="connsiteX0-101"/>
                <a:gd fmla="*/ 47625 h 514197" name="connsiteY0-102"/>
                <a:gd fmla="*/ 942838 w 942838" name="connsiteX1-103"/>
                <a:gd fmla="*/ 201705 h 514197" name="connsiteY1-104"/>
                <a:gd fmla="*/ 839433 w 942838" name="connsiteX2-105"/>
                <a:gd fmla="*/ 514197 h 514197" name="connsiteY2-106"/>
                <a:gd fmla="*/ 180511 w 942838" name="connsiteX3-107"/>
                <a:gd fmla="*/ 386950 h 514197" name="connsiteY3-108"/>
                <a:gd fmla="*/ 0 w 942838" name="connsiteX4-109"/>
                <a:gd fmla="*/ 47625 h 514197" name="connsiteY4-110"/>
              </a:gdLst>
              <a:cxnLst>
                <a:cxn ang="0">
                  <a:pos x="connsiteX0-101" y="connsiteY0-102"/>
                </a:cxn>
                <a:cxn ang="0">
                  <a:pos x="connsiteX1-103" y="connsiteY1-104"/>
                </a:cxn>
                <a:cxn ang="0">
                  <a:pos x="connsiteX2-105" y="connsiteY2-106"/>
                </a:cxn>
                <a:cxn ang="0">
                  <a:pos x="connsiteX3-107" y="connsiteY3-108"/>
                </a:cxn>
                <a:cxn ang="0">
                  <a:pos x="connsiteX4-109" y="connsiteY4-110"/>
                </a:cxn>
              </a:cxnLst>
              <a:rect b="b" l="l" r="r" t="t"/>
              <a:pathLst>
                <a:path h="514197" w="942838">
                  <a:moveTo>
                    <a:pt x="0" y="47625"/>
                  </a:moveTo>
                  <a:cubicBezTo>
                    <a:pt x="370560" y="-66798"/>
                    <a:pt x="661054" y="40945"/>
                    <a:pt x="942838" y="201705"/>
                  </a:cubicBezTo>
                  <a:lnTo>
                    <a:pt x="839433" y="514197"/>
                  </a:lnTo>
                  <a:cubicBezTo>
                    <a:pt x="646425" y="415555"/>
                    <a:pt x="423826" y="308038"/>
                    <a:pt x="180511" y="386950"/>
                  </a:cubicBezTo>
                  <a:lnTo>
                    <a:pt x="0" y="47625"/>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22" name="矩形 8"/>
            <p:cNvSpPr/>
            <p:nvPr/>
          </p:nvSpPr>
          <p:spPr>
            <a:xfrm>
              <a:off x="4194916" y="2230611"/>
              <a:ext cx="733462" cy="747357"/>
            </a:xfrm>
            <a:custGeom>
              <a:gdLst>
                <a:gd fmla="*/ 0 w 144016" name="connsiteX0"/>
                <a:gd fmla="*/ 0 h 259426" name="connsiteY0"/>
                <a:gd fmla="*/ 144016 w 144016" name="connsiteX1"/>
                <a:gd fmla="*/ 0 h 259426" name="connsiteY1"/>
                <a:gd fmla="*/ 144016 w 144016" name="connsiteX2"/>
                <a:gd fmla="*/ 259426 h 259426" name="connsiteY2"/>
                <a:gd fmla="*/ 0 w 144016" name="connsiteX3"/>
                <a:gd fmla="*/ 259426 h 259426" name="connsiteY3"/>
                <a:gd fmla="*/ 0 w 144016" name="connsiteX4"/>
                <a:gd fmla="*/ 0 h 259426" name="connsiteY4"/>
                <a:gd fmla="*/ 0 w 481368" name="connsiteX0-1"/>
                <a:gd fmla="*/ 0 h 312692" name="connsiteY0-2"/>
                <a:gd fmla="*/ 481368 w 481368" name="connsiteX1-3"/>
                <a:gd fmla="*/ 53266 h 312692" name="connsiteY1-4"/>
                <a:gd fmla="*/ 481368 w 481368" name="connsiteX2-5"/>
                <a:gd fmla="*/ 312692 h 312692" name="connsiteY2-6"/>
                <a:gd fmla="*/ 337352 w 481368" name="connsiteX3-7"/>
                <a:gd fmla="*/ 312692 h 312692" name="connsiteY3-8"/>
                <a:gd fmla="*/ 0 w 481368" name="connsiteX4-9"/>
                <a:gd fmla="*/ 0 h 312692" name="connsiteY4-10"/>
                <a:gd fmla="*/ 0 w 481368" name="connsiteX0-11"/>
                <a:gd fmla="*/ 79899 h 392591" name="connsiteY0-12"/>
                <a:gd fmla="*/ 197283 w 481368" name="connsiteX1-13"/>
                <a:gd fmla="*/ 0 h 392591" name="connsiteY1-14"/>
                <a:gd fmla="*/ 481368 w 481368" name="connsiteX2-15"/>
                <a:gd fmla="*/ 392591 h 392591" name="connsiteY2-16"/>
                <a:gd fmla="*/ 337352 w 481368" name="connsiteX3-17"/>
                <a:gd fmla="*/ 392591 h 392591" name="connsiteY3-18"/>
                <a:gd fmla="*/ 0 w 481368" name="connsiteX4-19"/>
                <a:gd fmla="*/ 79899 h 392591" name="connsiteY4-20"/>
                <a:gd fmla="*/ 88776 w 570144" name="connsiteX0-21"/>
                <a:gd fmla="*/ 79899 h 392591" name="connsiteY0-22"/>
                <a:gd fmla="*/ 286059 w 570144" name="connsiteX1-23"/>
                <a:gd fmla="*/ 0 h 392591" name="connsiteY1-24"/>
                <a:gd fmla="*/ 570144 w 570144" name="connsiteX2-25"/>
                <a:gd fmla="*/ 392591 h 392591" name="connsiteY2-26"/>
                <a:gd fmla="*/ 0 w 570144" name="connsiteX3-27"/>
                <a:gd fmla="*/ 383713 h 392591" name="connsiteY3-28"/>
                <a:gd fmla="*/ 88776 w 570144" name="connsiteX4-29"/>
                <a:gd fmla="*/ 79899 h 392591" name="connsiteY4-30"/>
                <a:gd fmla="*/ 88776 w 286059" name="connsiteX0-31"/>
                <a:gd fmla="*/ 79899 h 383713" name="connsiteY0-32"/>
                <a:gd fmla="*/ 286059 w 286059" name="connsiteX1-33"/>
                <a:gd fmla="*/ 0 h 383713" name="connsiteY1-34"/>
                <a:gd fmla="*/ 105546 w 286059" name="connsiteX2-35"/>
                <a:gd fmla="*/ 327488 h 383713" name="connsiteY2-36"/>
                <a:gd fmla="*/ 0 w 286059" name="connsiteX3-37"/>
                <a:gd fmla="*/ 383713 h 383713" name="connsiteY3-38"/>
                <a:gd fmla="*/ 88776 w 286059" name="connsiteX4-39"/>
                <a:gd fmla="*/ 79899 h 383713" name="connsiteY4-40"/>
                <a:gd fmla="*/ 0 w 442899" name="connsiteX0-41"/>
                <a:gd fmla="*/ 0 h 587899" name="connsiteY0-42"/>
                <a:gd fmla="*/ 442899 w 442899" name="connsiteX1-43"/>
                <a:gd fmla="*/ 204186 h 587899" name="connsiteY1-44"/>
                <a:gd fmla="*/ 262386 w 442899" name="connsiteX2-45"/>
                <a:gd fmla="*/ 531674 h 587899" name="connsiteY2-46"/>
                <a:gd fmla="*/ 156840 w 442899" name="connsiteX3-47"/>
                <a:gd fmla="*/ 587899 h 587899" name="connsiteY3-48"/>
                <a:gd fmla="*/ 0 w 442899" name="connsiteX4-49"/>
                <a:gd fmla="*/ 0 h 587899" name="connsiteY4-50"/>
                <a:gd fmla="*/ 0 w 303815" name="connsiteX0-51"/>
                <a:gd fmla="*/ 115410 h 703309" name="connsiteY0-52"/>
                <a:gd fmla="*/ 303815 w 303815" name="connsiteX1-53"/>
                <a:gd fmla="*/ 0 h 703309" name="connsiteY1-54"/>
                <a:gd fmla="*/ 262386 w 303815" name="connsiteX2-55"/>
                <a:gd fmla="*/ 647084 h 703309" name="connsiteY2-56"/>
                <a:gd fmla="*/ 156840 w 303815" name="connsiteX3-57"/>
                <a:gd fmla="*/ 703309 h 703309" name="connsiteY3-58"/>
                <a:gd fmla="*/ 0 w 303815" name="connsiteX4-59"/>
                <a:gd fmla="*/ 115410 h 703309" name="connsiteY4-60"/>
                <a:gd fmla="*/ 100613 w 404428" name="connsiteX0-61"/>
                <a:gd fmla="*/ 115410 h 647084" name="connsiteY0-62"/>
                <a:gd fmla="*/ 404428 w 404428" name="connsiteX1-63"/>
                <a:gd fmla="*/ 0 h 647084" name="connsiteY1-64"/>
                <a:gd fmla="*/ 362999 w 404428" name="connsiteX2-65"/>
                <a:gd fmla="*/ 647084 h 647084" name="connsiteY2-66"/>
                <a:gd fmla="*/ 0 w 404428" name="connsiteX3-67"/>
                <a:gd fmla="*/ 422183 h 647084" name="connsiteY3-68"/>
                <a:gd fmla="*/ 100613 w 404428" name="connsiteX4-69"/>
                <a:gd fmla="*/ 115410 h 647084" name="connsiteY4-70"/>
                <a:gd fmla="*/ 100613 w 404428" name="connsiteX0-71"/>
                <a:gd fmla="*/ 115410 h 422183" name="connsiteY0-72"/>
                <a:gd fmla="*/ 404428 w 404428" name="connsiteX1-73"/>
                <a:gd fmla="*/ 0 h 422183" name="connsiteY1-74"/>
                <a:gd fmla="*/ 223916 w 404428" name="connsiteX2-75"/>
                <a:gd fmla="*/ 330447 h 422183" name="connsiteY2-76"/>
                <a:gd fmla="*/ 0 w 404428" name="connsiteX3-77"/>
                <a:gd fmla="*/ 422183 h 422183" name="connsiteY3-78"/>
                <a:gd fmla="*/ 100613 w 404428" name="connsiteX4-79"/>
                <a:gd fmla="*/ 115410 h 422183" name="connsiteY4-80"/>
                <a:gd fmla="*/ 100613 w 397171" name="connsiteX0-81"/>
                <a:gd fmla="*/ 112991 h 419764" name="connsiteY0-82"/>
                <a:gd fmla="*/ 397171 w 397171" name="connsiteX1-83"/>
                <a:gd fmla="*/ 0 h 419764" name="connsiteY1-84"/>
                <a:gd fmla="*/ 223916 w 397171" name="connsiteX2-85"/>
                <a:gd fmla="*/ 328028 h 419764" name="connsiteY2-86"/>
                <a:gd fmla="*/ 0 w 397171" name="connsiteX3-87"/>
                <a:gd fmla="*/ 419764 h 419764" name="connsiteY3-88"/>
                <a:gd fmla="*/ 100613 w 397171" name="connsiteX4-89"/>
                <a:gd fmla="*/ 112991 h 419764" name="connsiteY4-90"/>
                <a:gd fmla="*/ 100613 w 399590" name="connsiteX0-91"/>
                <a:gd fmla="*/ 110572 h 417345" name="connsiteY0-92"/>
                <a:gd fmla="*/ 399590 w 399590" name="connsiteX1-93"/>
                <a:gd fmla="*/ 0 h 417345" name="connsiteY1-94"/>
                <a:gd fmla="*/ 223916 w 399590" name="connsiteX2-95"/>
                <a:gd fmla="*/ 325609 h 417345" name="connsiteY2-96"/>
                <a:gd fmla="*/ 0 w 399590" name="connsiteX3-97"/>
                <a:gd fmla="*/ 417345 h 417345" name="connsiteY3-98"/>
                <a:gd fmla="*/ 100613 w 399590" name="connsiteX4-99"/>
                <a:gd fmla="*/ 110572 h 417345" name="connsiteY4-100"/>
                <a:gd fmla="*/ 100613 w 402009" name="connsiteX0-101"/>
                <a:gd fmla="*/ 108153 h 414926" name="connsiteY0-102"/>
                <a:gd fmla="*/ 402009 w 402009" name="connsiteX1-103"/>
                <a:gd fmla="*/ 0 h 414926" name="connsiteY1-104"/>
                <a:gd fmla="*/ 223916 w 402009" name="connsiteX2-105"/>
                <a:gd fmla="*/ 323190 h 414926" name="connsiteY2-106"/>
                <a:gd fmla="*/ 0 w 402009" name="connsiteX3-107"/>
                <a:gd fmla="*/ 414926 h 414926" name="connsiteY3-108"/>
                <a:gd fmla="*/ 100613 w 402009" name="connsiteX4-109"/>
                <a:gd fmla="*/ 108153 h 414926" name="connsiteY4-110"/>
                <a:gd fmla="*/ 100613 w 406847" name="connsiteX0-111"/>
                <a:gd fmla="*/ 108153 h 414926" name="connsiteY0-112"/>
                <a:gd fmla="*/ 406847 w 406847" name="connsiteX1-113"/>
                <a:gd fmla="*/ 0 h 414926" name="connsiteY1-114"/>
                <a:gd fmla="*/ 223916 w 406847" name="connsiteX2-115"/>
                <a:gd fmla="*/ 323190 h 414926" name="connsiteY2-116"/>
                <a:gd fmla="*/ 0 w 406847" name="connsiteX3-117"/>
                <a:gd fmla="*/ 414926 h 414926" name="connsiteY3-118"/>
                <a:gd fmla="*/ 100613 w 406847" name="connsiteX4-119"/>
                <a:gd fmla="*/ 108153 h 414926" name="connsiteY4-120"/>
              </a:gdLst>
              <a:cxnLst>
                <a:cxn ang="0">
                  <a:pos x="connsiteX0-111" y="connsiteY0-112"/>
                </a:cxn>
                <a:cxn ang="0">
                  <a:pos x="connsiteX1-113" y="connsiteY1-114"/>
                </a:cxn>
                <a:cxn ang="0">
                  <a:pos x="connsiteX2-115" y="connsiteY2-116"/>
                </a:cxn>
                <a:cxn ang="0">
                  <a:pos x="connsiteX3-117" y="connsiteY3-118"/>
                </a:cxn>
                <a:cxn ang="0">
                  <a:pos x="connsiteX4-119" y="connsiteY4-120"/>
                </a:cxn>
              </a:cxnLst>
              <a:rect b="b" l="l" r="r" t="t"/>
              <a:pathLst>
                <a:path h="414926" w="406847">
                  <a:moveTo>
                    <a:pt x="100613" y="108153"/>
                  </a:moveTo>
                  <a:lnTo>
                    <a:pt x="406847" y="0"/>
                  </a:lnTo>
                  <a:lnTo>
                    <a:pt x="223916" y="323190"/>
                  </a:lnTo>
                  <a:lnTo>
                    <a:pt x="0" y="414926"/>
                  </a:lnTo>
                  <a:lnTo>
                    <a:pt x="100613" y="108153"/>
                  </a:lnTo>
                  <a:close/>
                </a:path>
              </a:pathLst>
            </a:custGeom>
            <a:gradFill flip="none" rotWithShape="1">
              <a:gsLst>
                <a:gs pos="0">
                  <a:srgbClr val="41A3DF">
                    <a:shade val="30000"/>
                    <a:satMod val="115000"/>
                  </a:srgbClr>
                </a:gs>
                <a:gs pos="50000">
                  <a:srgbClr val="41A3DF">
                    <a:shade val="67500"/>
                    <a:satMod val="115000"/>
                  </a:srgbClr>
                </a:gs>
                <a:gs pos="100000">
                  <a:srgbClr val="41A3DF">
                    <a:shade val="100000"/>
                    <a:satMod val="115000"/>
                  </a:srgbClr>
                </a:gs>
              </a:gsLst>
              <a:lin ang="2700000" scaled="1"/>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grpSp>
      <p:grpSp>
        <p:nvGrpSpPr>
          <p:cNvPr id="23" name="组合 22"/>
          <p:cNvGrpSpPr/>
          <p:nvPr/>
        </p:nvGrpSpPr>
        <p:grpSpPr>
          <a:xfrm>
            <a:off x="2478088" y="1495425"/>
            <a:ext cx="2995612" cy="1090613"/>
            <a:chOff x="2315972" y="1275606"/>
            <a:chExt cx="2996545" cy="1091658"/>
          </a:xfrm>
        </p:grpSpPr>
        <p:sp>
          <p:nvSpPr>
            <p:cNvPr id="24" name="矩形 14"/>
            <p:cNvSpPr/>
            <p:nvPr/>
          </p:nvSpPr>
          <p:spPr>
            <a:xfrm>
              <a:off x="2315972" y="1350290"/>
              <a:ext cx="2247012" cy="1016974"/>
            </a:xfrm>
            <a:custGeom>
              <a:gdLst>
                <a:gd fmla="*/ 0 w 576064" name="connsiteX0"/>
                <a:gd fmla="*/ 0 h 310298" name="connsiteY0"/>
                <a:gd fmla="*/ 576064 w 576064" name="connsiteX1"/>
                <a:gd fmla="*/ 0 h 310298" name="connsiteY1"/>
                <a:gd fmla="*/ 576064 w 576064" name="connsiteX2"/>
                <a:gd fmla="*/ 310298 h 310298" name="connsiteY2"/>
                <a:gd fmla="*/ 0 w 576064" name="connsiteX3"/>
                <a:gd fmla="*/ 310298 h 310298" name="connsiteY3"/>
                <a:gd fmla="*/ 0 w 576064" name="connsiteX4"/>
                <a:gd fmla="*/ 0 h 310298" name="connsiteY4"/>
                <a:gd fmla="*/ 0 w 2165167" name="connsiteX0-1"/>
                <a:gd fmla="*/ 0 h 777856" name="connsiteY0-2"/>
                <a:gd fmla="*/ 2165167 w 2165167" name="connsiteX1-3"/>
                <a:gd fmla="*/ 467558 h 777856" name="connsiteY1-4"/>
                <a:gd fmla="*/ 2165167 w 2165167" name="connsiteX2-5"/>
                <a:gd fmla="*/ 777856 h 777856" name="connsiteY2-6"/>
                <a:gd fmla="*/ 1589103 w 2165167" name="connsiteX3-7"/>
                <a:gd fmla="*/ 777856 h 777856" name="connsiteY3-8"/>
                <a:gd fmla="*/ 0 w 2165167" name="connsiteX4-9"/>
                <a:gd fmla="*/ 0 h 777856" name="connsiteY4-10"/>
                <a:gd fmla="*/ 0 w 2165167" name="connsiteX0-11"/>
                <a:gd fmla="*/ 0 h 777856" name="connsiteY0-12"/>
                <a:gd fmla="*/ 2165167 w 2165167" name="connsiteX1-13"/>
                <a:gd fmla="*/ 467558 h 777856" name="connsiteY1-14"/>
                <a:gd fmla="*/ 2165167 w 2165167" name="connsiteX2-15"/>
                <a:gd fmla="*/ 777856 h 777856" name="connsiteY2-16"/>
                <a:gd fmla="*/ 183472 w 2165167" name="connsiteX3-17"/>
                <a:gd fmla="*/ 322136 h 777856" name="connsiteY3-18"/>
                <a:gd fmla="*/ 0 w 2165167" name="connsiteX4-19"/>
                <a:gd fmla="*/ 0 h 777856" name="connsiteY4-20"/>
                <a:gd fmla="*/ 0 w 2165167" name="connsiteX0-21"/>
                <a:gd fmla="*/ 0 h 777856" name="connsiteY0-22"/>
                <a:gd fmla="*/ 1238930 w 2165167" name="connsiteX1-23"/>
                <a:gd fmla="*/ 168677 h 777856" name="connsiteY1-24"/>
                <a:gd fmla="*/ 2165167 w 2165167" name="connsiteX2-25"/>
                <a:gd fmla="*/ 777856 h 777856" name="connsiteY2-26"/>
                <a:gd fmla="*/ 183472 w 2165167" name="connsiteX3-27"/>
                <a:gd fmla="*/ 322136 h 777856" name="connsiteY3-28"/>
                <a:gd fmla="*/ 0 w 2165167" name="connsiteX4-29"/>
                <a:gd fmla="*/ 0 h 777856" name="connsiteY4-30"/>
                <a:gd fmla="*/ 0 w 1238930" name="connsiteX0-31"/>
                <a:gd fmla="*/ 0 h 484893" name="connsiteY0-32"/>
                <a:gd fmla="*/ 1238930 w 1238930" name="connsiteX1-33"/>
                <a:gd fmla="*/ 168677 h 484893" name="connsiteY1-34"/>
                <a:gd fmla="*/ 1150153 w 1238930" name="connsiteX2-35"/>
                <a:gd fmla="*/ 484893 h 484893" name="connsiteY2-36"/>
                <a:gd fmla="*/ 183472 w 1238930" name="connsiteX3-37"/>
                <a:gd fmla="*/ 322136 h 484893" name="connsiteY3-38"/>
                <a:gd fmla="*/ 0 w 1238930" name="connsiteX4-39"/>
                <a:gd fmla="*/ 0 h 484893" name="connsiteY4-40"/>
                <a:gd fmla="*/ 0 w 1238930" name="connsiteX0-41"/>
                <a:gd fmla="*/ 0 h 484893" name="connsiteY0-42"/>
                <a:gd fmla="*/ 1238930 w 1238930" name="connsiteX1-43"/>
                <a:gd fmla="*/ 168677 h 484893" name="connsiteY1-44"/>
                <a:gd fmla="*/ 1150153 w 1238930" name="connsiteX2-45"/>
                <a:gd fmla="*/ 484893 h 484893" name="connsiteY2-46"/>
                <a:gd fmla="*/ 183472 w 1238930" name="connsiteX3-47"/>
                <a:gd fmla="*/ 322136 h 484893" name="connsiteY3-48"/>
                <a:gd fmla="*/ 0 w 1238930" name="connsiteX4-49"/>
                <a:gd fmla="*/ 0 h 484893" name="connsiteY4-50"/>
                <a:gd fmla="*/ 0 w 1238930" name="connsiteX0-51"/>
                <a:gd fmla="*/ 79320 h 564213" name="connsiteY0-52"/>
                <a:gd fmla="*/ 1238930 w 1238930" name="connsiteX1-53"/>
                <a:gd fmla="*/ 247997 h 564213" name="connsiteY1-54"/>
                <a:gd fmla="*/ 1150153 w 1238930" name="connsiteX2-55"/>
                <a:gd fmla="*/ 564213 h 564213" name="connsiteY2-56"/>
                <a:gd fmla="*/ 183472 w 1238930" name="connsiteX3-57"/>
                <a:gd fmla="*/ 401456 h 564213" name="connsiteY3-58"/>
                <a:gd fmla="*/ 0 w 1238930" name="connsiteX4-59"/>
                <a:gd fmla="*/ 79320 h 564213" name="connsiteY4-60"/>
                <a:gd fmla="*/ 0 w 1238930" name="connsiteX0-61"/>
                <a:gd fmla="*/ 79320 h 564213" name="connsiteY0-62"/>
                <a:gd fmla="*/ 1238930 w 1238930" name="connsiteX1-63"/>
                <a:gd fmla="*/ 247997 h 564213" name="connsiteY1-64"/>
                <a:gd fmla="*/ 1150153 w 1238930" name="connsiteX2-65"/>
                <a:gd fmla="*/ 564213 h 564213" name="connsiteY2-66"/>
                <a:gd fmla="*/ 183472 w 1238930" name="connsiteX3-67"/>
                <a:gd fmla="*/ 401456 h 564213" name="connsiteY3-68"/>
                <a:gd fmla="*/ 0 w 1238930" name="connsiteX4-69"/>
                <a:gd fmla="*/ 79320 h 564213" name="connsiteY4-70"/>
                <a:gd fmla="*/ 0 w 1238930" name="connsiteX0-71"/>
                <a:gd fmla="*/ 79320 h 564213" name="connsiteY0-72"/>
                <a:gd fmla="*/ 1238930 w 1238930" name="connsiteX1-73"/>
                <a:gd fmla="*/ 247997 h 564213" name="connsiteY1-74"/>
                <a:gd fmla="*/ 1150153 w 1238930" name="connsiteX2-75"/>
                <a:gd fmla="*/ 564213 h 564213" name="connsiteY2-76"/>
                <a:gd fmla="*/ 183472 w 1238930" name="connsiteX3-77"/>
                <a:gd fmla="*/ 401456 h 564213" name="connsiteY3-78"/>
                <a:gd fmla="*/ 0 w 1238930" name="connsiteX4-79"/>
                <a:gd fmla="*/ 79320 h 564213" name="connsiteY4-80"/>
                <a:gd fmla="*/ 0 w 1247639" name="connsiteX0-81"/>
                <a:gd fmla="*/ 79320 h 564213" name="connsiteY0-82"/>
                <a:gd fmla="*/ 1247639 w 1247639" name="connsiteX1-83"/>
                <a:gd fmla="*/ 247997 h 564213" name="connsiteY1-84"/>
                <a:gd fmla="*/ 1150153 w 1247639" name="connsiteX2-85"/>
                <a:gd fmla="*/ 564213 h 564213" name="connsiteY2-86"/>
                <a:gd fmla="*/ 183472 w 1247639" name="connsiteX3-87"/>
                <a:gd fmla="*/ 401456 h 564213" name="connsiteY3-88"/>
                <a:gd fmla="*/ 0 w 1247639" name="connsiteX4-89"/>
                <a:gd fmla="*/ 79320 h 564213"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564213" w="1247639">
                  <a:moveTo>
                    <a:pt x="0" y="79320"/>
                  </a:moveTo>
                  <a:cubicBezTo>
                    <a:pt x="427773" y="-92314"/>
                    <a:pt x="876091" y="37891"/>
                    <a:pt x="1247639" y="247997"/>
                  </a:cubicBezTo>
                  <a:lnTo>
                    <a:pt x="1150153" y="564213"/>
                  </a:lnTo>
                  <a:cubicBezTo>
                    <a:pt x="898947" y="444858"/>
                    <a:pt x="526414" y="263359"/>
                    <a:pt x="183472" y="401456"/>
                  </a:cubicBezTo>
                  <a:lnTo>
                    <a:pt x="0" y="79320"/>
                  </a:lnTo>
                  <a:close/>
                </a:path>
              </a:pathLst>
            </a:custGeom>
            <a:gradFill flip="none" rotWithShape="1">
              <a:gsLst>
                <a:gs pos="20000">
                  <a:schemeClr val="bg2"/>
                </a:gs>
                <a:gs pos="71000">
                  <a:schemeClr val="tx2"/>
                </a:gs>
              </a:gsLst>
              <a:lin ang="19200000" scaled="0"/>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25" name="矩形 8"/>
            <p:cNvSpPr/>
            <p:nvPr/>
          </p:nvSpPr>
          <p:spPr>
            <a:xfrm>
              <a:off x="4388304" y="1556863"/>
              <a:ext cx="909921" cy="808811"/>
            </a:xfrm>
            <a:custGeom>
              <a:gdLst>
                <a:gd fmla="*/ 0 w 144016" name="connsiteX0"/>
                <a:gd fmla="*/ 0 h 259426" name="connsiteY0"/>
                <a:gd fmla="*/ 144016 w 144016" name="connsiteX1"/>
                <a:gd fmla="*/ 0 h 259426" name="connsiteY1"/>
                <a:gd fmla="*/ 144016 w 144016" name="connsiteX2"/>
                <a:gd fmla="*/ 259426 h 259426" name="connsiteY2"/>
                <a:gd fmla="*/ 0 w 144016" name="connsiteX3"/>
                <a:gd fmla="*/ 259426 h 259426" name="connsiteY3"/>
                <a:gd fmla="*/ 0 w 144016" name="connsiteX4"/>
                <a:gd fmla="*/ 0 h 259426" name="connsiteY4"/>
                <a:gd fmla="*/ 0 w 481368" name="connsiteX0-1"/>
                <a:gd fmla="*/ 0 h 312692" name="connsiteY0-2"/>
                <a:gd fmla="*/ 481368 w 481368" name="connsiteX1-3"/>
                <a:gd fmla="*/ 53266 h 312692" name="connsiteY1-4"/>
                <a:gd fmla="*/ 481368 w 481368" name="connsiteX2-5"/>
                <a:gd fmla="*/ 312692 h 312692" name="connsiteY2-6"/>
                <a:gd fmla="*/ 337352 w 481368" name="connsiteX3-7"/>
                <a:gd fmla="*/ 312692 h 312692" name="connsiteY3-8"/>
                <a:gd fmla="*/ 0 w 481368" name="connsiteX4-9"/>
                <a:gd fmla="*/ 0 h 312692" name="connsiteY4-10"/>
                <a:gd fmla="*/ 0 w 481368" name="connsiteX0-11"/>
                <a:gd fmla="*/ 79899 h 392591" name="connsiteY0-12"/>
                <a:gd fmla="*/ 197283 w 481368" name="connsiteX1-13"/>
                <a:gd fmla="*/ 0 h 392591" name="connsiteY1-14"/>
                <a:gd fmla="*/ 481368 w 481368" name="connsiteX2-15"/>
                <a:gd fmla="*/ 392591 h 392591" name="connsiteY2-16"/>
                <a:gd fmla="*/ 337352 w 481368" name="connsiteX3-17"/>
                <a:gd fmla="*/ 392591 h 392591" name="connsiteY3-18"/>
                <a:gd fmla="*/ 0 w 481368" name="connsiteX4-19"/>
                <a:gd fmla="*/ 79899 h 392591" name="connsiteY4-20"/>
                <a:gd fmla="*/ 88776 w 570144" name="connsiteX0-21"/>
                <a:gd fmla="*/ 79899 h 392591" name="connsiteY0-22"/>
                <a:gd fmla="*/ 286059 w 570144" name="connsiteX1-23"/>
                <a:gd fmla="*/ 0 h 392591" name="connsiteY1-24"/>
                <a:gd fmla="*/ 570144 w 570144" name="connsiteX2-25"/>
                <a:gd fmla="*/ 392591 h 392591" name="connsiteY2-26"/>
                <a:gd fmla="*/ 0 w 570144" name="connsiteX3-27"/>
                <a:gd fmla="*/ 383713 h 392591" name="connsiteY3-28"/>
                <a:gd fmla="*/ 88776 w 570144" name="connsiteX4-29"/>
                <a:gd fmla="*/ 79899 h 392591" name="connsiteY4-30"/>
                <a:gd fmla="*/ 88776 w 286059" name="connsiteX0-31"/>
                <a:gd fmla="*/ 79899 h 383713" name="connsiteY0-32"/>
                <a:gd fmla="*/ 286059 w 286059" name="connsiteX1-33"/>
                <a:gd fmla="*/ 0 h 383713" name="connsiteY1-34"/>
                <a:gd fmla="*/ 105546 w 286059" name="connsiteX2-35"/>
                <a:gd fmla="*/ 327488 h 383713" name="connsiteY2-36"/>
                <a:gd fmla="*/ 0 w 286059" name="connsiteX3-37"/>
                <a:gd fmla="*/ 383713 h 383713" name="connsiteY3-38"/>
                <a:gd fmla="*/ 88776 w 286059" name="connsiteX4-39"/>
                <a:gd fmla="*/ 79899 h 383713" name="connsiteY4-40"/>
                <a:gd fmla="*/ 0 w 442899" name="connsiteX0-41"/>
                <a:gd fmla="*/ 0 h 587899" name="connsiteY0-42"/>
                <a:gd fmla="*/ 442899 w 442899" name="connsiteX1-43"/>
                <a:gd fmla="*/ 204186 h 587899" name="connsiteY1-44"/>
                <a:gd fmla="*/ 262386 w 442899" name="connsiteX2-45"/>
                <a:gd fmla="*/ 531674 h 587899" name="connsiteY2-46"/>
                <a:gd fmla="*/ 156840 w 442899" name="connsiteX3-47"/>
                <a:gd fmla="*/ 587899 h 587899" name="connsiteY3-48"/>
                <a:gd fmla="*/ 0 w 442899" name="connsiteX4-49"/>
                <a:gd fmla="*/ 0 h 587899" name="connsiteY4-50"/>
                <a:gd fmla="*/ 0 w 303815" name="connsiteX0-51"/>
                <a:gd fmla="*/ 115410 h 703309" name="connsiteY0-52"/>
                <a:gd fmla="*/ 303815 w 303815" name="connsiteX1-53"/>
                <a:gd fmla="*/ 0 h 703309" name="connsiteY1-54"/>
                <a:gd fmla="*/ 262386 w 303815" name="connsiteX2-55"/>
                <a:gd fmla="*/ 647084 h 703309" name="connsiteY2-56"/>
                <a:gd fmla="*/ 156840 w 303815" name="connsiteX3-57"/>
                <a:gd fmla="*/ 703309 h 703309" name="connsiteY3-58"/>
                <a:gd fmla="*/ 0 w 303815" name="connsiteX4-59"/>
                <a:gd fmla="*/ 115410 h 703309" name="connsiteY4-60"/>
                <a:gd fmla="*/ 100613 w 404428" name="connsiteX0-61"/>
                <a:gd fmla="*/ 115410 h 647084" name="connsiteY0-62"/>
                <a:gd fmla="*/ 404428 w 404428" name="connsiteX1-63"/>
                <a:gd fmla="*/ 0 h 647084" name="connsiteY1-64"/>
                <a:gd fmla="*/ 362999 w 404428" name="connsiteX2-65"/>
                <a:gd fmla="*/ 647084 h 647084" name="connsiteY2-66"/>
                <a:gd fmla="*/ 0 w 404428" name="connsiteX3-67"/>
                <a:gd fmla="*/ 422183 h 647084" name="connsiteY3-68"/>
                <a:gd fmla="*/ 100613 w 404428" name="connsiteX4-69"/>
                <a:gd fmla="*/ 115410 h 647084" name="connsiteY4-70"/>
                <a:gd fmla="*/ 100613 w 404428" name="connsiteX0-71"/>
                <a:gd fmla="*/ 115410 h 422183" name="connsiteY0-72"/>
                <a:gd fmla="*/ 404428 w 404428" name="connsiteX1-73"/>
                <a:gd fmla="*/ 0 h 422183" name="connsiteY1-74"/>
                <a:gd fmla="*/ 223916 w 404428" name="connsiteX2-75"/>
                <a:gd fmla="*/ 330447 h 422183" name="connsiteY2-76"/>
                <a:gd fmla="*/ 0 w 404428" name="connsiteX3-77"/>
                <a:gd fmla="*/ 422183 h 422183" name="connsiteY3-78"/>
                <a:gd fmla="*/ 100613 w 404428" name="connsiteX4-79"/>
                <a:gd fmla="*/ 115410 h 422183" name="connsiteY4-80"/>
                <a:gd fmla="*/ 0 w 534635" name="connsiteX0-81"/>
                <a:gd fmla="*/ 0 h 655962" name="connsiteY0-82"/>
                <a:gd fmla="*/ 534635 w 534635" name="connsiteX1-83"/>
                <a:gd fmla="*/ 233779 h 655962" name="connsiteY1-84"/>
                <a:gd fmla="*/ 354123 w 534635" name="connsiteX2-85"/>
                <a:gd fmla="*/ 564226 h 655962" name="connsiteY2-86"/>
                <a:gd fmla="*/ 130207 w 534635" name="connsiteX3-87"/>
                <a:gd fmla="*/ 655962 h 655962" name="connsiteY3-88"/>
                <a:gd fmla="*/ 0 w 534635" name="connsiteX4-89"/>
                <a:gd fmla="*/ 0 h 655962" name="connsiteY4-90"/>
                <a:gd fmla="*/ 97653 w 632288" name="connsiteX0-91"/>
                <a:gd fmla="*/ 0 h 564226" name="connsiteY0-92"/>
                <a:gd fmla="*/ 632288 w 632288" name="connsiteX1-93"/>
                <a:gd fmla="*/ 233779 h 564226" name="connsiteY1-94"/>
                <a:gd fmla="*/ 451776 w 632288" name="connsiteX2-95"/>
                <a:gd fmla="*/ 564226 h 564226" name="connsiteY2-96"/>
                <a:gd fmla="*/ 0 w 632288" name="connsiteX3-97"/>
                <a:gd fmla="*/ 312692 h 564226" name="connsiteY3-98"/>
                <a:gd fmla="*/ 97653 w 632288" name="connsiteX4-99"/>
                <a:gd fmla="*/ 0 h 564226" name="connsiteY4-100"/>
                <a:gd fmla="*/ 97653 w 505041" name="connsiteX0-101"/>
                <a:gd fmla="*/ 136124 h 700350" name="connsiteY0-102"/>
                <a:gd fmla="*/ 505041 w 505041" name="connsiteX1-103"/>
                <a:gd fmla="*/ 0 h 700350" name="connsiteY1-104"/>
                <a:gd fmla="*/ 451776 w 505041" name="connsiteX2-105"/>
                <a:gd fmla="*/ 700350 h 700350" name="connsiteY2-106"/>
                <a:gd fmla="*/ 0 w 505041" name="connsiteX3-107"/>
                <a:gd fmla="*/ 448816 h 700350" name="connsiteY3-108"/>
                <a:gd fmla="*/ 97653 w 505041" name="connsiteX4-109"/>
                <a:gd fmla="*/ 136124 h 700350" name="connsiteY4-110"/>
                <a:gd fmla="*/ 97653 w 505041" name="connsiteX0-111"/>
                <a:gd fmla="*/ 136124 h 448816" name="connsiteY0-112"/>
                <a:gd fmla="*/ 505041 w 505041" name="connsiteX1-113"/>
                <a:gd fmla="*/ 0 h 448816" name="connsiteY1-114"/>
                <a:gd fmla="*/ 318611 w 505041" name="connsiteX2-115"/>
                <a:gd fmla="*/ 336366 h 448816" name="connsiteY2-116"/>
                <a:gd fmla="*/ 0 w 505041" name="connsiteX3-117"/>
                <a:gd fmla="*/ 448816 h 448816" name="connsiteY3-118"/>
                <a:gd fmla="*/ 97653 w 505041" name="connsiteX4-119"/>
                <a:gd fmla="*/ 136124 h 448816" name="connsiteY4-120"/>
                <a:gd fmla="*/ 97653 w 505041" name="connsiteX0-121"/>
                <a:gd fmla="*/ 139027 h 451719" name="connsiteY0-122"/>
                <a:gd fmla="*/ 505041 w 505041" name="connsiteX1-123"/>
                <a:gd fmla="*/ 0 h 451719" name="connsiteY1-124"/>
                <a:gd fmla="*/ 318611 w 505041" name="connsiteX2-125"/>
                <a:gd fmla="*/ 339269 h 451719" name="connsiteY2-126"/>
                <a:gd fmla="*/ 0 w 505041" name="connsiteX3-127"/>
                <a:gd fmla="*/ 451719 h 451719" name="connsiteY3-128"/>
                <a:gd fmla="*/ 97653 w 505041" name="connsiteX4-129"/>
                <a:gd fmla="*/ 139027 h 451719" name="connsiteY4-130"/>
                <a:gd fmla="*/ 97653 w 507944" name="connsiteX0-131"/>
                <a:gd fmla="*/ 136124 h 448816" name="connsiteY0-132"/>
                <a:gd fmla="*/ 507944 w 507944" name="connsiteX1-133"/>
                <a:gd fmla="*/ 0 h 448816" name="connsiteY1-134"/>
                <a:gd fmla="*/ 318611 w 507944" name="connsiteX2-135"/>
                <a:gd fmla="*/ 336366 h 448816" name="connsiteY2-136"/>
                <a:gd fmla="*/ 0 w 507944" name="connsiteX3-137"/>
                <a:gd fmla="*/ 448816 h 448816" name="connsiteY3-138"/>
                <a:gd fmla="*/ 97653 w 507944" name="connsiteX4-139"/>
                <a:gd fmla="*/ 136124 h 448816" name="connsiteY4-140"/>
                <a:gd fmla="*/ 97653 w 510847" name="connsiteX0-141"/>
                <a:gd fmla="*/ 133221 h 445913" name="connsiteY0-142"/>
                <a:gd fmla="*/ 510847 w 510847" name="connsiteX1-143"/>
                <a:gd fmla="*/ 0 h 445913" name="connsiteY1-144"/>
                <a:gd fmla="*/ 318611 w 510847" name="connsiteX2-145"/>
                <a:gd fmla="*/ 333463 h 445913" name="connsiteY2-146"/>
                <a:gd fmla="*/ 0 w 510847" name="connsiteX3-147"/>
                <a:gd fmla="*/ 445913 h 445913" name="connsiteY3-148"/>
                <a:gd fmla="*/ 97653 w 510847" name="connsiteX4-149"/>
                <a:gd fmla="*/ 133221 h 445913" name="connsiteY4-150"/>
                <a:gd fmla="*/ 94750 w 507944" name="connsiteX0-151"/>
                <a:gd fmla="*/ 133221 h 443010" name="connsiteY0-152"/>
                <a:gd fmla="*/ 507944 w 507944" name="connsiteX1-153"/>
                <a:gd fmla="*/ 0 h 443010" name="connsiteY1-154"/>
                <a:gd fmla="*/ 315708 w 507944" name="connsiteX2-155"/>
                <a:gd fmla="*/ 333463 h 443010" name="connsiteY2-156"/>
                <a:gd fmla="*/ 0 w 507944" name="connsiteX3-157"/>
                <a:gd fmla="*/ 443010 h 443010" name="connsiteY3-158"/>
                <a:gd fmla="*/ 94750 w 507944" name="connsiteX4-159"/>
                <a:gd fmla="*/ 133221 h 443010" name="connsiteY4-160"/>
                <a:gd fmla="*/ 88945 w 502139" name="connsiteX0-161"/>
                <a:gd fmla="*/ 133221 h 443010" name="connsiteY0-162"/>
                <a:gd fmla="*/ 502139 w 502139" name="connsiteX1-163"/>
                <a:gd fmla="*/ 0 h 443010" name="connsiteY1-164"/>
                <a:gd fmla="*/ 309903 w 502139" name="connsiteX2-165"/>
                <a:gd fmla="*/ 333463 h 443010" name="connsiteY2-166"/>
                <a:gd fmla="*/ 0 w 502139" name="connsiteX3-167"/>
                <a:gd fmla="*/ 443010 h 443010" name="connsiteY3-168"/>
                <a:gd fmla="*/ 88945 w 502139" name="connsiteX4-169"/>
                <a:gd fmla="*/ 133221 h 443010" name="connsiteY4-170"/>
                <a:gd fmla="*/ 91848 w 505042" name="connsiteX0-171"/>
                <a:gd fmla="*/ 133221 h 448816" name="connsiteY0-172"/>
                <a:gd fmla="*/ 505042 w 505042" name="connsiteX1-173"/>
                <a:gd fmla="*/ 0 h 448816" name="connsiteY1-174"/>
                <a:gd fmla="*/ 312806 w 505042" name="connsiteX2-175"/>
                <a:gd fmla="*/ 333463 h 448816" name="connsiteY2-176"/>
                <a:gd fmla="*/ 0 w 505042" name="connsiteX3-177"/>
                <a:gd fmla="*/ 448816 h 448816" name="connsiteY3-178"/>
                <a:gd fmla="*/ 91848 w 505042" name="connsiteX4-179"/>
                <a:gd fmla="*/ 133221 h 448816" name="connsiteY4-180"/>
              </a:gdLst>
              <a:cxnLst>
                <a:cxn ang="0">
                  <a:pos x="connsiteX0-171" y="connsiteY0-172"/>
                </a:cxn>
                <a:cxn ang="0">
                  <a:pos x="connsiteX1-173" y="connsiteY1-174"/>
                </a:cxn>
                <a:cxn ang="0">
                  <a:pos x="connsiteX2-175" y="connsiteY2-176"/>
                </a:cxn>
                <a:cxn ang="0">
                  <a:pos x="connsiteX3-177" y="connsiteY3-178"/>
                </a:cxn>
                <a:cxn ang="0">
                  <a:pos x="connsiteX4-179" y="connsiteY4-180"/>
                </a:cxn>
              </a:cxnLst>
              <a:rect b="b" l="l" r="r" t="t"/>
              <a:pathLst>
                <a:path h="448816" w="505042">
                  <a:moveTo>
                    <a:pt x="91848" y="133221"/>
                  </a:moveTo>
                  <a:lnTo>
                    <a:pt x="505042" y="0"/>
                  </a:lnTo>
                  <a:lnTo>
                    <a:pt x="312806" y="333463"/>
                  </a:lnTo>
                  <a:lnTo>
                    <a:pt x="0" y="448816"/>
                  </a:lnTo>
                  <a:lnTo>
                    <a:pt x="91848" y="133221"/>
                  </a:lnTo>
                  <a:close/>
                </a:path>
              </a:pathLst>
            </a:custGeom>
            <a:gradFill flip="none" rotWithShape="1">
              <a:gsLst>
                <a:gs pos="20000">
                  <a:schemeClr val="bg2"/>
                </a:gs>
                <a:gs pos="70000">
                  <a:schemeClr val="tx2"/>
                </a:gs>
              </a:gsLst>
              <a:lin ang="18600000" scaled="0"/>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sp>
          <p:nvSpPr>
            <p:cNvPr id="26" name="等腰三角形 4"/>
            <p:cNvSpPr/>
            <p:nvPr/>
          </p:nvSpPr>
          <p:spPr>
            <a:xfrm>
              <a:off x="2319148" y="1275606"/>
              <a:ext cx="2993369" cy="519610"/>
            </a:xfrm>
            <a:custGeom>
              <a:gdLst>
                <a:gd fmla="*/ 0 w 288032" name="connsiteX0"/>
                <a:gd fmla="*/ 288032 h 288032" name="connsiteY0"/>
                <a:gd fmla="*/ 144016 w 288032" name="connsiteX1"/>
                <a:gd fmla="*/ 0 h 288032" name="connsiteY1"/>
                <a:gd fmla="*/ 288032 w 288032" name="connsiteX2"/>
                <a:gd fmla="*/ 288032 h 288032" name="connsiteY2"/>
                <a:gd fmla="*/ 0 w 288032" name="connsiteX3"/>
                <a:gd fmla="*/ 288032 h 288032" name="connsiteY3"/>
                <a:gd fmla="*/ 98640 w 386672" name="connsiteX0-1"/>
                <a:gd fmla="*/ 317625 h 317625" name="connsiteY0-2"/>
                <a:gd fmla="*/ 0 w 386672" name="connsiteX1-3"/>
                <a:gd fmla="*/ 0 h 317625" name="connsiteY1-4"/>
                <a:gd fmla="*/ 386672 w 386672" name="connsiteX2-5"/>
                <a:gd fmla="*/ 317625 h 317625" name="connsiteY2-6"/>
                <a:gd fmla="*/ 98640 w 386672" name="connsiteX3-7"/>
                <a:gd fmla="*/ 317625 h 317625" name="connsiteY3-8"/>
                <a:gd fmla="*/ 0 w 468544" name="connsiteX0-9"/>
                <a:gd fmla="*/ 296911 h 317625" name="connsiteY0-10"/>
                <a:gd fmla="*/ 81872 w 468544" name="connsiteX1-11"/>
                <a:gd fmla="*/ 0 h 317625" name="connsiteY1-12"/>
                <a:gd fmla="*/ 468544 w 468544" name="connsiteX2-13"/>
                <a:gd fmla="*/ 317625 h 317625" name="connsiteY2-14"/>
                <a:gd fmla="*/ 0 w 468544" name="connsiteX3-15"/>
                <a:gd fmla="*/ 296911 h 317625" name="connsiteY3-16"/>
                <a:gd fmla="*/ 0 w 193336" name="connsiteX0-17"/>
                <a:gd fmla="*/ 352148 h 352148" name="connsiteY0-18"/>
                <a:gd fmla="*/ 81872 w 193336" name="connsiteX1-19"/>
                <a:gd fmla="*/ 55237 h 352148" name="connsiteY1-20"/>
                <a:gd fmla="*/ 193336 w 193336" name="connsiteX2-21"/>
                <a:gd fmla="*/ 0 h 352148" name="connsiteY2-22"/>
                <a:gd fmla="*/ 0 w 193336" name="connsiteX3-23"/>
                <a:gd fmla="*/ 352148 h 352148" name="connsiteY3-24"/>
                <a:gd fmla="*/ 388644 w 581980" name="connsiteX0-25"/>
                <a:gd fmla="*/ 433035 h 433035" name="connsiteY0-26"/>
                <a:gd fmla="*/ 0 w 581980" name="connsiteX1-27"/>
                <a:gd fmla="*/ 0 h 433035" name="connsiteY1-28"/>
                <a:gd fmla="*/ 581980 w 581980" name="connsiteX2-29"/>
                <a:gd fmla="*/ 80887 h 433035" name="connsiteY2-30"/>
                <a:gd fmla="*/ 388644 w 581980" name="connsiteX3-31"/>
                <a:gd fmla="*/ 433035 h 433035" name="connsiteY3-32"/>
                <a:gd fmla="*/ 388644 w 398508" name="connsiteX0-33"/>
                <a:gd fmla="*/ 433035 h 433035" name="connsiteY0-34"/>
                <a:gd fmla="*/ 0 w 398508" name="connsiteX1-35"/>
                <a:gd fmla="*/ 0 h 433035" name="connsiteY1-36"/>
                <a:gd fmla="*/ 398508 w 398508" name="connsiteX2-37"/>
                <a:gd fmla="*/ 36498 h 433035" name="connsiteY2-38"/>
                <a:gd fmla="*/ 388644 w 398508" name="connsiteX3-39"/>
                <a:gd fmla="*/ 433035 h 433035" name="connsiteY3-40"/>
                <a:gd fmla="*/ 308745 w 398508" name="connsiteX0-41"/>
                <a:gd fmla="*/ 80887 h 80887" name="connsiteY0-42"/>
                <a:gd fmla="*/ 0 w 398508" name="connsiteX1-43"/>
                <a:gd fmla="*/ 0 h 80887" name="connsiteY1-44"/>
                <a:gd fmla="*/ 398508 w 398508" name="connsiteX2-45"/>
                <a:gd fmla="*/ 36498 h 80887" name="connsiteY2-46"/>
                <a:gd fmla="*/ 308745 w 398508" name="connsiteX3-47"/>
                <a:gd fmla="*/ 80887 h 80887" name="connsiteY3-48"/>
                <a:gd fmla="*/ 308745 w 398508" name="connsiteX0-49"/>
                <a:gd fmla="*/ 106296 h 106296" name="connsiteY0-50"/>
                <a:gd fmla="*/ 0 w 398508" name="connsiteX1-51"/>
                <a:gd fmla="*/ 25409 h 106296" name="connsiteY1-52"/>
                <a:gd fmla="*/ 398508 w 398508" name="connsiteX2-53"/>
                <a:gd fmla="*/ 61907 h 106296" name="connsiteY2-54"/>
                <a:gd fmla="*/ 308745 w 398508" name="connsiteX3-55"/>
                <a:gd fmla="*/ 106296 h 106296" name="connsiteY3-56"/>
                <a:gd fmla="*/ 308745 w 398508" name="connsiteX0-57"/>
                <a:gd fmla="*/ 124793 h 124793" name="connsiteY0-58"/>
                <a:gd fmla="*/ 0 w 398508" name="connsiteX1-59"/>
                <a:gd fmla="*/ 43906 h 124793" name="connsiteY1-60"/>
                <a:gd fmla="*/ 398508 w 398508" name="connsiteX2-61"/>
                <a:gd fmla="*/ 80404 h 124793" name="connsiteY2-62"/>
                <a:gd fmla="*/ 308745 w 398508" name="connsiteX3-63"/>
                <a:gd fmla="*/ 124793 h 124793" name="connsiteY3-64"/>
                <a:gd fmla="*/ 308745 w 398508" name="connsiteX0-65"/>
                <a:gd fmla="*/ 124793 h 124793" name="connsiteY0-66"/>
                <a:gd fmla="*/ 0 w 398508" name="connsiteX1-67"/>
                <a:gd fmla="*/ 43906 h 124793" name="connsiteY1-68"/>
                <a:gd fmla="*/ 398508 w 398508" name="connsiteX2-69"/>
                <a:gd fmla="*/ 80404 h 124793" name="connsiteY2-70"/>
                <a:gd fmla="*/ 308745 w 398508" name="connsiteX3-71"/>
                <a:gd fmla="*/ 124793 h 124793" name="connsiteY3-72"/>
                <a:gd fmla="*/ 308745 w 398508" name="connsiteX0-73"/>
                <a:gd fmla="*/ 124793 h 124793" name="connsiteY0-74"/>
                <a:gd fmla="*/ 0 w 398508" name="connsiteX1-75"/>
                <a:gd fmla="*/ 43906 h 124793" name="connsiteY1-76"/>
                <a:gd fmla="*/ 398508 w 398508" name="connsiteX2-77"/>
                <a:gd fmla="*/ 80404 h 124793" name="connsiteY2-78"/>
                <a:gd fmla="*/ 308745 w 398508" name="connsiteX3-79"/>
                <a:gd fmla="*/ 124793 h 124793" name="connsiteY3-80"/>
                <a:gd fmla="*/ 308745 w 398508" name="connsiteX0-81"/>
                <a:gd fmla="*/ 120620 h 120620" name="connsiteY0-82"/>
                <a:gd fmla="*/ 0 w 398508" name="connsiteX1-83"/>
                <a:gd fmla="*/ 48611 h 120620" name="connsiteY1-84"/>
                <a:gd fmla="*/ 398508 w 398508" name="connsiteX2-85"/>
                <a:gd fmla="*/ 76231 h 120620" name="connsiteY2-86"/>
                <a:gd fmla="*/ 308745 w 398508" name="connsiteX3-87"/>
                <a:gd fmla="*/ 120620 h 120620" name="connsiteY3-88"/>
                <a:gd fmla="*/ 308745 w 407386" name="connsiteX0-89"/>
                <a:gd fmla="*/ 122261 h 122261" name="connsiteY0-90"/>
                <a:gd fmla="*/ 0 w 407386" name="connsiteX1-91"/>
                <a:gd fmla="*/ 50252 h 122261" name="connsiteY1-92"/>
                <a:gd fmla="*/ 407386 w 407386" name="connsiteX2-93"/>
                <a:gd fmla="*/ 74913 h 122261" name="connsiteY2-94"/>
                <a:gd fmla="*/ 308745 w 407386" name="connsiteX3-95"/>
                <a:gd fmla="*/ 122261 h 122261" name="connsiteY3-96"/>
                <a:gd fmla="*/ 308745 w 407386" name="connsiteX0-97"/>
                <a:gd fmla="*/ 119890 h 119890" name="connsiteY0-98"/>
                <a:gd fmla="*/ 0 w 407386" name="connsiteX1-99"/>
                <a:gd fmla="*/ 47881 h 119890" name="connsiteY1-100"/>
                <a:gd fmla="*/ 407386 w 407386" name="connsiteX2-101"/>
                <a:gd fmla="*/ 72542 h 119890" name="connsiteY2-102"/>
                <a:gd fmla="*/ 308745 w 407386" name="connsiteX3-103"/>
                <a:gd fmla="*/ 119890 h 119890" name="connsiteY3-104"/>
                <a:gd fmla="*/ 308745 w 407386" name="connsiteX0-105"/>
                <a:gd fmla="*/ 124101 h 124101" name="connsiteY0-106"/>
                <a:gd fmla="*/ 0 w 407386" name="connsiteX1-107"/>
                <a:gd fmla="*/ 52092 h 124101" name="connsiteY1-108"/>
                <a:gd fmla="*/ 407386 w 407386" name="connsiteX2-109"/>
                <a:gd fmla="*/ 76753 h 124101" name="connsiteY2-110"/>
                <a:gd fmla="*/ 308745 w 407386" name="connsiteX3-111"/>
                <a:gd fmla="*/ 124101 h 124101" name="connsiteY3-112"/>
                <a:gd fmla="*/ 1116613 w 1215254" name="connsiteX0-113"/>
                <a:gd fmla="*/ 187938 h 187938" name="connsiteY0-114"/>
                <a:gd fmla="*/ 0 w 1215254" name="connsiteX1-115"/>
                <a:gd fmla="*/ 21234 h 187938" name="connsiteY1-116"/>
                <a:gd fmla="*/ 1215254 w 1215254" name="connsiteX2-117"/>
                <a:gd fmla="*/ 140590 h 187938" name="connsiteY2-118"/>
                <a:gd fmla="*/ 1116613 w 1215254" name="connsiteX3-119"/>
                <a:gd fmla="*/ 187938 h 187938" name="connsiteY3-120"/>
                <a:gd fmla="*/ 607626 w 1215254" name="connsiteX0-121"/>
                <a:gd fmla="*/ 143550 h 143550" name="connsiteY0-122"/>
                <a:gd fmla="*/ 0 w 1215254" name="connsiteX1-123"/>
                <a:gd fmla="*/ 21234 h 143550" name="connsiteY1-124"/>
                <a:gd fmla="*/ 1215254 w 1215254" name="connsiteX2-125"/>
                <a:gd fmla="*/ 140590 h 143550" name="connsiteY2-126"/>
                <a:gd fmla="*/ 607626 w 1215254" name="connsiteX3-127"/>
                <a:gd fmla="*/ 143550 h 143550" name="connsiteY3-128"/>
                <a:gd fmla="*/ 607626 w 818718" name="connsiteX0-129"/>
                <a:gd fmla="*/ 164521 h 164521" name="connsiteY0-130"/>
                <a:gd fmla="*/ 0 w 818718" name="connsiteX1-131"/>
                <a:gd fmla="*/ 42205 h 164521" name="connsiteY1-132"/>
                <a:gd fmla="*/ 818718 w 818718" name="connsiteX2-133"/>
                <a:gd fmla="*/ 87581 h 164521" name="connsiteY2-134"/>
                <a:gd fmla="*/ 607626 w 818718" name="connsiteX3-135"/>
                <a:gd fmla="*/ 164521 h 164521" name="connsiteY3-136"/>
                <a:gd fmla="*/ 610585 w 821677" name="connsiteX0-137"/>
                <a:gd fmla="*/ 164521 h 164521" name="connsiteY0-138"/>
                <a:gd fmla="*/ 0 w 821677" name="connsiteX1-139"/>
                <a:gd fmla="*/ 42205 h 164521" name="connsiteY1-140"/>
                <a:gd fmla="*/ 821677 w 821677" name="connsiteX2-141"/>
                <a:gd fmla="*/ 87581 h 164521" name="connsiteY2-142"/>
                <a:gd fmla="*/ 610585 w 821677" name="connsiteX3-143"/>
                <a:gd fmla="*/ 164521 h 164521" name="connsiteY3-144"/>
                <a:gd fmla="*/ 610585 w 821677" name="connsiteX0-145"/>
                <a:gd fmla="*/ 164521 h 164521" name="connsiteY0-146"/>
                <a:gd fmla="*/ 0 w 821677" name="connsiteX1-147"/>
                <a:gd fmla="*/ 42205 h 164521" name="connsiteY1-148"/>
                <a:gd fmla="*/ 821677 w 821677" name="connsiteX2-149"/>
                <a:gd fmla="*/ 87581 h 164521" name="connsiteY2-150"/>
                <a:gd fmla="*/ 610585 w 821677" name="connsiteX3-151"/>
                <a:gd fmla="*/ 164521 h 164521" name="connsiteY3-152"/>
                <a:gd fmla="*/ 610585 w 821677" name="connsiteX0-153"/>
                <a:gd fmla="*/ 186863 h 186863" name="connsiteY0-154"/>
                <a:gd fmla="*/ 0 w 821677" name="connsiteX1-155"/>
                <a:gd fmla="*/ 64547 h 186863" name="connsiteY1-156"/>
                <a:gd fmla="*/ 821677 w 821677" name="connsiteX2-157"/>
                <a:gd fmla="*/ 109923 h 186863" name="connsiteY2-158"/>
                <a:gd fmla="*/ 610585 w 821677" name="connsiteX3-159"/>
                <a:gd fmla="*/ 186863 h 186863" name="connsiteY3-160"/>
                <a:gd fmla="*/ 610585 w 821677" name="connsiteX0-161"/>
                <a:gd fmla="*/ 194224 h 194224" name="connsiteY0-162"/>
                <a:gd fmla="*/ 0 w 821677" name="connsiteX1-163"/>
                <a:gd fmla="*/ 71908 h 194224" name="connsiteY1-164"/>
                <a:gd fmla="*/ 821677 w 821677" name="connsiteX2-165"/>
                <a:gd fmla="*/ 117284 h 194224" name="connsiteY2-166"/>
                <a:gd fmla="*/ 610585 w 821677" name="connsiteX3-167"/>
                <a:gd fmla="*/ 194224 h 194224" name="connsiteY3-168"/>
                <a:gd fmla="*/ 619462 w 830554" name="connsiteX0-169"/>
                <a:gd fmla="*/ 192489 h 192489" name="connsiteY0-170"/>
                <a:gd fmla="*/ 0 w 830554" name="connsiteX1-171"/>
                <a:gd fmla="*/ 73132 h 192489" name="connsiteY1-172"/>
                <a:gd fmla="*/ 830554 w 830554" name="connsiteX2-173"/>
                <a:gd fmla="*/ 115549 h 192489" name="connsiteY2-174"/>
                <a:gd fmla="*/ 619462 w 830554" name="connsiteX3-175"/>
                <a:gd fmla="*/ 192489 h 192489" name="connsiteY3-176"/>
                <a:gd fmla="*/ 610584 w 830554" name="connsiteX0-177"/>
                <a:gd fmla="*/ 204326 h 204326" name="connsiteY0-178"/>
                <a:gd fmla="*/ 0 w 830554" name="connsiteX1-179"/>
                <a:gd fmla="*/ 73132 h 204326" name="connsiteY1-180"/>
                <a:gd fmla="*/ 830554 w 830554" name="connsiteX2-181"/>
                <a:gd fmla="*/ 115549 h 204326" name="connsiteY2-182"/>
                <a:gd fmla="*/ 610584 w 830554" name="connsiteX3-183"/>
                <a:gd fmla="*/ 204326 h 204326" name="connsiteY3-184"/>
                <a:gd fmla="*/ 610584 w 830554" name="connsiteX0-185"/>
                <a:gd fmla="*/ 204326 h 204326" name="connsiteY0-186"/>
                <a:gd fmla="*/ 0 w 830554" name="connsiteX1-187"/>
                <a:gd fmla="*/ 73132 h 204326" name="connsiteY1-188"/>
                <a:gd fmla="*/ 830554 w 830554" name="connsiteX2-189"/>
                <a:gd fmla="*/ 115549 h 204326" name="connsiteY2-190"/>
                <a:gd fmla="*/ 610584 w 830554" name="connsiteX3-191"/>
                <a:gd fmla="*/ 204326 h 204326" name="connsiteY3-192"/>
                <a:gd fmla="*/ 610584 w 830554" name="connsiteX0-193"/>
                <a:gd fmla="*/ 204326 h 204326" name="connsiteY0-194"/>
                <a:gd fmla="*/ 0 w 830554" name="connsiteX1-195"/>
                <a:gd fmla="*/ 73132 h 204326" name="connsiteY1-196"/>
                <a:gd fmla="*/ 830554 w 830554" name="connsiteX2-197"/>
                <a:gd fmla="*/ 115549 h 204326" name="connsiteY2-198"/>
                <a:gd fmla="*/ 610584 w 830554" name="connsiteX3-199"/>
                <a:gd fmla="*/ 204326 h 204326" name="connsiteY3-200"/>
                <a:gd fmla="*/ 598747 w 830554" name="connsiteX0-201"/>
                <a:gd fmla="*/ 222081 h 222081" name="connsiteY0-202"/>
                <a:gd fmla="*/ 0 w 830554" name="connsiteX1-203"/>
                <a:gd fmla="*/ 73132 h 222081" name="connsiteY1-204"/>
                <a:gd fmla="*/ 830554 w 830554" name="connsiteX2-205"/>
                <a:gd fmla="*/ 115549 h 222081" name="connsiteY2-206"/>
                <a:gd fmla="*/ 598747 w 830554" name="connsiteX3-207"/>
                <a:gd fmla="*/ 222081 h 222081" name="connsiteY3-208"/>
                <a:gd fmla="*/ 598747 w 892698" name="connsiteX0-209"/>
                <a:gd fmla="*/ 228590 h 228590" name="connsiteY0-210"/>
                <a:gd fmla="*/ 0 w 892698" name="connsiteX1-211"/>
                <a:gd fmla="*/ 79641 h 228590" name="connsiteY1-212"/>
                <a:gd fmla="*/ 892698 w 892698" name="connsiteX2-213"/>
                <a:gd fmla="*/ 107262 h 228590" name="connsiteY2-214"/>
                <a:gd fmla="*/ 598747 w 892698" name="connsiteX3-215"/>
                <a:gd fmla="*/ 228590 h 228590" name="connsiteY3-216"/>
                <a:gd fmla="*/ 936098 w 1230049" name="connsiteX0-217"/>
                <a:gd fmla="*/ 236876 h 236876" name="connsiteY0-218"/>
                <a:gd fmla="*/ 0 w 1230049" name="connsiteX1-219"/>
                <a:gd fmla="*/ 73131 h 236876" name="connsiteY1-220"/>
                <a:gd fmla="*/ 1230049 w 1230049" name="connsiteX2-221"/>
                <a:gd fmla="*/ 115548 h 236876" name="connsiteY2-222"/>
                <a:gd fmla="*/ 936098 w 1230049" name="connsiteX3-223"/>
                <a:gd fmla="*/ 236876 h 236876" name="connsiteY3-224"/>
                <a:gd fmla="*/ 936098 w 1230049" name="connsiteX0-225"/>
                <a:gd fmla="*/ 255459 h 255459" name="connsiteY0-226"/>
                <a:gd fmla="*/ 0 w 1230049" name="connsiteX1-227"/>
                <a:gd fmla="*/ 91714 h 255459" name="connsiteY1-228"/>
                <a:gd fmla="*/ 1230049 w 1230049" name="connsiteX2-229"/>
                <a:gd fmla="*/ 134131 h 255459" name="connsiteY2-230"/>
                <a:gd fmla="*/ 936098 w 1230049" name="connsiteX3-231"/>
                <a:gd fmla="*/ 255459 h 255459" name="connsiteY3-232"/>
                <a:gd fmla="*/ 936098 w 1238926" name="connsiteX0-233"/>
                <a:gd fmla="*/ 255459 h 255459" name="connsiteY0-234"/>
                <a:gd fmla="*/ 0 w 1238926" name="connsiteX1-235"/>
                <a:gd fmla="*/ 91714 h 255459" name="connsiteY1-236"/>
                <a:gd fmla="*/ 1238926 w 1238926" name="connsiteX2-237"/>
                <a:gd fmla="*/ 134131 h 255459" name="connsiteY2-238"/>
                <a:gd fmla="*/ 936098 w 1238926" name="connsiteX3-239"/>
                <a:gd fmla="*/ 255459 h 255459" name="connsiteY3-240"/>
                <a:gd fmla="*/ 936098 w 1238926" name="connsiteX0-241"/>
                <a:gd fmla="*/ 255459 h 255459" name="connsiteY0-242"/>
                <a:gd fmla="*/ 0 w 1238926" name="connsiteX1-243"/>
                <a:gd fmla="*/ 91714 h 255459" name="connsiteY1-244"/>
                <a:gd fmla="*/ 1238926 w 1238926" name="connsiteX2-245"/>
                <a:gd fmla="*/ 134131 h 255459" name="connsiteY2-246"/>
                <a:gd fmla="*/ 936098 w 1238926" name="connsiteX3-247"/>
                <a:gd fmla="*/ 255459 h 255459" name="connsiteY3-248"/>
                <a:gd fmla="*/ 885792 w 1188620" name="connsiteX0-249"/>
                <a:gd fmla="*/ 266838 h 266838" name="connsiteY0-250"/>
                <a:gd fmla="*/ 0 w 1188620" name="connsiteX1-251"/>
                <a:gd fmla="*/ 85337 h 266838" name="connsiteY1-252"/>
                <a:gd fmla="*/ 1188620 w 1188620" name="connsiteX2-253"/>
                <a:gd fmla="*/ 145510 h 266838" name="connsiteY2-254"/>
                <a:gd fmla="*/ 885792 w 1188620" name="connsiteX3-255"/>
                <a:gd fmla="*/ 266838 h 266838" name="connsiteY3-256"/>
                <a:gd fmla="*/ 885792 w 1188620" name="connsiteX0-257"/>
                <a:gd fmla="*/ 260418 h 260418" name="connsiteY0-258"/>
                <a:gd fmla="*/ 0 w 1188620" name="connsiteX1-259"/>
                <a:gd fmla="*/ 78917 h 260418" name="connsiteY1-260"/>
                <a:gd fmla="*/ 1188620 w 1188620" name="connsiteX2-261"/>
                <a:gd fmla="*/ 139090 h 260418" name="connsiteY2-262"/>
                <a:gd fmla="*/ 885792 w 1188620" name="connsiteX3-263"/>
                <a:gd fmla="*/ 260418 h 260418" name="connsiteY3-264"/>
                <a:gd fmla="*/ 885792 w 1188620" name="connsiteX0-265"/>
                <a:gd fmla="*/ 265636 h 265636" name="connsiteY0-266"/>
                <a:gd fmla="*/ 0 w 1188620" name="connsiteX1-267"/>
                <a:gd fmla="*/ 84135 h 265636" name="connsiteY1-268"/>
                <a:gd fmla="*/ 1188620 w 1188620" name="connsiteX2-269"/>
                <a:gd fmla="*/ 144308 h 265636" name="connsiteY2-270"/>
                <a:gd fmla="*/ 885792 w 1188620" name="connsiteX3-271"/>
                <a:gd fmla="*/ 265636 h 265636" name="connsiteY3-272"/>
                <a:gd fmla="*/ 888751 w 1191579" name="connsiteX0-273"/>
                <a:gd fmla="*/ 258396 h 258396" name="connsiteY0-274"/>
                <a:gd fmla="*/ 0 w 1191579" name="connsiteX1-275"/>
                <a:gd fmla="*/ 88732 h 258396" name="connsiteY1-276"/>
                <a:gd fmla="*/ 1191579 w 1191579" name="connsiteX2-277"/>
                <a:gd fmla="*/ 137068 h 258396" name="connsiteY2-278"/>
                <a:gd fmla="*/ 888751 w 1191579" name="connsiteX3-279"/>
                <a:gd fmla="*/ 258396 h 258396" name="connsiteY3-280"/>
                <a:gd fmla="*/ 888751 w 1191579" name="connsiteX0-281"/>
                <a:gd fmla="*/ 258396 h 258396" name="connsiteY0-282"/>
                <a:gd fmla="*/ 0 w 1191579" name="connsiteX1-283"/>
                <a:gd fmla="*/ 88732 h 258396" name="connsiteY1-284"/>
                <a:gd fmla="*/ 1191579 w 1191579" name="connsiteX2-285"/>
                <a:gd fmla="*/ 137068 h 258396" name="connsiteY2-286"/>
                <a:gd fmla="*/ 888751 w 1191579" name="connsiteX3-287"/>
                <a:gd fmla="*/ 258396 h 258396" name="connsiteY3-288"/>
                <a:gd fmla="*/ 915384 w 1218212" name="connsiteX0-289"/>
                <a:gd fmla="*/ 258396 h 258396" name="connsiteY0-290"/>
                <a:gd fmla="*/ 0 w 1218212" name="connsiteX1-291"/>
                <a:gd fmla="*/ 88732 h 258396" name="connsiteY1-292"/>
                <a:gd fmla="*/ 1218212 w 1218212" name="connsiteX2-293"/>
                <a:gd fmla="*/ 137068 h 258396" name="connsiteY2-294"/>
                <a:gd fmla="*/ 915384 w 1218212" name="connsiteX3-295"/>
                <a:gd fmla="*/ 258396 h 258396" name="connsiteY3-296"/>
                <a:gd fmla="*/ 915384 w 1218212" name="connsiteX0-297"/>
                <a:gd fmla="*/ 253484 h 253484" name="connsiteY0-298"/>
                <a:gd fmla="*/ 0 w 1218212" name="connsiteX1-299"/>
                <a:gd fmla="*/ 83820 h 253484" name="connsiteY1-300"/>
                <a:gd fmla="*/ 1218212 w 1218212" name="connsiteX2-301"/>
                <a:gd fmla="*/ 132156 h 253484" name="connsiteY2-302"/>
                <a:gd fmla="*/ 915384 w 1218212" name="connsiteX3-303"/>
                <a:gd fmla="*/ 253484 h 253484" name="connsiteY3-304"/>
                <a:gd fmla="*/ 915384 w 1348418" name="connsiteX0-305"/>
                <a:gd fmla="*/ 230824 h 230824" name="connsiteY0-306"/>
                <a:gd fmla="*/ 0 w 1348418" name="connsiteX1-307"/>
                <a:gd fmla="*/ 61160 h 230824" name="connsiteY1-308"/>
                <a:gd fmla="*/ 1348418 w 1348418" name="connsiteX2-309"/>
                <a:gd fmla="*/ 177558 h 230824" name="connsiteY2-310"/>
                <a:gd fmla="*/ 915384 w 1348418" name="connsiteX3-311"/>
                <a:gd fmla="*/ 230824 h 230824" name="connsiteY3-312"/>
                <a:gd fmla="*/ 942017 w 1348418" name="connsiteX0-313"/>
                <a:gd fmla="*/ 310723 h 310723" name="connsiteY0-314"/>
                <a:gd fmla="*/ 0 w 1348418" name="connsiteX1-315"/>
                <a:gd fmla="*/ 61160 h 310723" name="connsiteY1-316"/>
                <a:gd fmla="*/ 1348418 w 1348418" name="connsiteX2-317"/>
                <a:gd fmla="*/ 177558 h 310723" name="connsiteY2-318"/>
                <a:gd fmla="*/ 942017 w 1348418" name="connsiteX3-319"/>
                <a:gd fmla="*/ 310723 h 310723" name="connsiteY3-320"/>
                <a:gd fmla="*/ 1078142 w 1484543" name="connsiteX0-321"/>
                <a:gd fmla="*/ 291745 h 291745" name="connsiteY0-322"/>
                <a:gd fmla="*/ 0 w 1484543" name="connsiteX1-323"/>
                <a:gd fmla="*/ 68815 h 291745" name="connsiteY1-324"/>
                <a:gd fmla="*/ 1484543 w 1484543" name="connsiteX2-325"/>
                <a:gd fmla="*/ 158580 h 291745" name="connsiteY2-326"/>
                <a:gd fmla="*/ 1078142 w 1484543" name="connsiteX3-327"/>
                <a:gd fmla="*/ 291745 h 291745" name="connsiteY3-328"/>
                <a:gd fmla="*/ 1078142 w 1484543" name="connsiteX0-329"/>
                <a:gd fmla="*/ 312851 h 312851" name="connsiteY0-330"/>
                <a:gd fmla="*/ 0 w 1484543" name="connsiteX1-331"/>
                <a:gd fmla="*/ 89921 h 312851" name="connsiteY1-332"/>
                <a:gd fmla="*/ 1484543 w 1484543" name="connsiteX2-333"/>
                <a:gd fmla="*/ 179686 h 312851" name="connsiteY2-334"/>
                <a:gd fmla="*/ 1078142 w 1484543" name="connsiteX3-335"/>
                <a:gd fmla="*/ 312851 h 312851" name="connsiteY3-336"/>
                <a:gd fmla="*/ 1240900 w 1647301" name="connsiteX0-337"/>
                <a:gd fmla="*/ 287611 h 287611" name="connsiteY0-338"/>
                <a:gd fmla="*/ 0 w 1647301" name="connsiteX1-339"/>
                <a:gd fmla="*/ 112028 h 287611" name="connsiteY1-340"/>
                <a:gd fmla="*/ 1647301 w 1647301" name="connsiteX2-341"/>
                <a:gd fmla="*/ 154446 h 287611" name="connsiteY2-342"/>
                <a:gd fmla="*/ 1240900 w 1647301" name="connsiteX3-343"/>
                <a:gd fmla="*/ 287611 h 287611" name="connsiteY3-344"/>
                <a:gd fmla="*/ 1240900 w 1647301" name="connsiteX0-345"/>
                <a:gd fmla="*/ 287611 h 287611" name="connsiteY0-346"/>
                <a:gd fmla="*/ 0 w 1647301" name="connsiteX1-347"/>
                <a:gd fmla="*/ 112028 h 287611" name="connsiteY1-348"/>
                <a:gd fmla="*/ 1647301 w 1647301" name="connsiteX2-349"/>
                <a:gd fmla="*/ 154446 h 287611" name="connsiteY2-350"/>
                <a:gd fmla="*/ 1240900 w 1647301" name="connsiteX3-351"/>
                <a:gd fmla="*/ 287611 h 287611" name="connsiteY3-352"/>
                <a:gd fmla="*/ 1240900 w 1647301" name="connsiteX0-353"/>
                <a:gd fmla="*/ 303223 h 303223" name="connsiteY0-354"/>
                <a:gd fmla="*/ 0 w 1647301" name="connsiteX1-355"/>
                <a:gd fmla="*/ 127640 h 303223" name="connsiteY1-356"/>
                <a:gd fmla="*/ 1647301 w 1647301" name="connsiteX2-357"/>
                <a:gd fmla="*/ 170058 h 303223" name="connsiteY2-358"/>
                <a:gd fmla="*/ 1240900 w 1647301" name="connsiteX3-359"/>
                <a:gd fmla="*/ 303223 h 303223" name="connsiteY3-360"/>
                <a:gd fmla="*/ 1246818 w 1653219" name="connsiteX0-361"/>
                <a:gd fmla="*/ 297158 h 297158" name="connsiteY0-362"/>
                <a:gd fmla="*/ 0 w 1653219" name="connsiteX1-363"/>
                <a:gd fmla="*/ 133411 h 297158" name="connsiteY1-364"/>
                <a:gd fmla="*/ 1653219 w 1653219" name="connsiteX2-365"/>
                <a:gd fmla="*/ 163993 h 297158" name="connsiteY2-366"/>
                <a:gd fmla="*/ 1246818 w 1653219" name="connsiteX3-367"/>
                <a:gd fmla="*/ 297158 h 297158" name="connsiteY3-368"/>
                <a:gd fmla="*/ 1246818 w 1653219" name="connsiteX0-369"/>
                <a:gd fmla="*/ 288437 h 288437" name="connsiteY0-370"/>
                <a:gd fmla="*/ 0 w 1653219" name="connsiteX1-371"/>
                <a:gd fmla="*/ 124690 h 288437" name="connsiteY1-372"/>
                <a:gd fmla="*/ 1653219 w 1653219" name="connsiteX2-373"/>
                <a:gd fmla="*/ 155272 h 288437" name="connsiteY2-374"/>
                <a:gd fmla="*/ 1246818 w 1653219" name="connsiteX3-375"/>
                <a:gd fmla="*/ 288437 h 288437" name="connsiteY3-376"/>
                <a:gd fmla="*/ 1246818 w 1662097" name="connsiteX0-377"/>
                <a:gd fmla="*/ 287041 h 287041" name="connsiteY0-378"/>
                <a:gd fmla="*/ 0 w 1662097" name="connsiteX1-379"/>
                <a:gd fmla="*/ 123294 h 287041" name="connsiteY1-380"/>
                <a:gd fmla="*/ 1662097 w 1662097" name="connsiteX2-381"/>
                <a:gd fmla="*/ 156835 h 287041" name="connsiteY2-382"/>
                <a:gd fmla="*/ 1246818 w 1662097" name="connsiteX3-383"/>
                <a:gd fmla="*/ 287041 h 287041" name="connsiteY3-384"/>
                <a:gd fmla="*/ 1243915 w 1662097" name="connsiteX0-385"/>
                <a:gd fmla="*/ 289943 h 289943" name="connsiteY0-386"/>
                <a:gd fmla="*/ 0 w 1662097" name="connsiteX1-387"/>
                <a:gd fmla="*/ 123294 h 289943" name="connsiteY1-388"/>
                <a:gd fmla="*/ 1662097 w 1662097" name="connsiteX2-389"/>
                <a:gd fmla="*/ 156835 h 289943" name="connsiteY2-390"/>
                <a:gd fmla="*/ 1243915 w 1662097" name="connsiteX3-391"/>
                <a:gd fmla="*/ 289943 h 289943" name="connsiteY3-392"/>
                <a:gd fmla="*/ 1243915 w 1662097" name="connsiteX0-393"/>
                <a:gd fmla="*/ 289943 h 289943" name="connsiteY0-394"/>
                <a:gd fmla="*/ 0 w 1662097" name="connsiteX1-395"/>
                <a:gd fmla="*/ 123294 h 289943" name="connsiteY1-396"/>
                <a:gd fmla="*/ 1662097 w 1662097" name="connsiteX2-397"/>
                <a:gd fmla="*/ 156835 h 289943" name="connsiteY2-398"/>
                <a:gd fmla="*/ 1243915 w 1662097" name="connsiteX3-399"/>
                <a:gd fmla="*/ 289943 h 289943" name="connsiteY3-400"/>
                <a:gd fmla="*/ 1243915 w 1662097" name="connsiteX0-401"/>
                <a:gd fmla="*/ 288410 h 288410" name="connsiteY0-402"/>
                <a:gd fmla="*/ 0 w 1662097" name="connsiteX1-403"/>
                <a:gd fmla="*/ 124664 h 288410" name="connsiteY1-404"/>
                <a:gd fmla="*/ 1662097 w 1662097" name="connsiteX2-405"/>
                <a:gd fmla="*/ 155302 h 288410" name="connsiteY2-406"/>
                <a:gd fmla="*/ 1243915 w 1662097" name="connsiteX3-407"/>
                <a:gd fmla="*/ 288410 h 288410" name="connsiteY3-408"/>
              </a:gdLst>
              <a:cxnLst>
                <a:cxn ang="0">
                  <a:pos x="connsiteX0-401" y="connsiteY0-402"/>
                </a:cxn>
                <a:cxn ang="0">
                  <a:pos x="connsiteX1-403" y="connsiteY1-404"/>
                </a:cxn>
                <a:cxn ang="0">
                  <a:pos x="connsiteX2-405" y="connsiteY2-406"/>
                </a:cxn>
                <a:cxn ang="0">
                  <a:pos x="connsiteX3-407" y="connsiteY3-408"/>
                </a:cxn>
              </a:cxnLst>
              <a:rect b="b" l="l" r="r" t="t"/>
              <a:pathLst>
                <a:path h="288410" w="1662097">
                  <a:moveTo>
                    <a:pt x="1243915" y="288410"/>
                  </a:moveTo>
                  <a:cubicBezTo>
                    <a:pt x="874727" y="80428"/>
                    <a:pt x="304143" y="-25928"/>
                    <a:pt x="0" y="124664"/>
                  </a:cubicBezTo>
                  <a:cubicBezTo>
                    <a:pt x="283757" y="-43684"/>
                    <a:pt x="1437526" y="-49212"/>
                    <a:pt x="1662097" y="155302"/>
                  </a:cubicBezTo>
                  <a:lnTo>
                    <a:pt x="1243915" y="288410"/>
                  </a:lnTo>
                  <a:close/>
                </a:path>
              </a:pathLst>
            </a:custGeom>
            <a:gradFill flip="none" rotWithShape="1">
              <a:gsLst>
                <a:gs pos="0">
                  <a:schemeClr val="bg2"/>
                </a:gs>
                <a:gs pos="76000">
                  <a:schemeClr val="tx2"/>
                </a:gs>
              </a:gsLst>
              <a:lin ang="15600000" scaled="0"/>
            </a:gradFill>
            <a:ln algn="ctr" cap="flat" cmpd="sng" w="6350">
              <a:noFill/>
              <a:prstDash val="solid"/>
            </a:ln>
            <a:effectLst/>
          </p:spPr>
          <p:txBody>
            <a:bodyPr anchor="ctr"/>
            <a:lstStyle/>
            <a:p>
              <a:pPr algn="ctr" fontAlgn="auto">
                <a:spcBef>
                  <a:spcPct val="0"/>
                </a:spcBef>
                <a:spcAft>
                  <a:spcPct val="0"/>
                </a:spcAft>
                <a:buFontTx/>
                <a:buNone/>
                <a:defRPr/>
              </a:pPr>
              <a:endParaRPr altLang="en-US" kern="0" lang="zh-CN">
                <a:solidFill>
                  <a:prstClr val="white"/>
                </a:solidFill>
                <a:latin typeface="Calibri"/>
                <a:ea charset="-122" typeface="宋体"/>
              </a:endParaRPr>
            </a:p>
          </p:txBody>
        </p:sp>
      </p:grpSp>
      <p:sp>
        <p:nvSpPr>
          <p:cNvPr id="27" name="等腰三角形 26"/>
          <p:cNvSpPr/>
          <p:nvPr/>
        </p:nvSpPr>
        <p:spPr>
          <a:xfrm rot="16200000">
            <a:off x="4778375" y="3197225"/>
            <a:ext cx="809625" cy="2441575"/>
          </a:xfrm>
          <a:prstGeom prst="triangle">
            <a:avLst/>
          </a:prstGeom>
          <a:gradFill>
            <a:gsLst>
              <a:gs pos="34000">
                <a:sysClr lastClr="FFFFFF" val="window">
                  <a:lumMod val="95000"/>
                  <a:alpha val="0"/>
                </a:sysClr>
              </a:gs>
              <a:gs pos="100000">
                <a:sysClr lastClr="000000" val="windowText">
                  <a:lumMod val="50000"/>
                  <a:lumOff val="50000"/>
                  <a:alpha val="55000"/>
                </a:sysClr>
              </a:gs>
            </a:gsLst>
            <a:lin ang="15600000" scaled="0"/>
          </a:gra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sp>
        <p:nvSpPr>
          <p:cNvPr id="28" name="矩形 27"/>
          <p:cNvSpPr>
            <a:spLocks noChangeArrowheads="1"/>
          </p:cNvSpPr>
          <p:nvPr/>
        </p:nvSpPr>
        <p:spPr bwMode="auto">
          <a:xfrm>
            <a:off x="5867400" y="1927225"/>
            <a:ext cx="196215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29" name="直接连接符 28"/>
          <p:cNvCxnSpPr>
            <a:cxnSpLocks noChangeShapeType="1"/>
          </p:cNvCxnSpPr>
          <p:nvPr/>
        </p:nvCxnSpPr>
        <p:spPr bwMode="auto">
          <a:xfrm>
            <a:off x="4976813" y="2181225"/>
            <a:ext cx="836612" cy="0"/>
          </a:xfrm>
          <a:prstGeom prst="line">
            <a:avLst/>
          </a:prstGeom>
          <a:noFill/>
          <a:ln w="9525">
            <a:solidFill>
              <a:srgbClr val="000000"/>
            </a:solidFill>
            <a:prstDash val="sysDot"/>
            <a:round/>
            <a:headEnd len="med" type="oval" w="med"/>
            <a:tailEnd len="med" type="stealth" w="med"/>
          </a:ln>
          <a:extLst>
            <a:ext uri="{909E8E84-426E-40DD-AFC4-6F175D3DCCD1}">
              <a14:hiddenFill>
                <a:noFill/>
              </a14:hiddenFill>
            </a:ext>
          </a:extLst>
        </p:spPr>
      </p:cxnSp>
      <p:sp>
        <p:nvSpPr>
          <p:cNvPr id="30" name="矩形 29"/>
          <p:cNvSpPr>
            <a:spLocks noChangeArrowheads="1"/>
          </p:cNvSpPr>
          <p:nvPr/>
        </p:nvSpPr>
        <p:spPr bwMode="auto">
          <a:xfrm>
            <a:off x="5605464" y="2536825"/>
            <a:ext cx="196373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1" name="直接连接符 30"/>
          <p:cNvCxnSpPr>
            <a:cxnSpLocks noChangeShapeType="1"/>
          </p:cNvCxnSpPr>
          <p:nvPr/>
        </p:nvCxnSpPr>
        <p:spPr bwMode="auto">
          <a:xfrm>
            <a:off x="4714875" y="2790825"/>
            <a:ext cx="836613" cy="0"/>
          </a:xfrm>
          <a:prstGeom prst="line">
            <a:avLst/>
          </a:prstGeom>
          <a:noFill/>
          <a:ln w="9525">
            <a:solidFill>
              <a:srgbClr val="000000"/>
            </a:solidFill>
            <a:prstDash val="sysDot"/>
            <a:round/>
            <a:headEnd len="med" type="oval" w="med"/>
            <a:tailEnd len="med" type="stealth" w="med"/>
          </a:ln>
          <a:extLst>
            <a:ext uri="{909E8E84-426E-40DD-AFC4-6F175D3DCCD1}">
              <a14:hiddenFill>
                <a:noFill/>
              </a14:hiddenFill>
            </a:ext>
          </a:extLst>
        </p:spPr>
      </p:cxnSp>
      <p:sp>
        <p:nvSpPr>
          <p:cNvPr id="32" name="矩形 31"/>
          <p:cNvSpPr>
            <a:spLocks noChangeArrowheads="1"/>
          </p:cNvSpPr>
          <p:nvPr/>
        </p:nvSpPr>
        <p:spPr bwMode="auto">
          <a:xfrm>
            <a:off x="5316538" y="3146425"/>
            <a:ext cx="196373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3" name="直接连接符 32"/>
          <p:cNvCxnSpPr>
            <a:cxnSpLocks noChangeShapeType="1"/>
          </p:cNvCxnSpPr>
          <p:nvPr/>
        </p:nvCxnSpPr>
        <p:spPr bwMode="auto">
          <a:xfrm>
            <a:off x="4425950" y="3398838"/>
            <a:ext cx="838200" cy="0"/>
          </a:xfrm>
          <a:prstGeom prst="line">
            <a:avLst/>
          </a:prstGeom>
          <a:noFill/>
          <a:ln w="9525">
            <a:solidFill>
              <a:srgbClr val="000000"/>
            </a:solidFill>
            <a:prstDash val="sysDot"/>
            <a:round/>
            <a:headEnd len="med" type="oval" w="med"/>
            <a:tailEnd len="med" type="stealth" w="med"/>
          </a:ln>
          <a:extLst>
            <a:ext uri="{909E8E84-426E-40DD-AFC4-6F175D3DCCD1}">
              <a14:hiddenFill>
                <a:noFill/>
              </a14:hiddenFill>
            </a:ext>
          </a:extLst>
        </p:spPr>
      </p:cxnSp>
      <p:sp>
        <p:nvSpPr>
          <p:cNvPr id="34" name="矩形 33"/>
          <p:cNvSpPr>
            <a:spLocks noChangeArrowheads="1"/>
          </p:cNvSpPr>
          <p:nvPr/>
        </p:nvSpPr>
        <p:spPr bwMode="auto">
          <a:xfrm>
            <a:off x="5029200" y="3754438"/>
            <a:ext cx="196373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cxnSp>
        <p:nvCxnSpPr>
          <p:cNvPr id="35" name="直接连接符 34"/>
          <p:cNvCxnSpPr>
            <a:cxnSpLocks noChangeShapeType="1"/>
          </p:cNvCxnSpPr>
          <p:nvPr/>
        </p:nvCxnSpPr>
        <p:spPr bwMode="auto">
          <a:xfrm>
            <a:off x="4138613" y="4008438"/>
            <a:ext cx="838200" cy="0"/>
          </a:xfrm>
          <a:prstGeom prst="line">
            <a:avLst/>
          </a:prstGeom>
          <a:noFill/>
          <a:ln w="9525">
            <a:solidFill>
              <a:srgbClr val="000000"/>
            </a:solidFill>
            <a:prstDash val="sysDot"/>
            <a:round/>
            <a:headEnd len="med" type="oval" w="med"/>
            <a:tailEnd len="med" type="stealth" w="med"/>
          </a:ln>
          <a:extLst>
            <a:ext uri="{909E8E84-426E-40DD-AFC4-6F175D3DCCD1}">
              <a14:hiddenFill>
                <a:noFill/>
              </a14:hiddenFill>
            </a:ext>
          </a:extLst>
        </p:spPr>
      </p:cxnSp>
      <p:sp>
        <p:nvSpPr>
          <p:cNvPr id="36" name="椭圆 35"/>
          <p:cNvSpPr/>
          <p:nvPr/>
        </p:nvSpPr>
        <p:spPr>
          <a:xfrm>
            <a:off x="2051050" y="4214813"/>
            <a:ext cx="981075" cy="300037"/>
          </a:xfrm>
          <a:prstGeom prst="ellipse">
            <a:avLst/>
          </a:prstGeom>
          <a:gradFill flip="none" rotWithShape="1">
            <a:gsLst>
              <a:gs pos="0">
                <a:sysClr lastClr="000000" val="windowText">
                  <a:alpha val="43000"/>
                </a:sysClr>
              </a:gs>
              <a:gs pos="100000">
                <a:srgbClr val="FFFFFF">
                  <a:alpha val="0"/>
                </a:srgbClr>
              </a:gs>
            </a:gsLst>
            <a:path path="shape">
              <a:fillToRect b="50000" l="50000" r="50000" t="50000"/>
            </a:path>
          </a:gra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latin typeface="Calibri"/>
              <a:ea charset="-122" typeface="宋体"/>
            </a:endParaRPr>
          </a:p>
        </p:txBody>
      </p:sp>
      <p:grpSp>
        <p:nvGrpSpPr>
          <p:cNvPr id="37" name="组合 36"/>
          <p:cNvGrpSpPr/>
          <p:nvPr/>
        </p:nvGrpSpPr>
        <p:grpSpPr>
          <a:xfrm>
            <a:off x="2343150" y="2976563"/>
            <a:ext cx="419100" cy="1441450"/>
            <a:chOff x="814388" y="971551"/>
            <a:chExt cx="784224" cy="2705100"/>
          </a:xfrm>
        </p:grpSpPr>
        <p:sp>
          <p:nvSpPr>
            <p:cNvPr id="38" name="Freeform 6"/>
            <p:cNvSpPr/>
            <p:nvPr/>
          </p:nvSpPr>
          <p:spPr bwMode="auto">
            <a:xfrm>
              <a:off x="900535" y="1489929"/>
              <a:ext cx="698077" cy="589879"/>
            </a:xfrm>
            <a:custGeom>
              <a:gdLst>
                <a:gd fmla="*/ 143 w 186" name="T0"/>
                <a:gd fmla="*/ 9 h 158" name="T1"/>
                <a:gd fmla="*/ 141 w 186" name="T2"/>
                <a:gd fmla="*/ 9 h 158" name="T3"/>
                <a:gd fmla="*/ 134 w 186" name="T4"/>
                <a:gd fmla="*/ 0 h 158" name="T5"/>
                <a:gd fmla="*/ 125 w 186" name="T6"/>
                <a:gd fmla="*/ 17 h 158" name="T7"/>
                <a:gd fmla="*/ 124 w 186" name="T8"/>
                <a:gd fmla="*/ 58 h 158" name="T9"/>
                <a:gd fmla="*/ 104 w 186" name="T10"/>
                <a:gd fmla="*/ 66 h 158" name="T11"/>
                <a:gd fmla="*/ 105 w 186" name="T12"/>
                <a:gd fmla="*/ 69 h 158" name="T13"/>
                <a:gd fmla="*/ 122 w 186" name="T14"/>
                <a:gd fmla="*/ 68 h 158" name="T15"/>
                <a:gd fmla="*/ 127 w 186" name="T16"/>
                <a:gd fmla="*/ 67 h 158" name="T17"/>
                <a:gd fmla="*/ 131 w 186" name="T18"/>
                <a:gd fmla="*/ 54 h 158" name="T19"/>
                <a:gd fmla="*/ 131 w 186" name="T20"/>
                <a:gd fmla="*/ 18 h 158" name="T21"/>
                <a:gd fmla="*/ 140 w 186" name="T22"/>
                <a:gd fmla="*/ 10 h 158" name="T23"/>
                <a:gd fmla="*/ 162 w 186" name="T24"/>
                <a:gd fmla="*/ 54 h 158" name="T25"/>
                <a:gd fmla="*/ 164 w 186" name="T26"/>
                <a:gd fmla="*/ 88 h 158" name="T27"/>
                <a:gd fmla="*/ 92 w 186" name="T28"/>
                <a:gd fmla="*/ 83 h 158" name="T29"/>
                <a:gd fmla="*/ 89 w 186" name="T30"/>
                <a:gd fmla="*/ 98 h 158" name="T31"/>
                <a:gd fmla="*/ 89 w 186" name="T32"/>
                <a:gd fmla="*/ 98 h 158" name="T33"/>
                <a:gd fmla="*/ 118 w 186" name="T34"/>
                <a:gd fmla="*/ 107 h 158" name="T35"/>
                <a:gd fmla="*/ 0 w 186" name="T36"/>
                <a:gd fmla="*/ 108 h 158" name="T37"/>
                <a:gd fmla="*/ 6 w 186" name="T38"/>
                <a:gd fmla="*/ 122 h 158" name="T39"/>
                <a:gd fmla="*/ 8 w 186" name="T40"/>
                <a:gd fmla="*/ 124 h 158" name="T41"/>
                <a:gd fmla="*/ 13 w 186" name="T42"/>
                <a:gd fmla="*/ 129 h 158" name="T43"/>
                <a:gd fmla="*/ 23 w 186" name="T44"/>
                <a:gd fmla="*/ 136 h 158" name="T45"/>
                <a:gd fmla="*/ 86 w 186" name="T46"/>
                <a:gd fmla="*/ 141 h 158" name="T47"/>
                <a:gd fmla="*/ 113 w 186" name="T48"/>
                <a:gd fmla="*/ 131 h 158" name="T49"/>
                <a:gd fmla="*/ 116 w 186" name="T50"/>
                <a:gd fmla="*/ 129 h 158" name="T51"/>
                <a:gd fmla="*/ 126 w 186" name="T52"/>
                <a:gd fmla="*/ 122 h 158" name="T53"/>
                <a:gd fmla="*/ 129 w 186" name="T54"/>
                <a:gd fmla="*/ 136 h 158" name="T55"/>
                <a:gd fmla="*/ 120 w 186" name="T56"/>
                <a:gd fmla="*/ 147 h 158" name="T57"/>
                <a:gd fmla="*/ 122 w 186" name="T58"/>
                <a:gd fmla="*/ 152 h 158" name="T59"/>
                <a:gd fmla="*/ 120 w 186" name="T60"/>
                <a:gd fmla="*/ 158 h 158" name="T61"/>
                <a:gd fmla="*/ 129 w 186" name="T62"/>
                <a:gd fmla="*/ 155 h 158" name="T63"/>
                <a:gd fmla="*/ 137 w 186" name="T64"/>
                <a:gd fmla="*/ 151 h 158" name="T65"/>
                <a:gd fmla="*/ 133 w 186" name="T66"/>
                <a:gd fmla="*/ 118 h 158" name="T67"/>
                <a:gd fmla="*/ 130 w 186" name="T68"/>
                <a:gd fmla="*/ 110 h 158" name="T69"/>
                <a:gd fmla="*/ 138 w 186" name="T70"/>
                <a:gd fmla="*/ 113 h 158" name="T71"/>
                <a:gd fmla="*/ 146 w 186" name="T72"/>
                <a:gd fmla="*/ 115 h 158" name="T73"/>
                <a:gd fmla="*/ 182 w 186" name="T74"/>
                <a:gd fmla="*/ 75 h 158" name="T75"/>
                <a:gd fmla="*/ 163 w 186" name="T76"/>
                <a:gd fmla="*/ 46 h 158" name="T77"/>
                <a:gd fmla="*/ 143 w 186" name="T78"/>
                <a:gd fmla="*/ 9 h 1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8" w="186">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9" name="Freeform 7"/>
            <p:cNvSpPr>
              <a:spLocks noEditPoints="1"/>
            </p:cNvSpPr>
            <p:nvPr/>
          </p:nvSpPr>
          <p:spPr bwMode="auto">
            <a:xfrm>
              <a:off x="1007474" y="971551"/>
              <a:ext cx="210908" cy="232376"/>
            </a:xfrm>
            <a:custGeom>
              <a:gdLst>
                <a:gd fmla="*/ 52 w 57" name="T0"/>
                <a:gd fmla="*/ 7 h 62" name="T1"/>
                <a:gd fmla="*/ 45 w 57" name="T2"/>
                <a:gd fmla="*/ 6 h 62" name="T3"/>
                <a:gd fmla="*/ 5 w 57" name="T4"/>
                <a:gd fmla="*/ 17 h 62" name="T5"/>
                <a:gd fmla="*/ 2 w 57" name="T6"/>
                <a:gd fmla="*/ 46 h 62" name="T7"/>
                <a:gd fmla="*/ 4 w 57" name="T8"/>
                <a:gd fmla="*/ 55 h 62" name="T9"/>
                <a:gd fmla="*/ 7 w 57" name="T10"/>
                <a:gd fmla="*/ 62 h 62" name="T11"/>
                <a:gd fmla="*/ 7 w 57" name="T12"/>
                <a:gd fmla="*/ 47 h 62" name="T13"/>
                <a:gd fmla="*/ 9 w 57" name="T14"/>
                <a:gd fmla="*/ 33 h 62" name="T15"/>
                <a:gd fmla="*/ 13 w 57" name="T16"/>
                <a:gd fmla="*/ 23 h 62" name="T17"/>
                <a:gd fmla="*/ 40 w 57" name="T18"/>
                <a:gd fmla="*/ 23 h 62" name="T19"/>
                <a:gd fmla="*/ 41 w 57" name="T20"/>
                <a:gd fmla="*/ 23 h 62" name="T21"/>
                <a:gd fmla="*/ 53 w 57" name="T22"/>
                <a:gd fmla="*/ 20 h 62" name="T23"/>
                <a:gd fmla="*/ 52 w 57" name="T24"/>
                <a:gd fmla="*/ 7 h 62" name="T25"/>
                <a:gd fmla="*/ 4 w 57" name="T26"/>
                <a:gd fmla="*/ 39 h 62" name="T27"/>
                <a:gd fmla="*/ 7 w 57" name="T28"/>
                <a:gd fmla="*/ 19 h 62" name="T29"/>
                <a:gd fmla="*/ 42 w 57" name="T30"/>
                <a:gd fmla="*/ 7 h 62" name="T31"/>
                <a:gd fmla="*/ 9 w 57" name="T32"/>
                <a:gd fmla="*/ 24 h 62" name="T33"/>
                <a:gd fmla="*/ 4 w 57" name="T34"/>
                <a:gd fmla="*/ 39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40" name="Freeform 8"/>
            <p:cNvSpPr/>
            <p:nvPr/>
          </p:nvSpPr>
          <p:spPr bwMode="auto">
            <a:xfrm>
              <a:off x="1016385" y="983468"/>
              <a:ext cx="148527" cy="134062"/>
            </a:xfrm>
            <a:custGeom>
              <a:gdLst>
                <a:gd fmla="*/ 4 w 39" name="T0"/>
                <a:gd fmla="*/ 16 h 36" name="T1"/>
                <a:gd fmla="*/ 1 w 39" name="T2"/>
                <a:gd fmla="*/ 36 h 36" name="T3"/>
                <a:gd fmla="*/ 6 w 39" name="T4"/>
                <a:gd fmla="*/ 21 h 36" name="T5"/>
                <a:gd fmla="*/ 39 w 39" name="T6"/>
                <a:gd fmla="*/ 4 h 36" name="T7"/>
                <a:gd fmla="*/ 4 w 39" name="T8"/>
                <a:gd fmla="*/ 16 h 36" name="T9"/>
              </a:gdLst>
              <a:cxnLst>
                <a:cxn ang="0">
                  <a:pos x="T0" y="T1"/>
                </a:cxn>
                <a:cxn ang="0">
                  <a:pos x="T2" y="T3"/>
                </a:cxn>
                <a:cxn ang="0">
                  <a:pos x="T4" y="T5"/>
                </a:cxn>
                <a:cxn ang="0">
                  <a:pos x="T6" y="T7"/>
                </a:cxn>
                <a:cxn ang="0">
                  <a:pos x="T8" y="T9"/>
                </a:cxn>
              </a:cxnLst>
              <a:rect b="b" l="0" r="r" t="0"/>
              <a:pathLst>
                <a:path h="36" w="39">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41" name="Freeform 9"/>
            <p:cNvSpPr/>
            <p:nvPr/>
          </p:nvSpPr>
          <p:spPr bwMode="auto">
            <a:xfrm>
              <a:off x="1161943" y="998363"/>
              <a:ext cx="103968" cy="181731"/>
            </a:xfrm>
            <a:custGeom>
              <a:gdLst>
                <a:gd fmla="*/ 28 w 28" name="T0"/>
                <a:gd fmla="*/ 23 h 49" name="T1"/>
                <a:gd fmla="*/ 28 w 28" name="T2"/>
                <a:gd fmla="*/ 22 h 49" name="T3"/>
                <a:gd fmla="*/ 11 w 28" name="T4"/>
                <a:gd fmla="*/ 0 h 49" name="T5"/>
                <a:gd fmla="*/ 12 w 28" name="T6"/>
                <a:gd fmla="*/ 13 h 49" name="T7"/>
                <a:gd fmla="*/ 0 w 28" name="T8"/>
                <a:gd fmla="*/ 16 h 49" name="T9"/>
                <a:gd fmla="*/ 1 w 28" name="T10"/>
                <a:gd fmla="*/ 16 h 49" name="T11"/>
                <a:gd fmla="*/ 2 w 28" name="T12"/>
                <a:gd fmla="*/ 16 h 49" name="T13"/>
                <a:gd fmla="*/ 15 w 28" name="T14"/>
                <a:gd fmla="*/ 20 h 49" name="T15"/>
                <a:gd fmla="*/ 23 w 28" name="T16"/>
                <a:gd fmla="*/ 49 h 49" name="T17"/>
                <a:gd fmla="*/ 28 w 28" name="T18"/>
                <a:gd fmla="*/ 44 h 49" name="T19"/>
                <a:gd fmla="*/ 28 w 28" name="T20"/>
                <a:gd fmla="*/ 23 h 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9" w="28">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42" name="Freeform 10"/>
            <p:cNvSpPr/>
            <p:nvPr/>
          </p:nvSpPr>
          <p:spPr bwMode="auto">
            <a:xfrm>
              <a:off x="1031239" y="1057946"/>
              <a:ext cx="213879" cy="145981"/>
            </a:xfrm>
            <a:custGeom>
              <a:gdLst>
                <a:gd fmla="*/ 36 w 57" name="T0"/>
                <a:gd fmla="*/ 0 h 39" name="T1"/>
                <a:gd fmla="*/ 35 w 57" name="T2"/>
                <a:gd fmla="*/ 0 h 39" name="T3"/>
                <a:gd fmla="*/ 34 w 57" name="T4"/>
                <a:gd fmla="*/ 0 h 39" name="T5"/>
                <a:gd fmla="*/ 33 w 57" name="T6"/>
                <a:gd fmla="*/ 0 h 39" name="T7"/>
                <a:gd fmla="*/ 4 w 57" name="T8"/>
                <a:gd fmla="*/ 8 h 39" name="T9"/>
                <a:gd fmla="*/ 4 w 57" name="T10"/>
                <a:gd fmla="*/ 19 h 39" name="T11"/>
                <a:gd fmla="*/ 0 w 57" name="T12"/>
                <a:gd fmla="*/ 24 h 39" name="T13"/>
                <a:gd fmla="*/ 0 w 57" name="T14"/>
                <a:gd fmla="*/ 39 h 39" name="T15"/>
                <a:gd fmla="*/ 4 w 57" name="T16"/>
                <a:gd fmla="*/ 27 h 39" name="T17"/>
                <a:gd fmla="*/ 8 w 57" name="T18"/>
                <a:gd fmla="*/ 21 h 39" name="T19"/>
                <a:gd fmla="*/ 8 w 57" name="T20"/>
                <a:gd fmla="*/ 10 h 39" name="T21"/>
                <a:gd fmla="*/ 44 w 57" name="T22"/>
                <a:gd fmla="*/ 7 h 39" name="T23"/>
                <a:gd fmla="*/ 50 w 57" name="T24"/>
                <a:gd fmla="*/ 26 h 39" name="T25"/>
                <a:gd fmla="*/ 57 w 57" name="T26"/>
                <a:gd fmla="*/ 33 h 39" name="T27"/>
                <a:gd fmla="*/ 49 w 57" name="T28"/>
                <a:gd fmla="*/ 4 h 39" name="T29"/>
                <a:gd fmla="*/ 36 w 57" name="T30"/>
                <a:gd fmla="*/ 0 h 3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9" w="57">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43" name="Freeform 11"/>
            <p:cNvSpPr>
              <a:spLocks noEditPoints="1"/>
            </p:cNvSpPr>
            <p:nvPr/>
          </p:nvSpPr>
          <p:spPr bwMode="auto">
            <a:xfrm>
              <a:off x="1007474" y="1063905"/>
              <a:ext cx="264378" cy="288982"/>
            </a:xfrm>
            <a:custGeom>
              <a:gdLst>
                <a:gd fmla="*/ 64 w 71" name="T0"/>
                <a:gd fmla="*/ 31 h 77" name="T1"/>
                <a:gd fmla="*/ 57 w 71" name="T2"/>
                <a:gd fmla="*/ 24 h 77" name="T3"/>
                <a:gd fmla="*/ 51 w 71" name="T4"/>
                <a:gd fmla="*/ 5 h 77" name="T5"/>
                <a:gd fmla="*/ 15 w 71" name="T6"/>
                <a:gd fmla="*/ 8 h 77" name="T7"/>
                <a:gd fmla="*/ 15 w 71" name="T8"/>
                <a:gd fmla="*/ 19 h 77" name="T9"/>
                <a:gd fmla="*/ 11 w 71" name="T10"/>
                <a:gd fmla="*/ 25 h 77" name="T11"/>
                <a:gd fmla="*/ 7 w 71" name="T12"/>
                <a:gd fmla="*/ 37 h 77" name="T13"/>
                <a:gd fmla="*/ 4 w 71" name="T14"/>
                <a:gd fmla="*/ 30 h 77" name="T15"/>
                <a:gd fmla="*/ 4 w 71" name="T16"/>
                <a:gd fmla="*/ 50 h 77" name="T17"/>
                <a:gd fmla="*/ 5 w 71" name="T18"/>
                <a:gd fmla="*/ 52 h 77" name="T19"/>
                <a:gd fmla="*/ 7 w 71" name="T20"/>
                <a:gd fmla="*/ 44 h 77" name="T21"/>
                <a:gd fmla="*/ 8 w 71" name="T22"/>
                <a:gd fmla="*/ 53 h 77" name="T23"/>
                <a:gd fmla="*/ 8 w 71" name="T24"/>
                <a:gd fmla="*/ 55 h 77" name="T25"/>
                <a:gd fmla="*/ 14 w 71" name="T26"/>
                <a:gd fmla="*/ 66 h 77" name="T27"/>
                <a:gd fmla="*/ 57 w 71" name="T28"/>
                <a:gd fmla="*/ 51 h 77" name="T29"/>
                <a:gd fmla="*/ 66 w 71" name="T30"/>
                <a:gd fmla="*/ 41 h 77" name="T31"/>
                <a:gd fmla="*/ 64 w 71" name="T32"/>
                <a:gd fmla="*/ 50 h 77" name="T33"/>
                <a:gd fmla="*/ 70 w 71" name="T34"/>
                <a:gd fmla="*/ 47 h 77" name="T35"/>
                <a:gd fmla="*/ 71 w 71" name="T36"/>
                <a:gd fmla="*/ 36 h 77" name="T37"/>
                <a:gd fmla="*/ 69 w 71" name="T38"/>
                <a:gd fmla="*/ 26 h 77" name="T39"/>
                <a:gd fmla="*/ 64 w 71" name="T40"/>
                <a:gd fmla="*/ 31 h 77" name="T41"/>
                <a:gd fmla="*/ 11 w 71" name="T42"/>
                <a:gd fmla="*/ 37 h 77" name="T43"/>
                <a:gd fmla="*/ 19 w 71" name="T44"/>
                <a:gd fmla="*/ 59 h 77" name="T45"/>
                <a:gd fmla="*/ 37 w 71" name="T46"/>
                <a:gd fmla="*/ 69 h 77" name="T47"/>
                <a:gd fmla="*/ 14 w 71" name="T48"/>
                <a:gd fmla="*/ 62 h 77" name="T49"/>
                <a:gd fmla="*/ 9 w 71" name="T50"/>
                <a:gd fmla="*/ 39 h 77" name="T51"/>
                <a:gd fmla="*/ 11 w 71" name="T52"/>
                <a:gd fmla="*/ 37 h 7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77" w="71">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44" name="Freeform 12"/>
            <p:cNvSpPr/>
            <p:nvPr/>
          </p:nvSpPr>
          <p:spPr bwMode="auto">
            <a:xfrm>
              <a:off x="1031239" y="1203927"/>
              <a:ext cx="112881" cy="119167"/>
            </a:xfrm>
            <a:custGeom>
              <a:gdLst>
                <a:gd fmla="*/ 12 w 30" name="T0"/>
                <a:gd fmla="*/ 22 h 32" name="T1"/>
                <a:gd fmla="*/ 4 w 30" name="T2"/>
                <a:gd fmla="*/ 0 h 32" name="T3"/>
                <a:gd fmla="*/ 2 w 30" name="T4"/>
                <a:gd fmla="*/ 2 h 32" name="T5"/>
                <a:gd fmla="*/ 7 w 30" name="T6"/>
                <a:gd fmla="*/ 25 h 32" name="T7"/>
                <a:gd fmla="*/ 30 w 30" name="T8"/>
                <a:gd fmla="*/ 32 h 32" name="T9"/>
                <a:gd fmla="*/ 12 w 30" name="T10"/>
                <a:gd fmla="*/ 22 h 32" name="T11"/>
              </a:gdLst>
              <a:cxnLst>
                <a:cxn ang="0">
                  <a:pos x="T0" y="T1"/>
                </a:cxn>
                <a:cxn ang="0">
                  <a:pos x="T2" y="T3"/>
                </a:cxn>
                <a:cxn ang="0">
                  <a:pos x="T4" y="T5"/>
                </a:cxn>
                <a:cxn ang="0">
                  <a:pos x="T6" y="T7"/>
                </a:cxn>
                <a:cxn ang="0">
                  <a:pos x="T8" y="T9"/>
                </a:cxn>
                <a:cxn ang="0">
                  <a:pos x="T10" y="T11"/>
                </a:cxn>
              </a:cxnLst>
              <a:rect b="b" l="0" r="r" t="0"/>
              <a:pathLst>
                <a:path h="32" w="30">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1" name="Freeform 13"/>
            <p:cNvSpPr/>
            <p:nvPr/>
          </p:nvSpPr>
          <p:spPr bwMode="auto">
            <a:xfrm>
              <a:off x="1031239" y="1057946"/>
              <a:ext cx="124763" cy="89376"/>
            </a:xfrm>
            <a:custGeom>
              <a:gdLst>
                <a:gd fmla="*/ 2 w 33" name="T0"/>
                <a:gd fmla="*/ 10 h 24" name="T1"/>
                <a:gd fmla="*/ 0 w 33" name="T2"/>
                <a:gd fmla="*/ 24 h 24" name="T3"/>
                <a:gd fmla="*/ 4 w 33" name="T4"/>
                <a:gd fmla="*/ 19 h 24" name="T5"/>
                <a:gd fmla="*/ 4 w 33" name="T6"/>
                <a:gd fmla="*/ 8 h 24" name="T7"/>
                <a:gd fmla="*/ 33 w 33" name="T8"/>
                <a:gd fmla="*/ 0 h 24" name="T9"/>
                <a:gd fmla="*/ 6 w 33" name="T10"/>
                <a:gd fmla="*/ 0 h 24" name="T11"/>
                <a:gd fmla="*/ 2 w 33" name="T12"/>
                <a:gd fmla="*/ 10 h 24" name="T13"/>
              </a:gdLst>
              <a:cxnLst>
                <a:cxn ang="0">
                  <a:pos x="T0" y="T1"/>
                </a:cxn>
                <a:cxn ang="0">
                  <a:pos x="T2" y="T3"/>
                </a:cxn>
                <a:cxn ang="0">
                  <a:pos x="T4" y="T5"/>
                </a:cxn>
                <a:cxn ang="0">
                  <a:pos x="T6" y="T7"/>
                </a:cxn>
                <a:cxn ang="0">
                  <a:pos x="T8" y="T9"/>
                </a:cxn>
                <a:cxn ang="0">
                  <a:pos x="T10" y="T11"/>
                </a:cxn>
                <a:cxn ang="0">
                  <a:pos x="T12" y="T13"/>
                </a:cxn>
              </a:cxnLst>
              <a:rect b="b" l="0" r="r" t="0"/>
              <a:pathLst>
                <a:path h="24" w="33">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3" name="Freeform 14"/>
            <p:cNvSpPr/>
            <p:nvPr/>
          </p:nvSpPr>
          <p:spPr bwMode="auto">
            <a:xfrm>
              <a:off x="1025298" y="1230739"/>
              <a:ext cx="11882" cy="44689"/>
            </a:xfrm>
            <a:custGeom>
              <a:gdLst>
                <a:gd fmla="*/ 3 w 3" name="T0"/>
                <a:gd fmla="*/ 11 h 12" name="T1"/>
                <a:gd fmla="*/ 3 w 3" name="T2"/>
                <a:gd fmla="*/ 9 h 12" name="T3"/>
                <a:gd fmla="*/ 2 w 3" name="T4"/>
                <a:gd fmla="*/ 0 h 12" name="T5"/>
                <a:gd fmla="*/ 0 w 3" name="T6"/>
                <a:gd fmla="*/ 8 h 12" name="T7"/>
                <a:gd fmla="*/ 3 w 3" name="T8"/>
                <a:gd fmla="*/ 11 h 12" name="T9"/>
              </a:gdLst>
              <a:cxnLst>
                <a:cxn ang="0">
                  <a:pos x="T0" y="T1"/>
                </a:cxn>
                <a:cxn ang="0">
                  <a:pos x="T2" y="T3"/>
                </a:cxn>
                <a:cxn ang="0">
                  <a:pos x="T4" y="T5"/>
                </a:cxn>
                <a:cxn ang="0">
                  <a:pos x="T6" y="T7"/>
                </a:cxn>
                <a:cxn ang="0">
                  <a:pos x="T8" y="T9"/>
                </a:cxn>
              </a:cxnLst>
              <a:rect b="b" l="0" r="r" t="0"/>
              <a:pathLst>
                <a:path h="12" w="3">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4" name="Freeform 15"/>
            <p:cNvSpPr/>
            <p:nvPr/>
          </p:nvSpPr>
          <p:spPr bwMode="auto">
            <a:xfrm>
              <a:off x="1016385" y="1323095"/>
              <a:ext cx="160409" cy="157896"/>
            </a:xfrm>
            <a:custGeom>
              <a:gdLst>
                <a:gd fmla="*/ 9 w 43" name="T0"/>
                <a:gd fmla="*/ 7 h 42" name="T1"/>
                <a:gd fmla="*/ 10 w 43" name="T2"/>
                <a:gd fmla="*/ 0 h 42" name="T3"/>
                <a:gd fmla="*/ 6 w 43" name="T4"/>
                <a:gd fmla="*/ 2 h 42" name="T5"/>
                <a:gd fmla="*/ 0 w 43" name="T6"/>
                <a:gd fmla="*/ 19 h 42" name="T7"/>
                <a:gd fmla="*/ 5 w 43" name="T8"/>
                <a:gd fmla="*/ 26 h 42" name="T9"/>
                <a:gd fmla="*/ 6 w 43" name="T10"/>
                <a:gd fmla="*/ 24 h 42" name="T11"/>
                <a:gd fmla="*/ 2 w 43" name="T12"/>
                <a:gd fmla="*/ 19 h 42" name="T13"/>
                <a:gd fmla="*/ 8 w 43" name="T14"/>
                <a:gd fmla="*/ 3 h 42" name="T15"/>
                <a:gd fmla="*/ 7 w 43" name="T16"/>
                <a:gd fmla="*/ 6 h 42" name="T17"/>
                <a:gd fmla="*/ 7 w 43" name="T18"/>
                <a:gd fmla="*/ 7 h 42" name="T19"/>
                <a:gd fmla="*/ 8 w 43" name="T20"/>
                <a:gd fmla="*/ 8 h 42" name="T21"/>
                <a:gd fmla="*/ 39 w 43" name="T22"/>
                <a:gd fmla="*/ 35 h 42" name="T23"/>
                <a:gd fmla="*/ 40 w 43" name="T24"/>
                <a:gd fmla="*/ 36 h 42" name="T25"/>
                <a:gd fmla="*/ 38 w 43" name="T26"/>
                <a:gd fmla="*/ 41 h 42" name="T27"/>
                <a:gd fmla="*/ 40 w 43" name="T28"/>
                <a:gd fmla="*/ 42 h 42" name="T29"/>
                <a:gd fmla="*/ 42 w 43" name="T30"/>
                <a:gd fmla="*/ 37 h 42" name="T31"/>
                <a:gd fmla="*/ 43 w 43" name="T32"/>
                <a:gd fmla="*/ 35 h 42" name="T33"/>
                <a:gd fmla="*/ 41 w 43" name="T34"/>
                <a:gd fmla="*/ 33 h 42" name="T35"/>
                <a:gd fmla="*/ 9 w 43" name="T36"/>
                <a:gd fmla="*/ 7 h 4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2" w="43">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5" name="Freeform 16"/>
            <p:cNvSpPr>
              <a:spLocks noEditPoints="1"/>
            </p:cNvSpPr>
            <p:nvPr/>
          </p:nvSpPr>
          <p:spPr bwMode="auto">
            <a:xfrm>
              <a:off x="1052032" y="1314156"/>
              <a:ext cx="133675" cy="134064"/>
            </a:xfrm>
            <a:custGeom>
              <a:gdLst>
                <a:gd fmla="*/ 1 w 36" name="T0"/>
                <a:gd fmla="*/ 3 h 36" name="T1"/>
                <a:gd fmla="*/ 0 w 36" name="T2"/>
                <a:gd fmla="*/ 10 h 36" name="T3"/>
                <a:gd fmla="*/ 32 w 36" name="T4"/>
                <a:gd fmla="*/ 36 h 36" name="T5"/>
                <a:gd fmla="*/ 36 w 36" name="T6"/>
                <a:gd fmla="*/ 25 h 36" name="T7"/>
                <a:gd fmla="*/ 35 w 36" name="T8"/>
                <a:gd fmla="*/ 10 h 36" name="T9"/>
                <a:gd fmla="*/ 22 w 36" name="T10"/>
                <a:gd fmla="*/ 12 h 36" name="T11"/>
                <a:gd fmla="*/ 2 w 36" name="T12"/>
                <a:gd fmla="*/ 0 h 36" name="T13"/>
                <a:gd fmla="*/ 1 w 36" name="T14"/>
                <a:gd fmla="*/ 3 h 36" name="T15"/>
                <a:gd fmla="*/ 2 w 36" name="T16"/>
                <a:gd fmla="*/ 9 h 36" name="T17"/>
                <a:gd fmla="*/ 2 w 36" name="T18"/>
                <a:gd fmla="*/ 4 h 36" name="T19"/>
                <a:gd fmla="*/ 6 w 36" name="T20"/>
                <a:gd fmla="*/ 6 h 36" name="T21"/>
                <a:gd fmla="*/ 5 w 36" name="T22"/>
                <a:gd fmla="*/ 13 h 36" name="T23"/>
                <a:gd fmla="*/ 2 w 36" name="T24"/>
                <a:gd fmla="*/ 9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6" name="Freeform 17"/>
            <p:cNvSpPr/>
            <p:nvPr/>
          </p:nvSpPr>
          <p:spPr bwMode="auto">
            <a:xfrm>
              <a:off x="1057973" y="1326073"/>
              <a:ext cx="14854" cy="35750"/>
            </a:xfrm>
            <a:custGeom>
              <a:gdLst>
                <a:gd fmla="*/ 0 w 9" name="T0"/>
                <a:gd fmla="*/ 0 h 22" name="T1"/>
                <a:gd fmla="*/ 0 w 9" name="T2"/>
                <a:gd fmla="*/ 12 h 22" name="T3"/>
                <a:gd fmla="*/ 7 w 9" name="T4"/>
                <a:gd fmla="*/ 22 h 22" name="T5"/>
                <a:gd fmla="*/ 9 w 9" name="T6"/>
                <a:gd fmla="*/ 5 h 22" name="T7"/>
                <a:gd fmla="*/ 0 w 9" name="T8"/>
                <a:gd fmla="*/ 0 h 22" name="T9"/>
                <a:gd fmla="*/ 0 w 9" name="T10"/>
                <a:gd fmla="*/ 0 h 22" name="T11"/>
              </a:gdLst>
              <a:cxnLst>
                <a:cxn ang="0">
                  <a:pos x="T0" y="T1"/>
                </a:cxn>
                <a:cxn ang="0">
                  <a:pos x="T2" y="T3"/>
                </a:cxn>
                <a:cxn ang="0">
                  <a:pos x="T4" y="T5"/>
                </a:cxn>
                <a:cxn ang="0">
                  <a:pos x="T6" y="T7"/>
                </a:cxn>
                <a:cxn ang="0">
                  <a:pos x="T8" y="T9"/>
                </a:cxn>
                <a:cxn ang="0">
                  <a:pos x="T10" y="T11"/>
                </a:cxn>
              </a:cxnLst>
              <a:rect b="b" l="0" r="r" t="0"/>
              <a:pathLst>
                <a:path h="22" w="9">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7" name="Freeform 18"/>
            <p:cNvSpPr/>
            <p:nvPr/>
          </p:nvSpPr>
          <p:spPr bwMode="auto">
            <a:xfrm>
              <a:off x="1025298" y="1335012"/>
              <a:ext cx="142586" cy="143001"/>
            </a:xfrm>
            <a:custGeom>
              <a:gdLst>
                <a:gd fmla="*/ 6 w 38" name="T0"/>
                <a:gd fmla="*/ 5 h 38" name="T1"/>
                <a:gd fmla="*/ 5 w 38" name="T2"/>
                <a:gd fmla="*/ 4 h 38" name="T3"/>
                <a:gd fmla="*/ 5 w 38" name="T4"/>
                <a:gd fmla="*/ 3 h 38" name="T5"/>
                <a:gd fmla="*/ 6 w 38" name="T6"/>
                <a:gd fmla="*/ 0 h 38" name="T7"/>
                <a:gd fmla="*/ 0 w 38" name="T8"/>
                <a:gd fmla="*/ 16 h 38" name="T9"/>
                <a:gd fmla="*/ 4 w 38" name="T10"/>
                <a:gd fmla="*/ 21 h 38" name="T11"/>
                <a:gd fmla="*/ 7 w 38" name="T12"/>
                <a:gd fmla="*/ 13 h 38" name="T13"/>
                <a:gd fmla="*/ 36 w 38" name="T14"/>
                <a:gd fmla="*/ 38 h 38" name="T15"/>
                <a:gd fmla="*/ 38 w 38" name="T16"/>
                <a:gd fmla="*/ 33 h 38" name="T17"/>
                <a:gd fmla="*/ 37 w 38" name="T18"/>
                <a:gd fmla="*/ 32 h 38" name="T19"/>
                <a:gd fmla="*/ 6 w 38" name="T20"/>
                <a:gd fmla="*/ 5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8" name="Freeform 19"/>
            <p:cNvSpPr/>
            <p:nvPr/>
          </p:nvSpPr>
          <p:spPr bwMode="auto">
            <a:xfrm>
              <a:off x="858947" y="1510783"/>
              <a:ext cx="311906" cy="345585"/>
            </a:xfrm>
            <a:custGeom>
              <a:gdLst>
                <a:gd fmla="*/ 8 w 83" name="T0"/>
                <a:gd fmla="*/ 4 h 92" name="T1"/>
                <a:gd fmla="*/ 0 w 83" name="T2"/>
                <a:gd fmla="*/ 0 h 92" name="T3"/>
                <a:gd fmla="*/ 67 w 83" name="T4"/>
                <a:gd fmla="*/ 88 h 92" name="T5"/>
                <a:gd fmla="*/ 83 w 83" name="T6"/>
                <a:gd fmla="*/ 92 h 92" name="T7"/>
                <a:gd fmla="*/ 73 w 83" name="T8"/>
                <a:gd fmla="*/ 80 h 92" name="T9"/>
                <a:gd fmla="*/ 64 w 83" name="T10"/>
                <a:gd fmla="*/ 69 h 92" name="T11"/>
                <a:gd fmla="*/ 64 w 83" name="T12"/>
                <a:gd fmla="*/ 69 h 92" name="T13"/>
                <a:gd fmla="*/ 63 w 83" name="T14"/>
                <a:gd fmla="*/ 67 h 92" name="T15"/>
                <a:gd fmla="*/ 8 w 83" name="T16"/>
                <a:gd fmla="*/ 4 h 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2" w="83">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59" name="Freeform 20"/>
            <p:cNvSpPr>
              <a:spLocks noEditPoints="1"/>
            </p:cNvSpPr>
            <p:nvPr/>
          </p:nvSpPr>
          <p:spPr bwMode="auto">
            <a:xfrm>
              <a:off x="858947" y="1403532"/>
              <a:ext cx="323789" cy="366441"/>
            </a:xfrm>
            <a:custGeom>
              <a:gdLst>
                <a:gd fmla="*/ 0 w 86" name="T0"/>
                <a:gd fmla="*/ 29 h 98" name="T1"/>
                <a:gd fmla="*/ 8 w 86" name="T2"/>
                <a:gd fmla="*/ 33 h 98" name="T3"/>
                <a:gd fmla="*/ 63 w 86" name="T4"/>
                <a:gd fmla="*/ 96 h 98" name="T5"/>
                <a:gd fmla="*/ 64 w 86" name="T6"/>
                <a:gd fmla="*/ 98 h 98" name="T7"/>
                <a:gd fmla="*/ 86 w 86" name="T8"/>
                <a:gd fmla="*/ 95 h 98" name="T9"/>
                <a:gd fmla="*/ 80 w 86" name="T10"/>
                <a:gd fmla="*/ 50 h 98" name="T11"/>
                <a:gd fmla="*/ 80 w 86" name="T12"/>
                <a:gd fmla="*/ 41 h 98" name="T13"/>
                <a:gd fmla="*/ 73 w 86" name="T14"/>
                <a:gd fmla="*/ 47 h 98" name="T15"/>
                <a:gd fmla="*/ 39 w 86" name="T16"/>
                <a:gd fmla="*/ 0 h 98" name="T17"/>
                <a:gd fmla="*/ 0 w 86" name="T18"/>
                <a:gd fmla="*/ 29 h 98" name="T19"/>
                <a:gd fmla="*/ 10 w 86" name="T20"/>
                <a:gd fmla="*/ 31 h 98" name="T21"/>
                <a:gd fmla="*/ 4 w 86" name="T22"/>
                <a:gd fmla="*/ 28 h 98" name="T23"/>
                <a:gd fmla="*/ 38 w 86" name="T24"/>
                <a:gd fmla="*/ 3 h 98" name="T25"/>
                <a:gd fmla="*/ 43 w 86" name="T26"/>
                <a:gd fmla="*/ 9 h 98" name="T27"/>
                <a:gd fmla="*/ 10 w 86" name="T28"/>
                <a:gd fmla="*/ 31 h 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8" w="86">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0" name="Freeform 21"/>
            <p:cNvSpPr/>
            <p:nvPr/>
          </p:nvSpPr>
          <p:spPr bwMode="auto">
            <a:xfrm>
              <a:off x="873799" y="1415449"/>
              <a:ext cx="145558" cy="104272"/>
            </a:xfrm>
            <a:custGeom>
              <a:gdLst>
                <a:gd fmla="*/ 0 w 39" name="T0"/>
                <a:gd fmla="*/ 25 h 28" name="T1"/>
                <a:gd fmla="*/ 6 w 39" name="T2"/>
                <a:gd fmla="*/ 28 h 28" name="T3"/>
                <a:gd fmla="*/ 39 w 39" name="T4"/>
                <a:gd fmla="*/ 6 h 28" name="T5"/>
                <a:gd fmla="*/ 34 w 39" name="T6"/>
                <a:gd fmla="*/ 0 h 28" name="T7"/>
                <a:gd fmla="*/ 0 w 39" name="T8"/>
                <a:gd fmla="*/ 25 h 28" name="T9"/>
              </a:gdLst>
              <a:cxnLst>
                <a:cxn ang="0">
                  <a:pos x="T0" y="T1"/>
                </a:cxn>
                <a:cxn ang="0">
                  <a:pos x="T2" y="T3"/>
                </a:cxn>
                <a:cxn ang="0">
                  <a:pos x="T4" y="T5"/>
                </a:cxn>
                <a:cxn ang="0">
                  <a:pos x="T6" y="T7"/>
                </a:cxn>
                <a:cxn ang="0">
                  <a:pos x="T8" y="T9"/>
                </a:cxn>
              </a:cxnLst>
              <a:rect b="b" l="0" r="r" t="0"/>
              <a:pathLst>
                <a:path h="28" w="39">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1" name="Freeform 22"/>
            <p:cNvSpPr/>
            <p:nvPr/>
          </p:nvSpPr>
          <p:spPr bwMode="auto">
            <a:xfrm>
              <a:off x="1007474" y="1394595"/>
              <a:ext cx="196056" cy="363461"/>
            </a:xfrm>
            <a:custGeom>
              <a:gdLst>
                <a:gd fmla="*/ 19 w 125" name="T0"/>
                <a:gd fmla="*/ 16 h 229" name="T1"/>
                <a:gd fmla="*/ 7 w 125" name="T2"/>
                <a:gd fmla="*/ 0 h 229" name="T3"/>
                <a:gd fmla="*/ 0 w 125" name="T4"/>
                <a:gd fmla="*/ 5 h 229" name="T5"/>
                <a:gd fmla="*/ 80 w 125" name="T6"/>
                <a:gd fmla="*/ 116 h 229" name="T7"/>
                <a:gd fmla="*/ 97 w 125" name="T8"/>
                <a:gd fmla="*/ 102 h 229" name="T9"/>
                <a:gd fmla="*/ 97 w 125" name="T10"/>
                <a:gd fmla="*/ 123 h 229" name="T11"/>
                <a:gd fmla="*/ 111 w 125" name="T12"/>
                <a:gd fmla="*/ 229 h 229" name="T13"/>
                <a:gd fmla="*/ 125 w 125" name="T14"/>
                <a:gd fmla="*/ 227 h 229" name="T15"/>
                <a:gd fmla="*/ 106 w 125" name="T16"/>
                <a:gd fmla="*/ 113 h 229" name="T17"/>
                <a:gd fmla="*/ 113 w 125" name="T18"/>
                <a:gd fmla="*/ 78 h 229" name="T19"/>
                <a:gd fmla="*/ 106 w 125" name="T20"/>
                <a:gd fmla="*/ 73 h 229" name="T21"/>
                <a:gd fmla="*/ 97 w 125" name="T22"/>
                <a:gd fmla="*/ 66 h 229" name="T23"/>
                <a:gd fmla="*/ 85 w 125" name="T24"/>
                <a:gd fmla="*/ 97 h 229" name="T25"/>
                <a:gd fmla="*/ 19 w 125" name="T26"/>
                <a:gd fmla="*/ 16 h 229" name="T27"/>
                <a:gd fmla="*/ 19 w 125" name="T28"/>
                <a:gd fmla="*/ 16 h 22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9" w="125">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2" name="Freeform 23"/>
            <p:cNvSpPr/>
            <p:nvPr/>
          </p:nvSpPr>
          <p:spPr bwMode="auto">
            <a:xfrm>
              <a:off x="1040149" y="1385657"/>
              <a:ext cx="121793" cy="145981"/>
            </a:xfrm>
            <a:custGeom>
              <a:gdLst>
                <a:gd fmla="*/ 7 w 76" name="T0"/>
                <a:gd fmla="*/ 0 h 92" name="T1"/>
                <a:gd fmla="*/ 0 w 76" name="T2"/>
                <a:gd fmla="*/ 19 h 92" name="T3"/>
                <a:gd fmla="*/ 61 w 76" name="T4"/>
                <a:gd fmla="*/ 92 h 92" name="T5"/>
                <a:gd fmla="*/ 76 w 76" name="T6"/>
                <a:gd fmla="*/ 59 h 92" name="T7"/>
                <a:gd fmla="*/ 7 w 76" name="T8"/>
                <a:gd fmla="*/ 0 h 92" name="T9"/>
                <a:gd fmla="*/ 7 w 76" name="T10"/>
                <a:gd fmla="*/ 0 h 92" name="T11"/>
              </a:gdLst>
              <a:cxnLst>
                <a:cxn ang="0">
                  <a:pos x="T0" y="T1"/>
                </a:cxn>
                <a:cxn ang="0">
                  <a:pos x="T2" y="T3"/>
                </a:cxn>
                <a:cxn ang="0">
                  <a:pos x="T4" y="T5"/>
                </a:cxn>
                <a:cxn ang="0">
                  <a:pos x="T6" y="T7"/>
                </a:cxn>
                <a:cxn ang="0">
                  <a:pos x="T8" y="T9"/>
                </a:cxn>
                <a:cxn ang="0">
                  <a:pos x="T10" y="T11"/>
                </a:cxn>
              </a:cxnLst>
              <a:rect b="b" l="0" r="r" t="0"/>
              <a:pathLst>
                <a:path h="92" w="76">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3" name="Freeform 24"/>
            <p:cNvSpPr/>
            <p:nvPr/>
          </p:nvSpPr>
          <p:spPr bwMode="auto">
            <a:xfrm>
              <a:off x="1057973" y="1218822"/>
              <a:ext cx="196056" cy="238335"/>
            </a:xfrm>
            <a:custGeom>
              <a:gdLst>
                <a:gd fmla="*/ 48 w 52" name="T0"/>
                <a:gd fmla="*/ 13 h 63" name="T1"/>
                <a:gd fmla="*/ 50 w 52" name="T2"/>
                <a:gd fmla="*/ 9 h 63" name="T3"/>
                <a:gd fmla="*/ 52 w 52" name="T4"/>
                <a:gd fmla="*/ 0 h 63" name="T5"/>
                <a:gd fmla="*/ 43 w 52" name="T6"/>
                <a:gd fmla="*/ 10 h 63" name="T7"/>
                <a:gd fmla="*/ 0 w 52" name="T8"/>
                <a:gd fmla="*/ 25 h 63" name="T9"/>
                <a:gd fmla="*/ 20 w 52" name="T10"/>
                <a:gd fmla="*/ 37 h 63" name="T11"/>
                <a:gd fmla="*/ 33 w 52" name="T12"/>
                <a:gd fmla="*/ 35 h 63" name="T13"/>
                <a:gd fmla="*/ 34 w 52" name="T14"/>
                <a:gd fmla="*/ 50 h 63" name="T15"/>
                <a:gd fmla="*/ 30 w 52" name="T16"/>
                <a:gd fmla="*/ 61 h 63" name="T17"/>
                <a:gd fmla="*/ 32 w 52" name="T18"/>
                <a:gd fmla="*/ 63 h 63" name="T19"/>
                <a:gd fmla="*/ 43 w 52" name="T20"/>
                <a:gd fmla="*/ 41 h 63" name="T21"/>
                <a:gd fmla="*/ 43 w 52" name="T22"/>
                <a:gd fmla="*/ 38 h 63" name="T23"/>
                <a:gd fmla="*/ 43 w 52" name="T24"/>
                <a:gd fmla="*/ 27 h 63" name="T25"/>
                <a:gd fmla="*/ 48 w 52" name="T26"/>
                <a:gd fmla="*/ 13 h 6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 w="52">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4" name="Freeform 25"/>
            <p:cNvSpPr/>
            <p:nvPr/>
          </p:nvSpPr>
          <p:spPr bwMode="auto">
            <a:xfrm>
              <a:off x="1176795" y="1361823"/>
              <a:ext cx="77234" cy="175773"/>
            </a:xfrm>
            <a:custGeom>
              <a:gdLst>
                <a:gd fmla="*/ 13 w 20" name="T0"/>
                <a:gd fmla="*/ 2 h 47" name="T1"/>
                <a:gd fmla="*/ 11 w 20" name="T2"/>
                <a:gd fmla="*/ 0 h 47" name="T3"/>
                <a:gd fmla="*/ 11 w 20" name="T4"/>
                <a:gd fmla="*/ 3 h 47" name="T5"/>
                <a:gd fmla="*/ 0 w 20" name="T6"/>
                <a:gd fmla="*/ 25 h 47" name="T7"/>
                <a:gd fmla="*/ 11 w 20" name="T8"/>
                <a:gd fmla="*/ 33 h 47" name="T9"/>
                <a:gd fmla="*/ 20 w 20" name="T10"/>
                <a:gd fmla="*/ 47 h 47" name="T11"/>
                <a:gd fmla="*/ 14 w 20" name="T12"/>
                <a:gd fmla="*/ 13 h 47" name="T13"/>
                <a:gd fmla="*/ 13 w 20" name="T14"/>
                <a:gd fmla="*/ 2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20">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5" name="Freeform 26"/>
            <p:cNvSpPr/>
            <p:nvPr/>
          </p:nvSpPr>
          <p:spPr bwMode="auto">
            <a:xfrm>
              <a:off x="1218382" y="1409490"/>
              <a:ext cx="41588" cy="148959"/>
            </a:xfrm>
            <a:custGeom>
              <a:gdLst>
                <a:gd fmla="*/ 11 w 11" name="T0"/>
                <a:gd fmla="*/ 1 h 39" name="T1"/>
                <a:gd fmla="*/ 3 w 11" name="T2"/>
                <a:gd fmla="*/ 0 h 39" name="T3"/>
                <a:gd fmla="*/ 9 w 11" name="T4"/>
                <a:gd fmla="*/ 34 h 39" name="T5"/>
                <a:gd fmla="*/ 0 w 11" name="T6"/>
                <a:gd fmla="*/ 20 h 39" name="T7"/>
                <a:gd fmla="*/ 0 w 11" name="T8"/>
                <a:gd fmla="*/ 29 h 39" name="T9"/>
                <a:gd fmla="*/ 1 w 11" name="T10"/>
                <a:gd fmla="*/ 31 h 39" name="T11"/>
                <a:gd fmla="*/ 9 w 11" name="T12"/>
                <a:gd fmla="*/ 39 h 39" name="T13"/>
                <a:gd fmla="*/ 11 w 11" name="T14"/>
                <a:gd fmla="*/ 1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11">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6" name="Freeform 27"/>
            <p:cNvSpPr/>
            <p:nvPr/>
          </p:nvSpPr>
          <p:spPr bwMode="auto">
            <a:xfrm>
              <a:off x="1161943" y="1463116"/>
              <a:ext cx="35647" cy="47667"/>
            </a:xfrm>
            <a:custGeom>
              <a:gdLst>
                <a:gd fmla="*/ 0 w 23" name="T0"/>
                <a:gd fmla="*/ 24 h 31" name="T1"/>
                <a:gd fmla="*/ 9 w 23" name="T2"/>
                <a:gd fmla="*/ 31 h 31" name="T3"/>
                <a:gd fmla="*/ 23 w 23" name="T4"/>
                <a:gd fmla="*/ 12 h 31" name="T5"/>
                <a:gd fmla="*/ 9 w 23" name="T6"/>
                <a:gd fmla="*/ 0 h 31" name="T7"/>
                <a:gd fmla="*/ 4 w 23" name="T8"/>
                <a:gd fmla="*/ 12 h 31" name="T9"/>
                <a:gd fmla="*/ 0 w 23" name="T10"/>
                <a:gd fmla="*/ 24 h 31" name="T11"/>
                <a:gd fmla="*/ 0 w 23" name="T12"/>
                <a:gd fmla="*/ 24 h 31" name="T13"/>
              </a:gdLst>
              <a:cxnLst>
                <a:cxn ang="0">
                  <a:pos x="T0" y="T1"/>
                </a:cxn>
                <a:cxn ang="0">
                  <a:pos x="T2" y="T3"/>
                </a:cxn>
                <a:cxn ang="0">
                  <a:pos x="T4" y="T5"/>
                </a:cxn>
                <a:cxn ang="0">
                  <a:pos x="T6" y="T7"/>
                </a:cxn>
                <a:cxn ang="0">
                  <a:pos x="T8" y="T9"/>
                </a:cxn>
                <a:cxn ang="0">
                  <a:pos x="T10" y="T11"/>
                </a:cxn>
                <a:cxn ang="0">
                  <a:pos x="T12" y="T13"/>
                </a:cxn>
              </a:cxnLst>
              <a:rect b="b" l="0" r="r" t="0"/>
              <a:pathLst>
                <a:path h="31" w="23">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7" name="Freeform 28"/>
            <p:cNvSpPr/>
            <p:nvPr/>
          </p:nvSpPr>
          <p:spPr bwMode="auto">
            <a:xfrm>
              <a:off x="1173825" y="1457157"/>
              <a:ext cx="121791" cy="294940"/>
            </a:xfrm>
            <a:custGeom>
              <a:gdLst>
                <a:gd fmla="*/ 0 w 32" name="T0"/>
                <a:gd fmla="*/ 15 h 79" name="T1"/>
                <a:gd fmla="*/ 3 w 32" name="T2"/>
                <a:gd fmla="*/ 17 h 79" name="T3"/>
                <a:gd fmla="*/ 7 w 32" name="T4"/>
                <a:gd fmla="*/ 17 h 79" name="T5"/>
                <a:gd fmla="*/ 19 w 32" name="T6"/>
                <a:gd fmla="*/ 79 h 79" name="T7"/>
                <a:gd fmla="*/ 32 w 32" name="T8"/>
                <a:gd fmla="*/ 78 h 79" name="T9"/>
                <a:gd fmla="*/ 31 w 32" name="T10"/>
                <a:gd fmla="*/ 75 h 79" name="T11"/>
                <a:gd fmla="*/ 19 w 32" name="T12"/>
                <a:gd fmla="*/ 33 h 79" name="T13"/>
                <a:gd fmla="*/ 13 w 32" name="T14"/>
                <a:gd fmla="*/ 19 h 79" name="T15"/>
                <a:gd fmla="*/ 12 w 32" name="T16"/>
                <a:gd fmla="*/ 17 h 79" name="T17"/>
                <a:gd fmla="*/ 12 w 32" name="T18"/>
                <a:gd fmla="*/ 8 h 79" name="T19"/>
                <a:gd fmla="*/ 1 w 32" name="T20"/>
                <a:gd fmla="*/ 0 h 79" name="T21"/>
                <a:gd fmla="*/ 0 w 32" name="T22"/>
                <a:gd fmla="*/ 2 h 79" name="T23"/>
                <a:gd fmla="*/ 6 w 32" name="T24"/>
                <a:gd fmla="*/ 7 h 79" name="T25"/>
                <a:gd fmla="*/ 0 w 32" name="T26"/>
                <a:gd fmla="*/ 15 h 7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 w="32">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8" name="Freeform 29"/>
            <p:cNvSpPr/>
            <p:nvPr/>
          </p:nvSpPr>
          <p:spPr bwMode="auto">
            <a:xfrm>
              <a:off x="1173825" y="1519721"/>
              <a:ext cx="71293" cy="235355"/>
            </a:xfrm>
            <a:custGeom>
              <a:gdLst>
                <a:gd fmla="*/ 17 w 45" name="T0"/>
                <a:gd fmla="*/ 0 h 149" name="T1"/>
                <a:gd fmla="*/ 7 w 45" name="T2"/>
                <a:gd fmla="*/ 0 h 149" name="T3"/>
                <a:gd fmla="*/ 0 w 45" name="T4"/>
                <a:gd fmla="*/ 35 h 149" name="T5"/>
                <a:gd fmla="*/ 19 w 45" name="T6"/>
                <a:gd fmla="*/ 149 h 149" name="T7"/>
                <a:gd fmla="*/ 38 w 45" name="T8"/>
                <a:gd fmla="*/ 149 h 149" name="T9"/>
                <a:gd fmla="*/ 45 w 45" name="T10"/>
                <a:gd fmla="*/ 146 h 149" name="T11"/>
                <a:gd fmla="*/ 17 w 45" name="T12"/>
                <a:gd fmla="*/ 0 h 149" name="T13"/>
                <a:gd fmla="*/ 17 w 45" name="T14"/>
                <a:gd fmla="*/ 0 h 1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9" w="45">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69" name="Freeform 30"/>
            <p:cNvSpPr>
              <a:spLocks noEditPoints="1"/>
            </p:cNvSpPr>
            <p:nvPr/>
          </p:nvSpPr>
          <p:spPr bwMode="auto">
            <a:xfrm>
              <a:off x="1224323" y="1415449"/>
              <a:ext cx="178233" cy="321752"/>
            </a:xfrm>
            <a:custGeom>
              <a:gdLst>
                <a:gd fmla="*/ 39 w 48" name="T0"/>
                <a:gd fmla="*/ 37 h 86" name="T1"/>
                <a:gd fmla="*/ 48 w 48" name="T2"/>
                <a:gd fmla="*/ 20 h 86" name="T3"/>
                <a:gd fmla="*/ 10 w 48" name="T4"/>
                <a:gd fmla="*/ 0 h 86" name="T5"/>
                <a:gd fmla="*/ 8 w 48" name="T6"/>
                <a:gd fmla="*/ 38 h 86" name="T7"/>
                <a:gd fmla="*/ 0 w 48" name="T8"/>
                <a:gd fmla="*/ 30 h 86" name="T9"/>
                <a:gd fmla="*/ 6 w 48" name="T10"/>
                <a:gd fmla="*/ 44 h 86" name="T11"/>
                <a:gd fmla="*/ 18 w 48" name="T12"/>
                <a:gd fmla="*/ 86 h 86" name="T13"/>
                <a:gd fmla="*/ 38 w 48" name="T14"/>
                <a:gd fmla="*/ 78 h 86" name="T15"/>
                <a:gd fmla="*/ 39 w 48" name="T16"/>
                <a:gd fmla="*/ 37 h 86" name="T17"/>
                <a:gd fmla="*/ 12 w 48" name="T18"/>
                <a:gd fmla="*/ 8 h 86" name="T19"/>
                <a:gd fmla="*/ 12 w 48" name="T20"/>
                <a:gd fmla="*/ 2 h 86" name="T21"/>
                <a:gd fmla="*/ 46 w 48" name="T22"/>
                <a:gd fmla="*/ 21 h 86" name="T23"/>
                <a:gd fmla="*/ 42 w 48" name="T24"/>
                <a:gd fmla="*/ 27 h 86" name="T25"/>
                <a:gd fmla="*/ 12 w 48" name="T26"/>
                <a:gd fmla="*/ 8 h 86" name="T27"/>
                <a:gd fmla="*/ 25 w 48" name="T28"/>
                <a:gd fmla="*/ 81 h 86" name="T29"/>
                <a:gd fmla="*/ 20 w 48" name="T30"/>
                <a:gd fmla="*/ 83 h 86" name="T31"/>
                <a:gd fmla="*/ 8 w 48" name="T32"/>
                <a:gd fmla="*/ 44 h 86" name="T33"/>
                <a:gd fmla="*/ 8 w 48" name="T34"/>
                <a:gd fmla="*/ 43 h 86" name="T35"/>
                <a:gd fmla="*/ 6 w 48" name="T36"/>
                <a:gd fmla="*/ 39 h 86" name="T37"/>
                <a:gd fmla="*/ 7 w 48" name="T38"/>
                <a:gd fmla="*/ 39 h 86" name="T39"/>
                <a:gd fmla="*/ 9 w 48" name="T40"/>
                <a:gd fmla="*/ 40 h 86" name="T41"/>
                <a:gd fmla="*/ 10 w 48" name="T42"/>
                <a:gd fmla="*/ 39 h 86" name="T43"/>
                <a:gd fmla="*/ 11 w 48" name="T44"/>
                <a:gd fmla="*/ 38 h 86" name="T45"/>
                <a:gd fmla="*/ 11 w 48" name="T46"/>
                <a:gd fmla="*/ 34 h 86" name="T47"/>
                <a:gd fmla="*/ 25 w 48" name="T48"/>
                <a:gd fmla="*/ 81 h 8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6" w="48">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0" name="Freeform 31"/>
            <p:cNvSpPr/>
            <p:nvPr/>
          </p:nvSpPr>
          <p:spPr bwMode="auto">
            <a:xfrm>
              <a:off x="1268882" y="1421407"/>
              <a:ext cx="127733" cy="95334"/>
            </a:xfrm>
            <a:custGeom>
              <a:gdLst>
                <a:gd fmla="*/ 0 w 34" name="T0"/>
                <a:gd fmla="*/ 0 h 25" name="T1"/>
                <a:gd fmla="*/ 0 w 34" name="T2"/>
                <a:gd fmla="*/ 6 h 25" name="T3"/>
                <a:gd fmla="*/ 30 w 34" name="T4"/>
                <a:gd fmla="*/ 25 h 25" name="T5"/>
                <a:gd fmla="*/ 34 w 34" name="T6"/>
                <a:gd fmla="*/ 19 h 25" name="T7"/>
                <a:gd fmla="*/ 0 w 34" name="T8"/>
                <a:gd fmla="*/ 0 h 25" name="T9"/>
              </a:gdLst>
              <a:cxnLst>
                <a:cxn ang="0">
                  <a:pos x="T0" y="T1"/>
                </a:cxn>
                <a:cxn ang="0">
                  <a:pos x="T2" y="T3"/>
                </a:cxn>
                <a:cxn ang="0">
                  <a:pos x="T4" y="T5"/>
                </a:cxn>
                <a:cxn ang="0">
                  <a:pos x="T6" y="T7"/>
                </a:cxn>
                <a:cxn ang="0">
                  <a:pos x="T8" y="T9"/>
                </a:cxn>
              </a:cxnLst>
              <a:rect b="b" l="0" r="r" t="0"/>
              <a:pathLst>
                <a:path h="25" w="34">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1" name="Freeform 32"/>
            <p:cNvSpPr/>
            <p:nvPr/>
          </p:nvSpPr>
          <p:spPr bwMode="auto">
            <a:xfrm>
              <a:off x="1245118" y="1540574"/>
              <a:ext cx="71293" cy="184709"/>
            </a:xfrm>
            <a:custGeom>
              <a:gdLst>
                <a:gd fmla="*/ 14 w 19" name="T0"/>
                <a:gd fmla="*/ 49 h 49" name="T1"/>
                <a:gd fmla="*/ 19 w 19" name="T2"/>
                <a:gd fmla="*/ 47 h 49" name="T3"/>
                <a:gd fmla="*/ 5 w 19" name="T4"/>
                <a:gd fmla="*/ 0 h 49" name="T5"/>
                <a:gd fmla="*/ 5 w 19" name="T6"/>
                <a:gd fmla="*/ 4 h 49" name="T7"/>
                <a:gd fmla="*/ 4 w 19" name="T8"/>
                <a:gd fmla="*/ 5 h 49" name="T9"/>
                <a:gd fmla="*/ 3 w 19" name="T10"/>
                <a:gd fmla="*/ 6 h 49" name="T11"/>
                <a:gd fmla="*/ 1 w 19" name="T12"/>
                <a:gd fmla="*/ 5 h 49" name="T13"/>
                <a:gd fmla="*/ 0 w 19" name="T14"/>
                <a:gd fmla="*/ 5 h 49" name="T15"/>
                <a:gd fmla="*/ 2 w 19" name="T16"/>
                <a:gd fmla="*/ 9 h 49" name="T17"/>
                <a:gd fmla="*/ 2 w 19" name="T18"/>
                <a:gd fmla="*/ 10 h 49" name="T19"/>
                <a:gd fmla="*/ 14 w 19" name="T20"/>
                <a:gd fmla="*/ 49 h 4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9" w="1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2" name="Freeform 33"/>
            <p:cNvSpPr/>
            <p:nvPr/>
          </p:nvSpPr>
          <p:spPr bwMode="auto">
            <a:xfrm>
              <a:off x="1245118" y="1528658"/>
              <a:ext cx="291113" cy="291960"/>
            </a:xfrm>
            <a:custGeom>
              <a:gdLst>
                <a:gd fmla="*/ 39 w 77" name="T0"/>
                <a:gd fmla="*/ 44 h 78" name="T1"/>
                <a:gd fmla="*/ 41 w 77" name="T2"/>
                <a:gd fmla="*/ 45 h 78" name="T3"/>
                <a:gd fmla="*/ 42 w 77" name="T4"/>
                <a:gd fmla="*/ 48 h 78" name="T5"/>
                <a:gd fmla="*/ 43 w 77" name="T6"/>
                <a:gd fmla="*/ 43 h 78" name="T7"/>
                <a:gd fmla="*/ 42 w 77" name="T8"/>
                <a:gd fmla="*/ 43 h 78" name="T9"/>
                <a:gd fmla="*/ 41 w 77" name="T10"/>
                <a:gd fmla="*/ 43 h 78" name="T11"/>
                <a:gd fmla="*/ 41 w 77" name="T12"/>
                <a:gd fmla="*/ 9 h 78" name="T13"/>
                <a:gd fmla="*/ 45 w 77" name="T14"/>
                <a:gd fmla="*/ 5 h 78" name="T15"/>
                <a:gd fmla="*/ 43 w 77" name="T16"/>
                <a:gd fmla="*/ 43 h 78" name="T17"/>
                <a:gd fmla="*/ 44 w 77" name="T18"/>
                <a:gd fmla="*/ 46 h 78" name="T19"/>
                <a:gd fmla="*/ 48 w 77" name="T20"/>
                <a:gd fmla="*/ 41 h 78" name="T21"/>
                <a:gd fmla="*/ 49 w 77" name="T22"/>
                <a:gd fmla="*/ 41 h 78" name="T23"/>
                <a:gd fmla="*/ 50 w 77" name="T24"/>
                <a:gd fmla="*/ 40 h 78" name="T25"/>
                <a:gd fmla="*/ 54 w 77" name="T26"/>
                <a:gd fmla="*/ 42 h 78" name="T27"/>
                <a:gd fmla="*/ 55 w 77" name="T28"/>
                <a:gd fmla="*/ 44 h 78" name="T29"/>
                <a:gd fmla="*/ 57 w 77" name="T30"/>
                <a:gd fmla="*/ 45 h 78" name="T31"/>
                <a:gd fmla="*/ 60 w 77" name="T32"/>
                <a:gd fmla="*/ 49 h 78" name="T33"/>
                <a:gd fmla="*/ 60 w 77" name="T34"/>
                <a:gd fmla="*/ 52 h 78" name="T35"/>
                <a:gd fmla="*/ 59 w 77" name="T36"/>
                <a:gd fmla="*/ 53 h 78" name="T37"/>
                <a:gd fmla="*/ 59 w 77" name="T38"/>
                <a:gd fmla="*/ 54 h 78" name="T39"/>
                <a:gd fmla="*/ 64 w 77" name="T40"/>
                <a:gd fmla="*/ 60 h 78" name="T41"/>
                <a:gd fmla="*/ 1 w 77" name="T42"/>
                <a:gd fmla="*/ 66 h 78" name="T43"/>
                <a:gd fmla="*/ 2 w 77" name="T44"/>
                <a:gd fmla="*/ 71 h 78" name="T45"/>
                <a:gd fmla="*/ 7 w 77" name="T46"/>
                <a:gd fmla="*/ 71 h 78" name="T47"/>
                <a:gd fmla="*/ 0 w 77" name="T48"/>
                <a:gd fmla="*/ 73 h 78" name="T49"/>
                <a:gd fmla="*/ 72 w 77" name="T50"/>
                <a:gd fmla="*/ 78 h 78" name="T51"/>
                <a:gd fmla="*/ 70 w 77" name="T52"/>
                <a:gd fmla="*/ 44 h 78" name="T53"/>
                <a:gd fmla="*/ 48 w 77" name="T54"/>
                <a:gd fmla="*/ 0 h 78" name="T55"/>
                <a:gd fmla="*/ 39 w 77" name="T56"/>
                <a:gd fmla="*/ 8 h 78" name="T57"/>
                <a:gd fmla="*/ 39 w 77" name="T58"/>
                <a:gd fmla="*/ 44 h 7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78" w="77">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3" name="Freeform 34"/>
            <p:cNvSpPr/>
            <p:nvPr/>
          </p:nvSpPr>
          <p:spPr bwMode="auto">
            <a:xfrm>
              <a:off x="1378792" y="1692514"/>
              <a:ext cx="20795" cy="47667"/>
            </a:xfrm>
            <a:custGeom>
              <a:gdLst>
                <a:gd fmla="*/ 6 w 6" name="T0"/>
                <a:gd fmla="*/ 1 h 13" name="T1"/>
                <a:gd fmla="*/ 4 w 6" name="T2"/>
                <a:gd fmla="*/ 0 h 13" name="T3"/>
                <a:gd fmla="*/ 0 w 6" name="T4"/>
                <a:gd fmla="*/ 13 h 13" name="T5"/>
                <a:gd fmla="*/ 2 w 6" name="T6"/>
                <a:gd fmla="*/ 12 h 13" name="T7"/>
                <a:gd fmla="*/ 6 w 6" name="T8"/>
                <a:gd fmla="*/ 1 h 13" name="T9"/>
              </a:gdLst>
              <a:cxnLst>
                <a:cxn ang="0">
                  <a:pos x="T0" y="T1"/>
                </a:cxn>
                <a:cxn ang="0">
                  <a:pos x="T2" y="T3"/>
                </a:cxn>
                <a:cxn ang="0">
                  <a:pos x="T4" y="T5"/>
                </a:cxn>
                <a:cxn ang="0">
                  <a:pos x="T6" y="T7"/>
                </a:cxn>
                <a:cxn ang="0">
                  <a:pos x="T8" y="T9"/>
                </a:cxn>
              </a:cxnLst>
              <a:rect b="b" l="0" r="r" t="0"/>
              <a:pathLst>
                <a:path h="13" w="6">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4" name="Freeform 35"/>
            <p:cNvSpPr/>
            <p:nvPr/>
          </p:nvSpPr>
          <p:spPr bwMode="auto">
            <a:xfrm>
              <a:off x="1399586" y="1543555"/>
              <a:ext cx="14852" cy="143001"/>
            </a:xfrm>
            <a:custGeom>
              <a:gdLst>
                <a:gd fmla="*/ 0 w 4" name="T0"/>
                <a:gd fmla="*/ 38 h 38" name="T1"/>
                <a:gd fmla="*/ 1 w 4" name="T2"/>
                <a:gd fmla="*/ 38 h 38" name="T3"/>
                <a:gd fmla="*/ 2 w 4" name="T4"/>
                <a:gd fmla="*/ 38 h 38" name="T5"/>
                <a:gd fmla="*/ 4 w 4" name="T6"/>
                <a:gd fmla="*/ 0 h 38" name="T7"/>
                <a:gd fmla="*/ 0 w 4" name="T8"/>
                <a:gd fmla="*/ 4 h 38" name="T9"/>
                <a:gd fmla="*/ 0 w 4" name="T10"/>
                <a:gd fmla="*/ 38 h 38" name="T11"/>
              </a:gdLst>
              <a:cxnLst>
                <a:cxn ang="0">
                  <a:pos x="T0" y="T1"/>
                </a:cxn>
                <a:cxn ang="0">
                  <a:pos x="T2" y="T3"/>
                </a:cxn>
                <a:cxn ang="0">
                  <a:pos x="T4" y="T5"/>
                </a:cxn>
                <a:cxn ang="0">
                  <a:pos x="T6" y="T7"/>
                </a:cxn>
                <a:cxn ang="0">
                  <a:pos x="T8" y="T9"/>
                </a:cxn>
                <a:cxn ang="0">
                  <a:pos x="T10" y="T11"/>
                </a:cxn>
              </a:cxnLst>
              <a:rect b="b" l="0" r="r" t="0"/>
              <a:pathLst>
                <a:path h="38" w="4">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5" name="Freeform 36"/>
            <p:cNvSpPr/>
            <p:nvPr/>
          </p:nvSpPr>
          <p:spPr bwMode="auto">
            <a:xfrm>
              <a:off x="1236205" y="1722306"/>
              <a:ext cx="231703" cy="56604"/>
            </a:xfrm>
            <a:custGeom>
              <a:gdLst>
                <a:gd fmla="*/ 40 w 62" name="T0"/>
                <a:gd fmla="*/ 4 h 15" name="T1"/>
                <a:gd fmla="*/ 38 w 62" name="T2"/>
                <a:gd fmla="*/ 5 h 15" name="T3"/>
                <a:gd fmla="*/ 33 w 62" name="T4"/>
                <a:gd fmla="*/ 6 h 15" name="T5"/>
                <a:gd fmla="*/ 16 w 62" name="T6"/>
                <a:gd fmla="*/ 7 h 15" name="T7"/>
                <a:gd fmla="*/ 3 w 62" name="T8"/>
                <a:gd fmla="*/ 8 h 15" name="T9"/>
                <a:gd fmla="*/ 0 w 62" name="T10"/>
                <a:gd fmla="*/ 9 h 15" name="T11"/>
                <a:gd fmla="*/ 2 w 62" name="T12"/>
                <a:gd fmla="*/ 15 h 15" name="T13"/>
                <a:gd fmla="*/ 4 w 62" name="T14"/>
                <a:gd fmla="*/ 14 h 15" name="T15"/>
                <a:gd fmla="*/ 3 w 62" name="T16"/>
                <a:gd fmla="*/ 11 h 15" name="T17"/>
                <a:gd fmla="*/ 33 w 62" name="T18"/>
                <a:gd fmla="*/ 8 h 15" name="T19"/>
                <a:gd fmla="*/ 33 w 62" name="T20"/>
                <a:gd fmla="*/ 8 h 15" name="T21"/>
                <a:gd fmla="*/ 61 w 62" name="T22"/>
                <a:gd fmla="*/ 3 h 15" name="T23"/>
                <a:gd fmla="*/ 62 w 62" name="T24"/>
                <a:gd fmla="*/ 2 h 15" name="T25"/>
                <a:gd fmla="*/ 62 w 62" name="T26"/>
                <a:gd fmla="*/ 2 h 15" name="T27"/>
                <a:gd fmla="*/ 60 w 62" name="T28"/>
                <a:gd fmla="*/ 0 h 15" name="T29"/>
                <a:gd fmla="*/ 57 w 62" name="T30"/>
                <a:gd fmla="*/ 1 h 15" name="T31"/>
                <a:gd fmla="*/ 53 w 62" name="T32"/>
                <a:gd fmla="*/ 2 h 15" name="T33"/>
                <a:gd fmla="*/ 48 w 62" name="T34"/>
                <a:gd fmla="*/ 3 h 15" name="T35"/>
                <a:gd fmla="*/ 43 w 62" name="T36"/>
                <a:gd fmla="*/ 4 h 15" name="T37"/>
                <a:gd fmla="*/ 40 w 62" name="T38"/>
                <a:gd fmla="*/ 4 h 1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 w="62">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6" name="Freeform 37"/>
            <p:cNvSpPr/>
            <p:nvPr/>
          </p:nvSpPr>
          <p:spPr bwMode="auto">
            <a:xfrm>
              <a:off x="1384733" y="1695492"/>
              <a:ext cx="17823" cy="41709"/>
            </a:xfrm>
            <a:custGeom>
              <a:gdLst>
                <a:gd fmla="*/ 4 w 5" name="T0"/>
                <a:gd fmla="*/ 8 h 11" name="T1"/>
                <a:gd fmla="*/ 5 w 5" name="T2"/>
                <a:gd fmla="*/ 3 h 11" name="T3"/>
                <a:gd fmla="*/ 4 w 5" name="T4"/>
                <a:gd fmla="*/ 0 h 11" name="T5"/>
                <a:gd fmla="*/ 0 w 5" name="T6"/>
                <a:gd fmla="*/ 11 h 11" name="T7"/>
                <a:gd fmla="*/ 3 w 5" name="T8"/>
                <a:gd fmla="*/ 11 h 11" name="T9"/>
                <a:gd fmla="*/ 4 w 5" name="T10"/>
                <a:gd fmla="*/ 8 h 11" name="T11"/>
              </a:gdLst>
              <a:cxnLst>
                <a:cxn ang="0">
                  <a:pos x="T0" y="T1"/>
                </a:cxn>
                <a:cxn ang="0">
                  <a:pos x="T2" y="T3"/>
                </a:cxn>
                <a:cxn ang="0">
                  <a:pos x="T4" y="T5"/>
                </a:cxn>
                <a:cxn ang="0">
                  <a:pos x="T6" y="T7"/>
                </a:cxn>
                <a:cxn ang="0">
                  <a:pos x="T8" y="T9"/>
                </a:cxn>
                <a:cxn ang="0">
                  <a:pos x="T10" y="T11"/>
                </a:cxn>
              </a:cxnLst>
              <a:rect b="b" l="0" r="r" t="0"/>
              <a:pathLst>
                <a:path h="11" w="5">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7" name="Freeform 38"/>
            <p:cNvSpPr/>
            <p:nvPr/>
          </p:nvSpPr>
          <p:spPr bwMode="auto">
            <a:xfrm>
              <a:off x="1396615" y="1686555"/>
              <a:ext cx="44559" cy="50645"/>
            </a:xfrm>
            <a:custGeom>
              <a:gdLst>
                <a:gd fmla="*/ 1 w 12" name="T0"/>
                <a:gd fmla="*/ 10 h 13" name="T1"/>
                <a:gd fmla="*/ 0 w 12" name="T2"/>
                <a:gd fmla="*/ 13 h 13" name="T3"/>
                <a:gd fmla="*/ 5 w 12" name="T4"/>
                <a:gd fmla="*/ 12 h 13" name="T5"/>
                <a:gd fmla="*/ 12 w 12" name="T6"/>
                <a:gd fmla="*/ 1 h 13" name="T7"/>
                <a:gd fmla="*/ 10 w 12" name="T8"/>
                <a:gd fmla="*/ 0 h 13" name="T9"/>
                <a:gd fmla="*/ 1 w 12" name="T10"/>
                <a:gd fmla="*/ 10 h 13" name="T11"/>
              </a:gdLst>
              <a:cxnLst>
                <a:cxn ang="0">
                  <a:pos x="T0" y="T1"/>
                </a:cxn>
                <a:cxn ang="0">
                  <a:pos x="T2" y="T3"/>
                </a:cxn>
                <a:cxn ang="0">
                  <a:pos x="T4" y="T5"/>
                </a:cxn>
                <a:cxn ang="0">
                  <a:pos x="T6" y="T7"/>
                </a:cxn>
                <a:cxn ang="0">
                  <a:pos x="T8" y="T9"/>
                </a:cxn>
                <a:cxn ang="0">
                  <a:pos x="T10" y="T11"/>
                </a:cxn>
              </a:cxnLst>
              <a:rect b="b" l="0" r="r" t="0"/>
              <a:pathLst>
                <a:path h="13" w="12">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8" name="Freeform 39"/>
            <p:cNvSpPr>
              <a:spLocks noEditPoints="1"/>
            </p:cNvSpPr>
            <p:nvPr/>
          </p:nvSpPr>
          <p:spPr bwMode="auto">
            <a:xfrm>
              <a:off x="1099560" y="1755076"/>
              <a:ext cx="145558" cy="56605"/>
            </a:xfrm>
            <a:custGeom>
              <a:gdLst>
                <a:gd fmla="*/ 38 w 39" name="T0"/>
                <a:gd fmla="*/ 6 h 15" name="T1"/>
                <a:gd fmla="*/ 36 w 39" name="T2"/>
                <a:gd fmla="*/ 0 h 15" name="T3"/>
                <a:gd fmla="*/ 28 w 39" name="T4"/>
                <a:gd fmla="*/ 0 h 15" name="T5"/>
                <a:gd fmla="*/ 22 w 39" name="T6"/>
                <a:gd fmla="*/ 1 h 15" name="T7"/>
                <a:gd fmla="*/ 0 w 39" name="T8"/>
                <a:gd fmla="*/ 4 h 15" name="T9"/>
                <a:gd fmla="*/ 9 w 39" name="T10"/>
                <a:gd fmla="*/ 15 h 15" name="T11"/>
                <a:gd fmla="*/ 39 w 39" name="T12"/>
                <a:gd fmla="*/ 12 h 15" name="T13"/>
                <a:gd fmla="*/ 38 w 39" name="T14"/>
                <a:gd fmla="*/ 6 h 15" name="T15"/>
                <a:gd fmla="*/ 35 w 39" name="T16"/>
                <a:gd fmla="*/ 1 h 15" name="T17"/>
                <a:gd fmla="*/ 35 w 39" name="T18"/>
                <a:gd fmla="*/ 5 h 15" name="T19"/>
                <a:gd fmla="*/ 8 w 39" name="T20"/>
                <a:gd fmla="*/ 8 h 15" name="T21"/>
                <a:gd fmla="*/ 3 w 39" name="T22"/>
                <a:gd fmla="*/ 5 h 15" name="T23"/>
                <a:gd fmla="*/ 35 w 39" name="T24"/>
                <a:gd fmla="*/ 1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39">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79" name="Freeform 40"/>
            <p:cNvSpPr/>
            <p:nvPr/>
          </p:nvSpPr>
          <p:spPr bwMode="auto">
            <a:xfrm>
              <a:off x="1111443" y="1758056"/>
              <a:ext cx="121793" cy="26812"/>
            </a:xfrm>
            <a:custGeom>
              <a:gdLst>
                <a:gd fmla="*/ 76 w 76" name="T0"/>
                <a:gd fmla="*/ 10 h 17" name="T1"/>
                <a:gd fmla="*/ 76 w 76" name="T2"/>
                <a:gd fmla="*/ 0 h 17" name="T3"/>
                <a:gd fmla="*/ 0 w 76" name="T4"/>
                <a:gd fmla="*/ 10 h 17" name="T5"/>
                <a:gd fmla="*/ 12 w 76" name="T6"/>
                <a:gd fmla="*/ 17 h 17" name="T7"/>
                <a:gd fmla="*/ 76 w 76" name="T8"/>
                <a:gd fmla="*/ 10 h 17" name="T9"/>
                <a:gd fmla="*/ 76 w 76" name="T10"/>
                <a:gd fmla="*/ 10 h 17" name="T11"/>
              </a:gdLst>
              <a:cxnLst>
                <a:cxn ang="0">
                  <a:pos x="T0" y="T1"/>
                </a:cxn>
                <a:cxn ang="0">
                  <a:pos x="T2" y="T3"/>
                </a:cxn>
                <a:cxn ang="0">
                  <a:pos x="T4" y="T5"/>
                </a:cxn>
                <a:cxn ang="0">
                  <a:pos x="T6" y="T7"/>
                </a:cxn>
                <a:cxn ang="0">
                  <a:pos x="T8" y="T9"/>
                </a:cxn>
                <a:cxn ang="0">
                  <a:pos x="T10" y="T11"/>
                </a:cxn>
              </a:cxnLst>
              <a:rect b="b" l="0" r="r" t="0"/>
              <a:pathLst>
                <a:path h="17" w="76">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0" name="Freeform 41"/>
            <p:cNvSpPr/>
            <p:nvPr/>
          </p:nvSpPr>
          <p:spPr bwMode="auto">
            <a:xfrm>
              <a:off x="1245118" y="1728264"/>
              <a:ext cx="240613" cy="47667"/>
            </a:xfrm>
            <a:custGeom>
              <a:gdLst>
                <a:gd fmla="*/ 0 w 64" name="T0"/>
                <a:gd fmla="*/ 9 h 12" name="T1"/>
                <a:gd fmla="*/ 1 w 64" name="T2"/>
                <a:gd fmla="*/ 12 h 12" name="T3"/>
                <a:gd fmla="*/ 64 w 64" name="T4"/>
                <a:gd fmla="*/ 6 h 12" name="T5"/>
                <a:gd fmla="*/ 59 w 64" name="T6"/>
                <a:gd fmla="*/ 0 h 12" name="T7"/>
                <a:gd fmla="*/ 59 w 64" name="T8"/>
                <a:gd fmla="*/ 0 h 12" name="T9"/>
                <a:gd fmla="*/ 58 w 64" name="T10"/>
                <a:gd fmla="*/ 1 h 12" name="T11"/>
                <a:gd fmla="*/ 30 w 64" name="T12"/>
                <a:gd fmla="*/ 6 h 12" name="T13"/>
                <a:gd fmla="*/ 30 w 64" name="T14"/>
                <a:gd fmla="*/ 6 h 12" name="T15"/>
                <a:gd fmla="*/ 0 w 64" name="T16"/>
                <a:gd fmla="*/ 9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64">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1" name="Freeform 42"/>
            <p:cNvSpPr>
              <a:spLocks noEditPoints="1"/>
            </p:cNvSpPr>
            <p:nvPr/>
          </p:nvSpPr>
          <p:spPr bwMode="auto">
            <a:xfrm>
              <a:off x="814388" y="1510783"/>
              <a:ext cx="528757" cy="452836"/>
            </a:xfrm>
            <a:custGeom>
              <a:gdLst>
                <a:gd fmla="*/ 112 w 141" name="T0"/>
                <a:gd fmla="*/ 92 h 120" name="T1"/>
                <a:gd fmla="*/ 110 w 141" name="T2"/>
                <a:gd fmla="*/ 92 h 120" name="T3"/>
                <a:gd fmla="*/ 95 w 141" name="T4"/>
                <a:gd fmla="*/ 92 h 120" name="T5"/>
                <a:gd fmla="*/ 79 w 141" name="T6"/>
                <a:gd fmla="*/ 88 h 120" name="T7"/>
                <a:gd fmla="*/ 12 w 141" name="T8"/>
                <a:gd fmla="*/ 0 h 120" name="T9"/>
                <a:gd fmla="*/ 23 w 141" name="T10"/>
                <a:gd fmla="*/ 102 h 120" name="T11"/>
                <a:gd fmla="*/ 141 w 141" name="T12"/>
                <a:gd fmla="*/ 101 h 120" name="T13"/>
                <a:gd fmla="*/ 112 w 141" name="T14"/>
                <a:gd fmla="*/ 92 h 120" name="T15"/>
                <a:gd fmla="*/ 12 w 141" name="T16"/>
                <a:gd fmla="*/ 3 h 120" name="T17"/>
                <a:gd fmla="*/ 16 w 141" name="T18"/>
                <a:gd fmla="*/ 8 h 120" name="T19"/>
                <a:gd fmla="*/ 31 w 141" name="T20"/>
                <a:gd fmla="*/ 103 h 120" name="T21"/>
                <a:gd fmla="*/ 25 w 141" name="T22"/>
                <a:gd fmla="*/ 100 h 120" name="T23"/>
                <a:gd fmla="*/ 12 w 141" name="T24"/>
                <a:gd fmla="*/ 3 h 120" name="T25"/>
                <a:gd fmla="*/ 95 w 141" name="T26"/>
                <a:gd fmla="*/ 94 h 120" name="T27"/>
                <a:gd fmla="*/ 95 w 141" name="T28"/>
                <a:gd fmla="*/ 94 h 120" name="T29"/>
                <a:gd fmla="*/ 109 w 141" name="T30"/>
                <a:gd fmla="*/ 94 h 120" name="T31"/>
                <a:gd fmla="*/ 122 w 141" name="T32"/>
                <a:gd fmla="*/ 98 h 120" name="T33"/>
                <a:gd fmla="*/ 75 w 141" name="T34"/>
                <a:gd fmla="*/ 94 h 120" name="T35"/>
                <a:gd fmla="*/ 75 w 141" name="T36"/>
                <a:gd fmla="*/ 87 h 120" name="T37"/>
                <a:gd fmla="*/ 77 w 141" name="T38"/>
                <a:gd fmla="*/ 89 h 120" name="T39"/>
                <a:gd fmla="*/ 79 w 141" name="T40"/>
                <a:gd fmla="*/ 90 h 120" name="T41"/>
                <a:gd fmla="*/ 95 w 141" name="T42"/>
                <a:gd fmla="*/ 94 h 12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141">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2" name="Freeform 43"/>
            <p:cNvSpPr/>
            <p:nvPr/>
          </p:nvSpPr>
          <p:spPr bwMode="auto">
            <a:xfrm>
              <a:off x="826270" y="1522699"/>
              <a:ext cx="106940" cy="375377"/>
            </a:xfrm>
            <a:custGeom>
              <a:gdLst>
                <a:gd fmla="*/ 13 w 28" name="T0"/>
                <a:gd fmla="*/ 5 h 100" name="T1"/>
                <a:gd fmla="*/ 9 w 28" name="T2"/>
                <a:gd fmla="*/ 0 h 100" name="T3"/>
                <a:gd fmla="*/ 22 w 28" name="T4"/>
                <a:gd fmla="*/ 97 h 100" name="T5"/>
                <a:gd fmla="*/ 28 w 28" name="T6"/>
                <a:gd fmla="*/ 100 h 100" name="T7"/>
                <a:gd fmla="*/ 13 w 28" name="T8"/>
                <a:gd fmla="*/ 5 h 100" name="T9"/>
              </a:gdLst>
              <a:cxnLst>
                <a:cxn ang="0">
                  <a:pos x="T0" y="T1"/>
                </a:cxn>
                <a:cxn ang="0">
                  <a:pos x="T2" y="T3"/>
                </a:cxn>
                <a:cxn ang="0">
                  <a:pos x="T4" y="T5"/>
                </a:cxn>
                <a:cxn ang="0">
                  <a:pos x="T6" y="T7"/>
                </a:cxn>
                <a:cxn ang="0">
                  <a:pos x="T8" y="T9"/>
                </a:cxn>
              </a:cxnLst>
              <a:rect b="b" l="0" r="r" t="0"/>
              <a:pathLst>
                <a:path h="100" w="28">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3" name="Freeform 44"/>
            <p:cNvSpPr/>
            <p:nvPr/>
          </p:nvSpPr>
          <p:spPr bwMode="auto">
            <a:xfrm>
              <a:off x="1096591" y="1838493"/>
              <a:ext cx="175261" cy="41709"/>
            </a:xfrm>
            <a:custGeom>
              <a:gdLst>
                <a:gd fmla="*/ 20 w 47" name="T0"/>
                <a:gd fmla="*/ 7 h 11" name="T1"/>
                <a:gd fmla="*/ 20 w 47" name="T2"/>
                <a:gd fmla="*/ 7 h 11" name="T3"/>
                <a:gd fmla="*/ 4 w 47" name="T4"/>
                <a:gd fmla="*/ 3 h 11" name="T5"/>
                <a:gd fmla="*/ 2 w 47" name="T6"/>
                <a:gd fmla="*/ 2 h 11" name="T7"/>
                <a:gd fmla="*/ 0 w 47" name="T8"/>
                <a:gd fmla="*/ 0 h 11" name="T9"/>
                <a:gd fmla="*/ 0 w 47" name="T10"/>
                <a:gd fmla="*/ 7 h 11" name="T11"/>
                <a:gd fmla="*/ 47 w 47" name="T12"/>
                <a:gd fmla="*/ 11 h 11" name="T13"/>
                <a:gd fmla="*/ 34 w 47" name="T14"/>
                <a:gd fmla="*/ 7 h 11" name="T15"/>
                <a:gd fmla="*/ 20 w 47" name="T16"/>
                <a:gd fmla="*/ 7 h 1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 w="47">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4" name="Freeform 45"/>
            <p:cNvSpPr/>
            <p:nvPr/>
          </p:nvSpPr>
          <p:spPr bwMode="auto">
            <a:xfrm>
              <a:off x="1132237" y="1799764"/>
              <a:ext cx="112881" cy="56604"/>
            </a:xfrm>
            <a:custGeom>
              <a:gdLst>
                <a:gd fmla="*/ 25 w 30" name="T0"/>
                <a:gd fmla="*/ 15 h 15" name="T1"/>
                <a:gd fmla="*/ 27 w 30" name="T2"/>
                <a:gd fmla="*/ 15 h 15" name="T3"/>
                <a:gd fmla="*/ 30 w 30" name="T4"/>
                <a:gd fmla="*/ 0 h 15" name="T5"/>
                <a:gd fmla="*/ 0 w 30" name="T6"/>
                <a:gd fmla="*/ 3 h 15" name="T7"/>
                <a:gd fmla="*/ 10 w 30" name="T8"/>
                <a:gd fmla="*/ 15 h 15" name="T9"/>
                <a:gd fmla="*/ 25 w 30" name="T10"/>
                <a:gd fmla="*/ 15 h 15" name="T11"/>
              </a:gdLst>
              <a:cxnLst>
                <a:cxn ang="0">
                  <a:pos x="T0" y="T1"/>
                </a:cxn>
                <a:cxn ang="0">
                  <a:pos x="T2" y="T3"/>
                </a:cxn>
                <a:cxn ang="0">
                  <a:pos x="T4" y="T5"/>
                </a:cxn>
                <a:cxn ang="0">
                  <a:pos x="T6" y="T7"/>
                </a:cxn>
                <a:cxn ang="0">
                  <a:pos x="T8" y="T9"/>
                </a:cxn>
                <a:cxn ang="0">
                  <a:pos x="T10" y="T11"/>
                </a:cxn>
              </a:cxnLst>
              <a:rect b="b" l="0" r="r" t="0"/>
              <a:pathLst>
                <a:path h="15" w="30">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5" name="Freeform 46"/>
            <p:cNvSpPr/>
            <p:nvPr/>
          </p:nvSpPr>
          <p:spPr bwMode="auto">
            <a:xfrm>
              <a:off x="1387704" y="1901057"/>
              <a:ext cx="32675" cy="29792"/>
            </a:xfrm>
            <a:custGeom>
              <a:gdLst>
                <a:gd fmla="*/ 19 w 19" name="T0"/>
                <a:gd fmla="*/ 7 h 19" name="T1"/>
                <a:gd fmla="*/ 0 w 19" name="T2"/>
                <a:gd fmla="*/ 0 h 19" name="T3"/>
                <a:gd fmla="*/ 7 w 19" name="T4"/>
                <a:gd fmla="*/ 19 h 19" name="T5"/>
                <a:gd fmla="*/ 19 w 19" name="T6"/>
                <a:gd fmla="*/ 7 h 19" name="T7"/>
                <a:gd fmla="*/ 19 w 19" name="T8"/>
                <a:gd fmla="*/ 7 h 19" name="T9"/>
              </a:gdLst>
              <a:cxnLst>
                <a:cxn ang="0">
                  <a:pos x="T0" y="T1"/>
                </a:cxn>
                <a:cxn ang="0">
                  <a:pos x="T2" y="T3"/>
                </a:cxn>
                <a:cxn ang="0">
                  <a:pos x="T4" y="T5"/>
                </a:cxn>
                <a:cxn ang="0">
                  <a:pos x="T6" y="T7"/>
                </a:cxn>
                <a:cxn ang="0">
                  <a:pos x="T8" y="T9"/>
                </a:cxn>
              </a:cxnLst>
              <a:rect b="b" l="0" r="r" t="0"/>
              <a:pathLst>
                <a:path h="19" w="19">
                  <a:moveTo>
                    <a:pt x="19" y="7"/>
                  </a:moveTo>
                  <a:lnTo>
                    <a:pt x="0" y="0"/>
                  </a:lnTo>
                  <a:lnTo>
                    <a:pt x="7" y="19"/>
                  </a:lnTo>
                  <a:lnTo>
                    <a:pt x="19" y="7"/>
                  </a:lnTo>
                  <a:lnTo>
                    <a:pt x="19" y="7"/>
                  </a:ln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6" name="Freeform 47"/>
            <p:cNvSpPr>
              <a:spLocks noEditPoints="1"/>
            </p:cNvSpPr>
            <p:nvPr/>
          </p:nvSpPr>
          <p:spPr bwMode="auto">
            <a:xfrm>
              <a:off x="912417" y="1954682"/>
              <a:ext cx="326760" cy="122146"/>
            </a:xfrm>
            <a:custGeom>
              <a:gdLst>
                <a:gd fmla="*/ 10 w 87" name="T0"/>
                <a:gd fmla="*/ 5 h 33" name="T1"/>
                <a:gd fmla="*/ 5 w 87" name="T2"/>
                <a:gd fmla="*/ 0 h 33" name="T3"/>
                <a:gd fmla="*/ 9 w 87" name="T4"/>
                <a:gd fmla="*/ 33 h 33" name="T5"/>
                <a:gd fmla="*/ 14 w 87" name="T6"/>
                <a:gd fmla="*/ 31 h 33" name="T7"/>
                <a:gd fmla="*/ 15 w 87" name="T8"/>
                <a:gd fmla="*/ 29 h 33" name="T9"/>
                <a:gd fmla="*/ 36 w 87" name="T10"/>
                <a:gd fmla="*/ 28 h 33" name="T11"/>
                <a:gd fmla="*/ 87 w 87" name="T12"/>
                <a:gd fmla="*/ 33 h 33" name="T13"/>
                <a:gd fmla="*/ 83 w 87" name="T14"/>
                <a:gd fmla="*/ 17 h 33" name="T15"/>
                <a:gd fmla="*/ 20 w 87" name="T16"/>
                <a:gd fmla="*/ 12 h 33" name="T17"/>
                <a:gd fmla="*/ 10 w 87" name="T18"/>
                <a:gd fmla="*/ 5 h 33" name="T19"/>
                <a:gd fmla="*/ 6 w 87" name="T20"/>
                <a:gd fmla="*/ 4 h 33" name="T21"/>
                <a:gd fmla="*/ 10 w 87" name="T22"/>
                <a:gd fmla="*/ 8 h 33" name="T23"/>
                <a:gd fmla="*/ 14 w 87" name="T24"/>
                <a:gd fmla="*/ 26 h 33" name="T25"/>
                <a:gd fmla="*/ 13 w 87" name="T26"/>
                <a:gd fmla="*/ 27 h 33" name="T27"/>
                <a:gd fmla="*/ 12 w 87" name="T28"/>
                <a:gd fmla="*/ 30 h 33" name="T29"/>
                <a:gd fmla="*/ 10 w 87" name="T30"/>
                <a:gd fmla="*/ 30 h 33" name="T31"/>
                <a:gd fmla="*/ 6 w 87" name="T32"/>
                <a:gd fmla="*/ 4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87">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7" name="Freeform 48"/>
            <p:cNvSpPr/>
            <p:nvPr/>
          </p:nvSpPr>
          <p:spPr bwMode="auto">
            <a:xfrm>
              <a:off x="924299" y="1969577"/>
              <a:ext cx="41588" cy="98314"/>
            </a:xfrm>
            <a:custGeom>
              <a:gdLst>
                <a:gd fmla="*/ 7 w 11" name="T0"/>
                <a:gd fmla="*/ 4 h 26" name="T1"/>
                <a:gd fmla="*/ 3 w 11" name="T2"/>
                <a:gd fmla="*/ 0 h 26" name="T3"/>
                <a:gd fmla="*/ 7 w 11" name="T4"/>
                <a:gd fmla="*/ 26 h 26" name="T5"/>
                <a:gd fmla="*/ 9 w 11" name="T6"/>
                <a:gd fmla="*/ 26 h 26" name="T7"/>
                <a:gd fmla="*/ 10 w 11" name="T8"/>
                <a:gd fmla="*/ 23 h 26" name="T9"/>
                <a:gd fmla="*/ 11 w 11" name="T10"/>
                <a:gd fmla="*/ 22 h 26" name="T11"/>
                <a:gd fmla="*/ 7 w 11" name="T12"/>
                <a:gd fmla="*/ 4 h 26" name="T13"/>
              </a:gdLst>
              <a:cxnLst>
                <a:cxn ang="0">
                  <a:pos x="T0" y="T1"/>
                </a:cxn>
                <a:cxn ang="0">
                  <a:pos x="T2" y="T3"/>
                </a:cxn>
                <a:cxn ang="0">
                  <a:pos x="T4" y="T5"/>
                </a:cxn>
                <a:cxn ang="0">
                  <a:pos x="T6" y="T7"/>
                </a:cxn>
                <a:cxn ang="0">
                  <a:pos x="T8" y="T9"/>
                </a:cxn>
                <a:cxn ang="0">
                  <a:pos x="T10" y="T11"/>
                </a:cxn>
                <a:cxn ang="0">
                  <a:pos x="T12" y="T13"/>
                </a:cxn>
              </a:cxnLst>
              <a:rect b="b" l="0" r="r" t="0"/>
              <a:pathLst>
                <a:path h="26" w="11">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8" name="Freeform 49"/>
            <p:cNvSpPr/>
            <p:nvPr/>
          </p:nvSpPr>
          <p:spPr bwMode="auto">
            <a:xfrm>
              <a:off x="965887" y="2055974"/>
              <a:ext cx="300024" cy="74479"/>
            </a:xfrm>
            <a:custGeom>
              <a:gdLst>
                <a:gd fmla="*/ 1 w 80" name="T0"/>
                <a:gd fmla="*/ 2 h 20" name="T1"/>
                <a:gd fmla="*/ 0 w 80" name="T2"/>
                <a:gd fmla="*/ 4 h 20" name="T3"/>
                <a:gd fmla="*/ 1 w 80" name="T4"/>
                <a:gd fmla="*/ 4 h 20" name="T5"/>
                <a:gd fmla="*/ 80 w 80" name="T6"/>
                <a:gd fmla="*/ 20 h 20" name="T7"/>
                <a:gd fmla="*/ 74 w 80" name="T8"/>
                <a:gd fmla="*/ 12 h 20" name="T9"/>
                <a:gd fmla="*/ 73 w 80" name="T10"/>
                <a:gd fmla="*/ 6 h 20" name="T11"/>
                <a:gd fmla="*/ 22 w 80" name="T12"/>
                <a:gd fmla="*/ 1 h 20" name="T13"/>
                <a:gd fmla="*/ 1 w 80" name="T14"/>
                <a:gd fmla="*/ 2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8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89" name="Freeform 50"/>
            <p:cNvSpPr/>
            <p:nvPr/>
          </p:nvSpPr>
          <p:spPr bwMode="auto">
            <a:xfrm>
              <a:off x="945092" y="2070869"/>
              <a:ext cx="439641" cy="1447884"/>
            </a:xfrm>
            <a:custGeom>
              <a:gdLst>
                <a:gd fmla="*/ 5 w 117" name="T0"/>
                <a:gd fmla="*/ 0 h 386" name="T1"/>
                <a:gd fmla="*/ 0 w 117" name="T2"/>
                <a:gd fmla="*/ 2 h 386" name="T3"/>
                <a:gd fmla="*/ 107 w 117" name="T4"/>
                <a:gd fmla="*/ 37 h 386" name="T5"/>
                <a:gd fmla="*/ 107 w 117" name="T6"/>
                <a:gd fmla="*/ 114 h 386" name="T7"/>
                <a:gd fmla="*/ 80 w 117" name="T8"/>
                <a:gd fmla="*/ 232 h 386" name="T9"/>
                <a:gd fmla="*/ 80 w 117" name="T10"/>
                <a:gd fmla="*/ 340 h 386" name="T11"/>
                <a:gd fmla="*/ 58 w 117" name="T12"/>
                <a:gd fmla="*/ 363 h 386" name="T13"/>
                <a:gd fmla="*/ 71 w 117" name="T14"/>
                <a:gd fmla="*/ 371 h 386" name="T15"/>
                <a:gd fmla="*/ 40 w 117" name="T16"/>
                <a:gd fmla="*/ 386 h 386" name="T17"/>
                <a:gd fmla="*/ 106 w 117" name="T18"/>
                <a:gd fmla="*/ 375 h 386" name="T19"/>
                <a:gd fmla="*/ 108 w 117" name="T20"/>
                <a:gd fmla="*/ 375 h 386" name="T21"/>
                <a:gd fmla="*/ 87 w 117" name="T22"/>
                <a:gd fmla="*/ 359 h 386" name="T23"/>
                <a:gd fmla="*/ 98 w 117" name="T24"/>
                <a:gd fmla="*/ 352 h 386" name="T25"/>
                <a:gd fmla="*/ 108 w 117" name="T26"/>
                <a:gd fmla="*/ 190 h 386" name="T27"/>
                <a:gd fmla="*/ 117 w 117" name="T28"/>
                <a:gd fmla="*/ 120 h 386" name="T29"/>
                <a:gd fmla="*/ 115 w 117" name="T30"/>
                <a:gd fmla="*/ 14 h 386" name="T31"/>
                <a:gd fmla="*/ 103 w 117" name="T32"/>
                <a:gd fmla="*/ 17 h 386" name="T33"/>
                <a:gd fmla="*/ 98 w 117" name="T34"/>
                <a:gd fmla="*/ 31 h 386" name="T35"/>
                <a:gd fmla="*/ 91 w 117" name="T36"/>
                <a:gd fmla="*/ 24 h 386" name="T37"/>
                <a:gd fmla="*/ 85 w 117" name="T38"/>
                <a:gd fmla="*/ 16 h 386" name="T39"/>
                <a:gd fmla="*/ 6 w 117" name="T40"/>
                <a:gd fmla="*/ 0 h 386" name="T41"/>
                <a:gd fmla="*/ 5 w 117" name="T42"/>
                <a:gd fmla="*/ 0 h 38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6" w="117">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0" name="Freeform 51"/>
            <p:cNvSpPr>
              <a:spLocks noEditPoints="1"/>
            </p:cNvSpPr>
            <p:nvPr/>
          </p:nvSpPr>
          <p:spPr bwMode="auto">
            <a:xfrm>
              <a:off x="867858" y="2076828"/>
              <a:ext cx="481228" cy="1486614"/>
            </a:xfrm>
            <a:custGeom>
              <a:gdLst>
                <a:gd fmla="*/ 21 w 128" name="T0"/>
                <a:gd fmla="*/ 0 h 396" name="T1"/>
                <a:gd fmla="*/ 9 w 128" name="T2"/>
                <a:gd fmla="*/ 50 h 396" name="T3"/>
                <a:gd fmla="*/ 9 w 128" name="T4"/>
                <a:gd fmla="*/ 210 h 396" name="T5"/>
                <a:gd fmla="*/ 1 w 128" name="T6"/>
                <a:gd fmla="*/ 342 h 396" name="T7"/>
                <a:gd fmla="*/ 13 w 128" name="T8"/>
                <a:gd fmla="*/ 396 h 396" name="T9"/>
                <a:gd fmla="*/ 36 w 128" name="T10"/>
                <a:gd fmla="*/ 358 h 396" name="T11"/>
                <a:gd fmla="*/ 26 w 128" name="T12"/>
                <a:gd fmla="*/ 326 h 396" name="T13"/>
                <a:gd fmla="*/ 38 w 128" name="T14"/>
                <a:gd fmla="*/ 232 h 396" name="T15"/>
                <a:gd fmla="*/ 76 w 128" name="T16"/>
                <a:gd fmla="*/ 111 h 396" name="T17"/>
                <a:gd fmla="*/ 112 w 128" name="T18"/>
                <a:gd fmla="*/ 36 h 396" name="T19"/>
                <a:gd fmla="*/ 112 w 128" name="T20"/>
                <a:gd fmla="*/ 86 h 396" name="T21"/>
                <a:gd fmla="*/ 96 w 128" name="T22"/>
                <a:gd fmla="*/ 131 h 396" name="T23"/>
                <a:gd fmla="*/ 64 w 128" name="T24"/>
                <a:gd fmla="*/ 238 h 396" name="T25"/>
                <a:gd fmla="*/ 59 w 128" name="T26"/>
                <a:gd fmla="*/ 371 h 396" name="T27"/>
                <a:gd fmla="*/ 61 w 128" name="T28"/>
                <a:gd fmla="*/ 384 h 396" name="T29"/>
                <a:gd fmla="*/ 92 w 128" name="T30"/>
                <a:gd fmla="*/ 369 h 396" name="T31"/>
                <a:gd fmla="*/ 79 w 128" name="T32"/>
                <a:gd fmla="*/ 361 h 396" name="T33"/>
                <a:gd fmla="*/ 101 w 128" name="T34"/>
                <a:gd fmla="*/ 338 h 396" name="T35"/>
                <a:gd fmla="*/ 101 w 128" name="T36"/>
                <a:gd fmla="*/ 230 h 396" name="T37"/>
                <a:gd fmla="*/ 128 w 128" name="T38"/>
                <a:gd fmla="*/ 112 h 396" name="T39"/>
                <a:gd fmla="*/ 128 w 128" name="T40"/>
                <a:gd fmla="*/ 35 h 396" name="T41"/>
                <a:gd fmla="*/ 21 w 128" name="T42"/>
                <a:gd fmla="*/ 0 h 396" name="T43"/>
                <a:gd fmla="*/ 11 w 128" name="T44"/>
                <a:gd fmla="*/ 50 h 396" name="T45"/>
                <a:gd fmla="*/ 22 w 128" name="T46"/>
                <a:gd fmla="*/ 3 h 396" name="T47"/>
                <a:gd fmla="*/ 30 w 128" name="T48"/>
                <a:gd fmla="*/ 5 h 396" name="T49"/>
                <a:gd fmla="*/ 16 w 128" name="T50"/>
                <a:gd fmla="*/ 52 h 396" name="T51"/>
                <a:gd fmla="*/ 18 w 128" name="T52"/>
                <a:gd fmla="*/ 200 h 396" name="T53"/>
                <a:gd fmla="*/ 8 w 128" name="T54"/>
                <a:gd fmla="*/ 345 h 396" name="T55"/>
                <a:gd fmla="*/ 16 w 128" name="T56"/>
                <a:gd fmla="*/ 386 h 396" name="T57"/>
                <a:gd fmla="*/ 13 w 128" name="T58"/>
                <a:gd fmla="*/ 392 h 396" name="T59"/>
                <a:gd fmla="*/ 3 w 128" name="T60"/>
                <a:gd fmla="*/ 342 h 396" name="T61"/>
                <a:gd fmla="*/ 11 w 128" name="T62"/>
                <a:gd fmla="*/ 210 h 396" name="T63"/>
                <a:gd fmla="*/ 11 w 128" name="T64"/>
                <a:gd fmla="*/ 50 h 396" name="T65"/>
                <a:gd fmla="*/ 113 w 128" name="T66"/>
                <a:gd fmla="*/ 89 h 396" name="T67"/>
                <a:gd fmla="*/ 116 w 128" name="T68"/>
                <a:gd fmla="*/ 95 h 396" name="T69"/>
                <a:gd fmla="*/ 71 w 128" name="T70"/>
                <a:gd fmla="*/ 244 h 396" name="T71"/>
                <a:gd fmla="*/ 67 w 128" name="T72"/>
                <a:gd fmla="*/ 368 h 396" name="T73"/>
                <a:gd fmla="*/ 70 w 128" name="T74"/>
                <a:gd fmla="*/ 377 h 396" name="T75"/>
                <a:gd fmla="*/ 63 w 128" name="T76"/>
                <a:gd fmla="*/ 380 h 396" name="T77"/>
                <a:gd fmla="*/ 61 w 128" name="T78"/>
                <a:gd fmla="*/ 371 h 396" name="T79"/>
                <a:gd fmla="*/ 67 w 128" name="T80"/>
                <a:gd fmla="*/ 238 h 396" name="T81"/>
                <a:gd fmla="*/ 98 w 128" name="T82"/>
                <a:gd fmla="*/ 131 h 396" name="T83"/>
                <a:gd fmla="*/ 98 w 128" name="T84"/>
                <a:gd fmla="*/ 131 h 396" name="T85"/>
                <a:gd fmla="*/ 113 w 128" name="T86"/>
                <a:gd fmla="*/ 89 h 39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96" w="128">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1" name="Freeform 52"/>
            <p:cNvSpPr/>
            <p:nvPr/>
          </p:nvSpPr>
          <p:spPr bwMode="auto">
            <a:xfrm>
              <a:off x="873799" y="2088744"/>
              <a:ext cx="106940" cy="1459801"/>
            </a:xfrm>
            <a:custGeom>
              <a:gdLst>
                <a:gd fmla="*/ 20 w 28" name="T0"/>
                <a:gd fmla="*/ 0 h 389" name="T1"/>
                <a:gd fmla="*/ 9 w 28" name="T2"/>
                <a:gd fmla="*/ 47 h 389" name="T3"/>
                <a:gd fmla="*/ 9 w 28" name="T4"/>
                <a:gd fmla="*/ 207 h 389" name="T5"/>
                <a:gd fmla="*/ 1 w 28" name="T6"/>
                <a:gd fmla="*/ 339 h 389" name="T7"/>
                <a:gd fmla="*/ 11 w 28" name="T8"/>
                <a:gd fmla="*/ 389 h 389" name="T9"/>
                <a:gd fmla="*/ 14 w 28" name="T10"/>
                <a:gd fmla="*/ 383 h 389" name="T11"/>
                <a:gd fmla="*/ 6 w 28" name="T12"/>
                <a:gd fmla="*/ 342 h 389" name="T13"/>
                <a:gd fmla="*/ 16 w 28" name="T14"/>
                <a:gd fmla="*/ 197 h 389" name="T15"/>
                <a:gd fmla="*/ 14 w 28" name="T16"/>
                <a:gd fmla="*/ 49 h 389" name="T17"/>
                <a:gd fmla="*/ 28 w 28" name="T18"/>
                <a:gd fmla="*/ 2 h 389" name="T19"/>
                <a:gd fmla="*/ 20 w 28" name="T20"/>
                <a:gd fmla="*/ 0 h 38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9" w="28">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2" name="Freeform 53"/>
            <p:cNvSpPr/>
            <p:nvPr/>
          </p:nvSpPr>
          <p:spPr bwMode="auto">
            <a:xfrm>
              <a:off x="1096591" y="2410496"/>
              <a:ext cx="204967" cy="1093362"/>
            </a:xfrm>
            <a:custGeom>
              <a:gdLst>
                <a:gd fmla="*/ 130 w 130" name="T0"/>
                <a:gd fmla="*/ 14 h 688" name="T1"/>
                <a:gd fmla="*/ 123 w 130" name="T2"/>
                <a:gd fmla="*/ 0 h 688" name="T3"/>
                <a:gd fmla="*/ 88 w 130" name="T4"/>
                <a:gd fmla="*/ 99 h 688" name="T5"/>
                <a:gd fmla="*/ 88 w 130" name="T6"/>
                <a:gd fmla="*/ 99 h 688" name="T7"/>
                <a:gd fmla="*/ 15 w 130" name="T8"/>
                <a:gd fmla="*/ 352 h 688" name="T9"/>
                <a:gd fmla="*/ 0 w 130" name="T10"/>
                <a:gd fmla="*/ 667 h 688" name="T11"/>
                <a:gd fmla="*/ 5 w 130" name="T12"/>
                <a:gd fmla="*/ 688 h 688" name="T13"/>
                <a:gd fmla="*/ 22 w 130" name="T14"/>
                <a:gd fmla="*/ 681 h 688" name="T15"/>
                <a:gd fmla="*/ 15 w 130" name="T16"/>
                <a:gd fmla="*/ 659 h 688" name="T17"/>
                <a:gd fmla="*/ 24 w 130" name="T18"/>
                <a:gd fmla="*/ 366 h 688" name="T19"/>
                <a:gd fmla="*/ 130 w 130" name="T20"/>
                <a:gd fmla="*/ 14 h 688" name="T21"/>
                <a:gd fmla="*/ 130 w 130" name="T22"/>
                <a:gd fmla="*/ 14 h 68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8" w="130">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3" name="Freeform 54"/>
            <p:cNvSpPr/>
            <p:nvPr/>
          </p:nvSpPr>
          <p:spPr bwMode="auto">
            <a:xfrm>
              <a:off x="1224323" y="1981494"/>
              <a:ext cx="133675" cy="205565"/>
            </a:xfrm>
            <a:custGeom>
              <a:gdLst>
                <a:gd fmla="*/ 36 w 36" name="T0"/>
                <a:gd fmla="*/ 21 h 55" name="T1"/>
                <a:gd fmla="*/ 34 w 36" name="T2"/>
                <a:gd fmla="*/ 16 h 55" name="T3"/>
                <a:gd fmla="*/ 27 w 36" name="T4"/>
                <a:gd fmla="*/ 0 h 55" name="T5"/>
                <a:gd fmla="*/ 0 w 36" name="T6"/>
                <a:gd fmla="*/ 10 h 55" name="T7"/>
                <a:gd fmla="*/ 23 w 36" name="T8"/>
                <a:gd fmla="*/ 14 h 55" name="T9"/>
                <a:gd fmla="*/ 17 w 36" name="T10"/>
                <a:gd fmla="*/ 48 h 55" name="T11"/>
                <a:gd fmla="*/ 24 w 36" name="T12"/>
                <a:gd fmla="*/ 55 h 55" name="T13"/>
                <a:gd fmla="*/ 29 w 36" name="T14"/>
                <a:gd fmla="*/ 41 h 55" name="T15"/>
                <a:gd fmla="*/ 34 w 36" name="T16"/>
                <a:gd fmla="*/ 27 h 55" name="T17"/>
                <a:gd fmla="*/ 36 w 36" name="T18"/>
                <a:gd fmla="*/ 21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36">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4" name="Freeform 55"/>
            <p:cNvSpPr/>
            <p:nvPr/>
          </p:nvSpPr>
          <p:spPr bwMode="auto">
            <a:xfrm>
              <a:off x="1331263" y="2070869"/>
              <a:ext cx="56441" cy="62564"/>
            </a:xfrm>
            <a:custGeom>
              <a:gdLst>
                <a:gd fmla="*/ 33 w 36" name="T0"/>
                <a:gd fmla="*/ 0 h 40" name="T1"/>
                <a:gd fmla="*/ 12 w 36" name="T2"/>
                <a:gd fmla="*/ 7 h 40" name="T3"/>
                <a:gd fmla="*/ 0 w 36" name="T4"/>
                <a:gd fmla="*/ 40 h 40" name="T5"/>
                <a:gd fmla="*/ 29 w 36" name="T6"/>
                <a:gd fmla="*/ 33 h 40" name="T7"/>
                <a:gd fmla="*/ 36 w 36" name="T8"/>
                <a:gd fmla="*/ 33 h 40" name="T9"/>
                <a:gd fmla="*/ 33 w 36" name="T10"/>
                <a:gd fmla="*/ 0 h 40" name="T11"/>
                <a:gd fmla="*/ 33 w 36"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6">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5" name="Freeform 56"/>
            <p:cNvSpPr/>
            <p:nvPr/>
          </p:nvSpPr>
          <p:spPr bwMode="auto">
            <a:xfrm>
              <a:off x="1224323" y="2017244"/>
              <a:ext cx="86147" cy="143001"/>
            </a:xfrm>
            <a:custGeom>
              <a:gdLst>
                <a:gd fmla="*/ 0 w 54" name="T0"/>
                <a:gd fmla="*/ 0 h 90" name="T1"/>
                <a:gd fmla="*/ 9 w 54" name="T2"/>
                <a:gd fmla="*/ 38 h 90" name="T3"/>
                <a:gd fmla="*/ 12 w 54" name="T4"/>
                <a:gd fmla="*/ 52 h 90" name="T5"/>
                <a:gd fmla="*/ 26 w 54" name="T6"/>
                <a:gd fmla="*/ 71 h 90" name="T7"/>
                <a:gd fmla="*/ 40 w 54" name="T8"/>
                <a:gd fmla="*/ 90 h 90" name="T9"/>
                <a:gd fmla="*/ 54 w 54" name="T10"/>
                <a:gd fmla="*/ 10 h 90" name="T11"/>
                <a:gd fmla="*/ 0 w 54" name="T12"/>
                <a:gd fmla="*/ 0 h 90" name="T13"/>
                <a:gd fmla="*/ 0 w 54" name="T14"/>
                <a:gd fmla="*/ 0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54">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7" name="Freeform 57"/>
            <p:cNvSpPr/>
            <p:nvPr/>
          </p:nvSpPr>
          <p:spPr bwMode="auto">
            <a:xfrm>
              <a:off x="1432261" y="1698472"/>
              <a:ext cx="23764" cy="29792"/>
            </a:xfrm>
            <a:custGeom>
              <a:gdLst>
                <a:gd fmla="*/ 6 w 6" name="T0"/>
                <a:gd fmla="*/ 1 h 8" name="T1"/>
                <a:gd fmla="*/ 3 w 6" name="T2"/>
                <a:gd fmla="*/ 0 h 8" name="T3"/>
                <a:gd fmla="*/ 0 w 6" name="T4"/>
                <a:gd fmla="*/ 8 h 8" name="T5"/>
                <a:gd fmla="*/ 4 w 6" name="T6"/>
                <a:gd fmla="*/ 7 h 8" name="T7"/>
                <a:gd fmla="*/ 6 w 6" name="T8"/>
                <a:gd fmla="*/ 1 h 8" name="T9"/>
              </a:gdLst>
              <a:cxnLst>
                <a:cxn ang="0">
                  <a:pos x="T0" y="T1"/>
                </a:cxn>
                <a:cxn ang="0">
                  <a:pos x="T2" y="T3"/>
                </a:cxn>
                <a:cxn ang="0">
                  <a:pos x="T4" y="T5"/>
                </a:cxn>
                <a:cxn ang="0">
                  <a:pos x="T6" y="T7"/>
                </a:cxn>
                <a:cxn ang="0">
                  <a:pos x="T8" y="T9"/>
                </a:cxn>
              </a:cxnLst>
              <a:rect b="b" l="0" r="r" t="0"/>
              <a:pathLst>
                <a:path h="8" w="6">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8" name="Freeform 58"/>
            <p:cNvSpPr/>
            <p:nvPr/>
          </p:nvSpPr>
          <p:spPr bwMode="auto">
            <a:xfrm>
              <a:off x="1450085" y="1704431"/>
              <a:ext cx="17823" cy="20853"/>
            </a:xfrm>
            <a:custGeom>
              <a:gdLst>
                <a:gd fmla="*/ 2 w 5" name="T0"/>
                <a:gd fmla="*/ 0 h 6" name="T1"/>
                <a:gd fmla="*/ 0 w 5" name="T2"/>
                <a:gd fmla="*/ 6 h 6" name="T3"/>
                <a:gd fmla="*/ 3 w 5" name="T4"/>
                <a:gd fmla="*/ 5 h 6" name="T5"/>
                <a:gd fmla="*/ 2 w 5" name="T6"/>
                <a:gd fmla="*/ 0 h 6" name="T7"/>
              </a:gdLst>
              <a:cxnLst>
                <a:cxn ang="0">
                  <a:pos x="T0" y="T1"/>
                </a:cxn>
                <a:cxn ang="0">
                  <a:pos x="T2" y="T3"/>
                </a:cxn>
                <a:cxn ang="0">
                  <a:pos x="T4" y="T5"/>
                </a:cxn>
                <a:cxn ang="0">
                  <a:pos x="T6" y="T7"/>
                </a:cxn>
              </a:cxnLst>
              <a:rect b="b" l="0" r="r" t="0"/>
              <a:pathLst>
                <a:path h="6" w="5">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99" name="Freeform 59"/>
            <p:cNvSpPr/>
            <p:nvPr/>
          </p:nvSpPr>
          <p:spPr bwMode="auto">
            <a:xfrm>
              <a:off x="1414438" y="1692514"/>
              <a:ext cx="29705" cy="41709"/>
            </a:xfrm>
            <a:custGeom>
              <a:gdLst>
                <a:gd fmla="*/ 5 w 8" name="T0"/>
                <a:gd fmla="*/ 10 h 11" name="T1"/>
                <a:gd fmla="*/ 8 w 8" name="T2"/>
                <a:gd fmla="*/ 2 h 11" name="T3"/>
                <a:gd fmla="*/ 7 w 8" name="T4"/>
                <a:gd fmla="*/ 0 h 11" name="T5"/>
                <a:gd fmla="*/ 0 w 8" name="T6"/>
                <a:gd fmla="*/ 11 h 11" name="T7"/>
                <a:gd fmla="*/ 5 w 8" name="T8"/>
                <a:gd fmla="*/ 10 h 11" name="T9"/>
              </a:gdLst>
              <a:cxnLst>
                <a:cxn ang="0">
                  <a:pos x="T0" y="T1"/>
                </a:cxn>
                <a:cxn ang="0">
                  <a:pos x="T2" y="T3"/>
                </a:cxn>
                <a:cxn ang="0">
                  <a:pos x="T4" y="T5"/>
                </a:cxn>
                <a:cxn ang="0">
                  <a:pos x="T6" y="T7"/>
                </a:cxn>
                <a:cxn ang="0">
                  <a:pos x="T8" y="T9"/>
                </a:cxn>
              </a:cxnLst>
              <a:rect b="b" l="0" r="r" t="0"/>
              <a:pathLst>
                <a:path h="11" w="8">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00" name="Freeform 60"/>
            <p:cNvSpPr/>
            <p:nvPr/>
          </p:nvSpPr>
          <p:spPr bwMode="auto">
            <a:xfrm>
              <a:off x="915387" y="2213870"/>
              <a:ext cx="371319" cy="1349572"/>
            </a:xfrm>
            <a:custGeom>
              <a:gdLst>
                <a:gd fmla="*/ 83 w 99" name="T0"/>
                <a:gd fmla="*/ 95 h 360" name="T1"/>
                <a:gd fmla="*/ 99 w 99" name="T2"/>
                <a:gd fmla="*/ 50 h 360" name="T3"/>
                <a:gd fmla="*/ 99 w 99" name="T4"/>
                <a:gd fmla="*/ 0 h 360" name="T5"/>
                <a:gd fmla="*/ 63 w 99" name="T6"/>
                <a:gd fmla="*/ 75 h 360" name="T7"/>
                <a:gd fmla="*/ 25 w 99" name="T8"/>
                <a:gd fmla="*/ 196 h 360" name="T9"/>
                <a:gd fmla="*/ 13 w 99" name="T10"/>
                <a:gd fmla="*/ 290 h 360" name="T11"/>
                <a:gd fmla="*/ 23 w 99" name="T12"/>
                <a:gd fmla="*/ 322 h 360" name="T13"/>
                <a:gd fmla="*/ 0 w 99" name="T14"/>
                <a:gd fmla="*/ 360 h 360" name="T15"/>
                <a:gd fmla="*/ 47 w 99" name="T16"/>
                <a:gd fmla="*/ 359 h 360" name="T17"/>
                <a:gd fmla="*/ 50 w 99" name="T18"/>
                <a:gd fmla="*/ 360 h 360" name="T19"/>
                <a:gd fmla="*/ 50 w 99" name="T20"/>
                <a:gd fmla="*/ 357 h 360" name="T21"/>
                <a:gd fmla="*/ 48 w 99" name="T22"/>
                <a:gd fmla="*/ 348 h 360" name="T23"/>
                <a:gd fmla="*/ 46 w 99" name="T24"/>
                <a:gd fmla="*/ 335 h 360" name="T25"/>
                <a:gd fmla="*/ 36 w 99" name="T26"/>
                <a:gd fmla="*/ 284 h 360" name="T27"/>
                <a:gd fmla="*/ 45 w 99" name="T28"/>
                <a:gd fmla="*/ 225 h 360" name="T29"/>
                <a:gd fmla="*/ 51 w 99" name="T30"/>
                <a:gd fmla="*/ 202 h 360" name="T31"/>
                <a:gd fmla="*/ 83 w 99" name="T32"/>
                <a:gd fmla="*/ 95 h 3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 w="99">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01" name="Freeform 61"/>
            <p:cNvSpPr/>
            <p:nvPr/>
          </p:nvSpPr>
          <p:spPr bwMode="auto">
            <a:xfrm>
              <a:off x="1096591" y="3477045"/>
              <a:ext cx="406964" cy="131084"/>
            </a:xfrm>
            <a:custGeom>
              <a:gdLst>
                <a:gd fmla="*/ 0 w 109" name="T0"/>
                <a:gd fmla="*/ 11 h 35" name="T1"/>
                <a:gd fmla="*/ 2 w 109" name="T2"/>
                <a:gd fmla="*/ 20 h 35" name="T3"/>
                <a:gd fmla="*/ 29 w 109" name="T4"/>
                <a:gd fmla="*/ 25 h 35" name="T5"/>
                <a:gd fmla="*/ 37 w 109" name="T6"/>
                <a:gd fmla="*/ 19 h 35" name="T7"/>
                <a:gd fmla="*/ 50 w 109" name="T8"/>
                <a:gd fmla="*/ 23 h 35" name="T9"/>
                <a:gd fmla="*/ 50 w 109" name="T10"/>
                <a:gd fmla="*/ 28 h 35" name="T11"/>
                <a:gd fmla="*/ 109 w 109" name="T12"/>
                <a:gd fmla="*/ 22 h 35" name="T13"/>
                <a:gd fmla="*/ 101 w 109" name="T14"/>
                <a:gd fmla="*/ 13 h 35" name="T15"/>
                <a:gd fmla="*/ 66 w 109" name="T16"/>
                <a:gd fmla="*/ 0 h 35" name="T17"/>
                <a:gd fmla="*/ 0 w 109" name="T18"/>
                <a:gd fmla="*/ 11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109">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02" name="Freeform 62"/>
            <p:cNvSpPr/>
            <p:nvPr/>
          </p:nvSpPr>
          <p:spPr bwMode="auto">
            <a:xfrm>
              <a:off x="915387" y="3539608"/>
              <a:ext cx="225761" cy="137043"/>
            </a:xfrm>
            <a:custGeom>
              <a:gdLst>
                <a:gd fmla="*/ 6 w 60" name="T0"/>
                <a:gd fmla="*/ 20 h 36" name="T1"/>
                <a:gd fmla="*/ 6 w 60" name="T2"/>
                <a:gd fmla="*/ 27 h 36" name="T3"/>
                <a:gd fmla="*/ 37 w 60" name="T4"/>
                <a:gd fmla="*/ 35 h 36" name="T5"/>
                <a:gd fmla="*/ 57 w 60" name="T6"/>
                <a:gd fmla="*/ 20 h 36" name="T7"/>
                <a:gd fmla="*/ 47 w 60" name="T8"/>
                <a:gd fmla="*/ 5 h 36" name="T9"/>
                <a:gd fmla="*/ 0 w 60" name="T10"/>
                <a:gd fmla="*/ 6 h 36" name="T11"/>
                <a:gd fmla="*/ 0 w 60" name="T12"/>
                <a:gd fmla="*/ 17 h 36" name="T13"/>
                <a:gd fmla="*/ 6 w 60" name="T14"/>
                <a:gd fmla="*/ 2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60">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6" presetSubtype="32">
                                  <p:stCondLst>
                                    <p:cond delay="0"/>
                                  </p:stCondLst>
                                  <p:childTnLst>
                                    <p:set>
                                      <p:cBhvr>
                                        <p:cTn dur="1" fill="hold" id="45">
                                          <p:stCondLst>
                                            <p:cond delay="0"/>
                                          </p:stCondLst>
                                        </p:cTn>
                                        <p:tgtEl>
                                          <p:spTgt spid="36"/>
                                        </p:tgtEl>
                                        <p:attrNameLst>
                                          <p:attrName>style.visibility</p:attrName>
                                        </p:attrNameLst>
                                      </p:cBhvr>
                                      <p:to>
                                        <p:strVal val="visible"/>
                                      </p:to>
                                    </p:set>
                                    <p:animEffect filter="circle(out)" transition="in">
                                      <p:cBhvr>
                                        <p:cTn dur="300" id="46"/>
                                        <p:tgtEl>
                                          <p:spTgt spid="36"/>
                                        </p:tgtEl>
                                      </p:cBhvr>
                                    </p:animEffect>
                                  </p:childTnLst>
                                </p:cTn>
                              </p:par>
                            </p:childTnLst>
                          </p:cTn>
                        </p:par>
                        <p:par>
                          <p:cTn fill="hold" id="47" nodeType="afterGroup">
                            <p:stCondLst>
                              <p:cond delay="1700"/>
                            </p:stCondLst>
                            <p:childTnLst>
                              <p:par>
                                <p:cTn fill="hold" id="48" nodeType="afterEffect" presetClass="entr" presetID="42" presetSubtype="0">
                                  <p:stCondLst>
                                    <p:cond delay="0"/>
                                  </p:stCondLst>
                                  <p:childTnLst>
                                    <p:set>
                                      <p:cBhvr>
                                        <p:cTn dur="1" fill="hold" id="49">
                                          <p:stCondLst>
                                            <p:cond delay="0"/>
                                          </p:stCondLst>
                                        </p:cTn>
                                        <p:tgtEl>
                                          <p:spTgt spid="37"/>
                                        </p:tgtEl>
                                        <p:attrNameLst>
                                          <p:attrName>style.visibility</p:attrName>
                                        </p:attrNameLst>
                                      </p:cBhvr>
                                      <p:to>
                                        <p:strVal val="visible"/>
                                      </p:to>
                                    </p:set>
                                    <p:animEffect filter="fade" transition="in">
                                      <p:cBhvr>
                                        <p:cTn dur="200" id="50"/>
                                        <p:tgtEl>
                                          <p:spTgt spid="37"/>
                                        </p:tgtEl>
                                      </p:cBhvr>
                                    </p:animEffect>
                                    <p:anim calcmode="lin" valueType="num">
                                      <p:cBhvr>
                                        <p:cTn dur="200" fill="hold" id="51"/>
                                        <p:tgtEl>
                                          <p:spTgt spid="37"/>
                                        </p:tgtEl>
                                        <p:attrNameLst>
                                          <p:attrName>ppt_x</p:attrName>
                                        </p:attrNameLst>
                                      </p:cBhvr>
                                      <p:tavLst>
                                        <p:tav tm="0">
                                          <p:val>
                                            <p:strVal val="#ppt_x"/>
                                          </p:val>
                                        </p:tav>
                                        <p:tav tm="100000">
                                          <p:val>
                                            <p:strVal val="#ppt_x"/>
                                          </p:val>
                                        </p:tav>
                                      </p:tavLst>
                                    </p:anim>
                                    <p:anim calcmode="lin" valueType="num">
                                      <p:cBhvr>
                                        <p:cTn dur="200" fill="hold" id="52"/>
                                        <p:tgtEl>
                                          <p:spTgt spid="37"/>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1900"/>
                            </p:stCondLst>
                            <p:childTnLst>
                              <p:par>
                                <p:cTn fill="hold" id="54" nodeType="afterEffect" presetClass="entr" presetID="2" presetSubtype="1">
                                  <p:stCondLst>
                                    <p:cond delay="0"/>
                                  </p:stCondLst>
                                  <p:childTnLst>
                                    <p:set>
                                      <p:cBhvr>
                                        <p:cTn dur="1" fill="hold" id="55">
                                          <p:stCondLst>
                                            <p:cond delay="0"/>
                                          </p:stCondLst>
                                        </p:cTn>
                                        <p:tgtEl>
                                          <p:spTgt spid="11"/>
                                        </p:tgtEl>
                                        <p:attrNameLst>
                                          <p:attrName>style.visibility</p:attrName>
                                        </p:attrNameLst>
                                      </p:cBhvr>
                                      <p:to>
                                        <p:strVal val="visible"/>
                                      </p:to>
                                    </p:set>
                                    <p:anim calcmode="lin" valueType="num">
                                      <p:cBhvr additive="base">
                                        <p:cTn dur="300" fill="hold" id="56"/>
                                        <p:tgtEl>
                                          <p:spTgt spid="11"/>
                                        </p:tgtEl>
                                        <p:attrNameLst>
                                          <p:attrName>ppt_x</p:attrName>
                                        </p:attrNameLst>
                                      </p:cBhvr>
                                      <p:tavLst>
                                        <p:tav tm="0">
                                          <p:val>
                                            <p:strVal val="#ppt_x"/>
                                          </p:val>
                                        </p:tav>
                                        <p:tav tm="100000">
                                          <p:val>
                                            <p:strVal val="#ppt_x"/>
                                          </p:val>
                                        </p:tav>
                                      </p:tavLst>
                                    </p:anim>
                                    <p:anim calcmode="lin" valueType="num">
                                      <p:cBhvr additive="base">
                                        <p:cTn dur="300" fill="hold" id="57"/>
                                        <p:tgtEl>
                                          <p:spTgt spid="11"/>
                                        </p:tgtEl>
                                        <p:attrNameLst>
                                          <p:attrName>ppt_y</p:attrName>
                                        </p:attrNameLst>
                                      </p:cBhvr>
                                      <p:tavLst>
                                        <p:tav tm="0">
                                          <p:val>
                                            <p:strVal val="0-#ppt_h/2"/>
                                          </p:val>
                                        </p:tav>
                                        <p:tav tm="100000">
                                          <p:val>
                                            <p:strVal val="#ppt_y"/>
                                          </p:val>
                                        </p:tav>
                                      </p:tavLst>
                                    </p:anim>
                                  </p:childTnLst>
                                </p:cTn>
                              </p:par>
                              <p:par>
                                <p:cTn fill="hold" id="58" nodeType="withEffect" presetClass="entr" presetID="6" presetSubtype="32">
                                  <p:stCondLst>
                                    <p:cond delay="0"/>
                                  </p:stCondLst>
                                  <p:childTnLst>
                                    <p:set>
                                      <p:cBhvr>
                                        <p:cTn dur="1" fill="hold" id="59">
                                          <p:stCondLst>
                                            <p:cond delay="0"/>
                                          </p:stCondLst>
                                        </p:cTn>
                                        <p:tgtEl>
                                          <p:spTgt spid="27"/>
                                        </p:tgtEl>
                                        <p:attrNameLst>
                                          <p:attrName>style.visibility</p:attrName>
                                        </p:attrNameLst>
                                      </p:cBhvr>
                                      <p:to>
                                        <p:strVal val="visible"/>
                                      </p:to>
                                    </p:set>
                                    <p:animEffect filter="circle(out)" transition="in">
                                      <p:cBhvr>
                                        <p:cTn dur="300" id="60"/>
                                        <p:tgtEl>
                                          <p:spTgt spid="27"/>
                                        </p:tgtEl>
                                      </p:cBhvr>
                                    </p:animEffect>
                                  </p:childTnLst>
                                </p:cTn>
                              </p:par>
                            </p:childTnLst>
                          </p:cTn>
                        </p:par>
                        <p:par>
                          <p:cTn fill="hold" id="61" nodeType="afterGroup">
                            <p:stCondLst>
                              <p:cond delay="2200"/>
                            </p:stCondLst>
                            <p:childTnLst>
                              <p:par>
                                <p:cTn fill="hold" id="62" nodeType="afterEffect" presetClass="entr" presetID="2" presetSubtype="1">
                                  <p:stCondLst>
                                    <p:cond delay="0"/>
                                  </p:stCondLst>
                                  <p:childTnLst>
                                    <p:set>
                                      <p:cBhvr>
                                        <p:cTn dur="1" fill="hold" id="63">
                                          <p:stCondLst>
                                            <p:cond delay="0"/>
                                          </p:stCondLst>
                                        </p:cTn>
                                        <p:tgtEl>
                                          <p:spTgt spid="15"/>
                                        </p:tgtEl>
                                        <p:attrNameLst>
                                          <p:attrName>style.visibility</p:attrName>
                                        </p:attrNameLst>
                                      </p:cBhvr>
                                      <p:to>
                                        <p:strVal val="visible"/>
                                      </p:to>
                                    </p:set>
                                    <p:anim calcmode="lin" valueType="num">
                                      <p:cBhvr additive="base">
                                        <p:cTn dur="300" fill="hold" id="64"/>
                                        <p:tgtEl>
                                          <p:spTgt spid="15"/>
                                        </p:tgtEl>
                                        <p:attrNameLst>
                                          <p:attrName>ppt_x</p:attrName>
                                        </p:attrNameLst>
                                      </p:cBhvr>
                                      <p:tavLst>
                                        <p:tav tm="0">
                                          <p:val>
                                            <p:strVal val="#ppt_x"/>
                                          </p:val>
                                        </p:tav>
                                        <p:tav tm="100000">
                                          <p:val>
                                            <p:strVal val="#ppt_x"/>
                                          </p:val>
                                        </p:tav>
                                      </p:tavLst>
                                    </p:anim>
                                    <p:anim calcmode="lin" valueType="num">
                                      <p:cBhvr additive="base">
                                        <p:cTn dur="300" fill="hold" id="65"/>
                                        <p:tgtEl>
                                          <p:spTgt spid="15"/>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2500"/>
                            </p:stCondLst>
                            <p:childTnLst>
                              <p:par>
                                <p:cTn fill="hold" id="67" nodeType="afterEffect" presetClass="entr" presetID="2" presetSubtype="1">
                                  <p:stCondLst>
                                    <p:cond delay="0"/>
                                  </p:stCondLst>
                                  <p:childTnLst>
                                    <p:set>
                                      <p:cBhvr>
                                        <p:cTn dur="1" fill="hold" id="68">
                                          <p:stCondLst>
                                            <p:cond delay="0"/>
                                          </p:stCondLst>
                                        </p:cTn>
                                        <p:tgtEl>
                                          <p:spTgt spid="19"/>
                                        </p:tgtEl>
                                        <p:attrNameLst>
                                          <p:attrName>style.visibility</p:attrName>
                                        </p:attrNameLst>
                                      </p:cBhvr>
                                      <p:to>
                                        <p:strVal val="visible"/>
                                      </p:to>
                                    </p:set>
                                    <p:anim calcmode="lin" valueType="num">
                                      <p:cBhvr additive="base">
                                        <p:cTn dur="300" fill="hold" id="69"/>
                                        <p:tgtEl>
                                          <p:spTgt spid="19"/>
                                        </p:tgtEl>
                                        <p:attrNameLst>
                                          <p:attrName>ppt_x</p:attrName>
                                        </p:attrNameLst>
                                      </p:cBhvr>
                                      <p:tavLst>
                                        <p:tav tm="0">
                                          <p:val>
                                            <p:strVal val="#ppt_x"/>
                                          </p:val>
                                        </p:tav>
                                        <p:tav tm="100000">
                                          <p:val>
                                            <p:strVal val="#ppt_x"/>
                                          </p:val>
                                        </p:tav>
                                      </p:tavLst>
                                    </p:anim>
                                    <p:anim calcmode="lin" valueType="num">
                                      <p:cBhvr additive="base">
                                        <p:cTn dur="300" fill="hold" id="70"/>
                                        <p:tgtEl>
                                          <p:spTgt spid="19"/>
                                        </p:tgtEl>
                                        <p:attrNameLst>
                                          <p:attrName>ppt_y</p:attrName>
                                        </p:attrNameLst>
                                      </p:cBhvr>
                                      <p:tavLst>
                                        <p:tav tm="0">
                                          <p:val>
                                            <p:strVal val="0-#ppt_h/2"/>
                                          </p:val>
                                        </p:tav>
                                        <p:tav tm="100000">
                                          <p:val>
                                            <p:strVal val="#ppt_y"/>
                                          </p:val>
                                        </p:tav>
                                      </p:tavLst>
                                    </p:anim>
                                  </p:childTnLst>
                                </p:cTn>
                              </p:par>
                            </p:childTnLst>
                          </p:cTn>
                        </p:par>
                        <p:par>
                          <p:cTn fill="hold" id="71" nodeType="afterGroup">
                            <p:stCondLst>
                              <p:cond delay="2800"/>
                            </p:stCondLst>
                            <p:childTnLst>
                              <p:par>
                                <p:cTn fill="hold" id="72" nodeType="afterEffect" presetClass="entr" presetID="2" presetSubtype="1">
                                  <p:stCondLst>
                                    <p:cond delay="0"/>
                                  </p:stCondLst>
                                  <p:childTnLst>
                                    <p:set>
                                      <p:cBhvr>
                                        <p:cTn dur="1" fill="hold" id="73">
                                          <p:stCondLst>
                                            <p:cond delay="0"/>
                                          </p:stCondLst>
                                        </p:cTn>
                                        <p:tgtEl>
                                          <p:spTgt spid="23"/>
                                        </p:tgtEl>
                                        <p:attrNameLst>
                                          <p:attrName>style.visibility</p:attrName>
                                        </p:attrNameLst>
                                      </p:cBhvr>
                                      <p:to>
                                        <p:strVal val="visible"/>
                                      </p:to>
                                    </p:set>
                                    <p:anim calcmode="lin" valueType="num">
                                      <p:cBhvr additive="base">
                                        <p:cTn dur="300" fill="hold" id="74"/>
                                        <p:tgtEl>
                                          <p:spTgt spid="23"/>
                                        </p:tgtEl>
                                        <p:attrNameLst>
                                          <p:attrName>ppt_x</p:attrName>
                                        </p:attrNameLst>
                                      </p:cBhvr>
                                      <p:tavLst>
                                        <p:tav tm="0">
                                          <p:val>
                                            <p:strVal val="#ppt_x"/>
                                          </p:val>
                                        </p:tav>
                                        <p:tav tm="100000">
                                          <p:val>
                                            <p:strVal val="#ppt_x"/>
                                          </p:val>
                                        </p:tav>
                                      </p:tavLst>
                                    </p:anim>
                                    <p:anim calcmode="lin" valueType="num">
                                      <p:cBhvr additive="base">
                                        <p:cTn dur="300" fill="hold" id="75"/>
                                        <p:tgtEl>
                                          <p:spTgt spid="23"/>
                                        </p:tgtEl>
                                        <p:attrNameLst>
                                          <p:attrName>ppt_y</p:attrName>
                                        </p:attrNameLst>
                                      </p:cBhvr>
                                      <p:tavLst>
                                        <p:tav tm="0">
                                          <p:val>
                                            <p:strVal val="0-#ppt_h/2"/>
                                          </p:val>
                                        </p:tav>
                                        <p:tav tm="100000">
                                          <p:val>
                                            <p:strVal val="#ppt_y"/>
                                          </p:val>
                                        </p:tav>
                                      </p:tavLst>
                                    </p:anim>
                                  </p:childTnLst>
                                </p:cTn>
                              </p:par>
                            </p:childTnLst>
                          </p:cTn>
                        </p:par>
                        <p:par>
                          <p:cTn fill="hold" id="76" nodeType="afterGroup">
                            <p:stCondLst>
                              <p:cond delay="3100"/>
                            </p:stCondLst>
                            <p:childTnLst>
                              <p:par>
                                <p:cTn fill="hold" id="77" nodeType="afterEffect" presetClass="entr" presetID="22" presetSubtype="8">
                                  <p:stCondLst>
                                    <p:cond delay="0"/>
                                  </p:stCondLst>
                                  <p:childTnLst>
                                    <p:set>
                                      <p:cBhvr>
                                        <p:cTn dur="1" fill="hold" id="78">
                                          <p:stCondLst>
                                            <p:cond delay="0"/>
                                          </p:stCondLst>
                                        </p:cTn>
                                        <p:tgtEl>
                                          <p:spTgt spid="29"/>
                                        </p:tgtEl>
                                        <p:attrNameLst>
                                          <p:attrName>style.visibility</p:attrName>
                                        </p:attrNameLst>
                                      </p:cBhvr>
                                      <p:to>
                                        <p:strVal val="visible"/>
                                      </p:to>
                                    </p:set>
                                    <p:animEffect filter="wipe(left)" transition="in">
                                      <p:cBhvr>
                                        <p:cTn dur="500" id="79"/>
                                        <p:tgtEl>
                                          <p:spTgt spid="29"/>
                                        </p:tgtEl>
                                      </p:cBhvr>
                                    </p:animEffect>
                                  </p:childTnLst>
                                </p:cTn>
                              </p:par>
                            </p:childTnLst>
                          </p:cTn>
                        </p:par>
                        <p:par>
                          <p:cTn fill="hold" id="80" nodeType="afterGroup">
                            <p:stCondLst>
                              <p:cond delay="3600"/>
                            </p:stCondLst>
                            <p:childTnLst>
                              <p:par>
                                <p:cTn fill="hold" grpId="0" id="81" nodeType="afterEffect" presetClass="entr" presetID="2" presetSubtype="2">
                                  <p:stCondLst>
                                    <p:cond delay="0"/>
                                  </p:stCondLst>
                                  <p:childTnLst>
                                    <p:set>
                                      <p:cBhvr>
                                        <p:cTn dur="1" fill="hold" id="82">
                                          <p:stCondLst>
                                            <p:cond delay="0"/>
                                          </p:stCondLst>
                                        </p:cTn>
                                        <p:tgtEl>
                                          <p:spTgt spid="28"/>
                                        </p:tgtEl>
                                        <p:attrNameLst>
                                          <p:attrName>style.visibility</p:attrName>
                                        </p:attrNameLst>
                                      </p:cBhvr>
                                      <p:to>
                                        <p:strVal val="visible"/>
                                      </p:to>
                                    </p:set>
                                    <p:anim calcmode="lin" valueType="num">
                                      <p:cBhvr additive="base">
                                        <p:cTn dur="500" fill="hold" id="83"/>
                                        <p:tgtEl>
                                          <p:spTgt spid="28"/>
                                        </p:tgtEl>
                                        <p:attrNameLst>
                                          <p:attrName>ppt_x</p:attrName>
                                        </p:attrNameLst>
                                      </p:cBhvr>
                                      <p:tavLst>
                                        <p:tav tm="0">
                                          <p:val>
                                            <p:strVal val="1+#ppt_w/2"/>
                                          </p:val>
                                        </p:tav>
                                        <p:tav tm="100000">
                                          <p:val>
                                            <p:strVal val="#ppt_x"/>
                                          </p:val>
                                        </p:tav>
                                      </p:tavLst>
                                    </p:anim>
                                    <p:anim calcmode="lin" valueType="num">
                                      <p:cBhvr additive="base">
                                        <p:cTn dur="500" fill="hold" id="84"/>
                                        <p:tgtEl>
                                          <p:spTgt spid="28"/>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4100"/>
                            </p:stCondLst>
                            <p:childTnLst>
                              <p:par>
                                <p:cTn fill="hold" id="86" nodeType="afterEffect" presetClass="entr" presetID="22" presetSubtype="8">
                                  <p:stCondLst>
                                    <p:cond delay="0"/>
                                  </p:stCondLst>
                                  <p:childTnLst>
                                    <p:set>
                                      <p:cBhvr>
                                        <p:cTn dur="1" fill="hold" id="87">
                                          <p:stCondLst>
                                            <p:cond delay="0"/>
                                          </p:stCondLst>
                                        </p:cTn>
                                        <p:tgtEl>
                                          <p:spTgt spid="31"/>
                                        </p:tgtEl>
                                        <p:attrNameLst>
                                          <p:attrName>style.visibility</p:attrName>
                                        </p:attrNameLst>
                                      </p:cBhvr>
                                      <p:to>
                                        <p:strVal val="visible"/>
                                      </p:to>
                                    </p:set>
                                    <p:animEffect filter="wipe(left)" transition="in">
                                      <p:cBhvr>
                                        <p:cTn dur="500" id="88"/>
                                        <p:tgtEl>
                                          <p:spTgt spid="31"/>
                                        </p:tgtEl>
                                      </p:cBhvr>
                                    </p:animEffect>
                                  </p:childTnLst>
                                </p:cTn>
                              </p:par>
                            </p:childTnLst>
                          </p:cTn>
                        </p:par>
                        <p:par>
                          <p:cTn fill="hold" id="89" nodeType="afterGroup">
                            <p:stCondLst>
                              <p:cond delay="4600"/>
                            </p:stCondLst>
                            <p:childTnLst>
                              <p:par>
                                <p:cTn fill="hold" grpId="0" id="90" nodeType="afterEffect" presetClass="entr" presetID="2" presetSubtype="2">
                                  <p:stCondLst>
                                    <p:cond delay="0"/>
                                  </p:stCondLst>
                                  <p:childTnLst>
                                    <p:set>
                                      <p:cBhvr>
                                        <p:cTn dur="1" fill="hold" id="91">
                                          <p:stCondLst>
                                            <p:cond delay="0"/>
                                          </p:stCondLst>
                                        </p:cTn>
                                        <p:tgtEl>
                                          <p:spTgt spid="30"/>
                                        </p:tgtEl>
                                        <p:attrNameLst>
                                          <p:attrName>style.visibility</p:attrName>
                                        </p:attrNameLst>
                                      </p:cBhvr>
                                      <p:to>
                                        <p:strVal val="visible"/>
                                      </p:to>
                                    </p:set>
                                    <p:anim calcmode="lin" valueType="num">
                                      <p:cBhvr additive="base">
                                        <p:cTn dur="500" fill="hold" id="92"/>
                                        <p:tgtEl>
                                          <p:spTgt spid="30"/>
                                        </p:tgtEl>
                                        <p:attrNameLst>
                                          <p:attrName>ppt_x</p:attrName>
                                        </p:attrNameLst>
                                      </p:cBhvr>
                                      <p:tavLst>
                                        <p:tav tm="0">
                                          <p:val>
                                            <p:strVal val="1+#ppt_w/2"/>
                                          </p:val>
                                        </p:tav>
                                        <p:tav tm="100000">
                                          <p:val>
                                            <p:strVal val="#ppt_x"/>
                                          </p:val>
                                        </p:tav>
                                      </p:tavLst>
                                    </p:anim>
                                    <p:anim calcmode="lin" valueType="num">
                                      <p:cBhvr additive="base">
                                        <p:cTn dur="500" fill="hold" id="93"/>
                                        <p:tgtEl>
                                          <p:spTgt spid="30"/>
                                        </p:tgtEl>
                                        <p:attrNameLst>
                                          <p:attrName>ppt_y</p:attrName>
                                        </p:attrNameLst>
                                      </p:cBhvr>
                                      <p:tavLst>
                                        <p:tav tm="0">
                                          <p:val>
                                            <p:strVal val="#ppt_y"/>
                                          </p:val>
                                        </p:tav>
                                        <p:tav tm="100000">
                                          <p:val>
                                            <p:strVal val="#ppt_y"/>
                                          </p:val>
                                        </p:tav>
                                      </p:tavLst>
                                    </p:anim>
                                  </p:childTnLst>
                                </p:cTn>
                              </p:par>
                            </p:childTnLst>
                          </p:cTn>
                        </p:par>
                        <p:par>
                          <p:cTn fill="hold" id="94" nodeType="afterGroup">
                            <p:stCondLst>
                              <p:cond delay="5100"/>
                            </p:stCondLst>
                            <p:childTnLst>
                              <p:par>
                                <p:cTn fill="hold" id="95" nodeType="afterEffect" presetClass="entr" presetID="22" presetSubtype="8">
                                  <p:stCondLst>
                                    <p:cond delay="0"/>
                                  </p:stCondLst>
                                  <p:childTnLst>
                                    <p:set>
                                      <p:cBhvr>
                                        <p:cTn dur="1" fill="hold" id="96">
                                          <p:stCondLst>
                                            <p:cond delay="0"/>
                                          </p:stCondLst>
                                        </p:cTn>
                                        <p:tgtEl>
                                          <p:spTgt spid="33"/>
                                        </p:tgtEl>
                                        <p:attrNameLst>
                                          <p:attrName>style.visibility</p:attrName>
                                        </p:attrNameLst>
                                      </p:cBhvr>
                                      <p:to>
                                        <p:strVal val="visible"/>
                                      </p:to>
                                    </p:set>
                                    <p:animEffect filter="wipe(left)" transition="in">
                                      <p:cBhvr>
                                        <p:cTn dur="500" id="97"/>
                                        <p:tgtEl>
                                          <p:spTgt spid="33"/>
                                        </p:tgtEl>
                                      </p:cBhvr>
                                    </p:animEffect>
                                  </p:childTnLst>
                                </p:cTn>
                              </p:par>
                            </p:childTnLst>
                          </p:cTn>
                        </p:par>
                        <p:par>
                          <p:cTn fill="hold" id="98" nodeType="afterGroup">
                            <p:stCondLst>
                              <p:cond delay="5600"/>
                            </p:stCondLst>
                            <p:childTnLst>
                              <p:par>
                                <p:cTn fill="hold" grpId="0" id="99" nodeType="afterEffect" presetClass="entr" presetID="2" presetSubtype="2">
                                  <p:stCondLst>
                                    <p:cond delay="0"/>
                                  </p:stCondLst>
                                  <p:childTnLst>
                                    <p:set>
                                      <p:cBhvr>
                                        <p:cTn dur="1" fill="hold" id="100">
                                          <p:stCondLst>
                                            <p:cond delay="0"/>
                                          </p:stCondLst>
                                        </p:cTn>
                                        <p:tgtEl>
                                          <p:spTgt spid="32"/>
                                        </p:tgtEl>
                                        <p:attrNameLst>
                                          <p:attrName>style.visibility</p:attrName>
                                        </p:attrNameLst>
                                      </p:cBhvr>
                                      <p:to>
                                        <p:strVal val="visible"/>
                                      </p:to>
                                    </p:set>
                                    <p:anim calcmode="lin" valueType="num">
                                      <p:cBhvr additive="base">
                                        <p:cTn dur="500" fill="hold" id="101"/>
                                        <p:tgtEl>
                                          <p:spTgt spid="32"/>
                                        </p:tgtEl>
                                        <p:attrNameLst>
                                          <p:attrName>ppt_x</p:attrName>
                                        </p:attrNameLst>
                                      </p:cBhvr>
                                      <p:tavLst>
                                        <p:tav tm="0">
                                          <p:val>
                                            <p:strVal val="1+#ppt_w/2"/>
                                          </p:val>
                                        </p:tav>
                                        <p:tav tm="100000">
                                          <p:val>
                                            <p:strVal val="#ppt_x"/>
                                          </p:val>
                                        </p:tav>
                                      </p:tavLst>
                                    </p:anim>
                                    <p:anim calcmode="lin" valueType="num">
                                      <p:cBhvr additive="base">
                                        <p:cTn dur="500" fill="hold" id="102"/>
                                        <p:tgtEl>
                                          <p:spTgt spid="32"/>
                                        </p:tgtEl>
                                        <p:attrNameLst>
                                          <p:attrName>ppt_y</p:attrName>
                                        </p:attrNameLst>
                                      </p:cBhvr>
                                      <p:tavLst>
                                        <p:tav tm="0">
                                          <p:val>
                                            <p:strVal val="#ppt_y"/>
                                          </p:val>
                                        </p:tav>
                                        <p:tav tm="100000">
                                          <p:val>
                                            <p:strVal val="#ppt_y"/>
                                          </p:val>
                                        </p:tav>
                                      </p:tavLst>
                                    </p:anim>
                                  </p:childTnLst>
                                </p:cTn>
                              </p:par>
                            </p:childTnLst>
                          </p:cTn>
                        </p:par>
                        <p:par>
                          <p:cTn fill="hold" id="103" nodeType="afterGroup">
                            <p:stCondLst>
                              <p:cond delay="6100"/>
                            </p:stCondLst>
                            <p:childTnLst>
                              <p:par>
                                <p:cTn fill="hold" id="104" nodeType="afterEffect" presetClass="entr" presetID="22" presetSubtype="8">
                                  <p:stCondLst>
                                    <p:cond delay="0"/>
                                  </p:stCondLst>
                                  <p:childTnLst>
                                    <p:set>
                                      <p:cBhvr>
                                        <p:cTn dur="1" fill="hold" id="105">
                                          <p:stCondLst>
                                            <p:cond delay="0"/>
                                          </p:stCondLst>
                                        </p:cTn>
                                        <p:tgtEl>
                                          <p:spTgt spid="35"/>
                                        </p:tgtEl>
                                        <p:attrNameLst>
                                          <p:attrName>style.visibility</p:attrName>
                                        </p:attrNameLst>
                                      </p:cBhvr>
                                      <p:to>
                                        <p:strVal val="visible"/>
                                      </p:to>
                                    </p:set>
                                    <p:animEffect filter="wipe(left)" transition="in">
                                      <p:cBhvr>
                                        <p:cTn dur="500" id="106"/>
                                        <p:tgtEl>
                                          <p:spTgt spid="35"/>
                                        </p:tgtEl>
                                      </p:cBhvr>
                                    </p:animEffect>
                                  </p:childTnLst>
                                </p:cTn>
                              </p:par>
                            </p:childTnLst>
                          </p:cTn>
                        </p:par>
                        <p:par>
                          <p:cTn fill="hold" id="107" nodeType="afterGroup">
                            <p:stCondLst>
                              <p:cond delay="6600"/>
                            </p:stCondLst>
                            <p:childTnLst>
                              <p:par>
                                <p:cTn fill="hold" grpId="0" id="108" nodeType="afterEffect" presetClass="entr" presetID="2" presetSubtype="2">
                                  <p:stCondLst>
                                    <p:cond delay="0"/>
                                  </p:stCondLst>
                                  <p:childTnLst>
                                    <p:set>
                                      <p:cBhvr>
                                        <p:cTn dur="1" fill="hold" id="109">
                                          <p:stCondLst>
                                            <p:cond delay="0"/>
                                          </p:stCondLst>
                                        </p:cTn>
                                        <p:tgtEl>
                                          <p:spTgt spid="34"/>
                                        </p:tgtEl>
                                        <p:attrNameLst>
                                          <p:attrName>style.visibility</p:attrName>
                                        </p:attrNameLst>
                                      </p:cBhvr>
                                      <p:to>
                                        <p:strVal val="visible"/>
                                      </p:to>
                                    </p:set>
                                    <p:anim calcmode="lin" valueType="num">
                                      <p:cBhvr additive="base">
                                        <p:cTn dur="500" fill="hold" id="110"/>
                                        <p:tgtEl>
                                          <p:spTgt spid="34"/>
                                        </p:tgtEl>
                                        <p:attrNameLst>
                                          <p:attrName>ppt_x</p:attrName>
                                        </p:attrNameLst>
                                      </p:cBhvr>
                                      <p:tavLst>
                                        <p:tav tm="0">
                                          <p:val>
                                            <p:strVal val="1+#ppt_w/2"/>
                                          </p:val>
                                        </p:tav>
                                        <p:tav tm="100000">
                                          <p:val>
                                            <p:strVal val="#ppt_x"/>
                                          </p:val>
                                        </p:tav>
                                      </p:tavLst>
                                    </p:anim>
                                    <p:anim calcmode="lin" valueType="num">
                                      <p:cBhvr additive="base">
                                        <p:cTn dur="500" fill="hold" id="111"/>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8"/>
      <p:bldP grpId="0" spid="30"/>
      <p:bldP grpId="0" spid="32"/>
      <p:bldP grpId="0" spid="34"/>
      <p:bldP grpId="0" spid="3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7353"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31</a:t>
            </a:r>
          </a:p>
        </p:txBody>
      </p:sp>
      <p:cxnSp>
        <p:nvCxnSpPr>
          <p:cNvPr id="43" name="Straight Line buttom"/>
          <p:cNvCxnSpPr>
            <a:cxnSpLocks noChangeShapeType="1"/>
          </p:cNvCxnSpPr>
          <p:nvPr/>
        </p:nvCxnSpPr>
        <p:spPr bwMode="auto">
          <a:xfrm>
            <a:off x="760040" y="2161951"/>
            <a:ext cx="7772400" cy="0"/>
          </a:xfrm>
          <a:prstGeom prst="line">
            <a:avLst/>
          </a:prstGeom>
          <a:noFill/>
          <a:ln cmpd="sng" w="19050">
            <a:solidFill>
              <a:srgbClr val="8497B0"/>
            </a:solidFill>
            <a:prstDash val="sysDot"/>
            <a:round/>
          </a:ln>
          <a:extLst>
            <a:ext uri="{909E8E84-426E-40DD-AFC4-6F175D3DCCD1}">
              <a14:hiddenFill>
                <a:noFill/>
              </a14:hiddenFill>
            </a:ext>
          </a:extLst>
        </p:spPr>
      </p:cxnSp>
      <p:sp>
        <p:nvSpPr>
          <p:cNvPr id="44" name="Oval 4"/>
          <p:cNvSpPr>
            <a:spLocks noChangeArrowheads="1"/>
          </p:cNvSpPr>
          <p:nvPr/>
        </p:nvSpPr>
        <p:spPr bwMode="auto">
          <a:xfrm>
            <a:off x="1722065" y="1744042"/>
            <a:ext cx="835819" cy="835819"/>
          </a:xfrm>
          <a:prstGeom prst="ellipse">
            <a:avLst/>
          </a:prstGeom>
          <a:solidFill>
            <a:srgbClr val="41A3DF"/>
          </a:solidFill>
          <a:ln>
            <a:noFill/>
          </a:ln>
        </p:spPr>
        <p:txBody>
          <a:bodyPr anchor="ctr" bIns="34290" lIns="68580" rIns="68580" tIns="34290"/>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2100">
                <a:solidFill>
                  <a:srgbClr val="FFFFFF"/>
                </a:solidFill>
                <a:latin charset="0" pitchFamily="34" typeface="Arial"/>
                <a:ea charset="-122" panose="020b0503020204020204" pitchFamily="34" typeface="微软雅黑"/>
                <a:sym charset="0" pitchFamily="34" typeface="Arial"/>
              </a:rPr>
              <a:t>1</a:t>
            </a:r>
          </a:p>
        </p:txBody>
      </p:sp>
      <p:sp>
        <p:nvSpPr>
          <p:cNvPr id="51" name="Oval 8"/>
          <p:cNvSpPr>
            <a:spLocks noChangeArrowheads="1"/>
          </p:cNvSpPr>
          <p:nvPr/>
        </p:nvSpPr>
        <p:spPr bwMode="auto">
          <a:xfrm>
            <a:off x="2711474" y="1614264"/>
            <a:ext cx="1094185" cy="1095375"/>
          </a:xfrm>
          <a:prstGeom prst="ellipse">
            <a:avLst/>
          </a:prstGeom>
          <a:solidFill>
            <a:srgbClr val="41A3DF"/>
          </a:solidFill>
          <a:ln>
            <a:noFill/>
          </a:ln>
        </p:spPr>
        <p:txBody>
          <a:bodyPr anchor="ctr" bIns="34290" lIns="68580" rIns="68580" tIns="34290"/>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3200">
                <a:solidFill>
                  <a:srgbClr val="FFFFFF"/>
                </a:solidFill>
                <a:latin charset="0" pitchFamily="34" typeface="Arial"/>
                <a:ea charset="-122" panose="020b0503020204020204" pitchFamily="34" typeface="微软雅黑"/>
                <a:sym charset="0" pitchFamily="34" typeface="Arial"/>
              </a:rPr>
              <a:t>2</a:t>
            </a:r>
          </a:p>
        </p:txBody>
      </p:sp>
      <p:sp>
        <p:nvSpPr>
          <p:cNvPr id="53" name="Oval 12"/>
          <p:cNvSpPr>
            <a:spLocks noChangeArrowheads="1"/>
          </p:cNvSpPr>
          <p:nvPr/>
        </p:nvSpPr>
        <p:spPr bwMode="auto">
          <a:xfrm>
            <a:off x="3960440" y="1491630"/>
            <a:ext cx="1341834" cy="1340644"/>
          </a:xfrm>
          <a:prstGeom prst="ellipse">
            <a:avLst/>
          </a:prstGeom>
          <a:solidFill>
            <a:srgbClr val="1C70A4"/>
          </a:solidFill>
          <a:ln>
            <a:noFill/>
          </a:ln>
        </p:spPr>
        <p:txBody>
          <a:bodyPr anchor="ctr" bIns="34290" lIns="68580" rIns="68580" tIns="34290"/>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4500">
                <a:solidFill>
                  <a:srgbClr val="FFFFFF"/>
                </a:solidFill>
                <a:latin charset="0" pitchFamily="34" typeface="Arial"/>
                <a:ea charset="-122" panose="020b0503020204020204" pitchFamily="34" typeface="微软雅黑"/>
                <a:sym charset="0" pitchFamily="34" typeface="Arial"/>
              </a:rPr>
              <a:t>3</a:t>
            </a:r>
          </a:p>
        </p:txBody>
      </p:sp>
      <p:sp>
        <p:nvSpPr>
          <p:cNvPr id="54" name="Oval 16"/>
          <p:cNvSpPr>
            <a:spLocks noChangeArrowheads="1"/>
          </p:cNvSpPr>
          <p:nvPr/>
        </p:nvSpPr>
        <p:spPr bwMode="auto">
          <a:xfrm>
            <a:off x="5455865" y="1614264"/>
            <a:ext cx="1095375" cy="1095375"/>
          </a:xfrm>
          <a:prstGeom prst="ellipse">
            <a:avLst/>
          </a:prstGeom>
          <a:solidFill>
            <a:srgbClr val="41A3DF"/>
          </a:solidFill>
          <a:ln>
            <a:noFill/>
          </a:ln>
        </p:spPr>
        <p:txBody>
          <a:bodyPr anchor="ctr" bIns="34290" lIns="68580" rIns="68580" tIns="34290"/>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3200">
                <a:solidFill>
                  <a:srgbClr val="FFFFFF"/>
                </a:solidFill>
                <a:latin charset="0" pitchFamily="34" typeface="Arial"/>
                <a:ea charset="-122" panose="020b0503020204020204" pitchFamily="34" typeface="微软雅黑"/>
                <a:sym charset="0" pitchFamily="34" typeface="Arial"/>
              </a:rPr>
              <a:t>4</a:t>
            </a:r>
          </a:p>
        </p:txBody>
      </p:sp>
      <p:sp>
        <p:nvSpPr>
          <p:cNvPr id="55" name="Oval 19"/>
          <p:cNvSpPr>
            <a:spLocks noChangeArrowheads="1"/>
          </p:cNvSpPr>
          <p:nvPr/>
        </p:nvSpPr>
        <p:spPr bwMode="auto">
          <a:xfrm>
            <a:off x="6704831" y="1744042"/>
            <a:ext cx="835819" cy="835819"/>
          </a:xfrm>
          <a:prstGeom prst="ellipse">
            <a:avLst/>
          </a:prstGeom>
          <a:solidFill>
            <a:srgbClr val="41A3DF"/>
          </a:solidFill>
          <a:ln>
            <a:noFill/>
          </a:ln>
        </p:spPr>
        <p:txBody>
          <a:bodyPr anchor="ctr" bIns="34290" lIns="68580" rIns="68580" tIns="34290"/>
          <a:lstStyle>
            <a:lvl1pPr defTabSz="1374775">
              <a:defRPr>
                <a:solidFill>
                  <a:schemeClr val="tx1"/>
                </a:solidFill>
                <a:latin charset="0" pitchFamily="34" typeface="Calibri"/>
                <a:ea charset="-122" pitchFamily="2" typeface="宋体"/>
              </a:defRPr>
            </a:lvl1pPr>
            <a:lvl2pPr defTabSz="1374775" indent="-285750" marL="742950">
              <a:defRPr>
                <a:solidFill>
                  <a:schemeClr val="tx1"/>
                </a:solidFill>
                <a:latin charset="0" pitchFamily="34" typeface="Calibri"/>
                <a:ea charset="-122" pitchFamily="2" typeface="宋体"/>
              </a:defRPr>
            </a:lvl2pPr>
            <a:lvl3pPr defTabSz="1374775" indent="-228600" marL="1143000">
              <a:defRPr>
                <a:solidFill>
                  <a:schemeClr val="tx1"/>
                </a:solidFill>
                <a:latin charset="0" pitchFamily="34" typeface="Calibri"/>
                <a:ea charset="-122" pitchFamily="2" typeface="宋体"/>
              </a:defRPr>
            </a:lvl3pPr>
            <a:lvl4pPr defTabSz="1374775" indent="-228600" marL="1600200">
              <a:defRPr>
                <a:solidFill>
                  <a:schemeClr val="tx1"/>
                </a:solidFill>
                <a:latin charset="0" pitchFamily="34" typeface="Calibri"/>
                <a:ea charset="-122" pitchFamily="2" typeface="宋体"/>
              </a:defRPr>
            </a:lvl4pPr>
            <a:lvl5pPr defTabSz="1374775" indent="-228600" marL="2057400">
              <a:defRPr>
                <a:solidFill>
                  <a:schemeClr val="tx1"/>
                </a:solidFill>
                <a:latin charset="0" pitchFamily="34" typeface="Calibri"/>
                <a:ea charset="-122" pitchFamily="2" typeface="宋体"/>
              </a:defRPr>
            </a:lvl5pPr>
            <a:lvl6pPr defTabSz="137477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37477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37477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37477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2100">
                <a:solidFill>
                  <a:srgbClr val="FFFFFF"/>
                </a:solidFill>
                <a:latin charset="0" pitchFamily="34" typeface="Arial"/>
                <a:ea charset="-122" panose="020b0503020204020204" pitchFamily="34" typeface="微软雅黑"/>
                <a:sym charset="0" pitchFamily="34" typeface="Arial"/>
              </a:rPr>
              <a:t>5</a:t>
            </a:r>
          </a:p>
        </p:txBody>
      </p:sp>
      <p:sp>
        <p:nvSpPr>
          <p:cNvPr id="56" name="矩形 10"/>
          <p:cNvSpPr>
            <a:spLocks noChangeArrowheads="1"/>
          </p:cNvSpPr>
          <p:nvPr/>
        </p:nvSpPr>
        <p:spPr bwMode="auto">
          <a:xfrm>
            <a:off x="993402" y="3579862"/>
            <a:ext cx="7147322"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2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7" name="TextBox 13"/>
          <p:cNvSpPr txBox="1">
            <a:spLocks noChangeArrowheads="1"/>
          </p:cNvSpPr>
          <p:nvPr/>
        </p:nvSpPr>
        <p:spPr bwMode="auto">
          <a:xfrm>
            <a:off x="1916137" y="2696542"/>
            <a:ext cx="64174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58" name="TextBox 13"/>
          <p:cNvSpPr txBox="1">
            <a:spLocks noChangeArrowheads="1"/>
          </p:cNvSpPr>
          <p:nvPr/>
        </p:nvSpPr>
        <p:spPr bwMode="auto">
          <a:xfrm>
            <a:off x="3011512" y="2888232"/>
            <a:ext cx="64174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59" name="TextBox 13"/>
          <p:cNvSpPr txBox="1">
            <a:spLocks noChangeArrowheads="1"/>
          </p:cNvSpPr>
          <p:nvPr/>
        </p:nvSpPr>
        <p:spPr bwMode="auto">
          <a:xfrm>
            <a:off x="4402162" y="3039442"/>
            <a:ext cx="64174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60" name="TextBox 13"/>
          <p:cNvSpPr txBox="1">
            <a:spLocks noChangeArrowheads="1"/>
          </p:cNvSpPr>
          <p:nvPr/>
        </p:nvSpPr>
        <p:spPr bwMode="auto">
          <a:xfrm>
            <a:off x="5773762" y="2831082"/>
            <a:ext cx="641747"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61" name="TextBox 13"/>
          <p:cNvSpPr txBox="1">
            <a:spLocks noChangeArrowheads="1"/>
          </p:cNvSpPr>
          <p:nvPr/>
        </p:nvSpPr>
        <p:spPr bwMode="auto">
          <a:xfrm>
            <a:off x="6886997" y="2696542"/>
            <a:ext cx="6405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2" presetSubtype="8">
                                  <p:stCondLst>
                                    <p:cond delay="0"/>
                                  </p:stCondLst>
                                  <p:childTnLst>
                                    <p:set>
                                      <p:cBhvr>
                                        <p:cTn dur="1" fill="hold" id="46">
                                          <p:stCondLst>
                                            <p:cond delay="0"/>
                                          </p:stCondLst>
                                        </p:cTn>
                                        <p:tgtEl>
                                          <p:spTgt spid="43"/>
                                        </p:tgtEl>
                                        <p:attrNameLst>
                                          <p:attrName>style.visibility</p:attrName>
                                        </p:attrNameLst>
                                      </p:cBhvr>
                                      <p:to>
                                        <p:strVal val="visible"/>
                                      </p:to>
                                    </p:set>
                                    <p:animEffect filter="wipe(left)" transition="in">
                                      <p:cBhvr>
                                        <p:cTn dur="500" id="47"/>
                                        <p:tgtEl>
                                          <p:spTgt spid="43"/>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3" presetSubtype="32">
                                  <p:stCondLst>
                                    <p:cond delay="0"/>
                                  </p:stCondLst>
                                  <p:childTnLst>
                                    <p:set>
                                      <p:cBhvr>
                                        <p:cTn dur="1" fill="hold" id="51">
                                          <p:stCondLst>
                                            <p:cond delay="0"/>
                                          </p:stCondLst>
                                        </p:cTn>
                                        <p:tgtEl>
                                          <p:spTgt spid="44"/>
                                        </p:tgtEl>
                                        <p:attrNameLst>
                                          <p:attrName>style.visibility</p:attrName>
                                        </p:attrNameLst>
                                      </p:cBhvr>
                                      <p:to>
                                        <p:strVal val="visible"/>
                                      </p:to>
                                    </p:set>
                                    <p:anim calcmode="lin" valueType="num">
                                      <p:cBhvr>
                                        <p:cTn dur="500" fill="hold" id="52"/>
                                        <p:tgtEl>
                                          <p:spTgt spid="44"/>
                                        </p:tgtEl>
                                        <p:attrNameLst>
                                          <p:attrName>ppt_w</p:attrName>
                                        </p:attrNameLst>
                                      </p:cBhvr>
                                      <p:tavLst>
                                        <p:tav tm="0">
                                          <p:val>
                                            <p:strVal val="4*#ppt_w"/>
                                          </p:val>
                                        </p:tav>
                                        <p:tav tm="100000">
                                          <p:val>
                                            <p:strVal val="#ppt_w"/>
                                          </p:val>
                                        </p:tav>
                                      </p:tavLst>
                                    </p:anim>
                                    <p:anim calcmode="lin" valueType="num">
                                      <p:cBhvr>
                                        <p:cTn dur="500" fill="hold" id="53"/>
                                        <p:tgtEl>
                                          <p:spTgt spid="44"/>
                                        </p:tgtEl>
                                        <p:attrNameLst>
                                          <p:attrName>ppt_h</p:attrName>
                                        </p:attrNameLst>
                                      </p:cBhvr>
                                      <p:tavLst>
                                        <p:tav tm="0">
                                          <p:val>
                                            <p:strVal val="4*#ppt_h"/>
                                          </p:val>
                                        </p:tav>
                                        <p:tav tm="100000">
                                          <p:val>
                                            <p:strVal val="#ppt_h"/>
                                          </p:val>
                                        </p:tav>
                                      </p:tavLst>
                                    </p:anim>
                                  </p:childTnLst>
                                </p:cTn>
                              </p:par>
                              <p:par>
                                <p:cTn fill="hold" grpId="0" id="54" nodeType="withEffect" presetClass="entr" presetID="23" presetSubtype="32">
                                  <p:stCondLst>
                                    <p:cond delay="200"/>
                                  </p:stCondLst>
                                  <p:childTnLst>
                                    <p:set>
                                      <p:cBhvr>
                                        <p:cTn dur="1" fill="hold" id="55">
                                          <p:stCondLst>
                                            <p:cond delay="0"/>
                                          </p:stCondLst>
                                        </p:cTn>
                                        <p:tgtEl>
                                          <p:spTgt spid="51"/>
                                        </p:tgtEl>
                                        <p:attrNameLst>
                                          <p:attrName>style.visibility</p:attrName>
                                        </p:attrNameLst>
                                      </p:cBhvr>
                                      <p:to>
                                        <p:strVal val="visible"/>
                                      </p:to>
                                    </p:set>
                                    <p:anim calcmode="lin" valueType="num">
                                      <p:cBhvr>
                                        <p:cTn dur="500" fill="hold" id="56"/>
                                        <p:tgtEl>
                                          <p:spTgt spid="51"/>
                                        </p:tgtEl>
                                        <p:attrNameLst>
                                          <p:attrName>ppt_w</p:attrName>
                                        </p:attrNameLst>
                                      </p:cBhvr>
                                      <p:tavLst>
                                        <p:tav tm="0">
                                          <p:val>
                                            <p:strVal val="4*#ppt_w"/>
                                          </p:val>
                                        </p:tav>
                                        <p:tav tm="100000">
                                          <p:val>
                                            <p:strVal val="#ppt_w"/>
                                          </p:val>
                                        </p:tav>
                                      </p:tavLst>
                                    </p:anim>
                                    <p:anim calcmode="lin" valueType="num">
                                      <p:cBhvr>
                                        <p:cTn dur="500" fill="hold" id="57"/>
                                        <p:tgtEl>
                                          <p:spTgt spid="51"/>
                                        </p:tgtEl>
                                        <p:attrNameLst>
                                          <p:attrName>ppt_h</p:attrName>
                                        </p:attrNameLst>
                                      </p:cBhvr>
                                      <p:tavLst>
                                        <p:tav tm="0">
                                          <p:val>
                                            <p:strVal val="4*#ppt_h"/>
                                          </p:val>
                                        </p:tav>
                                        <p:tav tm="100000">
                                          <p:val>
                                            <p:strVal val="#ppt_h"/>
                                          </p:val>
                                        </p:tav>
                                      </p:tavLst>
                                    </p:anim>
                                  </p:childTnLst>
                                </p:cTn>
                              </p:par>
                              <p:par>
                                <p:cTn fill="hold" grpId="0" id="58" nodeType="withEffect" presetClass="entr" presetID="23" presetSubtype="32">
                                  <p:stCondLst>
                                    <p:cond delay="400"/>
                                  </p:stCondLst>
                                  <p:childTnLst>
                                    <p:set>
                                      <p:cBhvr>
                                        <p:cTn dur="1" fill="hold" id="59">
                                          <p:stCondLst>
                                            <p:cond delay="0"/>
                                          </p:stCondLst>
                                        </p:cTn>
                                        <p:tgtEl>
                                          <p:spTgt spid="53"/>
                                        </p:tgtEl>
                                        <p:attrNameLst>
                                          <p:attrName>style.visibility</p:attrName>
                                        </p:attrNameLst>
                                      </p:cBhvr>
                                      <p:to>
                                        <p:strVal val="visible"/>
                                      </p:to>
                                    </p:set>
                                    <p:anim calcmode="lin" valueType="num">
                                      <p:cBhvr>
                                        <p:cTn dur="500" fill="hold" id="60"/>
                                        <p:tgtEl>
                                          <p:spTgt spid="53"/>
                                        </p:tgtEl>
                                        <p:attrNameLst>
                                          <p:attrName>ppt_w</p:attrName>
                                        </p:attrNameLst>
                                      </p:cBhvr>
                                      <p:tavLst>
                                        <p:tav tm="0">
                                          <p:val>
                                            <p:strVal val="4*#ppt_w"/>
                                          </p:val>
                                        </p:tav>
                                        <p:tav tm="100000">
                                          <p:val>
                                            <p:strVal val="#ppt_w"/>
                                          </p:val>
                                        </p:tav>
                                      </p:tavLst>
                                    </p:anim>
                                    <p:anim calcmode="lin" valueType="num">
                                      <p:cBhvr>
                                        <p:cTn dur="500" fill="hold" id="61"/>
                                        <p:tgtEl>
                                          <p:spTgt spid="53"/>
                                        </p:tgtEl>
                                        <p:attrNameLst>
                                          <p:attrName>ppt_h</p:attrName>
                                        </p:attrNameLst>
                                      </p:cBhvr>
                                      <p:tavLst>
                                        <p:tav tm="0">
                                          <p:val>
                                            <p:strVal val="4*#ppt_h"/>
                                          </p:val>
                                        </p:tav>
                                        <p:tav tm="100000">
                                          <p:val>
                                            <p:strVal val="#ppt_h"/>
                                          </p:val>
                                        </p:tav>
                                      </p:tavLst>
                                    </p:anim>
                                  </p:childTnLst>
                                </p:cTn>
                              </p:par>
                              <p:par>
                                <p:cTn fill="hold" grpId="0" id="62" nodeType="withEffect" presetClass="entr" presetID="23" presetSubtype="32">
                                  <p:stCondLst>
                                    <p:cond delay="600"/>
                                  </p:stCondLst>
                                  <p:childTnLst>
                                    <p:set>
                                      <p:cBhvr>
                                        <p:cTn dur="1" fill="hold" id="63">
                                          <p:stCondLst>
                                            <p:cond delay="0"/>
                                          </p:stCondLst>
                                        </p:cTn>
                                        <p:tgtEl>
                                          <p:spTgt spid="54"/>
                                        </p:tgtEl>
                                        <p:attrNameLst>
                                          <p:attrName>style.visibility</p:attrName>
                                        </p:attrNameLst>
                                      </p:cBhvr>
                                      <p:to>
                                        <p:strVal val="visible"/>
                                      </p:to>
                                    </p:set>
                                    <p:anim calcmode="lin" valueType="num">
                                      <p:cBhvr>
                                        <p:cTn dur="500" fill="hold" id="64"/>
                                        <p:tgtEl>
                                          <p:spTgt spid="54"/>
                                        </p:tgtEl>
                                        <p:attrNameLst>
                                          <p:attrName>ppt_w</p:attrName>
                                        </p:attrNameLst>
                                      </p:cBhvr>
                                      <p:tavLst>
                                        <p:tav tm="0">
                                          <p:val>
                                            <p:strVal val="4*#ppt_w"/>
                                          </p:val>
                                        </p:tav>
                                        <p:tav tm="100000">
                                          <p:val>
                                            <p:strVal val="#ppt_w"/>
                                          </p:val>
                                        </p:tav>
                                      </p:tavLst>
                                    </p:anim>
                                    <p:anim calcmode="lin" valueType="num">
                                      <p:cBhvr>
                                        <p:cTn dur="500" fill="hold" id="65"/>
                                        <p:tgtEl>
                                          <p:spTgt spid="54"/>
                                        </p:tgtEl>
                                        <p:attrNameLst>
                                          <p:attrName>ppt_h</p:attrName>
                                        </p:attrNameLst>
                                      </p:cBhvr>
                                      <p:tavLst>
                                        <p:tav tm="0">
                                          <p:val>
                                            <p:strVal val="4*#ppt_h"/>
                                          </p:val>
                                        </p:tav>
                                        <p:tav tm="100000">
                                          <p:val>
                                            <p:strVal val="#ppt_h"/>
                                          </p:val>
                                        </p:tav>
                                      </p:tavLst>
                                    </p:anim>
                                  </p:childTnLst>
                                </p:cTn>
                              </p:par>
                              <p:par>
                                <p:cTn fill="hold" grpId="0" id="66" nodeType="withEffect" presetClass="entr" presetID="23" presetSubtype="32">
                                  <p:stCondLst>
                                    <p:cond delay="800"/>
                                  </p:stCondLst>
                                  <p:childTnLst>
                                    <p:set>
                                      <p:cBhvr>
                                        <p:cTn dur="1" fill="hold" id="67">
                                          <p:stCondLst>
                                            <p:cond delay="0"/>
                                          </p:stCondLst>
                                        </p:cTn>
                                        <p:tgtEl>
                                          <p:spTgt spid="55"/>
                                        </p:tgtEl>
                                        <p:attrNameLst>
                                          <p:attrName>style.visibility</p:attrName>
                                        </p:attrNameLst>
                                      </p:cBhvr>
                                      <p:to>
                                        <p:strVal val="visible"/>
                                      </p:to>
                                    </p:set>
                                    <p:anim calcmode="lin" valueType="num">
                                      <p:cBhvr>
                                        <p:cTn dur="500" fill="hold" id="68"/>
                                        <p:tgtEl>
                                          <p:spTgt spid="55"/>
                                        </p:tgtEl>
                                        <p:attrNameLst>
                                          <p:attrName>ppt_w</p:attrName>
                                        </p:attrNameLst>
                                      </p:cBhvr>
                                      <p:tavLst>
                                        <p:tav tm="0">
                                          <p:val>
                                            <p:strVal val="4*#ppt_w"/>
                                          </p:val>
                                        </p:tav>
                                        <p:tav tm="100000">
                                          <p:val>
                                            <p:strVal val="#ppt_w"/>
                                          </p:val>
                                        </p:tav>
                                      </p:tavLst>
                                    </p:anim>
                                    <p:anim calcmode="lin" valueType="num">
                                      <p:cBhvr>
                                        <p:cTn dur="500" fill="hold" id="69"/>
                                        <p:tgtEl>
                                          <p:spTgt spid="55"/>
                                        </p:tgtEl>
                                        <p:attrNameLst>
                                          <p:attrName>ppt_h</p:attrName>
                                        </p:attrNameLst>
                                      </p:cBhvr>
                                      <p:tavLst>
                                        <p:tav tm="0">
                                          <p:val>
                                            <p:strVal val="4*#ppt_h"/>
                                          </p:val>
                                        </p:tav>
                                        <p:tav tm="100000">
                                          <p:val>
                                            <p:strVal val="#ppt_h"/>
                                          </p:val>
                                        </p:tav>
                                      </p:tavLst>
                                    </p:anim>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16" presetSubtype="21">
                                  <p:stCondLst>
                                    <p:cond delay="0"/>
                                  </p:stCondLst>
                                  <p:childTnLst>
                                    <p:set>
                                      <p:cBhvr>
                                        <p:cTn dur="1" fill="hold" id="73">
                                          <p:stCondLst>
                                            <p:cond delay="0"/>
                                          </p:stCondLst>
                                        </p:cTn>
                                        <p:tgtEl>
                                          <p:spTgt spid="57"/>
                                        </p:tgtEl>
                                        <p:attrNameLst>
                                          <p:attrName>style.visibility</p:attrName>
                                        </p:attrNameLst>
                                      </p:cBhvr>
                                      <p:to>
                                        <p:strVal val="visible"/>
                                      </p:to>
                                    </p:set>
                                    <p:animEffect filter="barn(inVertical)" transition="in">
                                      <p:cBhvr>
                                        <p:cTn dur="500" id="74"/>
                                        <p:tgtEl>
                                          <p:spTgt spid="57"/>
                                        </p:tgtEl>
                                      </p:cBhvr>
                                    </p:animEffect>
                                  </p:childTnLst>
                                </p:cTn>
                              </p:par>
                              <p:par>
                                <p:cTn fill="hold" grpId="0" id="75" nodeType="withEffect" presetClass="entr" presetID="16" presetSubtype="21">
                                  <p:stCondLst>
                                    <p:cond delay="0"/>
                                  </p:stCondLst>
                                  <p:childTnLst>
                                    <p:set>
                                      <p:cBhvr>
                                        <p:cTn dur="1" fill="hold" id="76">
                                          <p:stCondLst>
                                            <p:cond delay="0"/>
                                          </p:stCondLst>
                                        </p:cTn>
                                        <p:tgtEl>
                                          <p:spTgt spid="58"/>
                                        </p:tgtEl>
                                        <p:attrNameLst>
                                          <p:attrName>style.visibility</p:attrName>
                                        </p:attrNameLst>
                                      </p:cBhvr>
                                      <p:to>
                                        <p:strVal val="visible"/>
                                      </p:to>
                                    </p:set>
                                    <p:animEffect filter="barn(inVertical)" transition="in">
                                      <p:cBhvr>
                                        <p:cTn dur="500" id="77"/>
                                        <p:tgtEl>
                                          <p:spTgt spid="58"/>
                                        </p:tgtEl>
                                      </p:cBhvr>
                                    </p:animEffect>
                                  </p:childTnLst>
                                </p:cTn>
                              </p:par>
                              <p:par>
                                <p:cTn fill="hold" grpId="0" id="78" nodeType="withEffect" presetClass="entr" presetID="16" presetSubtype="21">
                                  <p:stCondLst>
                                    <p:cond delay="0"/>
                                  </p:stCondLst>
                                  <p:childTnLst>
                                    <p:set>
                                      <p:cBhvr>
                                        <p:cTn dur="1" fill="hold" id="79">
                                          <p:stCondLst>
                                            <p:cond delay="0"/>
                                          </p:stCondLst>
                                        </p:cTn>
                                        <p:tgtEl>
                                          <p:spTgt spid="59"/>
                                        </p:tgtEl>
                                        <p:attrNameLst>
                                          <p:attrName>style.visibility</p:attrName>
                                        </p:attrNameLst>
                                      </p:cBhvr>
                                      <p:to>
                                        <p:strVal val="visible"/>
                                      </p:to>
                                    </p:set>
                                    <p:animEffect filter="barn(inVertical)" transition="in">
                                      <p:cBhvr>
                                        <p:cTn dur="500" id="80"/>
                                        <p:tgtEl>
                                          <p:spTgt spid="59"/>
                                        </p:tgtEl>
                                      </p:cBhvr>
                                    </p:animEffect>
                                  </p:childTnLst>
                                </p:cTn>
                              </p:par>
                              <p:par>
                                <p:cTn fill="hold" grpId="0" id="81" nodeType="withEffect" presetClass="entr" presetID="16" presetSubtype="21">
                                  <p:stCondLst>
                                    <p:cond delay="0"/>
                                  </p:stCondLst>
                                  <p:childTnLst>
                                    <p:set>
                                      <p:cBhvr>
                                        <p:cTn dur="1" fill="hold" id="82">
                                          <p:stCondLst>
                                            <p:cond delay="0"/>
                                          </p:stCondLst>
                                        </p:cTn>
                                        <p:tgtEl>
                                          <p:spTgt spid="60"/>
                                        </p:tgtEl>
                                        <p:attrNameLst>
                                          <p:attrName>style.visibility</p:attrName>
                                        </p:attrNameLst>
                                      </p:cBhvr>
                                      <p:to>
                                        <p:strVal val="visible"/>
                                      </p:to>
                                    </p:set>
                                    <p:animEffect filter="barn(inVertical)" transition="in">
                                      <p:cBhvr>
                                        <p:cTn dur="500" id="83"/>
                                        <p:tgtEl>
                                          <p:spTgt spid="60"/>
                                        </p:tgtEl>
                                      </p:cBhvr>
                                    </p:animEffect>
                                  </p:childTnLst>
                                </p:cTn>
                              </p:par>
                              <p:par>
                                <p:cTn fill="hold" grpId="0" id="84" nodeType="withEffect" presetClass="entr" presetID="16" presetSubtype="21">
                                  <p:stCondLst>
                                    <p:cond delay="0"/>
                                  </p:stCondLst>
                                  <p:childTnLst>
                                    <p:set>
                                      <p:cBhvr>
                                        <p:cTn dur="1" fill="hold" id="85">
                                          <p:stCondLst>
                                            <p:cond delay="0"/>
                                          </p:stCondLst>
                                        </p:cTn>
                                        <p:tgtEl>
                                          <p:spTgt spid="61"/>
                                        </p:tgtEl>
                                        <p:attrNameLst>
                                          <p:attrName>style.visibility</p:attrName>
                                        </p:attrNameLst>
                                      </p:cBhvr>
                                      <p:to>
                                        <p:strVal val="visible"/>
                                      </p:to>
                                    </p:set>
                                    <p:animEffect filter="barn(inVertical)" transition="in">
                                      <p:cBhvr>
                                        <p:cTn dur="500" id="86"/>
                                        <p:tgtEl>
                                          <p:spTgt spid="61"/>
                                        </p:tgtEl>
                                      </p:cBhvr>
                                    </p:animEffect>
                                  </p:childTnLst>
                                </p:cTn>
                              </p:par>
                            </p:childTnLst>
                          </p:cTn>
                        </p:par>
                      </p:childTnLst>
                    </p:cTn>
                  </p:par>
                  <p:par>
                    <p:cTn fill="hold" id="87" nodeType="clickPar">
                      <p:stCondLst>
                        <p:cond delay="indefinite"/>
                        <p:cond delay="0" evt="onBegin">
                          <p:tn val="86"/>
                        </p:cond>
                      </p:stCondLst>
                      <p:childTnLst>
                        <p:par>
                          <p:cTn fill="hold" id="88" nodeType="afterGroup">
                            <p:stCondLst>
                              <p:cond delay="0"/>
                            </p:stCondLst>
                            <p:childTnLst>
                              <p:par>
                                <p:cTn fill="hold" grpId="0" id="89" nodeType="clickEffect" presetClass="entr" presetID="52" presetSubtype="0">
                                  <p:stCondLst>
                                    <p:cond delay="0"/>
                                  </p:stCondLst>
                                  <p:iterate type="lt">
                                    <p:tmPct val="10000"/>
                                  </p:iterate>
                                  <p:childTnLst>
                                    <p:set>
                                      <p:cBhvr>
                                        <p:cTn dur="1" fill="hold" id="90">
                                          <p:stCondLst>
                                            <p:cond delay="0"/>
                                          </p:stCondLst>
                                        </p:cTn>
                                        <p:tgtEl>
                                          <p:spTgt spid="56"/>
                                        </p:tgtEl>
                                        <p:attrNameLst>
                                          <p:attrName>style.visibility</p:attrName>
                                        </p:attrNameLst>
                                      </p:cBhvr>
                                      <p:to>
                                        <p:strVal val="visible"/>
                                      </p:to>
                                    </p:set>
                                    <p:animScale>
                                      <p:cBhvr>
                                        <p:cTn decel="50000" dur="1000" fill="hold" id="91">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2">
                                          <p:stCondLst>
                                            <p:cond delay="0"/>
                                          </p:stCondLst>
                                        </p:cTn>
                                        <p:tgtEl>
                                          <p:spTgt spid="56"/>
                                        </p:tgtEl>
                                        <p:attrNameLst>
                                          <p:attrName>ppt_x</p:attrName>
                                          <p:attrName>ppt_y</p:attrName>
                                        </p:attrNameLst>
                                      </p:cBhvr>
                                    </p:animMotion>
                                    <p:animEffect filter="fade" transition="in">
                                      <p:cBhvr>
                                        <p:cTn dur="1000" id="93"/>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44"/>
      <p:bldP grpId="0" spid="51"/>
      <p:bldP grpId="0" spid="53"/>
      <p:bldP grpId="0" spid="54"/>
      <p:bldP grpId="0" spid="55"/>
      <p:bldP grpId="0" spid="56"/>
      <p:bldP grpId="0" spid="57"/>
      <p:bldP grpId="0" spid="58"/>
      <p:bldP grpId="0" spid="59"/>
      <p:bldP grpId="0" spid="60"/>
      <p:bldP grpId="0" spid="6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530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32</a:t>
            </a:r>
          </a:p>
        </p:txBody>
      </p:sp>
      <p:grpSp>
        <p:nvGrpSpPr>
          <p:cNvPr id="51" name="组合 50"/>
          <p:cNvGrpSpPr/>
          <p:nvPr/>
        </p:nvGrpSpPr>
        <p:grpSpPr>
          <a:xfrm>
            <a:off x="843433" y="1504100"/>
            <a:ext cx="1682354" cy="1245798"/>
            <a:chOff x="843433" y="1482321"/>
            <a:chExt cx="1682354" cy="1245798"/>
          </a:xfrm>
        </p:grpSpPr>
        <p:pic>
          <p:nvPicPr>
            <p:cNvPr id="53" name="图片 2"/>
            <p:cNvPicPr>
              <a:picLocks noChangeArrowheads="1" noChangeAspect="1"/>
            </p:cNvPicPr>
            <p:nvPr/>
          </p:nvPicPr>
          <p:blipFill>
            <a:blip r:embed="rId3">
              <a:extLst>
                <a:ext uri="{28A0092B-C50C-407E-A947-70E740481C1C}">
                  <a14:useLocalDpi val="0"/>
                </a:ext>
              </a:extLst>
            </a:blip>
            <a:stretch>
              <a:fillRect/>
            </a:stretch>
          </p:blipFill>
          <p:spPr bwMode="auto">
            <a:xfrm>
              <a:off x="849386" y="1482321"/>
              <a:ext cx="1666875" cy="985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4" name="矩形 9"/>
            <p:cNvSpPr>
              <a:spLocks noChangeArrowheads="1"/>
            </p:cNvSpPr>
            <p:nvPr/>
          </p:nvSpPr>
          <p:spPr bwMode="auto">
            <a:xfrm>
              <a:off x="843433" y="2417365"/>
              <a:ext cx="1676400" cy="310754"/>
            </a:xfrm>
            <a:prstGeom prst="rect">
              <a:avLst/>
            </a:prstGeom>
            <a:solidFill>
              <a:srgbClr val="41A3DF"/>
            </a:solid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55" name="文本框 10"/>
            <p:cNvSpPr txBox="1">
              <a:spLocks noChangeArrowheads="1"/>
            </p:cNvSpPr>
            <p:nvPr/>
          </p:nvSpPr>
          <p:spPr bwMode="auto">
            <a:xfrm>
              <a:off x="850577" y="2448322"/>
              <a:ext cx="167521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200">
                  <a:solidFill>
                    <a:schemeClr val="bg1"/>
                  </a:solidFill>
                  <a:latin charset="-122" panose="020b0503020204020204" pitchFamily="34" typeface="微软雅黑"/>
                  <a:ea charset="-122" panose="020b0503020204020204" pitchFamily="34" typeface="微软雅黑"/>
                </a:rPr>
                <a:t>单击添加标题</a:t>
              </a:r>
            </a:p>
          </p:txBody>
        </p:sp>
      </p:grpSp>
      <p:grpSp>
        <p:nvGrpSpPr>
          <p:cNvPr id="56" name="组合 55"/>
          <p:cNvGrpSpPr/>
          <p:nvPr/>
        </p:nvGrpSpPr>
        <p:grpSpPr>
          <a:xfrm>
            <a:off x="4703439" y="1449048"/>
            <a:ext cx="1710929" cy="1306803"/>
            <a:chOff x="4703439" y="1427269"/>
            <a:chExt cx="1710929" cy="1306803"/>
          </a:xfrm>
        </p:grpSpPr>
        <p:pic>
          <p:nvPicPr>
            <p:cNvPr id="57" name="图片 3"/>
            <p:cNvPicPr>
              <a:picLocks noChangeArrowheads="1" noChangeAspect="1"/>
            </p:cNvPicPr>
            <p:nvPr/>
          </p:nvPicPr>
          <p:blipFill>
            <a:blip r:embed="rId4">
              <a:extLst>
                <a:ext uri="{28A0092B-C50C-407E-A947-70E740481C1C}">
                  <a14:useLocalDpi val="0"/>
                </a:ext>
              </a:extLst>
            </a:blip>
            <a:stretch>
              <a:fillRect/>
            </a:stretch>
          </p:blipFill>
          <p:spPr bwMode="auto">
            <a:xfrm>
              <a:off x="4723680" y="1427269"/>
              <a:ext cx="1677590" cy="11193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8" name="矩形 11"/>
            <p:cNvSpPr>
              <a:spLocks noChangeArrowheads="1"/>
            </p:cNvSpPr>
            <p:nvPr/>
          </p:nvSpPr>
          <p:spPr bwMode="auto">
            <a:xfrm>
              <a:off x="4723680" y="2412603"/>
              <a:ext cx="1690688" cy="321469"/>
            </a:xfrm>
            <a:prstGeom prst="rect">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59" name="文本框 12"/>
            <p:cNvSpPr txBox="1">
              <a:spLocks noChangeArrowheads="1"/>
            </p:cNvSpPr>
            <p:nvPr/>
          </p:nvSpPr>
          <p:spPr bwMode="auto">
            <a:xfrm>
              <a:off x="4703439" y="2436415"/>
              <a:ext cx="167521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200">
                  <a:solidFill>
                    <a:schemeClr val="bg1"/>
                  </a:solidFill>
                  <a:latin charset="-122" panose="020b0503020204020204" pitchFamily="34" typeface="微软雅黑"/>
                  <a:ea charset="-122" panose="020b0503020204020204" pitchFamily="34" typeface="微软雅黑"/>
                </a:rPr>
                <a:t>单击添加标题</a:t>
              </a:r>
            </a:p>
          </p:txBody>
        </p:sp>
      </p:grpSp>
      <p:grpSp>
        <p:nvGrpSpPr>
          <p:cNvPr id="60" name="组合 59"/>
          <p:cNvGrpSpPr/>
          <p:nvPr/>
        </p:nvGrpSpPr>
        <p:grpSpPr>
          <a:xfrm>
            <a:off x="2746052" y="1441401"/>
            <a:ext cx="1721644" cy="1310879"/>
            <a:chOff x="2746052" y="1419622"/>
            <a:chExt cx="1721644" cy="1310879"/>
          </a:xfrm>
        </p:grpSpPr>
        <p:pic>
          <p:nvPicPr>
            <p:cNvPr id="61" name="图片 25"/>
            <p:cNvPicPr>
              <a:picLocks noChangeArrowheads="1" noChangeAspect="1"/>
            </p:cNvPicPr>
            <p:nvPr/>
          </p:nvPicPr>
          <p:blipFill>
            <a:blip r:embed="rId5">
              <a:extLst>
                <a:ext uri="{28A0092B-C50C-407E-A947-70E740481C1C}">
                  <a14:useLocalDpi val="0"/>
                </a:ext>
              </a:extLst>
            </a:blip>
            <a:stretch>
              <a:fillRect/>
            </a:stretch>
          </p:blipFill>
          <p:spPr bwMode="auto">
            <a:xfrm>
              <a:off x="2870472" y="1419622"/>
              <a:ext cx="1500188" cy="11251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2" name="矩形 13"/>
            <p:cNvSpPr>
              <a:spLocks noChangeArrowheads="1"/>
            </p:cNvSpPr>
            <p:nvPr/>
          </p:nvSpPr>
          <p:spPr bwMode="auto">
            <a:xfrm>
              <a:off x="2775818" y="2419747"/>
              <a:ext cx="1691878" cy="310754"/>
            </a:xfrm>
            <a:prstGeom prst="rect">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63" name="文本框 14"/>
            <p:cNvSpPr txBox="1">
              <a:spLocks noChangeArrowheads="1"/>
            </p:cNvSpPr>
            <p:nvPr/>
          </p:nvSpPr>
          <p:spPr bwMode="auto">
            <a:xfrm>
              <a:off x="2746052" y="2443559"/>
              <a:ext cx="1675210"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200">
                  <a:solidFill>
                    <a:schemeClr val="bg1"/>
                  </a:solidFill>
                  <a:latin charset="-122" panose="020b0503020204020204" pitchFamily="34" typeface="微软雅黑"/>
                  <a:ea charset="-122" panose="020b0503020204020204" pitchFamily="34" typeface="微软雅黑"/>
                </a:rPr>
                <a:t>单击添加标题</a:t>
              </a:r>
            </a:p>
          </p:txBody>
        </p:sp>
      </p:grpSp>
      <p:grpSp>
        <p:nvGrpSpPr>
          <p:cNvPr id="64" name="组合 63"/>
          <p:cNvGrpSpPr/>
          <p:nvPr/>
        </p:nvGrpSpPr>
        <p:grpSpPr>
          <a:xfrm>
            <a:off x="6667970" y="1446560"/>
            <a:ext cx="1720454" cy="1305720"/>
            <a:chOff x="6667970" y="1424781"/>
            <a:chExt cx="1720454" cy="1305720"/>
          </a:xfrm>
        </p:grpSpPr>
        <p:pic>
          <p:nvPicPr>
            <p:cNvPr id="65" name="图片 24"/>
            <p:cNvPicPr>
              <a:picLocks noChangeArrowheads="1" noChangeAspect="1"/>
            </p:cNvPicPr>
            <p:nvPr/>
          </p:nvPicPr>
          <p:blipFill>
            <a:blip r:embed="rId6">
              <a:extLst>
                <a:ext uri="{28A0092B-C50C-407E-A947-70E740481C1C}">
                  <a14:useLocalDpi val="0"/>
                </a:ext>
              </a:extLst>
            </a:blip>
            <a:stretch>
              <a:fillRect/>
            </a:stretch>
          </p:blipFill>
          <p:spPr bwMode="auto">
            <a:xfrm>
              <a:off x="6667970" y="1424781"/>
              <a:ext cx="1720454" cy="11469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6" name="矩形 15"/>
            <p:cNvSpPr>
              <a:spLocks noChangeArrowheads="1"/>
            </p:cNvSpPr>
            <p:nvPr/>
          </p:nvSpPr>
          <p:spPr bwMode="auto">
            <a:xfrm>
              <a:off x="6669161" y="2419747"/>
              <a:ext cx="1710928" cy="310754"/>
            </a:xfrm>
            <a:prstGeom prst="rect">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67" name="文本框 16"/>
            <p:cNvSpPr txBox="1">
              <a:spLocks noChangeArrowheads="1"/>
            </p:cNvSpPr>
            <p:nvPr/>
          </p:nvSpPr>
          <p:spPr bwMode="auto">
            <a:xfrm>
              <a:off x="6673923" y="2436415"/>
              <a:ext cx="1670447"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zh-CN" sz="1200">
                  <a:solidFill>
                    <a:schemeClr val="bg1"/>
                  </a:solidFill>
                  <a:latin charset="-122" panose="020b0503020204020204" pitchFamily="34" typeface="微软雅黑"/>
                  <a:ea charset="-122" panose="020b0503020204020204" pitchFamily="34" typeface="微软雅黑"/>
                </a:rPr>
                <a:t>单击添加标题</a:t>
              </a:r>
            </a:p>
          </p:txBody>
        </p:sp>
      </p:grpSp>
      <p:sp>
        <p:nvSpPr>
          <p:cNvPr id="68" name="矩形 17"/>
          <p:cNvSpPr>
            <a:spLocks noChangeArrowheads="1"/>
          </p:cNvSpPr>
          <p:nvPr/>
        </p:nvSpPr>
        <p:spPr bwMode="auto">
          <a:xfrm>
            <a:off x="870818" y="3202335"/>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69" name="矩形 19"/>
          <p:cNvSpPr>
            <a:spLocks noChangeArrowheads="1"/>
          </p:cNvSpPr>
          <p:nvPr/>
        </p:nvSpPr>
        <p:spPr bwMode="auto">
          <a:xfrm>
            <a:off x="2879402" y="3202335"/>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70" name="矩形 21"/>
          <p:cNvSpPr>
            <a:spLocks noChangeArrowheads="1"/>
          </p:cNvSpPr>
          <p:nvPr/>
        </p:nvSpPr>
        <p:spPr bwMode="auto">
          <a:xfrm>
            <a:off x="4723680" y="3202335"/>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71" name="矩形 23"/>
          <p:cNvSpPr>
            <a:spLocks noChangeArrowheads="1"/>
          </p:cNvSpPr>
          <p:nvPr/>
        </p:nvSpPr>
        <p:spPr bwMode="auto">
          <a:xfrm>
            <a:off x="6725120" y="3202335"/>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Tree>
    <p:extLst>
      <p:ext uri="{BB962C8B-B14F-4D97-AF65-F5344CB8AC3E}">
        <p14:creationId val="1012545740"/>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15" presetSubtype="0">
                                  <p:stCondLst>
                                    <p:cond delay="0"/>
                                  </p:stCondLst>
                                  <p:childTnLst>
                                    <p:set>
                                      <p:cBhvr>
                                        <p:cTn dur="1" fill="hold" id="46">
                                          <p:stCondLst>
                                            <p:cond delay="0"/>
                                          </p:stCondLst>
                                        </p:cTn>
                                        <p:tgtEl>
                                          <p:spTgt spid="51"/>
                                        </p:tgtEl>
                                        <p:attrNameLst>
                                          <p:attrName>style.visibility</p:attrName>
                                        </p:attrNameLst>
                                      </p:cBhvr>
                                      <p:to>
                                        <p:strVal val="visible"/>
                                      </p:to>
                                    </p:set>
                                    <p:anim calcmode="lin" valueType="num">
                                      <p:cBhvr>
                                        <p:cTn dur="1000" fill="hold" id="47"/>
                                        <p:tgtEl>
                                          <p:spTgt spid="51"/>
                                        </p:tgtEl>
                                        <p:attrNameLst>
                                          <p:attrName>ppt_w</p:attrName>
                                        </p:attrNameLst>
                                      </p:cBhvr>
                                      <p:tavLst>
                                        <p:tav tm="0">
                                          <p:val>
                                            <p:fltVal val="0"/>
                                          </p:val>
                                        </p:tav>
                                        <p:tav tm="100000">
                                          <p:val>
                                            <p:strVal val="#ppt_w"/>
                                          </p:val>
                                        </p:tav>
                                      </p:tavLst>
                                    </p:anim>
                                    <p:anim calcmode="lin" valueType="num">
                                      <p:cBhvr>
                                        <p:cTn dur="1000" fill="hold" id="48"/>
                                        <p:tgtEl>
                                          <p:spTgt spid="51"/>
                                        </p:tgtEl>
                                        <p:attrNameLst>
                                          <p:attrName>ppt_h</p:attrName>
                                        </p:attrNameLst>
                                      </p:cBhvr>
                                      <p:tavLst>
                                        <p:tav tm="0">
                                          <p:val>
                                            <p:fltVal val="0"/>
                                          </p:val>
                                        </p:tav>
                                        <p:tav tm="100000">
                                          <p:val>
                                            <p:strVal val="#ppt_h"/>
                                          </p:val>
                                        </p:tav>
                                      </p:tavLst>
                                    </p:anim>
                                    <p:anim calcmode="lin" valueType="num">
                                      <p:cBhvr>
                                        <p:cTn dur="1000" fill="hold" id="49"/>
                                        <p:tgtEl>
                                          <p:spTgt spid="51"/>
                                        </p:tgtEl>
                                        <p:attrNameLst>
                                          <p:attrName>ppt_x</p:attrName>
                                        </p:attrNameLst>
                                      </p:cBhvr>
                                      <p:tavLst>
                                        <p:tav fmla="#ppt_x+(cos(-2*pi*(1-$))*-#ppt_x-sin(-2*pi*(1-$))*(1-#ppt_y))*(1-$)" tm="0">
                                          <p:val>
                                            <p:fltVal val="0"/>
                                          </p:val>
                                        </p:tav>
                                        <p:tav tm="100000">
                                          <p:val>
                                            <p:fltVal val="1"/>
                                          </p:val>
                                        </p:tav>
                                      </p:tavLst>
                                    </p:anim>
                                    <p:anim calcmode="lin" valueType="num">
                                      <p:cBhvr>
                                        <p:cTn dur="1000" fill="hold" id="50"/>
                                        <p:tgtEl>
                                          <p:spTgt spid="51"/>
                                        </p:tgtEl>
                                        <p:attrNameLst>
                                          <p:attrName>ppt_y</p:attrName>
                                        </p:attrNameLst>
                                      </p:cBhvr>
                                      <p:tavLst>
                                        <p:tav fmla="#ppt_y+(sin(-2*pi*(1-$))*-#ppt_x+cos(-2*pi*(1-$))*(1-#ppt_y))*(1-$)" tm="0">
                                          <p:val>
                                            <p:fltVal val="0"/>
                                          </p:val>
                                        </p:tav>
                                        <p:tav tm="100000">
                                          <p:val>
                                            <p:fltVal val="1"/>
                                          </p:val>
                                        </p:tav>
                                      </p:tavLst>
                                    </p:anim>
                                  </p:childTnLst>
                                </p:cTn>
                              </p:par>
                              <p:par>
                                <p:cTn fill="hold" id="51" nodeType="withEffect" presetClass="entr" presetID="15" presetSubtype="0">
                                  <p:stCondLst>
                                    <p:cond delay="0"/>
                                  </p:stCondLst>
                                  <p:childTnLst>
                                    <p:set>
                                      <p:cBhvr>
                                        <p:cTn dur="1" fill="hold" id="52">
                                          <p:stCondLst>
                                            <p:cond delay="0"/>
                                          </p:stCondLst>
                                        </p:cTn>
                                        <p:tgtEl>
                                          <p:spTgt spid="60"/>
                                        </p:tgtEl>
                                        <p:attrNameLst>
                                          <p:attrName>style.visibility</p:attrName>
                                        </p:attrNameLst>
                                      </p:cBhvr>
                                      <p:to>
                                        <p:strVal val="visible"/>
                                      </p:to>
                                    </p:set>
                                    <p:anim calcmode="lin" valueType="num">
                                      <p:cBhvr>
                                        <p:cTn dur="1000" fill="hold" id="53"/>
                                        <p:tgtEl>
                                          <p:spTgt spid="60"/>
                                        </p:tgtEl>
                                        <p:attrNameLst>
                                          <p:attrName>ppt_w</p:attrName>
                                        </p:attrNameLst>
                                      </p:cBhvr>
                                      <p:tavLst>
                                        <p:tav tm="0">
                                          <p:val>
                                            <p:fltVal val="0"/>
                                          </p:val>
                                        </p:tav>
                                        <p:tav tm="100000">
                                          <p:val>
                                            <p:strVal val="#ppt_w"/>
                                          </p:val>
                                        </p:tav>
                                      </p:tavLst>
                                    </p:anim>
                                    <p:anim calcmode="lin" valueType="num">
                                      <p:cBhvr>
                                        <p:cTn dur="1000" fill="hold" id="54"/>
                                        <p:tgtEl>
                                          <p:spTgt spid="60"/>
                                        </p:tgtEl>
                                        <p:attrNameLst>
                                          <p:attrName>ppt_h</p:attrName>
                                        </p:attrNameLst>
                                      </p:cBhvr>
                                      <p:tavLst>
                                        <p:tav tm="0">
                                          <p:val>
                                            <p:fltVal val="0"/>
                                          </p:val>
                                        </p:tav>
                                        <p:tav tm="100000">
                                          <p:val>
                                            <p:strVal val="#ppt_h"/>
                                          </p:val>
                                        </p:tav>
                                      </p:tavLst>
                                    </p:anim>
                                    <p:anim calcmode="lin" valueType="num">
                                      <p:cBhvr>
                                        <p:cTn dur="1000" fill="hold" id="55"/>
                                        <p:tgtEl>
                                          <p:spTgt spid="60"/>
                                        </p:tgtEl>
                                        <p:attrNameLst>
                                          <p:attrName>ppt_x</p:attrName>
                                        </p:attrNameLst>
                                      </p:cBhvr>
                                      <p:tavLst>
                                        <p:tav fmla="#ppt_x+(cos(-2*pi*(1-$))*-#ppt_x-sin(-2*pi*(1-$))*(1-#ppt_y))*(1-$)" tm="0">
                                          <p:val>
                                            <p:fltVal val="0"/>
                                          </p:val>
                                        </p:tav>
                                        <p:tav tm="100000">
                                          <p:val>
                                            <p:fltVal val="1"/>
                                          </p:val>
                                        </p:tav>
                                      </p:tavLst>
                                    </p:anim>
                                    <p:anim calcmode="lin" valueType="num">
                                      <p:cBhvr>
                                        <p:cTn dur="1000" fill="hold" id="56"/>
                                        <p:tgtEl>
                                          <p:spTgt spid="60"/>
                                        </p:tgtEl>
                                        <p:attrNameLst>
                                          <p:attrName>ppt_y</p:attrName>
                                        </p:attrNameLst>
                                      </p:cBhvr>
                                      <p:tavLst>
                                        <p:tav fmla="#ppt_y+(sin(-2*pi*(1-$))*-#ppt_x+cos(-2*pi*(1-$))*(1-#ppt_y))*(1-$)" tm="0">
                                          <p:val>
                                            <p:fltVal val="0"/>
                                          </p:val>
                                        </p:tav>
                                        <p:tav tm="100000">
                                          <p:val>
                                            <p:fltVal val="1"/>
                                          </p:val>
                                        </p:tav>
                                      </p:tavLst>
                                    </p:anim>
                                  </p:childTnLst>
                                </p:cTn>
                              </p:par>
                              <p:par>
                                <p:cTn fill="hold" id="57" nodeType="withEffect" presetClass="entr" presetID="15" presetSubtype="0">
                                  <p:stCondLst>
                                    <p:cond delay="0"/>
                                  </p:stCondLst>
                                  <p:childTnLst>
                                    <p:set>
                                      <p:cBhvr>
                                        <p:cTn dur="1" fill="hold" id="58">
                                          <p:stCondLst>
                                            <p:cond delay="0"/>
                                          </p:stCondLst>
                                        </p:cTn>
                                        <p:tgtEl>
                                          <p:spTgt spid="56"/>
                                        </p:tgtEl>
                                        <p:attrNameLst>
                                          <p:attrName>style.visibility</p:attrName>
                                        </p:attrNameLst>
                                      </p:cBhvr>
                                      <p:to>
                                        <p:strVal val="visible"/>
                                      </p:to>
                                    </p:set>
                                    <p:anim calcmode="lin" valueType="num">
                                      <p:cBhvr>
                                        <p:cTn dur="1000" fill="hold" id="59"/>
                                        <p:tgtEl>
                                          <p:spTgt spid="56"/>
                                        </p:tgtEl>
                                        <p:attrNameLst>
                                          <p:attrName>ppt_w</p:attrName>
                                        </p:attrNameLst>
                                      </p:cBhvr>
                                      <p:tavLst>
                                        <p:tav tm="0">
                                          <p:val>
                                            <p:fltVal val="0"/>
                                          </p:val>
                                        </p:tav>
                                        <p:tav tm="100000">
                                          <p:val>
                                            <p:strVal val="#ppt_w"/>
                                          </p:val>
                                        </p:tav>
                                      </p:tavLst>
                                    </p:anim>
                                    <p:anim calcmode="lin" valueType="num">
                                      <p:cBhvr>
                                        <p:cTn dur="1000" fill="hold" id="60"/>
                                        <p:tgtEl>
                                          <p:spTgt spid="56"/>
                                        </p:tgtEl>
                                        <p:attrNameLst>
                                          <p:attrName>ppt_h</p:attrName>
                                        </p:attrNameLst>
                                      </p:cBhvr>
                                      <p:tavLst>
                                        <p:tav tm="0">
                                          <p:val>
                                            <p:fltVal val="0"/>
                                          </p:val>
                                        </p:tav>
                                        <p:tav tm="100000">
                                          <p:val>
                                            <p:strVal val="#ppt_h"/>
                                          </p:val>
                                        </p:tav>
                                      </p:tavLst>
                                    </p:anim>
                                    <p:anim calcmode="lin" valueType="num">
                                      <p:cBhvr>
                                        <p:cTn dur="1000" fill="hold" id="61"/>
                                        <p:tgtEl>
                                          <p:spTgt spid="56"/>
                                        </p:tgtEl>
                                        <p:attrNameLst>
                                          <p:attrName>ppt_x</p:attrName>
                                        </p:attrNameLst>
                                      </p:cBhvr>
                                      <p:tavLst>
                                        <p:tav fmla="#ppt_x+(cos(-2*pi*(1-$))*-#ppt_x-sin(-2*pi*(1-$))*(1-#ppt_y))*(1-$)" tm="0">
                                          <p:val>
                                            <p:fltVal val="0"/>
                                          </p:val>
                                        </p:tav>
                                        <p:tav tm="100000">
                                          <p:val>
                                            <p:fltVal val="1"/>
                                          </p:val>
                                        </p:tav>
                                      </p:tavLst>
                                    </p:anim>
                                    <p:anim calcmode="lin" valueType="num">
                                      <p:cBhvr>
                                        <p:cTn dur="1000" fill="hold" id="62"/>
                                        <p:tgtEl>
                                          <p:spTgt spid="56"/>
                                        </p:tgtEl>
                                        <p:attrNameLst>
                                          <p:attrName>ppt_y</p:attrName>
                                        </p:attrNameLst>
                                      </p:cBhvr>
                                      <p:tavLst>
                                        <p:tav fmla="#ppt_y+(sin(-2*pi*(1-$))*-#ppt_x+cos(-2*pi*(1-$))*(1-#ppt_y))*(1-$)" tm="0">
                                          <p:val>
                                            <p:fltVal val="0"/>
                                          </p:val>
                                        </p:tav>
                                        <p:tav tm="100000">
                                          <p:val>
                                            <p:fltVal val="1"/>
                                          </p:val>
                                        </p:tav>
                                      </p:tavLst>
                                    </p:anim>
                                  </p:childTnLst>
                                </p:cTn>
                              </p:par>
                              <p:par>
                                <p:cTn fill="hold" id="63" nodeType="withEffect" presetClass="entr" presetID="15" presetSubtype="0">
                                  <p:stCondLst>
                                    <p:cond delay="0"/>
                                  </p:stCondLst>
                                  <p:childTnLst>
                                    <p:set>
                                      <p:cBhvr>
                                        <p:cTn dur="1" fill="hold" id="64">
                                          <p:stCondLst>
                                            <p:cond delay="0"/>
                                          </p:stCondLst>
                                        </p:cTn>
                                        <p:tgtEl>
                                          <p:spTgt spid="64"/>
                                        </p:tgtEl>
                                        <p:attrNameLst>
                                          <p:attrName>style.visibility</p:attrName>
                                        </p:attrNameLst>
                                      </p:cBhvr>
                                      <p:to>
                                        <p:strVal val="visible"/>
                                      </p:to>
                                    </p:set>
                                    <p:anim calcmode="lin" valueType="num">
                                      <p:cBhvr>
                                        <p:cTn dur="1000" fill="hold" id="65"/>
                                        <p:tgtEl>
                                          <p:spTgt spid="64"/>
                                        </p:tgtEl>
                                        <p:attrNameLst>
                                          <p:attrName>ppt_w</p:attrName>
                                        </p:attrNameLst>
                                      </p:cBhvr>
                                      <p:tavLst>
                                        <p:tav tm="0">
                                          <p:val>
                                            <p:fltVal val="0"/>
                                          </p:val>
                                        </p:tav>
                                        <p:tav tm="100000">
                                          <p:val>
                                            <p:strVal val="#ppt_w"/>
                                          </p:val>
                                        </p:tav>
                                      </p:tavLst>
                                    </p:anim>
                                    <p:anim calcmode="lin" valueType="num">
                                      <p:cBhvr>
                                        <p:cTn dur="1000" fill="hold" id="66"/>
                                        <p:tgtEl>
                                          <p:spTgt spid="64"/>
                                        </p:tgtEl>
                                        <p:attrNameLst>
                                          <p:attrName>ppt_h</p:attrName>
                                        </p:attrNameLst>
                                      </p:cBhvr>
                                      <p:tavLst>
                                        <p:tav tm="0">
                                          <p:val>
                                            <p:fltVal val="0"/>
                                          </p:val>
                                        </p:tav>
                                        <p:tav tm="100000">
                                          <p:val>
                                            <p:strVal val="#ppt_h"/>
                                          </p:val>
                                        </p:tav>
                                      </p:tavLst>
                                    </p:anim>
                                    <p:anim calcmode="lin" valueType="num">
                                      <p:cBhvr>
                                        <p:cTn dur="1000" fill="hold" id="67"/>
                                        <p:tgtEl>
                                          <p:spTgt spid="64"/>
                                        </p:tgtEl>
                                        <p:attrNameLst>
                                          <p:attrName>ppt_x</p:attrName>
                                        </p:attrNameLst>
                                      </p:cBhvr>
                                      <p:tavLst>
                                        <p:tav fmla="#ppt_x+(cos(-2*pi*(1-$))*-#ppt_x-sin(-2*pi*(1-$))*(1-#ppt_y))*(1-$)" tm="0">
                                          <p:val>
                                            <p:fltVal val="0"/>
                                          </p:val>
                                        </p:tav>
                                        <p:tav tm="100000">
                                          <p:val>
                                            <p:fltVal val="1"/>
                                          </p:val>
                                        </p:tav>
                                      </p:tavLst>
                                    </p:anim>
                                    <p:anim calcmode="lin" valueType="num">
                                      <p:cBhvr>
                                        <p:cTn dur="1000" fill="hold" id="68"/>
                                        <p:tgtEl>
                                          <p:spTgt spid="64"/>
                                        </p:tgtEl>
                                        <p:attrNameLst>
                                          <p:attrName>ppt_y</p:attrName>
                                        </p:attrNameLst>
                                      </p:cBhvr>
                                      <p:tavLst>
                                        <p:tav fmla="#ppt_y+(sin(-2*pi*(1-$))*-#ppt_x+cos(-2*pi*(1-$))*(1-#ppt_y))*(1-$)" tm="0">
                                          <p:val>
                                            <p:fltVal val="0"/>
                                          </p:val>
                                        </p:tav>
                                        <p:tav tm="100000">
                                          <p:val>
                                            <p:fltVal val="1"/>
                                          </p:val>
                                        </p:tav>
                                      </p:tavLst>
                                    </p:anim>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45" presetSubtype="0">
                                  <p:stCondLst>
                                    <p:cond delay="0"/>
                                  </p:stCondLst>
                                  <p:childTnLst>
                                    <p:set>
                                      <p:cBhvr>
                                        <p:cTn dur="1" fill="hold" id="72">
                                          <p:stCondLst>
                                            <p:cond delay="0"/>
                                          </p:stCondLst>
                                        </p:cTn>
                                        <p:tgtEl>
                                          <p:spTgt spid="68"/>
                                        </p:tgtEl>
                                        <p:attrNameLst>
                                          <p:attrName>style.visibility</p:attrName>
                                        </p:attrNameLst>
                                      </p:cBhvr>
                                      <p:to>
                                        <p:strVal val="visible"/>
                                      </p:to>
                                    </p:set>
                                    <p:animEffect filter="fade" transition="in">
                                      <p:cBhvr>
                                        <p:cTn dur="2000" id="73"/>
                                        <p:tgtEl>
                                          <p:spTgt spid="68"/>
                                        </p:tgtEl>
                                      </p:cBhvr>
                                    </p:animEffect>
                                    <p:anim calcmode="lin" valueType="num">
                                      <p:cBhvr>
                                        <p:cTn dur="2000" fill="hold" id="74"/>
                                        <p:tgtEl>
                                          <p:spTgt spid="68"/>
                                        </p:tgtEl>
                                        <p:attrNameLst>
                                          <p:attrName>ppt_w</p:attrName>
                                        </p:attrNameLst>
                                      </p:cBhvr>
                                      <p:tavLst>
                                        <p:tav fmla="#ppt_w*sin(2.5*pi*$)" tm="0">
                                          <p:val>
                                            <p:fltVal val="0"/>
                                          </p:val>
                                        </p:tav>
                                        <p:tav tm="100000">
                                          <p:val>
                                            <p:fltVal val="1"/>
                                          </p:val>
                                        </p:tav>
                                      </p:tavLst>
                                    </p:anim>
                                    <p:anim calcmode="lin" valueType="num">
                                      <p:cBhvr>
                                        <p:cTn dur="2000" fill="hold" id="75"/>
                                        <p:tgtEl>
                                          <p:spTgt spid="68"/>
                                        </p:tgtEl>
                                        <p:attrNameLst>
                                          <p:attrName>ppt_h</p:attrName>
                                        </p:attrNameLst>
                                      </p:cBhvr>
                                      <p:tavLst>
                                        <p:tav tm="0">
                                          <p:val>
                                            <p:strVal val="#ppt_h"/>
                                          </p:val>
                                        </p:tav>
                                        <p:tav tm="100000">
                                          <p:val>
                                            <p:strVal val="#ppt_h"/>
                                          </p:val>
                                        </p:tav>
                                      </p:tavLst>
                                    </p:anim>
                                  </p:childTnLst>
                                </p:cTn>
                              </p:par>
                              <p:par>
                                <p:cTn fill="hold" grpId="0" id="76" nodeType="withEffect" presetClass="entr" presetID="45" presetSubtype="0">
                                  <p:stCondLst>
                                    <p:cond delay="0"/>
                                  </p:stCondLst>
                                  <p:childTnLst>
                                    <p:set>
                                      <p:cBhvr>
                                        <p:cTn dur="1" fill="hold" id="77">
                                          <p:stCondLst>
                                            <p:cond delay="0"/>
                                          </p:stCondLst>
                                        </p:cTn>
                                        <p:tgtEl>
                                          <p:spTgt spid="69"/>
                                        </p:tgtEl>
                                        <p:attrNameLst>
                                          <p:attrName>style.visibility</p:attrName>
                                        </p:attrNameLst>
                                      </p:cBhvr>
                                      <p:to>
                                        <p:strVal val="visible"/>
                                      </p:to>
                                    </p:set>
                                    <p:animEffect filter="fade" transition="in">
                                      <p:cBhvr>
                                        <p:cTn dur="2000" id="78"/>
                                        <p:tgtEl>
                                          <p:spTgt spid="69"/>
                                        </p:tgtEl>
                                      </p:cBhvr>
                                    </p:animEffect>
                                    <p:anim calcmode="lin" valueType="num">
                                      <p:cBhvr>
                                        <p:cTn dur="2000" fill="hold" id="79"/>
                                        <p:tgtEl>
                                          <p:spTgt spid="69"/>
                                        </p:tgtEl>
                                        <p:attrNameLst>
                                          <p:attrName>ppt_w</p:attrName>
                                        </p:attrNameLst>
                                      </p:cBhvr>
                                      <p:tavLst>
                                        <p:tav fmla="#ppt_w*sin(2.5*pi*$)" tm="0">
                                          <p:val>
                                            <p:fltVal val="0"/>
                                          </p:val>
                                        </p:tav>
                                        <p:tav tm="100000">
                                          <p:val>
                                            <p:fltVal val="1"/>
                                          </p:val>
                                        </p:tav>
                                      </p:tavLst>
                                    </p:anim>
                                    <p:anim calcmode="lin" valueType="num">
                                      <p:cBhvr>
                                        <p:cTn dur="2000" fill="hold" id="80"/>
                                        <p:tgtEl>
                                          <p:spTgt spid="69"/>
                                        </p:tgtEl>
                                        <p:attrNameLst>
                                          <p:attrName>ppt_h</p:attrName>
                                        </p:attrNameLst>
                                      </p:cBhvr>
                                      <p:tavLst>
                                        <p:tav tm="0">
                                          <p:val>
                                            <p:strVal val="#ppt_h"/>
                                          </p:val>
                                        </p:tav>
                                        <p:tav tm="100000">
                                          <p:val>
                                            <p:strVal val="#ppt_h"/>
                                          </p:val>
                                        </p:tav>
                                      </p:tavLst>
                                    </p:anim>
                                  </p:childTnLst>
                                </p:cTn>
                              </p:par>
                              <p:par>
                                <p:cTn fill="hold" grpId="0" id="81" nodeType="withEffect" presetClass="entr" presetID="45" presetSubtype="0">
                                  <p:stCondLst>
                                    <p:cond delay="0"/>
                                  </p:stCondLst>
                                  <p:childTnLst>
                                    <p:set>
                                      <p:cBhvr>
                                        <p:cTn dur="1" fill="hold" id="82">
                                          <p:stCondLst>
                                            <p:cond delay="0"/>
                                          </p:stCondLst>
                                        </p:cTn>
                                        <p:tgtEl>
                                          <p:spTgt spid="70"/>
                                        </p:tgtEl>
                                        <p:attrNameLst>
                                          <p:attrName>style.visibility</p:attrName>
                                        </p:attrNameLst>
                                      </p:cBhvr>
                                      <p:to>
                                        <p:strVal val="visible"/>
                                      </p:to>
                                    </p:set>
                                    <p:animEffect filter="fade" transition="in">
                                      <p:cBhvr>
                                        <p:cTn dur="2000" id="83"/>
                                        <p:tgtEl>
                                          <p:spTgt spid="70"/>
                                        </p:tgtEl>
                                      </p:cBhvr>
                                    </p:animEffect>
                                    <p:anim calcmode="lin" valueType="num">
                                      <p:cBhvr>
                                        <p:cTn dur="2000" fill="hold" id="84"/>
                                        <p:tgtEl>
                                          <p:spTgt spid="70"/>
                                        </p:tgtEl>
                                        <p:attrNameLst>
                                          <p:attrName>ppt_w</p:attrName>
                                        </p:attrNameLst>
                                      </p:cBhvr>
                                      <p:tavLst>
                                        <p:tav fmla="#ppt_w*sin(2.5*pi*$)" tm="0">
                                          <p:val>
                                            <p:fltVal val="0"/>
                                          </p:val>
                                        </p:tav>
                                        <p:tav tm="100000">
                                          <p:val>
                                            <p:fltVal val="1"/>
                                          </p:val>
                                        </p:tav>
                                      </p:tavLst>
                                    </p:anim>
                                    <p:anim calcmode="lin" valueType="num">
                                      <p:cBhvr>
                                        <p:cTn dur="2000" fill="hold" id="85"/>
                                        <p:tgtEl>
                                          <p:spTgt spid="70"/>
                                        </p:tgtEl>
                                        <p:attrNameLst>
                                          <p:attrName>ppt_h</p:attrName>
                                        </p:attrNameLst>
                                      </p:cBhvr>
                                      <p:tavLst>
                                        <p:tav tm="0">
                                          <p:val>
                                            <p:strVal val="#ppt_h"/>
                                          </p:val>
                                        </p:tav>
                                        <p:tav tm="100000">
                                          <p:val>
                                            <p:strVal val="#ppt_h"/>
                                          </p:val>
                                        </p:tav>
                                      </p:tavLst>
                                    </p:anim>
                                  </p:childTnLst>
                                </p:cTn>
                              </p:par>
                              <p:par>
                                <p:cTn fill="hold" grpId="0" id="86" nodeType="withEffect" presetClass="entr" presetID="45" presetSubtype="0">
                                  <p:stCondLst>
                                    <p:cond delay="0"/>
                                  </p:stCondLst>
                                  <p:childTnLst>
                                    <p:set>
                                      <p:cBhvr>
                                        <p:cTn dur="1" fill="hold" id="87">
                                          <p:stCondLst>
                                            <p:cond delay="0"/>
                                          </p:stCondLst>
                                        </p:cTn>
                                        <p:tgtEl>
                                          <p:spTgt spid="71"/>
                                        </p:tgtEl>
                                        <p:attrNameLst>
                                          <p:attrName>style.visibility</p:attrName>
                                        </p:attrNameLst>
                                      </p:cBhvr>
                                      <p:to>
                                        <p:strVal val="visible"/>
                                      </p:to>
                                    </p:set>
                                    <p:animEffect filter="fade" transition="in">
                                      <p:cBhvr>
                                        <p:cTn dur="2000" id="88"/>
                                        <p:tgtEl>
                                          <p:spTgt spid="71"/>
                                        </p:tgtEl>
                                      </p:cBhvr>
                                    </p:animEffect>
                                    <p:anim calcmode="lin" valueType="num">
                                      <p:cBhvr>
                                        <p:cTn dur="2000" fill="hold" id="89"/>
                                        <p:tgtEl>
                                          <p:spTgt spid="71"/>
                                        </p:tgtEl>
                                        <p:attrNameLst>
                                          <p:attrName>ppt_w</p:attrName>
                                        </p:attrNameLst>
                                      </p:cBhvr>
                                      <p:tavLst>
                                        <p:tav fmla="#ppt_w*sin(2.5*pi*$)" tm="0">
                                          <p:val>
                                            <p:fltVal val="0"/>
                                          </p:val>
                                        </p:tav>
                                        <p:tav tm="100000">
                                          <p:val>
                                            <p:fltVal val="1"/>
                                          </p:val>
                                        </p:tav>
                                      </p:tavLst>
                                    </p:anim>
                                    <p:anim calcmode="lin" valueType="num">
                                      <p:cBhvr>
                                        <p:cTn dur="2000" fill="hold" id="90"/>
                                        <p:tgtEl>
                                          <p:spTgt spid="71"/>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68"/>
      <p:bldP grpId="0" spid="69"/>
      <p:bldP grpId="0" spid="70"/>
      <p:bldP grpId="0" spid="7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632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33</a:t>
            </a:r>
          </a:p>
        </p:txBody>
      </p:sp>
      <p:grpSp>
        <p:nvGrpSpPr>
          <p:cNvPr id="96" name="组合 95"/>
          <p:cNvGrpSpPr/>
          <p:nvPr/>
        </p:nvGrpSpPr>
        <p:grpSpPr>
          <a:xfrm>
            <a:off x="2239145" y="1347614"/>
            <a:ext cx="4779168" cy="2712244"/>
            <a:chOff x="2318148" y="1371600"/>
            <a:chExt cx="4779168" cy="2712244"/>
          </a:xfrm>
        </p:grpSpPr>
        <p:sp>
          <p:nvSpPr>
            <p:cNvPr id="103" name="Freeform 5"/>
            <p:cNvSpPr/>
            <p:nvPr/>
          </p:nvSpPr>
          <p:spPr bwMode="auto">
            <a:xfrm>
              <a:off x="5494735" y="2511029"/>
              <a:ext cx="1452563" cy="1454944"/>
            </a:xfrm>
            <a:custGeom>
              <a:gdLst>
                <a:gd fmla="*/ 1112 w 1112" name="T0"/>
                <a:gd fmla="*/ 332 h 1114" name="T1"/>
                <a:gd fmla="*/ 331 w 1112" name="T2"/>
                <a:gd fmla="*/ 1114 h 1114" name="T3"/>
                <a:gd fmla="*/ 0 w 1112" name="T4"/>
                <a:gd fmla="*/ 782 h 1114" name="T5"/>
                <a:gd fmla="*/ 781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1" y="1114"/>
                  </a:lnTo>
                  <a:lnTo>
                    <a:pt x="0" y="782"/>
                  </a:lnTo>
                  <a:lnTo>
                    <a:pt x="781" y="0"/>
                  </a:lnTo>
                  <a:lnTo>
                    <a:pt x="1112" y="332"/>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4" name="Freeform 6"/>
            <p:cNvSpPr/>
            <p:nvPr/>
          </p:nvSpPr>
          <p:spPr bwMode="auto">
            <a:xfrm>
              <a:off x="4474369" y="2511029"/>
              <a:ext cx="1453754" cy="1454944"/>
            </a:xfrm>
            <a:custGeom>
              <a:gdLst>
                <a:gd fmla="*/ 332 w 1112" name="T0"/>
                <a:gd fmla="*/ 0 h 1114" name="T1"/>
                <a:gd fmla="*/ 1112 w 1112" name="T2"/>
                <a:gd fmla="*/ 782 h 1114" name="T3"/>
                <a:gd fmla="*/ 781 w 1112" name="T4"/>
                <a:gd fmla="*/ 1114 h 1114" name="T5"/>
                <a:gd fmla="*/ 0 w 1112" name="T6"/>
                <a:gd fmla="*/ 332 h 1114" name="T7"/>
                <a:gd fmla="*/ 332 w 1112" name="T8"/>
                <a:gd fmla="*/ 0 h 1114" name="T9"/>
              </a:gdLst>
              <a:cxnLst>
                <a:cxn ang="0">
                  <a:pos x="T0" y="T1"/>
                </a:cxn>
                <a:cxn ang="0">
                  <a:pos x="T2" y="T3"/>
                </a:cxn>
                <a:cxn ang="0">
                  <a:pos x="T4" y="T5"/>
                </a:cxn>
                <a:cxn ang="0">
                  <a:pos x="T6" y="T7"/>
                </a:cxn>
                <a:cxn ang="0">
                  <a:pos x="T8" y="T9"/>
                </a:cxn>
              </a:cxnLst>
              <a:rect b="b" l="0" r="r" t="0"/>
              <a:pathLst>
                <a:path h="1114" w="1112">
                  <a:moveTo>
                    <a:pt x="332" y="0"/>
                  </a:moveTo>
                  <a:lnTo>
                    <a:pt x="1112" y="782"/>
                  </a:lnTo>
                  <a:lnTo>
                    <a:pt x="781" y="1114"/>
                  </a:lnTo>
                  <a:lnTo>
                    <a:pt x="0" y="332"/>
                  </a:lnTo>
                  <a:lnTo>
                    <a:pt x="332" y="0"/>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5" name="Freeform 7"/>
            <p:cNvSpPr/>
            <p:nvPr/>
          </p:nvSpPr>
          <p:spPr bwMode="auto">
            <a:xfrm>
              <a:off x="5494735" y="1489473"/>
              <a:ext cx="1452563" cy="1454944"/>
            </a:xfrm>
            <a:custGeom>
              <a:gdLst>
                <a:gd fmla="*/ 331 w 1112" name="T0"/>
                <a:gd fmla="*/ 0 h 1114" name="T1"/>
                <a:gd fmla="*/ 1112 w 1112" name="T2"/>
                <a:gd fmla="*/ 782 h 1114" name="T3"/>
                <a:gd fmla="*/ 781 w 1112" name="T4"/>
                <a:gd fmla="*/ 1114 h 1114" name="T5"/>
                <a:gd fmla="*/ 0 w 1112" name="T6"/>
                <a:gd fmla="*/ 332 h 1114" name="T7"/>
                <a:gd fmla="*/ 331 w 1112" name="T8"/>
                <a:gd fmla="*/ 0 h 1114" name="T9"/>
              </a:gdLst>
              <a:cxnLst>
                <a:cxn ang="0">
                  <a:pos x="T0" y="T1"/>
                </a:cxn>
                <a:cxn ang="0">
                  <a:pos x="T2" y="T3"/>
                </a:cxn>
                <a:cxn ang="0">
                  <a:pos x="T4" y="T5"/>
                </a:cxn>
                <a:cxn ang="0">
                  <a:pos x="T6" y="T7"/>
                </a:cxn>
                <a:cxn ang="0">
                  <a:pos x="T8" y="T9"/>
                </a:cxn>
              </a:cxnLst>
              <a:rect b="b" l="0" r="r" t="0"/>
              <a:pathLst>
                <a:path h="1114" w="1112">
                  <a:moveTo>
                    <a:pt x="331" y="0"/>
                  </a:moveTo>
                  <a:lnTo>
                    <a:pt x="1112" y="782"/>
                  </a:lnTo>
                  <a:lnTo>
                    <a:pt x="781" y="1114"/>
                  </a:lnTo>
                  <a:lnTo>
                    <a:pt x="0" y="332"/>
                  </a:lnTo>
                  <a:lnTo>
                    <a:pt x="331" y="0"/>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6" name="Freeform 8"/>
            <p:cNvSpPr/>
            <p:nvPr/>
          </p:nvSpPr>
          <p:spPr bwMode="auto">
            <a:xfrm>
              <a:off x="4474369" y="1489473"/>
              <a:ext cx="1453754" cy="1454944"/>
            </a:xfrm>
            <a:custGeom>
              <a:gdLst>
                <a:gd fmla="*/ 1112 w 1112" name="T0"/>
                <a:gd fmla="*/ 332 h 1114" name="T1"/>
                <a:gd fmla="*/ 332 w 1112" name="T2"/>
                <a:gd fmla="*/ 1114 h 1114" name="T3"/>
                <a:gd fmla="*/ 0 w 1112" name="T4"/>
                <a:gd fmla="*/ 782 h 1114" name="T5"/>
                <a:gd fmla="*/ 781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2" y="1114"/>
                  </a:lnTo>
                  <a:lnTo>
                    <a:pt x="0" y="782"/>
                  </a:lnTo>
                  <a:lnTo>
                    <a:pt x="781" y="0"/>
                  </a:lnTo>
                  <a:lnTo>
                    <a:pt x="1112" y="332"/>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7" name="Freeform 9"/>
            <p:cNvSpPr/>
            <p:nvPr/>
          </p:nvSpPr>
          <p:spPr bwMode="auto">
            <a:xfrm>
              <a:off x="3455194" y="2511029"/>
              <a:ext cx="1453754" cy="1454944"/>
            </a:xfrm>
            <a:custGeom>
              <a:gdLst>
                <a:gd fmla="*/ 1113 w 1113" name="T0"/>
                <a:gd fmla="*/ 332 h 1114" name="T1"/>
                <a:gd fmla="*/ 332 w 1113" name="T2"/>
                <a:gd fmla="*/ 1114 h 1114" name="T3"/>
                <a:gd fmla="*/ 0 w 1113" name="T4"/>
                <a:gd fmla="*/ 782 h 1114" name="T5"/>
                <a:gd fmla="*/ 781 w 1113" name="T6"/>
                <a:gd fmla="*/ 0 h 1114" name="T7"/>
                <a:gd fmla="*/ 1113 w 1113" name="T8"/>
                <a:gd fmla="*/ 332 h 1114" name="T9"/>
              </a:gdLst>
              <a:cxnLst>
                <a:cxn ang="0">
                  <a:pos x="T0" y="T1"/>
                </a:cxn>
                <a:cxn ang="0">
                  <a:pos x="T2" y="T3"/>
                </a:cxn>
                <a:cxn ang="0">
                  <a:pos x="T4" y="T5"/>
                </a:cxn>
                <a:cxn ang="0">
                  <a:pos x="T6" y="T7"/>
                </a:cxn>
                <a:cxn ang="0">
                  <a:pos x="T8" y="T9"/>
                </a:cxn>
              </a:cxnLst>
              <a:rect b="b" l="0" r="r" t="0"/>
              <a:pathLst>
                <a:path h="1114" w="1113">
                  <a:moveTo>
                    <a:pt x="1113" y="332"/>
                  </a:moveTo>
                  <a:lnTo>
                    <a:pt x="332" y="1114"/>
                  </a:lnTo>
                  <a:lnTo>
                    <a:pt x="0" y="782"/>
                  </a:lnTo>
                  <a:lnTo>
                    <a:pt x="781" y="0"/>
                  </a:lnTo>
                  <a:lnTo>
                    <a:pt x="1113" y="332"/>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8" name="Freeform 10"/>
            <p:cNvSpPr/>
            <p:nvPr/>
          </p:nvSpPr>
          <p:spPr bwMode="auto">
            <a:xfrm>
              <a:off x="2436019" y="2511029"/>
              <a:ext cx="1452563" cy="1454944"/>
            </a:xfrm>
            <a:custGeom>
              <a:gdLst>
                <a:gd fmla="*/ 331 w 1112" name="T0"/>
                <a:gd fmla="*/ 0 h 1114" name="T1"/>
                <a:gd fmla="*/ 1112 w 1112" name="T2"/>
                <a:gd fmla="*/ 782 h 1114" name="T3"/>
                <a:gd fmla="*/ 780 w 1112" name="T4"/>
                <a:gd fmla="*/ 1114 h 1114" name="T5"/>
                <a:gd fmla="*/ 0 w 1112" name="T6"/>
                <a:gd fmla="*/ 332 h 1114" name="T7"/>
                <a:gd fmla="*/ 331 w 1112" name="T8"/>
                <a:gd fmla="*/ 0 h 1114" name="T9"/>
              </a:gdLst>
              <a:cxnLst>
                <a:cxn ang="0">
                  <a:pos x="T0" y="T1"/>
                </a:cxn>
                <a:cxn ang="0">
                  <a:pos x="T2" y="T3"/>
                </a:cxn>
                <a:cxn ang="0">
                  <a:pos x="T4" y="T5"/>
                </a:cxn>
                <a:cxn ang="0">
                  <a:pos x="T6" y="T7"/>
                </a:cxn>
                <a:cxn ang="0">
                  <a:pos x="T8" y="T9"/>
                </a:cxn>
              </a:cxnLst>
              <a:rect b="b" l="0" r="r" t="0"/>
              <a:pathLst>
                <a:path h="1114" w="1112">
                  <a:moveTo>
                    <a:pt x="331" y="0"/>
                  </a:moveTo>
                  <a:lnTo>
                    <a:pt x="1112" y="782"/>
                  </a:lnTo>
                  <a:lnTo>
                    <a:pt x="780" y="1114"/>
                  </a:lnTo>
                  <a:lnTo>
                    <a:pt x="0" y="332"/>
                  </a:lnTo>
                  <a:lnTo>
                    <a:pt x="331" y="0"/>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09" name="Freeform 11"/>
            <p:cNvSpPr/>
            <p:nvPr/>
          </p:nvSpPr>
          <p:spPr bwMode="auto">
            <a:xfrm>
              <a:off x="3455194" y="1489473"/>
              <a:ext cx="1453754" cy="1454944"/>
            </a:xfrm>
            <a:custGeom>
              <a:gdLst>
                <a:gd fmla="*/ 332 w 1113" name="T0"/>
                <a:gd fmla="*/ 0 h 1114" name="T1"/>
                <a:gd fmla="*/ 1113 w 1113" name="T2"/>
                <a:gd fmla="*/ 782 h 1114" name="T3"/>
                <a:gd fmla="*/ 781 w 1113" name="T4"/>
                <a:gd fmla="*/ 1114 h 1114" name="T5"/>
                <a:gd fmla="*/ 0 w 1113" name="T6"/>
                <a:gd fmla="*/ 332 h 1114" name="T7"/>
                <a:gd fmla="*/ 332 w 1113" name="T8"/>
                <a:gd fmla="*/ 0 h 1114" name="T9"/>
              </a:gdLst>
              <a:cxnLst>
                <a:cxn ang="0">
                  <a:pos x="T0" y="T1"/>
                </a:cxn>
                <a:cxn ang="0">
                  <a:pos x="T2" y="T3"/>
                </a:cxn>
                <a:cxn ang="0">
                  <a:pos x="T4" y="T5"/>
                </a:cxn>
                <a:cxn ang="0">
                  <a:pos x="T6" y="T7"/>
                </a:cxn>
                <a:cxn ang="0">
                  <a:pos x="T8" y="T9"/>
                </a:cxn>
              </a:cxnLst>
              <a:rect b="b" l="0" r="r" t="0"/>
              <a:pathLst>
                <a:path h="1114" w="1113">
                  <a:moveTo>
                    <a:pt x="332" y="0"/>
                  </a:moveTo>
                  <a:lnTo>
                    <a:pt x="1113" y="782"/>
                  </a:lnTo>
                  <a:lnTo>
                    <a:pt x="781" y="1114"/>
                  </a:lnTo>
                  <a:lnTo>
                    <a:pt x="0" y="332"/>
                  </a:lnTo>
                  <a:lnTo>
                    <a:pt x="332" y="0"/>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0" name="Freeform 12"/>
            <p:cNvSpPr/>
            <p:nvPr/>
          </p:nvSpPr>
          <p:spPr bwMode="auto">
            <a:xfrm>
              <a:off x="2436019" y="1489473"/>
              <a:ext cx="1452563" cy="1454944"/>
            </a:xfrm>
            <a:custGeom>
              <a:gdLst>
                <a:gd fmla="*/ 1112 w 1112" name="T0"/>
                <a:gd fmla="*/ 332 h 1114" name="T1"/>
                <a:gd fmla="*/ 331 w 1112" name="T2"/>
                <a:gd fmla="*/ 1114 h 1114" name="T3"/>
                <a:gd fmla="*/ 0 w 1112" name="T4"/>
                <a:gd fmla="*/ 782 h 1114" name="T5"/>
                <a:gd fmla="*/ 780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1" y="1114"/>
                  </a:lnTo>
                  <a:lnTo>
                    <a:pt x="0" y="782"/>
                  </a:lnTo>
                  <a:lnTo>
                    <a:pt x="780" y="0"/>
                  </a:lnTo>
                  <a:lnTo>
                    <a:pt x="1112" y="332"/>
                  </a:lnTo>
                  <a:close/>
                </a:path>
              </a:pathLst>
            </a:custGeom>
            <a:solidFill>
              <a:srgbClr val="A6A6A6">
                <a:alpha val="50000"/>
              </a:srgbClr>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1" name="Freeform 13"/>
            <p:cNvSpPr/>
            <p:nvPr/>
          </p:nvSpPr>
          <p:spPr bwMode="auto">
            <a:xfrm>
              <a:off x="2318148" y="2393156"/>
              <a:ext cx="667940" cy="671513"/>
            </a:xfrm>
            <a:custGeom>
              <a:gdLst>
                <a:gd fmla="*/ 178 w 216" name="T0"/>
                <a:gd fmla="*/ 38 h 217" name="T1"/>
                <a:gd fmla="*/ 178 w 216" name="T2"/>
                <a:gd fmla="*/ 178 h 217" name="T3"/>
                <a:gd fmla="*/ 38 w 216" name="T4"/>
                <a:gd fmla="*/ 178 h 217" name="T5"/>
                <a:gd fmla="*/ 38 w 216" name="T6"/>
                <a:gd fmla="*/ 38 h 217" name="T7"/>
                <a:gd fmla="*/ 178 w 216" name="T8"/>
                <a:gd fmla="*/ 38 h 217" name="T9"/>
              </a:gdLst>
              <a:cxnLst>
                <a:cxn ang="0">
                  <a:pos x="T0" y="T1"/>
                </a:cxn>
                <a:cxn ang="0">
                  <a:pos x="T2" y="T3"/>
                </a:cxn>
                <a:cxn ang="0">
                  <a:pos x="T4" y="T5"/>
                </a:cxn>
                <a:cxn ang="0">
                  <a:pos x="T6" y="T7"/>
                </a:cxn>
                <a:cxn ang="0">
                  <a:pos x="T8" y="T9"/>
                </a:cxn>
              </a:cxnLst>
              <a:rect b="b" l="0" r="r" t="0"/>
              <a:pathLst>
                <a:path h="216" w="216">
                  <a:moveTo>
                    <a:pt x="178" y="38"/>
                  </a:moveTo>
                  <a:cubicBezTo>
                    <a:pt x="216" y="77"/>
                    <a:pt x="216" y="139"/>
                    <a:pt x="178" y="178"/>
                  </a:cubicBezTo>
                  <a:cubicBezTo>
                    <a:pt x="139" y="217"/>
                    <a:pt x="77" y="217"/>
                    <a:pt x="38" y="178"/>
                  </a:cubicBezTo>
                  <a:cubicBezTo>
                    <a:pt x="0" y="139"/>
                    <a:pt x="0" y="77"/>
                    <a:pt x="38" y="38"/>
                  </a:cubicBezTo>
                  <a:cubicBezTo>
                    <a:pt x="77" y="0"/>
                    <a:pt x="139" y="0"/>
                    <a:pt x="178" y="38"/>
                  </a:cubicBezTo>
                  <a:close/>
                </a:path>
              </a:pathLst>
            </a:custGeom>
            <a:solidFill>
              <a:srgbClr val="41A3DF"/>
            </a:solidFill>
            <a:ln>
              <a:noFill/>
            </a:ln>
          </p:spPr>
          <p:txBody>
            <a:bodyPr anchor="ctr" bIns="34290" lIns="68580" rIns="68580" tIns="34290"/>
            <a:lstStyle/>
            <a:p>
              <a:endParaRPr altLang="en-US" lang="zh-CN"/>
            </a:p>
          </p:txBody>
        </p:sp>
        <p:sp>
          <p:nvSpPr>
            <p:cNvPr id="112" name="Freeform 14"/>
            <p:cNvSpPr/>
            <p:nvPr/>
          </p:nvSpPr>
          <p:spPr bwMode="auto">
            <a:xfrm>
              <a:off x="3334941" y="1371600"/>
              <a:ext cx="671513" cy="671513"/>
            </a:xfrm>
            <a:custGeom>
              <a:gdLst>
                <a:gd fmla="*/ 179 w 217" name="T0"/>
                <a:gd fmla="*/ 178 h 217" name="T1"/>
                <a:gd fmla="*/ 39 w 217" name="T2"/>
                <a:gd fmla="*/ 178 h 217" name="T3"/>
                <a:gd fmla="*/ 39 w 217" name="T4"/>
                <a:gd fmla="*/ 38 h 217" name="T5"/>
                <a:gd fmla="*/ 179 w 217" name="T6"/>
                <a:gd fmla="*/ 38 h 217" name="T7"/>
                <a:gd fmla="*/ 179 w 217" name="T8"/>
                <a:gd fmla="*/ 178 h 217" name="T9"/>
              </a:gdLst>
              <a:cxnLst>
                <a:cxn ang="0">
                  <a:pos x="T0" y="T1"/>
                </a:cxn>
                <a:cxn ang="0">
                  <a:pos x="T2" y="T3"/>
                </a:cxn>
                <a:cxn ang="0">
                  <a:pos x="T4" y="T5"/>
                </a:cxn>
                <a:cxn ang="0">
                  <a:pos x="T6" y="T7"/>
                </a:cxn>
                <a:cxn ang="0">
                  <a:pos x="T8" y="T9"/>
                </a:cxn>
              </a:cxnLst>
              <a:rect b="b" l="0" r="r" t="0"/>
              <a:pathLst>
                <a:path h="216" w="216">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3" name="Freeform 15"/>
            <p:cNvSpPr/>
            <p:nvPr/>
          </p:nvSpPr>
          <p:spPr bwMode="auto">
            <a:xfrm>
              <a:off x="3334941" y="3414713"/>
              <a:ext cx="671513" cy="669131"/>
            </a:xfrm>
            <a:custGeom>
              <a:gdLst>
                <a:gd fmla="*/ 179 w 217" name="T0"/>
                <a:gd fmla="*/ 38 h 216" name="T1"/>
                <a:gd fmla="*/ 179 w 217" name="T2"/>
                <a:gd fmla="*/ 178 h 216" name="T3"/>
                <a:gd fmla="*/ 39 w 217" name="T4"/>
                <a:gd fmla="*/ 178 h 216" name="T5"/>
                <a:gd fmla="*/ 39 w 217" name="T6"/>
                <a:gd fmla="*/ 38 h 216" name="T7"/>
                <a:gd fmla="*/ 179 w 217" name="T8"/>
                <a:gd fmla="*/ 38 h 216" name="T9"/>
              </a:gdLst>
              <a:cxnLst>
                <a:cxn ang="0">
                  <a:pos x="T0" y="T1"/>
                </a:cxn>
                <a:cxn ang="0">
                  <a:pos x="T2" y="T3"/>
                </a:cxn>
                <a:cxn ang="0">
                  <a:pos x="T4" y="T5"/>
                </a:cxn>
                <a:cxn ang="0">
                  <a:pos x="T6" y="T7"/>
                </a:cxn>
                <a:cxn ang="0">
                  <a:pos x="T8" y="T9"/>
                </a:cxn>
              </a:cxnLst>
              <a:rect b="b" l="0" r="r" t="0"/>
              <a:pathLst>
                <a:path h="216" w="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4" name="Freeform 16"/>
            <p:cNvSpPr/>
            <p:nvPr/>
          </p:nvSpPr>
          <p:spPr bwMode="auto">
            <a:xfrm>
              <a:off x="4354116" y="2393156"/>
              <a:ext cx="671513" cy="671513"/>
            </a:xfrm>
            <a:custGeom>
              <a:gdLst>
                <a:gd fmla="*/ 179 w 217" name="T0"/>
                <a:gd fmla="*/ 178 h 217" name="T1"/>
                <a:gd fmla="*/ 39 w 217" name="T2"/>
                <a:gd fmla="*/ 178 h 217" name="T3"/>
                <a:gd fmla="*/ 39 w 217" name="T4"/>
                <a:gd fmla="*/ 38 h 217" name="T5"/>
                <a:gd fmla="*/ 179 w 217" name="T6"/>
                <a:gd fmla="*/ 38 h 217" name="T7"/>
                <a:gd fmla="*/ 179 w 217" name="T8"/>
                <a:gd fmla="*/ 178 h 217" name="T9"/>
              </a:gdLst>
              <a:cxnLst>
                <a:cxn ang="0">
                  <a:pos x="T0" y="T1"/>
                </a:cxn>
                <a:cxn ang="0">
                  <a:pos x="T2" y="T3"/>
                </a:cxn>
                <a:cxn ang="0">
                  <a:pos x="T4" y="T5"/>
                </a:cxn>
                <a:cxn ang="0">
                  <a:pos x="T6" y="T7"/>
                </a:cxn>
                <a:cxn ang="0">
                  <a:pos x="T8" y="T9"/>
                </a:cxn>
              </a:cxnLst>
              <a:rect b="b" l="0" r="r" t="0"/>
              <a:pathLst>
                <a:path h="216" w="216">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1C70A4"/>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5" name="Freeform 17"/>
            <p:cNvSpPr/>
            <p:nvPr/>
          </p:nvSpPr>
          <p:spPr bwMode="auto">
            <a:xfrm>
              <a:off x="5374482" y="1371600"/>
              <a:ext cx="670322" cy="671513"/>
            </a:xfrm>
            <a:custGeom>
              <a:gdLst>
                <a:gd fmla="*/ 179 w 217" name="T0"/>
                <a:gd fmla="*/ 178 h 217" name="T1"/>
                <a:gd fmla="*/ 39 w 217" name="T2"/>
                <a:gd fmla="*/ 178 h 217" name="T3"/>
                <a:gd fmla="*/ 39 w 217" name="T4"/>
                <a:gd fmla="*/ 38 h 217" name="T5"/>
                <a:gd fmla="*/ 179 w 217" name="T6"/>
                <a:gd fmla="*/ 38 h 217" name="T7"/>
                <a:gd fmla="*/ 179 w 217" name="T8"/>
                <a:gd fmla="*/ 178 h 217" name="T9"/>
              </a:gdLst>
              <a:cxnLst>
                <a:cxn ang="0">
                  <a:pos x="T0" y="T1"/>
                </a:cxn>
                <a:cxn ang="0">
                  <a:pos x="T2" y="T3"/>
                </a:cxn>
                <a:cxn ang="0">
                  <a:pos x="T4" y="T5"/>
                </a:cxn>
                <a:cxn ang="0">
                  <a:pos x="T6" y="T7"/>
                </a:cxn>
                <a:cxn ang="0">
                  <a:pos x="T8" y="T9"/>
                </a:cxn>
              </a:cxnLst>
              <a:rect b="b" l="0" r="r" t="0"/>
              <a:pathLst>
                <a:path h="216" w="216">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6" name="Freeform 18"/>
            <p:cNvSpPr/>
            <p:nvPr/>
          </p:nvSpPr>
          <p:spPr bwMode="auto">
            <a:xfrm>
              <a:off x="5374482" y="3414713"/>
              <a:ext cx="670322" cy="669131"/>
            </a:xfrm>
            <a:custGeom>
              <a:gdLst>
                <a:gd fmla="*/ 179 w 217" name="T0"/>
                <a:gd fmla="*/ 38 h 216" name="T1"/>
                <a:gd fmla="*/ 179 w 217" name="T2"/>
                <a:gd fmla="*/ 178 h 216" name="T3"/>
                <a:gd fmla="*/ 39 w 217" name="T4"/>
                <a:gd fmla="*/ 178 h 216" name="T5"/>
                <a:gd fmla="*/ 39 w 217" name="T6"/>
                <a:gd fmla="*/ 38 h 216" name="T7"/>
                <a:gd fmla="*/ 179 w 217" name="T8"/>
                <a:gd fmla="*/ 38 h 216" name="T9"/>
              </a:gdLst>
              <a:cxnLst>
                <a:cxn ang="0">
                  <a:pos x="T0" y="T1"/>
                </a:cxn>
                <a:cxn ang="0">
                  <a:pos x="T2" y="T3"/>
                </a:cxn>
                <a:cxn ang="0">
                  <a:pos x="T4" y="T5"/>
                </a:cxn>
                <a:cxn ang="0">
                  <a:pos x="T6" y="T7"/>
                </a:cxn>
                <a:cxn ang="0">
                  <a:pos x="T8" y="T9"/>
                </a:cxn>
              </a:cxnLst>
              <a:rect b="b" l="0" r="r" t="0"/>
              <a:pathLst>
                <a:path h="216" w="216">
                  <a:moveTo>
                    <a:pt x="179" y="38"/>
                  </a:moveTo>
                  <a:cubicBezTo>
                    <a:pt x="217" y="77"/>
                    <a:pt x="217" y="139"/>
                    <a:pt x="179" y="178"/>
                  </a:cubicBezTo>
                  <a:cubicBezTo>
                    <a:pt x="140" y="216"/>
                    <a:pt x="78" y="216"/>
                    <a:pt x="39" y="178"/>
                  </a:cubicBezTo>
                  <a:cubicBezTo>
                    <a:pt x="0" y="139"/>
                    <a:pt x="0" y="77"/>
                    <a:pt x="39" y="38"/>
                  </a:cubicBezTo>
                  <a:cubicBezTo>
                    <a:pt x="78" y="0"/>
                    <a:pt x="140" y="0"/>
                    <a:pt x="179" y="38"/>
                  </a:cubicBezTo>
                  <a:close/>
                </a:path>
              </a:pathLst>
            </a:custGeom>
            <a:solidFill>
              <a:srgbClr val="41A3DF"/>
            </a:solidFill>
            <a:ln>
              <a:noFill/>
            </a:ln>
            <a:extLst>
              <a:ext uri="{91240B29-F687-4F45-9708-019B960494DF}">
                <a14:hiddenLine w="9525">
                  <a:solidFill>
                    <a:srgbClr val="000000"/>
                  </a:solidFill>
                  <a:round/>
                  <a:headEnd/>
                  <a:tailEnd/>
                </a14:hiddenLine>
              </a:ext>
            </a:extLst>
          </p:spPr>
          <p:txBody>
            <a:bodyPr anchor="ctr" bIns="34290" lIns="68580" rIns="68580" tIns="34290"/>
            <a:lstStyle/>
            <a:p>
              <a:endParaRPr altLang="en-US" lang="zh-CN"/>
            </a:p>
          </p:txBody>
        </p:sp>
        <p:sp>
          <p:nvSpPr>
            <p:cNvPr id="117" name="Freeform 19"/>
            <p:cNvSpPr/>
            <p:nvPr/>
          </p:nvSpPr>
          <p:spPr bwMode="auto">
            <a:xfrm>
              <a:off x="6426994" y="2393156"/>
              <a:ext cx="670322" cy="671513"/>
            </a:xfrm>
            <a:custGeom>
              <a:gdLst>
                <a:gd fmla="*/ 179 w 217" name="T0"/>
                <a:gd fmla="*/ 178 h 217" name="T1"/>
                <a:gd fmla="*/ 39 w 217" name="T2"/>
                <a:gd fmla="*/ 178 h 217" name="T3"/>
                <a:gd fmla="*/ 39 w 217" name="T4"/>
                <a:gd fmla="*/ 38 h 217" name="T5"/>
                <a:gd fmla="*/ 179 w 217" name="T6"/>
                <a:gd fmla="*/ 38 h 217" name="T7"/>
                <a:gd fmla="*/ 179 w 217" name="T8"/>
                <a:gd fmla="*/ 178 h 217" name="T9"/>
              </a:gdLst>
              <a:cxnLst>
                <a:cxn ang="0">
                  <a:pos x="T0" y="T1"/>
                </a:cxn>
                <a:cxn ang="0">
                  <a:pos x="T2" y="T3"/>
                </a:cxn>
                <a:cxn ang="0">
                  <a:pos x="T4" y="T5"/>
                </a:cxn>
                <a:cxn ang="0">
                  <a:pos x="T6" y="T7"/>
                </a:cxn>
                <a:cxn ang="0">
                  <a:pos x="T8" y="T9"/>
                </a:cxn>
              </a:cxnLst>
              <a:rect b="b" l="0" r="r" t="0"/>
              <a:pathLst>
                <a:path h="216" w="216">
                  <a:moveTo>
                    <a:pt x="179" y="178"/>
                  </a:moveTo>
                  <a:cubicBezTo>
                    <a:pt x="140" y="217"/>
                    <a:pt x="78" y="217"/>
                    <a:pt x="39" y="178"/>
                  </a:cubicBezTo>
                  <a:cubicBezTo>
                    <a:pt x="0" y="139"/>
                    <a:pt x="0" y="77"/>
                    <a:pt x="39" y="38"/>
                  </a:cubicBezTo>
                  <a:cubicBezTo>
                    <a:pt x="78" y="0"/>
                    <a:pt x="140" y="0"/>
                    <a:pt x="179" y="38"/>
                  </a:cubicBezTo>
                  <a:cubicBezTo>
                    <a:pt x="217" y="77"/>
                    <a:pt x="217" y="139"/>
                    <a:pt x="179" y="178"/>
                  </a:cubicBezTo>
                  <a:close/>
                </a:path>
              </a:pathLst>
            </a:custGeom>
            <a:solidFill>
              <a:srgbClr val="41A3DF"/>
            </a:solidFill>
            <a:ln>
              <a:noFill/>
            </a:ln>
          </p:spPr>
          <p:txBody>
            <a:bodyPr anchor="ctr" bIns="34290" lIns="68580" rIns="68580" tIns="34290"/>
            <a:lstStyle/>
            <a:p>
              <a:endParaRPr altLang="en-US" lang="zh-CN"/>
            </a:p>
          </p:txBody>
        </p:sp>
        <p:sp>
          <p:nvSpPr>
            <p:cNvPr id="118" name="TextBox 55"/>
            <p:cNvSpPr txBox="1">
              <a:spLocks noChangeArrowheads="1"/>
            </p:cNvSpPr>
            <p:nvPr/>
          </p:nvSpPr>
          <p:spPr bwMode="auto">
            <a:xfrm flipH="1">
              <a:off x="3425429" y="1539598"/>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01</a:t>
              </a:r>
            </a:p>
          </p:txBody>
        </p:sp>
        <p:sp>
          <p:nvSpPr>
            <p:cNvPr id="119" name="TextBox 56"/>
            <p:cNvSpPr txBox="1">
              <a:spLocks noChangeArrowheads="1"/>
            </p:cNvSpPr>
            <p:nvPr/>
          </p:nvSpPr>
          <p:spPr bwMode="auto">
            <a:xfrm flipH="1">
              <a:off x="2388394" y="2549249"/>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02</a:t>
              </a:r>
            </a:p>
          </p:txBody>
        </p:sp>
        <p:sp>
          <p:nvSpPr>
            <p:cNvPr id="120" name="TextBox 57"/>
            <p:cNvSpPr txBox="1">
              <a:spLocks noChangeArrowheads="1"/>
            </p:cNvSpPr>
            <p:nvPr/>
          </p:nvSpPr>
          <p:spPr bwMode="auto">
            <a:xfrm flipH="1">
              <a:off x="3418285" y="3589259"/>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03</a:t>
              </a:r>
            </a:p>
          </p:txBody>
        </p:sp>
        <p:sp>
          <p:nvSpPr>
            <p:cNvPr id="121" name="TextBox 64"/>
            <p:cNvSpPr txBox="1">
              <a:spLocks noChangeArrowheads="1"/>
            </p:cNvSpPr>
            <p:nvPr/>
          </p:nvSpPr>
          <p:spPr bwMode="auto">
            <a:xfrm>
              <a:off x="5494735" y="1527096"/>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04</a:t>
              </a:r>
            </a:p>
          </p:txBody>
        </p:sp>
        <p:sp>
          <p:nvSpPr>
            <p:cNvPr id="122" name="TextBox 65"/>
            <p:cNvSpPr txBox="1">
              <a:spLocks noChangeArrowheads="1"/>
            </p:cNvSpPr>
            <p:nvPr/>
          </p:nvSpPr>
          <p:spPr bwMode="auto">
            <a:xfrm>
              <a:off x="6550819" y="2568894"/>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05</a:t>
              </a:r>
            </a:p>
          </p:txBody>
        </p:sp>
        <p:sp>
          <p:nvSpPr>
            <p:cNvPr id="123" name="TextBox 66"/>
            <p:cNvSpPr txBox="1">
              <a:spLocks noChangeArrowheads="1"/>
            </p:cNvSpPr>
            <p:nvPr/>
          </p:nvSpPr>
          <p:spPr bwMode="auto">
            <a:xfrm>
              <a:off x="5476875" y="3589259"/>
              <a:ext cx="466725"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defTabSz="912813">
                <a:defRPr>
                  <a:solidFill>
                    <a:schemeClr val="tx1"/>
                  </a:solidFill>
                  <a:latin charset="0" pitchFamily="34" typeface="Calibri"/>
                  <a:ea charset="-122" pitchFamily="2" typeface="宋体"/>
                </a:defRPr>
              </a:lvl1pPr>
              <a:lvl2pPr defTabSz="912813" indent="-285750" marL="742950">
                <a:defRPr>
                  <a:solidFill>
                    <a:schemeClr val="tx1"/>
                  </a:solidFill>
                  <a:latin charset="0" pitchFamily="34" typeface="Calibri"/>
                  <a:ea charset="-122" pitchFamily="2" typeface="宋体"/>
                </a:defRPr>
              </a:lvl2pPr>
              <a:lvl3pPr defTabSz="912813" indent="-228600" marL="1143000">
                <a:defRPr>
                  <a:solidFill>
                    <a:schemeClr val="tx1"/>
                  </a:solidFill>
                  <a:latin charset="0" pitchFamily="34" typeface="Calibri"/>
                  <a:ea charset="-122" pitchFamily="2" typeface="宋体"/>
                </a:defRPr>
              </a:lvl3pPr>
              <a:lvl4pPr defTabSz="912813" indent="-228600" marL="1600200">
                <a:defRPr>
                  <a:solidFill>
                    <a:schemeClr val="tx1"/>
                  </a:solidFill>
                  <a:latin charset="0" pitchFamily="34" typeface="Calibri"/>
                  <a:ea charset="-122" pitchFamily="2" typeface="宋体"/>
                </a:defRPr>
              </a:lvl4pPr>
              <a:lvl5pPr defTabSz="912813" indent="-228600" marL="2057400">
                <a:defRPr>
                  <a:solidFill>
                    <a:schemeClr val="tx1"/>
                  </a:solidFill>
                  <a:latin charset="0" pitchFamily="34" typeface="Calibri"/>
                  <a:ea charset="-122" pitchFamily="2" typeface="宋体"/>
                </a:defRPr>
              </a:lvl5pPr>
              <a:lvl6pPr defTabSz="9128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28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28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28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en-AU" sz="2100">
                  <a:solidFill>
                    <a:srgbClr val="FFFFFF"/>
                  </a:solidFill>
                  <a:latin charset="0" pitchFamily="34" typeface="Arial"/>
                  <a:ea charset="-122" panose="020b0503020204020204" pitchFamily="34" typeface="微软雅黑"/>
                  <a:sym charset="0" pitchFamily="34" typeface="Arial"/>
                </a:rPr>
                <a:t>06</a:t>
              </a:r>
            </a:p>
          </p:txBody>
        </p:sp>
      </p:grpSp>
      <p:grpSp>
        <p:nvGrpSpPr>
          <p:cNvPr id="124" name="组合 123"/>
          <p:cNvGrpSpPr/>
          <p:nvPr/>
        </p:nvGrpSpPr>
        <p:grpSpPr>
          <a:xfrm>
            <a:off x="6146776" y="3627661"/>
            <a:ext cx="1720453" cy="477441"/>
            <a:chOff x="6225779" y="3651647"/>
            <a:chExt cx="1720453" cy="477441"/>
          </a:xfrm>
        </p:grpSpPr>
        <p:sp>
          <p:nvSpPr>
            <p:cNvPr id="125" name="TextBox 13"/>
            <p:cNvSpPr txBox="1">
              <a:spLocks noChangeArrowheads="1"/>
            </p:cNvSpPr>
            <p:nvPr/>
          </p:nvSpPr>
          <p:spPr bwMode="auto">
            <a:xfrm>
              <a:off x="6225779" y="3651648"/>
              <a:ext cx="5715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26" name="TextBox 13"/>
            <p:cNvSpPr txBox="1">
              <a:spLocks noChangeArrowheads="1"/>
            </p:cNvSpPr>
            <p:nvPr/>
          </p:nvSpPr>
          <p:spPr bwMode="auto">
            <a:xfrm>
              <a:off x="6297217" y="3851673"/>
              <a:ext cx="164901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27" name="组合 126"/>
          <p:cNvGrpSpPr/>
          <p:nvPr/>
        </p:nvGrpSpPr>
        <p:grpSpPr>
          <a:xfrm>
            <a:off x="1525960" y="3706242"/>
            <a:ext cx="1526381" cy="516732"/>
            <a:chOff x="1604963" y="3730228"/>
            <a:chExt cx="1526381" cy="516732"/>
          </a:xfrm>
        </p:grpSpPr>
        <p:sp>
          <p:nvSpPr>
            <p:cNvPr id="128" name="TextBox 13"/>
            <p:cNvSpPr txBox="1">
              <a:spLocks noChangeArrowheads="1"/>
            </p:cNvSpPr>
            <p:nvPr/>
          </p:nvSpPr>
          <p:spPr bwMode="auto">
            <a:xfrm>
              <a:off x="2530079" y="3730228"/>
              <a:ext cx="601265"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29" name="TextBox 13"/>
            <p:cNvSpPr txBox="1">
              <a:spLocks noChangeArrowheads="1"/>
            </p:cNvSpPr>
            <p:nvPr/>
          </p:nvSpPr>
          <p:spPr bwMode="auto">
            <a:xfrm>
              <a:off x="1604963" y="3969544"/>
              <a:ext cx="1526381"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0" name="组合 129"/>
          <p:cNvGrpSpPr/>
          <p:nvPr/>
        </p:nvGrpSpPr>
        <p:grpSpPr>
          <a:xfrm>
            <a:off x="611560" y="2456086"/>
            <a:ext cx="1603772" cy="516732"/>
            <a:chOff x="690563" y="2480072"/>
            <a:chExt cx="1603772" cy="516732"/>
          </a:xfrm>
        </p:grpSpPr>
        <p:sp>
          <p:nvSpPr>
            <p:cNvPr id="131" name="TextBox 13"/>
            <p:cNvSpPr txBox="1">
              <a:spLocks noChangeArrowheads="1"/>
            </p:cNvSpPr>
            <p:nvPr/>
          </p:nvSpPr>
          <p:spPr bwMode="auto">
            <a:xfrm>
              <a:off x="1691879" y="2480072"/>
              <a:ext cx="6024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32" name="TextBox 13"/>
            <p:cNvSpPr txBox="1">
              <a:spLocks noChangeArrowheads="1"/>
            </p:cNvSpPr>
            <p:nvPr/>
          </p:nvSpPr>
          <p:spPr bwMode="auto">
            <a:xfrm>
              <a:off x="690563" y="2720579"/>
              <a:ext cx="1526381"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3" name="组合 132"/>
          <p:cNvGrpSpPr/>
          <p:nvPr/>
        </p:nvGrpSpPr>
        <p:grpSpPr>
          <a:xfrm>
            <a:off x="1166391" y="1398811"/>
            <a:ext cx="1527572" cy="517922"/>
            <a:chOff x="1245394" y="1422797"/>
            <a:chExt cx="1527572" cy="517922"/>
          </a:xfrm>
        </p:grpSpPr>
        <p:sp>
          <p:nvSpPr>
            <p:cNvPr id="134" name="TextBox 13"/>
            <p:cNvSpPr txBox="1">
              <a:spLocks noChangeArrowheads="1"/>
            </p:cNvSpPr>
            <p:nvPr/>
          </p:nvSpPr>
          <p:spPr bwMode="auto">
            <a:xfrm>
              <a:off x="2170510" y="1422797"/>
              <a:ext cx="602456"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35" name="TextBox 13"/>
            <p:cNvSpPr txBox="1">
              <a:spLocks noChangeArrowheads="1"/>
            </p:cNvSpPr>
            <p:nvPr/>
          </p:nvSpPr>
          <p:spPr bwMode="auto">
            <a:xfrm>
              <a:off x="1245394" y="1663304"/>
              <a:ext cx="152757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6" name="组合 135"/>
          <p:cNvGrpSpPr/>
          <p:nvPr/>
        </p:nvGrpSpPr>
        <p:grpSpPr>
          <a:xfrm>
            <a:off x="7039744" y="2484661"/>
            <a:ext cx="1663303" cy="477441"/>
            <a:chOff x="7118747" y="2508647"/>
            <a:chExt cx="1663303" cy="477441"/>
          </a:xfrm>
        </p:grpSpPr>
        <p:sp>
          <p:nvSpPr>
            <p:cNvPr id="137" name="TextBox 13"/>
            <p:cNvSpPr txBox="1">
              <a:spLocks noChangeArrowheads="1"/>
            </p:cNvSpPr>
            <p:nvPr/>
          </p:nvSpPr>
          <p:spPr bwMode="auto">
            <a:xfrm>
              <a:off x="7118747" y="2508647"/>
              <a:ext cx="5715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38" name="TextBox 13"/>
            <p:cNvSpPr txBox="1">
              <a:spLocks noChangeArrowheads="1"/>
            </p:cNvSpPr>
            <p:nvPr/>
          </p:nvSpPr>
          <p:spPr bwMode="auto">
            <a:xfrm>
              <a:off x="7190185" y="2708673"/>
              <a:ext cx="159186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9" name="组合 138"/>
          <p:cNvGrpSpPr/>
          <p:nvPr/>
        </p:nvGrpSpPr>
        <p:grpSpPr>
          <a:xfrm>
            <a:off x="6347991" y="1435721"/>
            <a:ext cx="1751410" cy="477440"/>
            <a:chOff x="6426994" y="1459707"/>
            <a:chExt cx="1751410" cy="477440"/>
          </a:xfrm>
        </p:grpSpPr>
        <p:sp>
          <p:nvSpPr>
            <p:cNvPr id="140" name="TextBox 13"/>
            <p:cNvSpPr txBox="1">
              <a:spLocks noChangeArrowheads="1"/>
            </p:cNvSpPr>
            <p:nvPr/>
          </p:nvSpPr>
          <p:spPr bwMode="auto">
            <a:xfrm>
              <a:off x="6426994" y="1459707"/>
              <a:ext cx="5715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关键词</a:t>
              </a:r>
            </a:p>
          </p:txBody>
        </p:sp>
        <p:sp>
          <p:nvSpPr>
            <p:cNvPr id="141" name="TextBox 13"/>
            <p:cNvSpPr txBox="1">
              <a:spLocks noChangeArrowheads="1"/>
            </p:cNvSpPr>
            <p:nvPr/>
          </p:nvSpPr>
          <p:spPr bwMode="auto">
            <a:xfrm>
              <a:off x="6498432" y="1659731"/>
              <a:ext cx="1679972"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extLst>
      <p:ext uri="{BB962C8B-B14F-4D97-AF65-F5344CB8AC3E}">
        <p14:creationId val="121040376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5" presetSubtype="0">
                                  <p:stCondLst>
                                    <p:cond delay="0"/>
                                  </p:stCondLst>
                                  <p:childTnLst>
                                    <p:set>
                                      <p:cBhvr>
                                        <p:cTn dur="1" fill="hold" id="46">
                                          <p:stCondLst>
                                            <p:cond delay="0"/>
                                          </p:stCondLst>
                                        </p:cTn>
                                        <p:tgtEl>
                                          <p:spTgt spid="96"/>
                                        </p:tgtEl>
                                        <p:attrNameLst>
                                          <p:attrName>style.visibility</p:attrName>
                                        </p:attrNameLst>
                                      </p:cBhvr>
                                      <p:to>
                                        <p:strVal val="visible"/>
                                      </p:to>
                                    </p:set>
                                    <p:anim calcmode="lin" valueType="num">
                                      <p:cBhvr>
                                        <p:cTn dur="1000" fill="hold" id="47"/>
                                        <p:tgtEl>
                                          <p:spTgt spid="96"/>
                                        </p:tgtEl>
                                        <p:attrNameLst>
                                          <p:attrName>ppt_w</p:attrName>
                                        </p:attrNameLst>
                                      </p:cBhvr>
                                      <p:tavLst>
                                        <p:tav tm="0">
                                          <p:val>
                                            <p:strVal val="#ppt_w*0.70"/>
                                          </p:val>
                                        </p:tav>
                                        <p:tav tm="100000">
                                          <p:val>
                                            <p:strVal val="#ppt_w"/>
                                          </p:val>
                                        </p:tav>
                                      </p:tavLst>
                                    </p:anim>
                                    <p:anim calcmode="lin" valueType="num">
                                      <p:cBhvr>
                                        <p:cTn dur="1000" fill="hold" id="48"/>
                                        <p:tgtEl>
                                          <p:spTgt spid="96"/>
                                        </p:tgtEl>
                                        <p:attrNameLst>
                                          <p:attrName>ppt_h</p:attrName>
                                        </p:attrNameLst>
                                      </p:cBhvr>
                                      <p:tavLst>
                                        <p:tav tm="0">
                                          <p:val>
                                            <p:strVal val="#ppt_h"/>
                                          </p:val>
                                        </p:tav>
                                        <p:tav tm="100000">
                                          <p:val>
                                            <p:strVal val="#ppt_h"/>
                                          </p:val>
                                        </p:tav>
                                      </p:tavLst>
                                    </p:anim>
                                    <p:animEffect filter="fade" transition="in">
                                      <p:cBhvr>
                                        <p:cTn dur="1000" id="49"/>
                                        <p:tgtEl>
                                          <p:spTgt spid="96"/>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37" presetSubtype="0">
                                  <p:stCondLst>
                                    <p:cond delay="0"/>
                                  </p:stCondLst>
                                  <p:childTnLst>
                                    <p:set>
                                      <p:cBhvr>
                                        <p:cTn dur="1" fill="hold" id="53">
                                          <p:stCondLst>
                                            <p:cond delay="0"/>
                                          </p:stCondLst>
                                        </p:cTn>
                                        <p:tgtEl>
                                          <p:spTgt spid="139"/>
                                        </p:tgtEl>
                                        <p:attrNameLst>
                                          <p:attrName>style.visibility</p:attrName>
                                        </p:attrNameLst>
                                      </p:cBhvr>
                                      <p:to>
                                        <p:strVal val="visible"/>
                                      </p:to>
                                    </p:set>
                                    <p:animEffect filter="fade" transition="in">
                                      <p:cBhvr>
                                        <p:cTn dur="1000" id="54"/>
                                        <p:tgtEl>
                                          <p:spTgt spid="139"/>
                                        </p:tgtEl>
                                      </p:cBhvr>
                                    </p:animEffect>
                                    <p:anim calcmode="lin" valueType="num">
                                      <p:cBhvr>
                                        <p:cTn dur="1000" fill="hold" id="55"/>
                                        <p:tgtEl>
                                          <p:spTgt spid="139"/>
                                        </p:tgtEl>
                                        <p:attrNameLst>
                                          <p:attrName>ppt_x</p:attrName>
                                        </p:attrNameLst>
                                      </p:cBhvr>
                                      <p:tavLst>
                                        <p:tav tm="0">
                                          <p:val>
                                            <p:strVal val="#ppt_x"/>
                                          </p:val>
                                        </p:tav>
                                        <p:tav tm="100000">
                                          <p:val>
                                            <p:strVal val="#ppt_x"/>
                                          </p:val>
                                        </p:tav>
                                      </p:tavLst>
                                    </p:anim>
                                    <p:anim calcmode="lin" valueType="num">
                                      <p:cBhvr>
                                        <p:cTn decel="100000" dur="900" fill="hold" id="56"/>
                                        <p:tgtEl>
                                          <p:spTgt spid="139"/>
                                        </p:tgtEl>
                                        <p:attrNameLst>
                                          <p:attrName>ppt_y</p:attrName>
                                        </p:attrNameLst>
                                      </p:cBhvr>
                                      <p:tavLst>
                                        <p:tav tm="0">
                                          <p:val>
                                            <p:strVal val="#ppt_y+1"/>
                                          </p:val>
                                        </p:tav>
                                        <p:tav tm="100000">
                                          <p:val>
                                            <p:strVal val="#ppt_y-.03"/>
                                          </p:val>
                                        </p:tav>
                                      </p:tavLst>
                                    </p:anim>
                                    <p:anim calcmode="lin" valueType="num">
                                      <p:cBhvr>
                                        <p:cTn accel="100000" dur="100" fill="hold" id="57">
                                          <p:stCondLst>
                                            <p:cond delay="900"/>
                                          </p:stCondLst>
                                        </p:cTn>
                                        <p:tgtEl>
                                          <p:spTgt spid="139"/>
                                        </p:tgtEl>
                                        <p:attrNameLst>
                                          <p:attrName>ppt_y</p:attrName>
                                        </p:attrNameLst>
                                      </p:cBhvr>
                                      <p:tavLst>
                                        <p:tav tm="0">
                                          <p:val>
                                            <p:strVal val="#ppt_y-.03"/>
                                          </p:val>
                                        </p:tav>
                                        <p:tav tm="100000">
                                          <p:val>
                                            <p:strVal val="#ppt_y"/>
                                          </p:val>
                                        </p:tav>
                                      </p:tavLst>
                                    </p:anim>
                                  </p:childTnLst>
                                </p:cTn>
                              </p:par>
                              <p:par>
                                <p:cTn fill="hold" id="58" nodeType="withEffect" presetClass="entr" presetID="37" presetSubtype="0">
                                  <p:stCondLst>
                                    <p:cond delay="0"/>
                                  </p:stCondLst>
                                  <p:childTnLst>
                                    <p:set>
                                      <p:cBhvr>
                                        <p:cTn dur="1" fill="hold" id="59">
                                          <p:stCondLst>
                                            <p:cond delay="0"/>
                                          </p:stCondLst>
                                        </p:cTn>
                                        <p:tgtEl>
                                          <p:spTgt spid="124"/>
                                        </p:tgtEl>
                                        <p:attrNameLst>
                                          <p:attrName>style.visibility</p:attrName>
                                        </p:attrNameLst>
                                      </p:cBhvr>
                                      <p:to>
                                        <p:strVal val="visible"/>
                                      </p:to>
                                    </p:set>
                                    <p:animEffect filter="fade" transition="in">
                                      <p:cBhvr>
                                        <p:cTn dur="1000" id="60"/>
                                        <p:tgtEl>
                                          <p:spTgt spid="124"/>
                                        </p:tgtEl>
                                      </p:cBhvr>
                                    </p:animEffect>
                                    <p:anim calcmode="lin" valueType="num">
                                      <p:cBhvr>
                                        <p:cTn dur="1000" fill="hold" id="61"/>
                                        <p:tgtEl>
                                          <p:spTgt spid="124"/>
                                        </p:tgtEl>
                                        <p:attrNameLst>
                                          <p:attrName>ppt_x</p:attrName>
                                        </p:attrNameLst>
                                      </p:cBhvr>
                                      <p:tavLst>
                                        <p:tav tm="0">
                                          <p:val>
                                            <p:strVal val="#ppt_x"/>
                                          </p:val>
                                        </p:tav>
                                        <p:tav tm="100000">
                                          <p:val>
                                            <p:strVal val="#ppt_x"/>
                                          </p:val>
                                        </p:tav>
                                      </p:tavLst>
                                    </p:anim>
                                    <p:anim calcmode="lin" valueType="num">
                                      <p:cBhvr>
                                        <p:cTn decel="100000" dur="900" fill="hold" id="62"/>
                                        <p:tgtEl>
                                          <p:spTgt spid="124"/>
                                        </p:tgtEl>
                                        <p:attrNameLst>
                                          <p:attrName>ppt_y</p:attrName>
                                        </p:attrNameLst>
                                      </p:cBhvr>
                                      <p:tavLst>
                                        <p:tav tm="0">
                                          <p:val>
                                            <p:strVal val="#ppt_y+1"/>
                                          </p:val>
                                        </p:tav>
                                        <p:tav tm="100000">
                                          <p:val>
                                            <p:strVal val="#ppt_y-.03"/>
                                          </p:val>
                                        </p:tav>
                                      </p:tavLst>
                                    </p:anim>
                                    <p:anim calcmode="lin" valueType="num">
                                      <p:cBhvr>
                                        <p:cTn accel="100000" dur="100" fill="hold" id="63">
                                          <p:stCondLst>
                                            <p:cond delay="900"/>
                                          </p:stCondLst>
                                        </p:cTn>
                                        <p:tgtEl>
                                          <p:spTgt spid="124"/>
                                        </p:tgtEl>
                                        <p:attrNameLst>
                                          <p:attrName>ppt_y</p:attrName>
                                        </p:attrNameLst>
                                      </p:cBhvr>
                                      <p:tavLst>
                                        <p:tav tm="0">
                                          <p:val>
                                            <p:strVal val="#ppt_y-.03"/>
                                          </p:val>
                                        </p:tav>
                                        <p:tav tm="100000">
                                          <p:val>
                                            <p:strVal val="#ppt_y"/>
                                          </p:val>
                                        </p:tav>
                                      </p:tavLst>
                                    </p:anim>
                                  </p:childTnLst>
                                </p:cTn>
                              </p:par>
                              <p:par>
                                <p:cTn fill="hold" id="64" nodeType="withEffect" presetClass="entr" presetID="37" presetSubtype="0">
                                  <p:stCondLst>
                                    <p:cond delay="0"/>
                                  </p:stCondLst>
                                  <p:childTnLst>
                                    <p:set>
                                      <p:cBhvr>
                                        <p:cTn dur="1" fill="hold" id="65">
                                          <p:stCondLst>
                                            <p:cond delay="0"/>
                                          </p:stCondLst>
                                        </p:cTn>
                                        <p:tgtEl>
                                          <p:spTgt spid="136"/>
                                        </p:tgtEl>
                                        <p:attrNameLst>
                                          <p:attrName>style.visibility</p:attrName>
                                        </p:attrNameLst>
                                      </p:cBhvr>
                                      <p:to>
                                        <p:strVal val="visible"/>
                                      </p:to>
                                    </p:set>
                                    <p:animEffect filter="fade" transition="in">
                                      <p:cBhvr>
                                        <p:cTn dur="1000" id="66"/>
                                        <p:tgtEl>
                                          <p:spTgt spid="136"/>
                                        </p:tgtEl>
                                      </p:cBhvr>
                                    </p:animEffect>
                                    <p:anim calcmode="lin" valueType="num">
                                      <p:cBhvr>
                                        <p:cTn dur="1000" fill="hold" id="67"/>
                                        <p:tgtEl>
                                          <p:spTgt spid="136"/>
                                        </p:tgtEl>
                                        <p:attrNameLst>
                                          <p:attrName>ppt_x</p:attrName>
                                        </p:attrNameLst>
                                      </p:cBhvr>
                                      <p:tavLst>
                                        <p:tav tm="0">
                                          <p:val>
                                            <p:strVal val="#ppt_x"/>
                                          </p:val>
                                        </p:tav>
                                        <p:tav tm="100000">
                                          <p:val>
                                            <p:strVal val="#ppt_x"/>
                                          </p:val>
                                        </p:tav>
                                      </p:tavLst>
                                    </p:anim>
                                    <p:anim calcmode="lin" valueType="num">
                                      <p:cBhvr>
                                        <p:cTn decel="100000" dur="900" fill="hold" id="68"/>
                                        <p:tgtEl>
                                          <p:spTgt spid="136"/>
                                        </p:tgtEl>
                                        <p:attrNameLst>
                                          <p:attrName>ppt_y</p:attrName>
                                        </p:attrNameLst>
                                      </p:cBhvr>
                                      <p:tavLst>
                                        <p:tav tm="0">
                                          <p:val>
                                            <p:strVal val="#ppt_y+1"/>
                                          </p:val>
                                        </p:tav>
                                        <p:tav tm="100000">
                                          <p:val>
                                            <p:strVal val="#ppt_y-.03"/>
                                          </p:val>
                                        </p:tav>
                                      </p:tavLst>
                                    </p:anim>
                                    <p:anim calcmode="lin" valueType="num">
                                      <p:cBhvr>
                                        <p:cTn accel="100000" dur="100" fill="hold" id="69">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632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34</a:t>
            </a:r>
          </a:p>
        </p:txBody>
      </p:sp>
      <p:cxnSp>
        <p:nvCxnSpPr>
          <p:cNvPr id="96" name="Straight Connector 15"/>
          <p:cNvCxnSpPr>
            <a:cxnSpLocks noChangeAspect="1" noChangeShapeType="1"/>
          </p:cNvCxnSpPr>
          <p:nvPr/>
        </p:nvCxnSpPr>
        <p:spPr bwMode="auto">
          <a:xfrm>
            <a:off x="827584" y="2690019"/>
            <a:ext cx="7446169" cy="0"/>
          </a:xfrm>
          <a:prstGeom prst="line">
            <a:avLst/>
          </a:prstGeom>
          <a:noFill/>
          <a:ln cmpd="sng" w="28575">
            <a:solidFill>
              <a:srgbClr val="ADBACA"/>
            </a:solidFill>
            <a:round/>
            <a:headEnd len="med" type="oval" w="med"/>
            <a:tailEnd len="med" type="oval" w="med"/>
          </a:ln>
          <a:extLst>
            <a:ext uri="{909E8E84-426E-40DD-AFC4-6F175D3DCCD1}">
              <a14:hiddenFill>
                <a:noFill/>
              </a14:hiddenFill>
            </a:ext>
          </a:extLst>
        </p:spPr>
      </p:cxnSp>
      <p:grpSp>
        <p:nvGrpSpPr>
          <p:cNvPr id="103" name="组合 102"/>
          <p:cNvGrpSpPr/>
          <p:nvPr/>
        </p:nvGrpSpPr>
        <p:grpSpPr>
          <a:xfrm>
            <a:off x="2902843" y="2685257"/>
            <a:ext cx="842963" cy="1268015"/>
            <a:chOff x="2945506" y="2757265"/>
            <a:chExt cx="842963" cy="1268015"/>
          </a:xfrm>
        </p:grpSpPr>
        <p:sp>
          <p:nvSpPr>
            <p:cNvPr id="104" name="Oval 20"/>
            <p:cNvSpPr>
              <a:spLocks noChangeArrowheads="1"/>
            </p:cNvSpPr>
            <p:nvPr/>
          </p:nvSpPr>
          <p:spPr bwMode="auto">
            <a:xfrm flipV="1">
              <a:off x="2945506" y="3182317"/>
              <a:ext cx="842963" cy="842963"/>
            </a:xfrm>
            <a:prstGeom prst="ellipse">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105" name="Isosceles Triangle 21"/>
            <p:cNvSpPr>
              <a:spLocks noChangeArrowheads="1"/>
            </p:cNvSpPr>
            <p:nvPr/>
          </p:nvSpPr>
          <p:spPr bwMode="auto">
            <a:xfrm>
              <a:off x="3275309" y="3068017"/>
              <a:ext cx="182166" cy="172641"/>
            </a:xfrm>
            <a:prstGeom prst="triangle">
              <a:avLst>
                <a:gd fmla="val 50000" name="adj"/>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cxnSp>
          <p:nvCxnSpPr>
            <p:cNvPr id="106" name="Straight Connector 22"/>
            <p:cNvCxnSpPr>
              <a:cxnSpLocks noChangeShapeType="1"/>
            </p:cNvCxnSpPr>
            <p:nvPr/>
          </p:nvCxnSpPr>
          <p:spPr bwMode="auto">
            <a:xfrm flipH="1" flipV="1">
              <a:off x="3366988" y="2757265"/>
              <a:ext cx="0" cy="352425"/>
            </a:xfrm>
            <a:prstGeom prst="line">
              <a:avLst/>
            </a:prstGeom>
            <a:noFill/>
            <a:ln cmpd="sng" w="6350">
              <a:solidFill>
                <a:srgbClr val="1C70A4"/>
              </a:solidFill>
              <a:round/>
              <a:tailEnd len="lg" type="oval" w="lg"/>
            </a:ln>
            <a:extLst>
              <a:ext uri="{909E8E84-426E-40DD-AFC4-6F175D3DCCD1}">
                <a14:hiddenFill>
                  <a:noFill/>
                </a14:hiddenFill>
              </a:ext>
            </a:extLst>
          </p:spPr>
        </p:cxnSp>
        <p:sp>
          <p:nvSpPr>
            <p:cNvPr id="107" name="Freeform 16"/>
            <p:cNvSpPr>
              <a:spLocks noEditPoints="1"/>
            </p:cNvSpPr>
            <p:nvPr/>
          </p:nvSpPr>
          <p:spPr bwMode="auto">
            <a:xfrm>
              <a:off x="3202681" y="3440683"/>
              <a:ext cx="327422" cy="327422"/>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108" name="组合 107"/>
          <p:cNvGrpSpPr/>
          <p:nvPr/>
        </p:nvGrpSpPr>
        <p:grpSpPr>
          <a:xfrm>
            <a:off x="5459115" y="2685257"/>
            <a:ext cx="842963" cy="1268015"/>
            <a:chOff x="5501778" y="2757265"/>
            <a:chExt cx="842963" cy="1268015"/>
          </a:xfrm>
        </p:grpSpPr>
        <p:sp>
          <p:nvSpPr>
            <p:cNvPr id="109" name="Oval 27"/>
            <p:cNvSpPr>
              <a:spLocks noChangeArrowheads="1"/>
            </p:cNvSpPr>
            <p:nvPr/>
          </p:nvSpPr>
          <p:spPr bwMode="auto">
            <a:xfrm flipV="1">
              <a:off x="5501778" y="3182317"/>
              <a:ext cx="842963" cy="842963"/>
            </a:xfrm>
            <a:prstGeom prst="ellipse">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110" name="Isosceles Triangle 29"/>
            <p:cNvSpPr>
              <a:spLocks noChangeArrowheads="1"/>
            </p:cNvSpPr>
            <p:nvPr/>
          </p:nvSpPr>
          <p:spPr bwMode="auto">
            <a:xfrm>
              <a:off x="5832772" y="3068017"/>
              <a:ext cx="182166" cy="172641"/>
            </a:xfrm>
            <a:prstGeom prst="triangle">
              <a:avLst>
                <a:gd fmla="val 50000" name="adj"/>
              </a:avLst>
            </a:prstGeom>
            <a:solidFill>
              <a:srgbClr val="1C70A4"/>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cxnSp>
          <p:nvCxnSpPr>
            <p:cNvPr id="111" name="Straight Connector 30"/>
            <p:cNvCxnSpPr>
              <a:cxnSpLocks noChangeShapeType="1"/>
            </p:cNvCxnSpPr>
            <p:nvPr/>
          </p:nvCxnSpPr>
          <p:spPr bwMode="auto">
            <a:xfrm flipH="1" flipV="1">
              <a:off x="5923259" y="2757265"/>
              <a:ext cx="0" cy="352425"/>
            </a:xfrm>
            <a:prstGeom prst="line">
              <a:avLst/>
            </a:prstGeom>
            <a:noFill/>
            <a:ln cmpd="sng" w="6350">
              <a:solidFill>
                <a:srgbClr val="1C70A4"/>
              </a:solidFill>
              <a:round/>
              <a:tailEnd len="lg" type="oval" w="lg"/>
            </a:ln>
            <a:extLst>
              <a:ext uri="{909E8E84-426E-40DD-AFC4-6F175D3DCCD1}">
                <a14:hiddenFill>
                  <a:noFill/>
                </a14:hiddenFill>
              </a:ext>
            </a:extLst>
          </p:spPr>
        </p:cxnSp>
        <p:sp>
          <p:nvSpPr>
            <p:cNvPr id="112" name="Freeform 26"/>
            <p:cNvSpPr>
              <a:spLocks noEditPoints="1"/>
            </p:cNvSpPr>
            <p:nvPr/>
          </p:nvSpPr>
          <p:spPr bwMode="auto">
            <a:xfrm>
              <a:off x="5803007" y="3462115"/>
              <a:ext cx="240506" cy="301228"/>
            </a:xfrm>
            <a:custGeom>
              <a:gdLst>
                <a:gd fmla="*/ 311 w 321" name="T0"/>
                <a:gd fmla="*/ 99 h 402" name="T1"/>
                <a:gd fmla="*/ 189 w 321" name="T2"/>
                <a:gd fmla="*/ 11 h 402" name="T3"/>
                <a:gd fmla="*/ 94 w 321" name="T4"/>
                <a:gd fmla="*/ 126 h 402" name="T5"/>
                <a:gd fmla="*/ 109 w 321" name="T6"/>
                <a:gd fmla="*/ 174 h 402" name="T7"/>
                <a:gd fmla="*/ 6 w 321" name="T8"/>
                <a:gd fmla="*/ 328 h 402" name="T9"/>
                <a:gd fmla="*/ 1 w 321" name="T10"/>
                <a:gd fmla="*/ 351 h 402" name="T11"/>
                <a:gd fmla="*/ 8 w 321" name="T12"/>
                <a:gd fmla="*/ 390 h 402" name="T13"/>
                <a:gd fmla="*/ 22 w 321" name="T14"/>
                <a:gd fmla="*/ 401 h 402" name="T15"/>
                <a:gd fmla="*/ 52 w 321" name="T16"/>
                <a:gd fmla="*/ 395 h 402" name="T17"/>
                <a:gd fmla="*/ 71 w 321" name="T18"/>
                <a:gd fmla="*/ 382 h 402" name="T19"/>
                <a:gd fmla="*/ 111 w 321" name="T20"/>
                <a:gd fmla="*/ 316 h 402" name="T21"/>
                <a:gd fmla="*/ 112 w 321" name="T22"/>
                <a:gd fmla="*/ 316 h 402" name="T23"/>
                <a:gd fmla="*/ 140 w 321" name="T24"/>
                <a:gd fmla="*/ 311 h 402" name="T25"/>
                <a:gd fmla="*/ 187 w 321" name="T26"/>
                <a:gd fmla="*/ 233 h 402" name="T27"/>
                <a:gd fmla="*/ 239 w 321" name="T28"/>
                <a:gd fmla="*/ 232 h 402" name="T29"/>
                <a:gd fmla="*/ 311 w 321" name="T30"/>
                <a:gd fmla="*/ 99 h 402" name="T31"/>
                <a:gd fmla="*/ 260 w 321" name="T32"/>
                <a:gd fmla="*/ 130 h 402" name="T33"/>
                <a:gd fmla="*/ 206 w 321" name="T34"/>
                <a:gd fmla="*/ 120 h 402" name="T35"/>
                <a:gd fmla="*/ 179 w 321" name="T36"/>
                <a:gd fmla="*/ 71 h 402" name="T37"/>
                <a:gd fmla="*/ 248 w 321" name="T38"/>
                <a:gd fmla="*/ 58 h 402" name="T39"/>
                <a:gd fmla="*/ 260 w 321" name="T40"/>
                <a:gd fmla="*/ 130 h 4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2" w="321">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113" name="组合 112"/>
          <p:cNvGrpSpPr/>
          <p:nvPr/>
        </p:nvGrpSpPr>
        <p:grpSpPr>
          <a:xfrm>
            <a:off x="1587202" y="1419622"/>
            <a:ext cx="842963" cy="1268016"/>
            <a:chOff x="1629865" y="1491630"/>
            <a:chExt cx="842963" cy="1268016"/>
          </a:xfrm>
        </p:grpSpPr>
        <p:sp>
          <p:nvSpPr>
            <p:cNvPr id="114" name="Oval 35"/>
            <p:cNvSpPr>
              <a:spLocks noChangeArrowheads="1"/>
            </p:cNvSpPr>
            <p:nvPr/>
          </p:nvSpPr>
          <p:spPr bwMode="auto">
            <a:xfrm>
              <a:off x="1629865" y="1491630"/>
              <a:ext cx="842963" cy="842963"/>
            </a:xfrm>
            <a:prstGeom prst="ellipse">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115" name="Isosceles Triangle 36"/>
            <p:cNvSpPr>
              <a:spLocks noChangeArrowheads="1"/>
            </p:cNvSpPr>
            <p:nvPr/>
          </p:nvSpPr>
          <p:spPr bwMode="auto">
            <a:xfrm flipV="1">
              <a:off x="1950145" y="2276253"/>
              <a:ext cx="182165" cy="172640"/>
            </a:xfrm>
            <a:prstGeom prst="triangle">
              <a:avLst>
                <a:gd fmla="val 50000" name="adj"/>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cxnSp>
          <p:nvCxnSpPr>
            <p:cNvPr id="116" name="Straight Connector 37"/>
            <p:cNvCxnSpPr>
              <a:cxnSpLocks noChangeShapeType="1"/>
            </p:cNvCxnSpPr>
            <p:nvPr/>
          </p:nvCxnSpPr>
          <p:spPr bwMode="auto">
            <a:xfrm flipH="1">
              <a:off x="2040632" y="2407221"/>
              <a:ext cx="0" cy="352425"/>
            </a:xfrm>
            <a:prstGeom prst="line">
              <a:avLst/>
            </a:prstGeom>
            <a:noFill/>
            <a:ln cmpd="sng" w="6350">
              <a:solidFill>
                <a:srgbClr val="41A3DF"/>
              </a:solidFill>
              <a:round/>
              <a:tailEnd len="lg" type="oval" w="lg"/>
            </a:ln>
            <a:extLst>
              <a:ext uri="{909E8E84-426E-40DD-AFC4-6F175D3DCCD1}">
                <a14:hiddenFill>
                  <a:noFill/>
                </a14:hiddenFill>
              </a:ext>
            </a:extLst>
          </p:spPr>
        </p:cxnSp>
        <p:sp>
          <p:nvSpPr>
            <p:cNvPr id="117" name="Freeform 6"/>
            <p:cNvSpPr>
              <a:spLocks noEditPoints="1"/>
            </p:cNvSpPr>
            <p:nvPr/>
          </p:nvSpPr>
          <p:spPr bwMode="auto">
            <a:xfrm>
              <a:off x="1904901" y="1754759"/>
              <a:ext cx="288131" cy="316706"/>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118" name="组合 117"/>
          <p:cNvGrpSpPr/>
          <p:nvPr/>
        </p:nvGrpSpPr>
        <p:grpSpPr>
          <a:xfrm>
            <a:off x="4200625" y="1419622"/>
            <a:ext cx="842963" cy="1268016"/>
            <a:chOff x="4243288" y="1491630"/>
            <a:chExt cx="842963" cy="1268016"/>
          </a:xfrm>
        </p:grpSpPr>
        <p:sp>
          <p:nvSpPr>
            <p:cNvPr id="119" name="Oval 43"/>
            <p:cNvSpPr>
              <a:spLocks noChangeArrowheads="1"/>
            </p:cNvSpPr>
            <p:nvPr/>
          </p:nvSpPr>
          <p:spPr bwMode="auto">
            <a:xfrm>
              <a:off x="4243288" y="1491630"/>
              <a:ext cx="842963" cy="842963"/>
            </a:xfrm>
            <a:prstGeom prst="ellipse">
              <a:avLst/>
            </a:prstGeom>
            <a:solidFill>
              <a:srgbClr val="41A3DF"/>
            </a:solidFill>
            <a:ln>
              <a:solidFill>
                <a:srgbClr val="41A3DF"/>
              </a:solid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120" name="Isosceles Triangle 44"/>
            <p:cNvSpPr>
              <a:spLocks noChangeArrowheads="1"/>
            </p:cNvSpPr>
            <p:nvPr/>
          </p:nvSpPr>
          <p:spPr bwMode="auto">
            <a:xfrm flipV="1">
              <a:off x="4573091" y="2276253"/>
              <a:ext cx="183356" cy="172640"/>
            </a:xfrm>
            <a:prstGeom prst="triangle">
              <a:avLst>
                <a:gd fmla="val 50000" name="adj"/>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cxnSp>
          <p:nvCxnSpPr>
            <p:cNvPr id="121" name="Straight Connector 45"/>
            <p:cNvCxnSpPr>
              <a:cxnSpLocks noChangeShapeType="1"/>
            </p:cNvCxnSpPr>
            <p:nvPr/>
          </p:nvCxnSpPr>
          <p:spPr bwMode="auto">
            <a:xfrm flipH="1">
              <a:off x="4664769" y="2407221"/>
              <a:ext cx="0" cy="352425"/>
            </a:xfrm>
            <a:prstGeom prst="line">
              <a:avLst/>
            </a:prstGeom>
            <a:noFill/>
            <a:ln cmpd="sng" w="6350">
              <a:solidFill>
                <a:srgbClr val="41A3DF"/>
              </a:solidFill>
              <a:round/>
              <a:tailEnd len="lg" type="oval" w="lg"/>
            </a:ln>
            <a:extLst>
              <a:ext uri="{909E8E84-426E-40DD-AFC4-6F175D3DCCD1}">
                <a14:hiddenFill>
                  <a:noFill/>
                </a14:hiddenFill>
              </a:ext>
            </a:extLst>
          </p:spPr>
        </p:cxnSp>
        <p:sp>
          <p:nvSpPr>
            <p:cNvPr id="122" name="Freeform 11"/>
            <p:cNvSpPr/>
            <p:nvPr/>
          </p:nvSpPr>
          <p:spPr bwMode="auto">
            <a:xfrm>
              <a:off x="4492129" y="1797621"/>
              <a:ext cx="354806" cy="230981"/>
            </a:xfrm>
            <a:custGeom>
              <a:gdLst>
                <a:gd fmla="*/ 304 w 400" name="T0"/>
                <a:gd fmla="*/ 73 h 260" name="T1"/>
                <a:gd fmla="*/ 288 w 400" name="T2"/>
                <a:gd fmla="*/ 74 h 260" name="T3"/>
                <a:gd fmla="*/ 186 w 400" name="T4"/>
                <a:gd fmla="*/ 0 h 260" name="T5"/>
                <a:gd fmla="*/ 80 w 400" name="T6"/>
                <a:gd fmla="*/ 104 h 260" name="T7"/>
                <a:gd fmla="*/ 81 w 400" name="T8"/>
                <a:gd fmla="*/ 119 h 260" name="T9"/>
                <a:gd fmla="*/ 72 w 400" name="T10"/>
                <a:gd fmla="*/ 118 h 260" name="T11"/>
                <a:gd fmla="*/ 0 w 400" name="T12"/>
                <a:gd fmla="*/ 189 h 260" name="T13"/>
                <a:gd fmla="*/ 72 w 400" name="T14"/>
                <a:gd fmla="*/ 260 h 260" name="T15"/>
                <a:gd fmla="*/ 172 w 400" name="T16"/>
                <a:gd fmla="*/ 260 h 260" name="T17"/>
                <a:gd fmla="*/ 172 w 400" name="T18"/>
                <a:gd fmla="*/ 184 h 260" name="T19"/>
                <a:gd fmla="*/ 130 w 400" name="T20"/>
                <a:gd fmla="*/ 184 h 260" name="T21"/>
                <a:gd fmla="*/ 200 w 400" name="T22"/>
                <a:gd fmla="*/ 92 h 260" name="T23"/>
                <a:gd fmla="*/ 270 w 400" name="T24"/>
                <a:gd fmla="*/ 184 h 260" name="T25"/>
                <a:gd fmla="*/ 228 w 400" name="T26"/>
                <a:gd fmla="*/ 184 h 260" name="T27"/>
                <a:gd fmla="*/ 228 w 400" name="T28"/>
                <a:gd fmla="*/ 260 h 260" name="T29"/>
                <a:gd fmla="*/ 304 w 400" name="T30"/>
                <a:gd fmla="*/ 260 h 260" name="T31"/>
                <a:gd fmla="*/ 400 w 400" name="T32"/>
                <a:gd fmla="*/ 166 h 260" name="T33"/>
                <a:gd fmla="*/ 304 w 400" name="T34"/>
                <a:gd fmla="*/ 73 h 2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0" w="40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123" name="组合 122"/>
          <p:cNvGrpSpPr/>
          <p:nvPr/>
        </p:nvGrpSpPr>
        <p:grpSpPr>
          <a:xfrm>
            <a:off x="6710462" y="1419622"/>
            <a:ext cx="842963" cy="1268016"/>
            <a:chOff x="6753125" y="1491630"/>
            <a:chExt cx="842963" cy="1268016"/>
          </a:xfrm>
        </p:grpSpPr>
        <p:sp>
          <p:nvSpPr>
            <p:cNvPr id="124" name="Oval 50"/>
            <p:cNvSpPr>
              <a:spLocks noChangeArrowheads="1"/>
            </p:cNvSpPr>
            <p:nvPr/>
          </p:nvSpPr>
          <p:spPr bwMode="auto">
            <a:xfrm>
              <a:off x="6753125" y="1491630"/>
              <a:ext cx="842963" cy="842963"/>
            </a:xfrm>
            <a:prstGeom prst="ellipse">
              <a:avLst/>
            </a:prstGeom>
            <a:solidFill>
              <a:srgbClr val="41A3DF"/>
            </a:solidFill>
            <a:ln>
              <a:no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sp>
          <p:nvSpPr>
            <p:cNvPr id="125" name="Isosceles Triangle 51"/>
            <p:cNvSpPr>
              <a:spLocks noChangeArrowheads="1"/>
            </p:cNvSpPr>
            <p:nvPr/>
          </p:nvSpPr>
          <p:spPr bwMode="auto">
            <a:xfrm flipV="1">
              <a:off x="7082929" y="2276253"/>
              <a:ext cx="183356" cy="172640"/>
            </a:xfrm>
            <a:prstGeom prst="triangle">
              <a:avLst>
                <a:gd fmla="val 50000" name="adj"/>
              </a:avLst>
            </a:prstGeom>
            <a:solidFill>
              <a:srgbClr val="41A3DF"/>
            </a:solidFill>
            <a:ln>
              <a:solidFill>
                <a:srgbClr val="41A3DF"/>
              </a:solidFill>
            </a:ln>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zh-CN" lang="en-US">
                <a:solidFill>
                  <a:srgbClr val="FFFFFF"/>
                </a:solidFill>
                <a:latin charset="0" pitchFamily="34" typeface="Arial"/>
                <a:ea charset="-122" panose="020b0503020204020204" pitchFamily="34" typeface="微软雅黑"/>
                <a:sym charset="0" pitchFamily="34" typeface="Arial"/>
              </a:endParaRPr>
            </a:p>
          </p:txBody>
        </p:sp>
        <p:cxnSp>
          <p:nvCxnSpPr>
            <p:cNvPr id="126" name="Straight Connector 52"/>
            <p:cNvCxnSpPr>
              <a:cxnSpLocks noChangeShapeType="1"/>
            </p:cNvCxnSpPr>
            <p:nvPr/>
          </p:nvCxnSpPr>
          <p:spPr bwMode="auto">
            <a:xfrm flipH="1">
              <a:off x="7174607" y="2407221"/>
              <a:ext cx="0" cy="352425"/>
            </a:xfrm>
            <a:prstGeom prst="line">
              <a:avLst/>
            </a:prstGeom>
            <a:noFill/>
            <a:ln cmpd="sng" w="6350">
              <a:solidFill>
                <a:srgbClr val="41A3DF"/>
              </a:solidFill>
              <a:round/>
              <a:tailEnd len="lg" type="oval" w="lg"/>
            </a:ln>
            <a:extLst>
              <a:ext uri="{909E8E84-426E-40DD-AFC4-6F175D3DCCD1}">
                <a14:hiddenFill>
                  <a:noFill/>
                </a14:hiddenFill>
              </a:ext>
            </a:extLst>
          </p:spPr>
        </p:cxnSp>
        <p:sp>
          <p:nvSpPr>
            <p:cNvPr id="127" name="Freeform 21"/>
            <p:cNvSpPr>
              <a:spLocks noEditPoints="1"/>
            </p:cNvSpPr>
            <p:nvPr/>
          </p:nvSpPr>
          <p:spPr bwMode="auto">
            <a:xfrm>
              <a:off x="7015063" y="1776189"/>
              <a:ext cx="326231" cy="290513"/>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endParaRPr altLang="en-US" lang="zh-CN"/>
            </a:p>
          </p:txBody>
        </p:sp>
      </p:grpSp>
      <p:grpSp>
        <p:nvGrpSpPr>
          <p:cNvPr id="128" name="组合 127"/>
          <p:cNvGrpSpPr/>
          <p:nvPr/>
        </p:nvGrpSpPr>
        <p:grpSpPr>
          <a:xfrm>
            <a:off x="2476600" y="2011363"/>
            <a:ext cx="1752600" cy="491728"/>
            <a:chOff x="2519263" y="2083371"/>
            <a:chExt cx="1752600" cy="491728"/>
          </a:xfrm>
        </p:grpSpPr>
        <p:sp>
          <p:nvSpPr>
            <p:cNvPr id="129" name="TextBox 13"/>
            <p:cNvSpPr txBox="1">
              <a:spLocks noChangeArrowheads="1"/>
            </p:cNvSpPr>
            <p:nvPr/>
          </p:nvSpPr>
          <p:spPr bwMode="auto">
            <a:xfrm>
              <a:off x="2519263" y="2083371"/>
              <a:ext cx="1752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30" name="TextBox 13"/>
            <p:cNvSpPr txBox="1">
              <a:spLocks noChangeArrowheads="1"/>
            </p:cNvSpPr>
            <p:nvPr/>
          </p:nvSpPr>
          <p:spPr bwMode="auto">
            <a:xfrm>
              <a:off x="2521644" y="2297684"/>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1" name="组合 130"/>
          <p:cNvGrpSpPr/>
          <p:nvPr/>
        </p:nvGrpSpPr>
        <p:grpSpPr>
          <a:xfrm>
            <a:off x="1072953" y="2844800"/>
            <a:ext cx="1753790" cy="491728"/>
            <a:chOff x="1238151" y="2916808"/>
            <a:chExt cx="1753790" cy="491728"/>
          </a:xfrm>
        </p:grpSpPr>
        <p:sp>
          <p:nvSpPr>
            <p:cNvPr id="132" name="TextBox 13"/>
            <p:cNvSpPr txBox="1">
              <a:spLocks noChangeArrowheads="1"/>
            </p:cNvSpPr>
            <p:nvPr/>
          </p:nvSpPr>
          <p:spPr bwMode="auto">
            <a:xfrm>
              <a:off x="1238151" y="2916808"/>
              <a:ext cx="175379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33" name="TextBox 13"/>
            <p:cNvSpPr txBox="1">
              <a:spLocks noChangeArrowheads="1"/>
            </p:cNvSpPr>
            <p:nvPr/>
          </p:nvSpPr>
          <p:spPr bwMode="auto">
            <a:xfrm>
              <a:off x="1241722" y="3131121"/>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4" name="组合 133"/>
          <p:cNvGrpSpPr/>
          <p:nvPr/>
        </p:nvGrpSpPr>
        <p:grpSpPr>
          <a:xfrm>
            <a:off x="3813671" y="2844800"/>
            <a:ext cx="1753792" cy="491728"/>
            <a:chOff x="3856334" y="2916808"/>
            <a:chExt cx="1753792" cy="491728"/>
          </a:xfrm>
        </p:grpSpPr>
        <p:sp>
          <p:nvSpPr>
            <p:cNvPr id="135" name="TextBox 13"/>
            <p:cNvSpPr txBox="1">
              <a:spLocks noChangeArrowheads="1"/>
            </p:cNvSpPr>
            <p:nvPr/>
          </p:nvSpPr>
          <p:spPr bwMode="auto">
            <a:xfrm>
              <a:off x="3856334" y="2916808"/>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36" name="TextBox 13"/>
            <p:cNvSpPr txBox="1">
              <a:spLocks noChangeArrowheads="1"/>
            </p:cNvSpPr>
            <p:nvPr/>
          </p:nvSpPr>
          <p:spPr bwMode="auto">
            <a:xfrm>
              <a:off x="3859906" y="3131121"/>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37" name="组合 136"/>
          <p:cNvGrpSpPr/>
          <p:nvPr/>
        </p:nvGrpSpPr>
        <p:grpSpPr>
          <a:xfrm>
            <a:off x="6299696" y="2844800"/>
            <a:ext cx="1753792" cy="491728"/>
            <a:chOff x="6342359" y="2916808"/>
            <a:chExt cx="1753792" cy="491728"/>
          </a:xfrm>
        </p:grpSpPr>
        <p:sp>
          <p:nvSpPr>
            <p:cNvPr id="138" name="TextBox 13"/>
            <p:cNvSpPr txBox="1">
              <a:spLocks noChangeArrowheads="1"/>
            </p:cNvSpPr>
            <p:nvPr/>
          </p:nvSpPr>
          <p:spPr bwMode="auto">
            <a:xfrm>
              <a:off x="6342359" y="2916808"/>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39" name="TextBox 13"/>
            <p:cNvSpPr txBox="1">
              <a:spLocks noChangeArrowheads="1"/>
            </p:cNvSpPr>
            <p:nvPr/>
          </p:nvSpPr>
          <p:spPr bwMode="auto">
            <a:xfrm>
              <a:off x="6344740" y="3131121"/>
              <a:ext cx="17514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140" name="组合 139"/>
          <p:cNvGrpSpPr/>
          <p:nvPr/>
        </p:nvGrpSpPr>
        <p:grpSpPr>
          <a:xfrm>
            <a:off x="4999534" y="2011363"/>
            <a:ext cx="1753791" cy="491728"/>
            <a:chOff x="5042197" y="2083371"/>
            <a:chExt cx="1753791" cy="491728"/>
          </a:xfrm>
        </p:grpSpPr>
        <p:sp>
          <p:nvSpPr>
            <p:cNvPr id="141" name="TextBox 13"/>
            <p:cNvSpPr txBox="1">
              <a:spLocks noChangeArrowheads="1"/>
            </p:cNvSpPr>
            <p:nvPr/>
          </p:nvSpPr>
          <p:spPr bwMode="auto">
            <a:xfrm>
              <a:off x="5042195" y="2083371"/>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142" name="TextBox 13"/>
            <p:cNvSpPr txBox="1">
              <a:spLocks noChangeArrowheads="1"/>
            </p:cNvSpPr>
            <p:nvPr/>
          </p:nvSpPr>
          <p:spPr bwMode="auto">
            <a:xfrm>
              <a:off x="5045769" y="2297684"/>
              <a:ext cx="1750219"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extLst>
      <p:ext uri="{BB962C8B-B14F-4D97-AF65-F5344CB8AC3E}">
        <p14:creationId val="1134110829"/>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2" presetSubtype="8">
                                  <p:stCondLst>
                                    <p:cond delay="0"/>
                                  </p:stCondLst>
                                  <p:childTnLst>
                                    <p:set>
                                      <p:cBhvr>
                                        <p:cTn dur="1" fill="hold" id="46">
                                          <p:stCondLst>
                                            <p:cond delay="0"/>
                                          </p:stCondLst>
                                        </p:cTn>
                                        <p:tgtEl>
                                          <p:spTgt spid="96"/>
                                        </p:tgtEl>
                                        <p:attrNameLst>
                                          <p:attrName>style.visibility</p:attrName>
                                        </p:attrNameLst>
                                      </p:cBhvr>
                                      <p:to>
                                        <p:strVal val="visible"/>
                                      </p:to>
                                    </p:set>
                                    <p:animEffect filter="wipe(left)" transition="in">
                                      <p:cBhvr>
                                        <p:cTn dur="500" id="47"/>
                                        <p:tgtEl>
                                          <p:spTgt spid="96"/>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22" presetSubtype="4">
                                  <p:stCondLst>
                                    <p:cond delay="0"/>
                                  </p:stCondLst>
                                  <p:childTnLst>
                                    <p:set>
                                      <p:cBhvr>
                                        <p:cTn dur="1" fill="hold" id="51">
                                          <p:stCondLst>
                                            <p:cond delay="0"/>
                                          </p:stCondLst>
                                        </p:cTn>
                                        <p:tgtEl>
                                          <p:spTgt spid="113"/>
                                        </p:tgtEl>
                                        <p:attrNameLst>
                                          <p:attrName>style.visibility</p:attrName>
                                        </p:attrNameLst>
                                      </p:cBhvr>
                                      <p:to>
                                        <p:strVal val="visible"/>
                                      </p:to>
                                    </p:set>
                                    <p:animEffect filter="wipe(down)" transition="in">
                                      <p:cBhvr>
                                        <p:cTn dur="500" id="52"/>
                                        <p:tgtEl>
                                          <p:spTgt spid="113"/>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16" presetSubtype="21">
                                  <p:stCondLst>
                                    <p:cond delay="0"/>
                                  </p:stCondLst>
                                  <p:childTnLst>
                                    <p:set>
                                      <p:cBhvr>
                                        <p:cTn dur="1" fill="hold" id="56">
                                          <p:stCondLst>
                                            <p:cond delay="0"/>
                                          </p:stCondLst>
                                        </p:cTn>
                                        <p:tgtEl>
                                          <p:spTgt spid="131"/>
                                        </p:tgtEl>
                                        <p:attrNameLst>
                                          <p:attrName>style.visibility</p:attrName>
                                        </p:attrNameLst>
                                      </p:cBhvr>
                                      <p:to>
                                        <p:strVal val="visible"/>
                                      </p:to>
                                    </p:set>
                                    <p:animEffect filter="barn(inVertical)" transition="in">
                                      <p:cBhvr>
                                        <p:cTn dur="500" id="57"/>
                                        <p:tgtEl>
                                          <p:spTgt spid="131"/>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id="60" nodeType="clickEffect" presetClass="entr" presetID="22" presetSubtype="1">
                                  <p:stCondLst>
                                    <p:cond delay="0"/>
                                  </p:stCondLst>
                                  <p:childTnLst>
                                    <p:set>
                                      <p:cBhvr>
                                        <p:cTn dur="1" fill="hold" id="61">
                                          <p:stCondLst>
                                            <p:cond delay="0"/>
                                          </p:stCondLst>
                                        </p:cTn>
                                        <p:tgtEl>
                                          <p:spTgt spid="103"/>
                                        </p:tgtEl>
                                        <p:attrNameLst>
                                          <p:attrName>style.visibility</p:attrName>
                                        </p:attrNameLst>
                                      </p:cBhvr>
                                      <p:to>
                                        <p:strVal val="visible"/>
                                      </p:to>
                                    </p:set>
                                    <p:animEffect filter="wipe(up)" transition="in">
                                      <p:cBhvr>
                                        <p:cTn dur="500" id="62"/>
                                        <p:tgtEl>
                                          <p:spTgt spid="103"/>
                                        </p:tgtEl>
                                      </p:cBhvr>
                                    </p:animEffect>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id="65" nodeType="clickEffect" presetClass="entr" presetID="16" presetSubtype="21">
                                  <p:stCondLst>
                                    <p:cond delay="0"/>
                                  </p:stCondLst>
                                  <p:childTnLst>
                                    <p:set>
                                      <p:cBhvr>
                                        <p:cTn dur="1" fill="hold" id="66">
                                          <p:stCondLst>
                                            <p:cond delay="0"/>
                                          </p:stCondLst>
                                        </p:cTn>
                                        <p:tgtEl>
                                          <p:spTgt spid="128"/>
                                        </p:tgtEl>
                                        <p:attrNameLst>
                                          <p:attrName>style.visibility</p:attrName>
                                        </p:attrNameLst>
                                      </p:cBhvr>
                                      <p:to>
                                        <p:strVal val="visible"/>
                                      </p:to>
                                    </p:set>
                                    <p:animEffect filter="barn(inVertical)" transition="in">
                                      <p:cBhvr>
                                        <p:cTn dur="500" id="67"/>
                                        <p:tgtEl>
                                          <p:spTgt spid="128"/>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id="70" nodeType="clickEffect" presetClass="entr" presetID="22" presetSubtype="4">
                                  <p:stCondLst>
                                    <p:cond delay="0"/>
                                  </p:stCondLst>
                                  <p:childTnLst>
                                    <p:set>
                                      <p:cBhvr>
                                        <p:cTn dur="1" fill="hold" id="71">
                                          <p:stCondLst>
                                            <p:cond delay="0"/>
                                          </p:stCondLst>
                                        </p:cTn>
                                        <p:tgtEl>
                                          <p:spTgt spid="118"/>
                                        </p:tgtEl>
                                        <p:attrNameLst>
                                          <p:attrName>style.visibility</p:attrName>
                                        </p:attrNameLst>
                                      </p:cBhvr>
                                      <p:to>
                                        <p:strVal val="visible"/>
                                      </p:to>
                                    </p:set>
                                    <p:animEffect filter="wipe(down)" transition="in">
                                      <p:cBhvr>
                                        <p:cTn dur="500" id="72"/>
                                        <p:tgtEl>
                                          <p:spTgt spid="118"/>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id="75" nodeType="clickEffect" presetClass="entr" presetID="16" presetSubtype="21">
                                  <p:stCondLst>
                                    <p:cond delay="0"/>
                                  </p:stCondLst>
                                  <p:childTnLst>
                                    <p:set>
                                      <p:cBhvr>
                                        <p:cTn dur="1" fill="hold" id="76">
                                          <p:stCondLst>
                                            <p:cond delay="0"/>
                                          </p:stCondLst>
                                        </p:cTn>
                                        <p:tgtEl>
                                          <p:spTgt spid="134"/>
                                        </p:tgtEl>
                                        <p:attrNameLst>
                                          <p:attrName>style.visibility</p:attrName>
                                        </p:attrNameLst>
                                      </p:cBhvr>
                                      <p:to>
                                        <p:strVal val="visible"/>
                                      </p:to>
                                    </p:set>
                                    <p:animEffect filter="barn(inVertical)" transition="in">
                                      <p:cBhvr>
                                        <p:cTn dur="500" id="77"/>
                                        <p:tgtEl>
                                          <p:spTgt spid="134"/>
                                        </p:tgtEl>
                                      </p:cBhvr>
                                    </p:animEffect>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id="80" nodeType="clickEffect" presetClass="entr" presetID="22" presetSubtype="1">
                                  <p:stCondLst>
                                    <p:cond delay="0"/>
                                  </p:stCondLst>
                                  <p:childTnLst>
                                    <p:set>
                                      <p:cBhvr>
                                        <p:cTn dur="1" fill="hold" id="81">
                                          <p:stCondLst>
                                            <p:cond delay="0"/>
                                          </p:stCondLst>
                                        </p:cTn>
                                        <p:tgtEl>
                                          <p:spTgt spid="108"/>
                                        </p:tgtEl>
                                        <p:attrNameLst>
                                          <p:attrName>style.visibility</p:attrName>
                                        </p:attrNameLst>
                                      </p:cBhvr>
                                      <p:to>
                                        <p:strVal val="visible"/>
                                      </p:to>
                                    </p:set>
                                    <p:animEffect filter="wipe(up)" transition="in">
                                      <p:cBhvr>
                                        <p:cTn dur="500" id="82"/>
                                        <p:tgtEl>
                                          <p:spTgt spid="108"/>
                                        </p:tgtEl>
                                      </p:cBhvr>
                                    </p:animEffect>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id="85" nodeType="clickEffect" presetClass="entr" presetID="16" presetSubtype="21">
                                  <p:stCondLst>
                                    <p:cond delay="0"/>
                                  </p:stCondLst>
                                  <p:childTnLst>
                                    <p:set>
                                      <p:cBhvr>
                                        <p:cTn dur="1" fill="hold" id="86">
                                          <p:stCondLst>
                                            <p:cond delay="0"/>
                                          </p:stCondLst>
                                        </p:cTn>
                                        <p:tgtEl>
                                          <p:spTgt spid="140"/>
                                        </p:tgtEl>
                                        <p:attrNameLst>
                                          <p:attrName>style.visibility</p:attrName>
                                        </p:attrNameLst>
                                      </p:cBhvr>
                                      <p:to>
                                        <p:strVal val="visible"/>
                                      </p:to>
                                    </p:set>
                                    <p:animEffect filter="barn(inVertical)" transition="in">
                                      <p:cBhvr>
                                        <p:cTn dur="500" id="87"/>
                                        <p:tgtEl>
                                          <p:spTgt spid="140"/>
                                        </p:tgtEl>
                                      </p:cBhvr>
                                    </p:animEffect>
                                  </p:childTnLst>
                                </p:cTn>
                              </p:par>
                            </p:childTnLst>
                          </p:cTn>
                        </p:par>
                      </p:childTnLst>
                    </p:cTn>
                  </p:par>
                  <p:par>
                    <p:cTn fill="hold" id="88" nodeType="clickPar">
                      <p:stCondLst>
                        <p:cond delay="indefinite"/>
                        <p:cond delay="0" evt="onBegin">
                          <p:tn val="87"/>
                        </p:cond>
                      </p:stCondLst>
                      <p:childTnLst>
                        <p:par>
                          <p:cTn fill="hold" id="89" nodeType="afterGroup">
                            <p:stCondLst>
                              <p:cond delay="0"/>
                            </p:stCondLst>
                            <p:childTnLst>
                              <p:par>
                                <p:cTn fill="hold" id="90" nodeType="clickEffect" presetClass="entr" presetID="22" presetSubtype="4">
                                  <p:stCondLst>
                                    <p:cond delay="0"/>
                                  </p:stCondLst>
                                  <p:childTnLst>
                                    <p:set>
                                      <p:cBhvr>
                                        <p:cTn dur="1" fill="hold" id="91">
                                          <p:stCondLst>
                                            <p:cond delay="0"/>
                                          </p:stCondLst>
                                        </p:cTn>
                                        <p:tgtEl>
                                          <p:spTgt spid="123"/>
                                        </p:tgtEl>
                                        <p:attrNameLst>
                                          <p:attrName>style.visibility</p:attrName>
                                        </p:attrNameLst>
                                      </p:cBhvr>
                                      <p:to>
                                        <p:strVal val="visible"/>
                                      </p:to>
                                    </p:set>
                                    <p:animEffect filter="wipe(down)" transition="in">
                                      <p:cBhvr>
                                        <p:cTn dur="500" id="92"/>
                                        <p:tgtEl>
                                          <p:spTgt spid="123"/>
                                        </p:tgtEl>
                                      </p:cBhvr>
                                    </p:animEffect>
                                  </p:childTnLst>
                                </p:cTn>
                              </p:par>
                            </p:childTnLst>
                          </p:cTn>
                        </p:par>
                      </p:childTnLst>
                    </p:cTn>
                  </p:par>
                  <p:par>
                    <p:cTn fill="hold" id="93" nodeType="clickPar">
                      <p:stCondLst>
                        <p:cond delay="indefinite"/>
                        <p:cond delay="0" evt="onBegin">
                          <p:tn val="92"/>
                        </p:cond>
                      </p:stCondLst>
                      <p:childTnLst>
                        <p:par>
                          <p:cTn fill="hold" id="94" nodeType="afterGroup">
                            <p:stCondLst>
                              <p:cond delay="0"/>
                            </p:stCondLst>
                            <p:childTnLst>
                              <p:par>
                                <p:cTn fill="hold" id="95" nodeType="clickEffect" presetClass="entr" presetID="16" presetSubtype="21">
                                  <p:stCondLst>
                                    <p:cond delay="0"/>
                                  </p:stCondLst>
                                  <p:childTnLst>
                                    <p:set>
                                      <p:cBhvr>
                                        <p:cTn dur="1" fill="hold" id="96">
                                          <p:stCondLst>
                                            <p:cond delay="0"/>
                                          </p:stCondLst>
                                        </p:cTn>
                                        <p:tgtEl>
                                          <p:spTgt spid="137"/>
                                        </p:tgtEl>
                                        <p:attrNameLst>
                                          <p:attrName>style.visibility</p:attrName>
                                        </p:attrNameLst>
                                      </p:cBhvr>
                                      <p:to>
                                        <p:strVal val="visible"/>
                                      </p:to>
                                    </p:set>
                                    <p:animEffect filter="barn(inVertical)" transition="in">
                                      <p:cBhvr>
                                        <p:cTn dur="500" id="97"/>
                                        <p:tgtEl>
                                          <p:spTgt spid="1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1">
          <a:blip r:embed="rId4">
            <a:lum/>
          </a:blip>
          <a:stretch>
            <a:fillRect l="-10000" r="-10000"/>
          </a:stretch>
        </a:blipFill>
        <a:effectLst/>
      </p:bgPr>
    </p:bg>
    <p:spTree>
      <p:nvGrpSpPr>
        <p:cNvPr id="1" name=""/>
        <p:cNvGrpSpPr/>
        <p:nvPr/>
      </p:nvGrpSpPr>
      <p:grpSpPr>
        <a:xfrm>
          <a:off x="0" y="0"/>
          <a:ext cx="0" cy="0"/>
        </a:xfrm>
      </p:grpSpPr>
      <p:pic>
        <p:nvPicPr>
          <p:cNvPr id="15" name="图片 6"/>
          <p:cNvPicPr>
            <a:picLocks noChangeArrowheads="1" noChangeAspect="1"/>
          </p:cNvPicPr>
          <p:nvPr/>
        </p:nvPicPr>
        <p:blipFill>
          <a:blip r:embed="rId3">
            <a:extLst>
              <a:ext uri="{28A0092B-C50C-407E-A947-70E740481C1C}">
                <a14:useLocalDpi val="0"/>
              </a:ext>
            </a:extLst>
          </a:blip>
          <a:stretch>
            <a:fillRect/>
          </a:stretch>
        </p:blipFill>
        <p:spPr bwMode="auto">
          <a:xfrm>
            <a:off x="1" y="799306"/>
            <a:ext cx="5317331" cy="3544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平行四边形 8"/>
          <p:cNvSpPr>
            <a:spLocks noChangeArrowheads="1"/>
          </p:cNvSpPr>
          <p:nvPr/>
        </p:nvSpPr>
        <p:spPr bwMode="auto">
          <a:xfrm>
            <a:off x="3556398" y="1831181"/>
            <a:ext cx="5587603" cy="1481138"/>
          </a:xfrm>
          <a:prstGeom prst="parallelogram">
            <a:avLst>
              <a:gd fmla="val 47034" name="adj"/>
            </a:avLst>
          </a:prstGeom>
          <a:solidFill>
            <a:srgbClr val="1C70A4">
              <a:alpha val="86000"/>
            </a:srgbClr>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7" name="TextBox 16"/>
          <p:cNvSpPr txBox="1"/>
          <p:nvPr/>
        </p:nvSpPr>
        <p:spPr>
          <a:xfrm>
            <a:off x="4583333" y="1904595"/>
            <a:ext cx="4083597" cy="556242"/>
          </a:xfrm>
          <a:prstGeom prst="rect">
            <a:avLst/>
          </a:prstGeom>
          <a:noFill/>
        </p:spPr>
        <p:txBody>
          <a:bodyPr bIns="34281" lIns="68562" rIns="68562" rtlCol="0" tIns="34281" wrap="square">
            <a:spAutoFit/>
          </a:bodyPr>
          <a:lstStyle/>
          <a:p>
            <a:pPr algn="dist"/>
            <a:r>
              <a:rPr altLang="zh-CN" b="0" lang="en-US" sz="3200">
                <a:solidFill>
                  <a:schemeClr val="bg1"/>
                </a:solidFill>
                <a:latin charset="-122" panose="020b0503020204020204" pitchFamily="34" typeface="微软雅黑"/>
                <a:ea charset="-122" panose="020b0503020204020204" pitchFamily="34" typeface="微软雅黑"/>
              </a:rPr>
              <a:t>5.输入第五部分标题</a:t>
            </a:r>
          </a:p>
        </p:txBody>
      </p:sp>
      <p:sp>
        <p:nvSpPr>
          <p:cNvPr id="18" name="TextBox 17"/>
          <p:cNvSpPr txBox="1"/>
          <p:nvPr/>
        </p:nvSpPr>
        <p:spPr>
          <a:xfrm>
            <a:off x="4606379" y="2355726"/>
            <a:ext cx="3998069" cy="822960"/>
          </a:xfrm>
          <a:prstGeom prst="rect">
            <a:avLst/>
          </a:prstGeom>
          <a:noFill/>
        </p:spPr>
        <p:txBody>
          <a:bodyPr rtlCol="0" wrap="square">
            <a:spAutoFit/>
          </a:bodyPr>
          <a:lstStyle/>
          <a:p>
            <a:pPr>
              <a:lnSpc>
                <a:spcPct val="150000"/>
              </a:lnSpc>
            </a:pPr>
            <a:r>
              <a:rPr altLang="en-US" b="0" lang="zh-CN" sz="1600">
                <a:solidFill>
                  <a:schemeClr val="bg1"/>
                </a:solidFill>
                <a:latin charset="-122" panose="020b0503020204020204" pitchFamily="34" typeface="微软雅黑"/>
                <a:ea charset="-122" panose="020b0503020204020204" pitchFamily="34" typeface="微软雅黑"/>
              </a:rPr>
              <a:t>点击添加文字内容点击添加文字内容点击添加文字内容点击</a:t>
            </a:r>
          </a:p>
        </p:txBody>
      </p:sp>
    </p:spTree>
    <p:extLst>
      <p:ext uri="{BB962C8B-B14F-4D97-AF65-F5344CB8AC3E}">
        <p14:creationId val="328344918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5"/>
                                        </p:tgtEl>
                                        <p:attrNameLst>
                                          <p:attrName>style.visibility</p:attrName>
                                        </p:attrNameLst>
                                      </p:cBhvr>
                                      <p:to>
                                        <p:strVal val="visible"/>
                                      </p:to>
                                    </p:set>
                                    <p:animEffect filter="strips(downLeft)"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6"/>
                                        </p:tgtEl>
                                        <p:attrNameLst>
                                          <p:attrName>style.visibility</p:attrName>
                                        </p:attrNameLst>
                                      </p:cBhvr>
                                      <p:to>
                                        <p:strVal val="visible"/>
                                      </p:to>
                                    </p:set>
                                    <p:animEffect filter="wipe(left)"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7"/>
                                        </p:tgtEl>
                                        <p:attrNameLst>
                                          <p:attrName>style.visibility</p:attrName>
                                        </p:attrNameLst>
                                      </p:cBhvr>
                                      <p:to>
                                        <p:strVal val="visible"/>
                                      </p:to>
                                    </p:set>
                                    <p:anim calcmode="lin" valueType="num">
                                      <p:cBhvr>
                                        <p:cTn dur="500" fill="hold" id="15"/>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7"/>
                                        </p:tgtEl>
                                        <p:attrNameLst>
                                          <p:attrName>ppt_y</p:attrName>
                                        </p:attrNameLst>
                                      </p:cBhvr>
                                      <p:tavLst>
                                        <p:tav tm="0">
                                          <p:val>
                                            <p:strVal val="#ppt_y"/>
                                          </p:val>
                                        </p:tav>
                                        <p:tav tm="100000">
                                          <p:val>
                                            <p:strVal val="#ppt_y"/>
                                          </p:val>
                                        </p:tav>
                                      </p:tavLst>
                                    </p:anim>
                                    <p:anim calcmode="lin" valueType="num">
                                      <p:cBhvr>
                                        <p:cTn dur="500" fill="hold" id="17"/>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7"/>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18"/>
                                        </p:tgtEl>
                                        <p:attrNameLst>
                                          <p:attrName>style.visibility</p:attrName>
                                        </p:attrNameLst>
                                      </p:cBhvr>
                                      <p:to>
                                        <p:strVal val="visible"/>
                                      </p:to>
                                    </p:set>
                                    <p:animEffect filter="strips(downRight)"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4281"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36</a:t>
            </a:r>
          </a:p>
        </p:txBody>
      </p:sp>
      <p:grpSp>
        <p:nvGrpSpPr>
          <p:cNvPr id="42" name="组合 41"/>
          <p:cNvGrpSpPr/>
          <p:nvPr/>
        </p:nvGrpSpPr>
        <p:grpSpPr>
          <a:xfrm>
            <a:off x="1019175" y="1247775"/>
            <a:ext cx="2743200" cy="2743200"/>
            <a:chOff x="1019175" y="1247775"/>
            <a:chExt cx="2743200" cy="2743200"/>
          </a:xfrm>
        </p:grpSpPr>
        <p:sp>
          <p:nvSpPr>
            <p:cNvPr id="43" name="椭圆 5"/>
            <p:cNvSpPr>
              <a:spLocks noChangeArrowheads="1"/>
            </p:cNvSpPr>
            <p:nvPr/>
          </p:nvSpPr>
          <p:spPr bwMode="auto">
            <a:xfrm>
              <a:off x="1019175" y="1247775"/>
              <a:ext cx="2743200" cy="2743200"/>
            </a:xfrm>
            <a:prstGeom prst="ellipse">
              <a:avLst/>
            </a:prstGeom>
            <a:solidFill>
              <a:srgbClr val="1C70A4"/>
            </a:solidFill>
            <a:ln>
              <a:noFill/>
            </a:ln>
            <a:extLst>
              <a:ext uri="{91240B29-F687-4F45-9708-019B960494DF}">
                <a14:hiddenLine w="9525">
                  <a:solidFill>
                    <a:srgbClr val="000000"/>
                  </a:solidFill>
                  <a:round/>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pic>
          <p:nvPicPr>
            <p:cNvPr id="44" name="图片 6"/>
            <p:cNvPicPr>
              <a:picLocks noChangeArrowheads="1" noChangeAspect="1"/>
            </p:cNvPicPr>
            <p:nvPr/>
          </p:nvPicPr>
          <p:blipFill>
            <a:blip r:embed="rId3">
              <a:extLst>
                <a:ext uri="{28A0092B-C50C-407E-A947-70E740481C1C}">
                  <a14:useLocalDpi val="0"/>
                </a:ext>
              </a:extLst>
            </a:blip>
            <a:stretch>
              <a:fillRect/>
            </a:stretch>
          </p:blipFill>
          <p:spPr bwMode="auto">
            <a:xfrm>
              <a:off x="1369538" y="1995686"/>
              <a:ext cx="2013900" cy="134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1" name="矩形 7"/>
          <p:cNvSpPr>
            <a:spLocks noChangeArrowheads="1"/>
          </p:cNvSpPr>
          <p:nvPr/>
        </p:nvSpPr>
        <p:spPr bwMode="auto">
          <a:xfrm>
            <a:off x="4552950" y="2334816"/>
            <a:ext cx="382428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53" name="TextBox 13"/>
          <p:cNvSpPr txBox="1">
            <a:spLocks noChangeArrowheads="1"/>
          </p:cNvSpPr>
          <p:nvPr/>
        </p:nvSpPr>
        <p:spPr bwMode="auto">
          <a:xfrm>
            <a:off x="5339680" y="1995686"/>
            <a:ext cx="1752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54" name="矩形 9"/>
          <p:cNvSpPr>
            <a:spLocks noChangeArrowheads="1"/>
          </p:cNvSpPr>
          <p:nvPr/>
        </p:nvSpPr>
        <p:spPr bwMode="auto">
          <a:xfrm>
            <a:off x="4552950" y="3028949"/>
            <a:ext cx="3824288" cy="60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Tree>
    <p:extLst>
      <p:ext uri="{BB962C8B-B14F-4D97-AF65-F5344CB8AC3E}">
        <p14:creationId val="301483474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52" presetSubtype="0">
                                  <p:stCondLst>
                                    <p:cond delay="0"/>
                                  </p:stCondLst>
                                  <p:childTnLst>
                                    <p:set>
                                      <p:cBhvr>
                                        <p:cTn dur="1" fill="hold" id="46">
                                          <p:stCondLst>
                                            <p:cond delay="0"/>
                                          </p:stCondLst>
                                        </p:cTn>
                                        <p:tgtEl>
                                          <p:spTgt spid="42"/>
                                        </p:tgtEl>
                                        <p:attrNameLst>
                                          <p:attrName>style.visibility</p:attrName>
                                        </p:attrNameLst>
                                      </p:cBhvr>
                                      <p:to>
                                        <p:strVal val="visible"/>
                                      </p:to>
                                    </p:set>
                                    <p:animScale>
                                      <p:cBhvr>
                                        <p:cTn decel="50000" dur="1000" fill="hold" id="47">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42"/>
                                        </p:tgtEl>
                                        <p:attrNameLst>
                                          <p:attrName>ppt_x</p:attrName>
                                          <p:attrName>ppt_y</p:attrName>
                                        </p:attrNameLst>
                                      </p:cBhvr>
                                    </p:animMotion>
                                    <p:animEffect filter="fade" transition="in">
                                      <p:cBhvr>
                                        <p:cTn dur="1000" id="49"/>
                                        <p:tgtEl>
                                          <p:spTgt spid="42"/>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56" presetSubtype="0">
                                  <p:stCondLst>
                                    <p:cond delay="0"/>
                                  </p:stCondLst>
                                  <p:iterate type="lt">
                                    <p:tmPct val="10000"/>
                                  </p:iterate>
                                  <p:childTnLst>
                                    <p:set>
                                      <p:cBhvr>
                                        <p:cTn dur="1" fill="hold" id="53">
                                          <p:stCondLst>
                                            <p:cond delay="0"/>
                                          </p:stCondLst>
                                        </p:cTn>
                                        <p:tgtEl>
                                          <p:spTgt spid="53"/>
                                        </p:tgtEl>
                                        <p:attrNameLst>
                                          <p:attrName>style.visibility</p:attrName>
                                        </p:attrNameLst>
                                      </p:cBhvr>
                                      <p:to>
                                        <p:strVal val="visible"/>
                                      </p:to>
                                    </p:set>
                                    <p:anim by="(-#ppt_w*2)" calcmode="lin" valueType="num">
                                      <p:cBhvr rctx="PPT">
                                        <p:cTn autoRev="1" dur="500" fill="hold" id="54">
                                          <p:stCondLst>
                                            <p:cond delay="0"/>
                                          </p:stCondLst>
                                        </p:cTn>
                                        <p:tgtEl>
                                          <p:spTgt spid="53"/>
                                        </p:tgtEl>
                                        <p:attrNameLst>
                                          <p:attrName>ppt_w</p:attrName>
                                        </p:attrNameLst>
                                      </p:cBhvr>
                                    </p:anim>
                                    <p:anim by="(#ppt_w*0.50)" calcmode="lin" valueType="num">
                                      <p:cBhvr>
                                        <p:cTn autoRev="1" decel="50000" dur="500" fill="hold" id="55">
                                          <p:stCondLst>
                                            <p:cond delay="0"/>
                                          </p:stCondLst>
                                        </p:cTn>
                                        <p:tgtEl>
                                          <p:spTgt spid="53"/>
                                        </p:tgtEl>
                                        <p:attrNameLst>
                                          <p:attrName>ppt_x</p:attrName>
                                        </p:attrNameLst>
                                      </p:cBhvr>
                                    </p:anim>
                                    <p:anim calcmode="lin" from="(-#ppt_h/2)" to="(#ppt_y)" valueType="num">
                                      <p:cBhvr>
                                        <p:cTn dur="1000" fill="hold" id="56">
                                          <p:stCondLst>
                                            <p:cond delay="0"/>
                                          </p:stCondLst>
                                        </p:cTn>
                                        <p:tgtEl>
                                          <p:spTgt spid="53"/>
                                        </p:tgtEl>
                                        <p:attrNameLst>
                                          <p:attrName>ppt_y</p:attrName>
                                        </p:attrNameLst>
                                      </p:cBhvr>
                                    </p:anim>
                                    <p:animRot by="21600000">
                                      <p:cBhvr>
                                        <p:cTn dur="1000" fill="hold" id="57">
                                          <p:stCondLst>
                                            <p:cond delay="0"/>
                                          </p:stCondLst>
                                        </p:cTn>
                                        <p:tgtEl>
                                          <p:spTgt spid="53"/>
                                        </p:tgtEl>
                                        <p:attrNameLst>
                                          <p:attrName>r</p:attrName>
                                        </p:attrNameLst>
                                      </p:cBhvr>
                                    </p:animRo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21" presetSubtype="1">
                                  <p:stCondLst>
                                    <p:cond delay="0"/>
                                  </p:stCondLst>
                                  <p:iterate type="lt">
                                    <p:tmPct val="10000"/>
                                  </p:iterate>
                                  <p:childTnLst>
                                    <p:set>
                                      <p:cBhvr>
                                        <p:cTn dur="1" fill="hold" id="61">
                                          <p:stCondLst>
                                            <p:cond delay="0"/>
                                          </p:stCondLst>
                                        </p:cTn>
                                        <p:tgtEl>
                                          <p:spTgt spid="51"/>
                                        </p:tgtEl>
                                        <p:attrNameLst>
                                          <p:attrName>style.visibility</p:attrName>
                                        </p:attrNameLst>
                                      </p:cBhvr>
                                      <p:to>
                                        <p:strVal val="visible"/>
                                      </p:to>
                                    </p:set>
                                    <p:animEffect filter="wheel(1)" transition="in">
                                      <p:cBhvr>
                                        <p:cTn dur="500" id="62"/>
                                        <p:tgtEl>
                                          <p:spTgt spid="51"/>
                                        </p:tgtEl>
                                      </p:cBhvr>
                                    </p:animEffect>
                                  </p:childTnLst>
                                </p:cTn>
                              </p:par>
                              <p:par>
                                <p:cTn fill="hold" grpId="0" id="63" nodeType="withEffect" presetClass="entr" presetID="21" presetSubtype="1">
                                  <p:stCondLst>
                                    <p:cond delay="0"/>
                                  </p:stCondLst>
                                  <p:iterate type="lt">
                                    <p:tmPct val="10000"/>
                                  </p:iterate>
                                  <p:childTnLst>
                                    <p:set>
                                      <p:cBhvr>
                                        <p:cTn dur="1" fill="hold" id="64">
                                          <p:stCondLst>
                                            <p:cond delay="0"/>
                                          </p:stCondLst>
                                        </p:cTn>
                                        <p:tgtEl>
                                          <p:spTgt spid="54"/>
                                        </p:tgtEl>
                                        <p:attrNameLst>
                                          <p:attrName>style.visibility</p:attrName>
                                        </p:attrNameLst>
                                      </p:cBhvr>
                                      <p:to>
                                        <p:strVal val="visible"/>
                                      </p:to>
                                    </p:set>
                                    <p:animEffect filter="wheel(1)" transition="in">
                                      <p:cBhvr>
                                        <p:cTn dur="500" id="6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51"/>
      <p:bldP grpId="0" spid="53"/>
      <p:bldP grpId="0" spid="5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530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37</a:t>
            </a:r>
          </a:p>
        </p:txBody>
      </p:sp>
      <p:grpSp>
        <p:nvGrpSpPr>
          <p:cNvPr id="51" name="组合 50"/>
          <p:cNvGrpSpPr/>
          <p:nvPr/>
        </p:nvGrpSpPr>
        <p:grpSpPr>
          <a:xfrm>
            <a:off x="3315892" y="1497807"/>
            <a:ext cx="2540793" cy="2540793"/>
            <a:chOff x="3315892" y="1497807"/>
            <a:chExt cx="2540793" cy="2540793"/>
          </a:xfrm>
        </p:grpSpPr>
        <p:sp>
          <p:nvSpPr>
            <p:cNvPr id="53" name="Freeform 3"/>
            <p:cNvSpPr/>
            <p:nvPr/>
          </p:nvSpPr>
          <p:spPr bwMode="auto">
            <a:xfrm rot="13978264">
              <a:off x="3325417" y="2421732"/>
              <a:ext cx="1297781" cy="1316831"/>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1A3DF"/>
            </a:solidFill>
            <a:ln>
              <a:noFill/>
            </a:ln>
          </p:spPr>
          <p:txBody>
            <a:bodyPr anchor="ctr" bIns="34290" lIns="68580" rIns="68580" tIns="34290" wrap="none"/>
            <a:lstStyle/>
            <a:p>
              <a:endParaRPr altLang="en-US" lang="zh-CN"/>
            </a:p>
          </p:txBody>
        </p:sp>
        <p:grpSp>
          <p:nvGrpSpPr>
            <p:cNvPr id="54" name="组合 53"/>
            <p:cNvGrpSpPr/>
            <p:nvPr/>
          </p:nvGrpSpPr>
          <p:grpSpPr>
            <a:xfrm>
              <a:off x="3504010" y="1497807"/>
              <a:ext cx="2352675" cy="2540793"/>
              <a:chOff x="3504010" y="1497807"/>
              <a:chExt cx="2352675" cy="2540793"/>
            </a:xfrm>
          </p:grpSpPr>
          <p:sp>
            <p:nvSpPr>
              <p:cNvPr id="55" name="Freeform 3"/>
              <p:cNvSpPr/>
              <p:nvPr/>
            </p:nvSpPr>
            <p:spPr bwMode="auto">
              <a:xfrm rot="3202081">
                <a:off x="4549379" y="1804988"/>
                <a:ext cx="1297781" cy="1316831"/>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41A3DF"/>
              </a:solidFill>
              <a:ln>
                <a:noFill/>
              </a:ln>
            </p:spPr>
            <p:txBody>
              <a:bodyPr anchor="ctr" bIns="34290" lIns="68580" rIns="68580" tIns="34290" wrap="none"/>
              <a:lstStyle/>
              <a:p>
                <a:endParaRPr altLang="en-US" lang="zh-CN"/>
              </a:p>
            </p:txBody>
          </p:sp>
          <p:grpSp>
            <p:nvGrpSpPr>
              <p:cNvPr id="56" name="组合 55"/>
              <p:cNvGrpSpPr/>
              <p:nvPr/>
            </p:nvGrpSpPr>
            <p:grpSpPr>
              <a:xfrm>
                <a:off x="3504010" y="1497807"/>
                <a:ext cx="2149078" cy="2540793"/>
                <a:chOff x="3504010" y="1497807"/>
                <a:chExt cx="2149078" cy="2540793"/>
              </a:xfrm>
            </p:grpSpPr>
            <p:sp>
              <p:nvSpPr>
                <p:cNvPr id="57" name="Freeform 3"/>
                <p:cNvSpPr/>
                <p:nvPr/>
              </p:nvSpPr>
              <p:spPr bwMode="auto">
                <a:xfrm rot="19397468">
                  <a:off x="3633788" y="1497807"/>
                  <a:ext cx="1297781" cy="1316831"/>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1C70A4"/>
                </a:solidFill>
                <a:ln>
                  <a:noFill/>
                </a:ln>
              </p:spPr>
              <p:txBody>
                <a:bodyPr anchor="ctr" bIns="34290" lIns="68580" rIns="68580" tIns="34290" wrap="none"/>
                <a:lstStyle/>
                <a:p>
                  <a:endParaRPr altLang="en-US" lang="zh-CN"/>
                </a:p>
              </p:txBody>
            </p:sp>
            <p:sp>
              <p:nvSpPr>
                <p:cNvPr id="58" name="Freeform 3"/>
                <p:cNvSpPr/>
                <p:nvPr/>
              </p:nvSpPr>
              <p:spPr bwMode="auto">
                <a:xfrm rot="8579122">
                  <a:off x="4241007" y="2721769"/>
                  <a:ext cx="1297781" cy="1316831"/>
                </a:xfrm>
                <a:custGeom>
                  <a:gdLst>
                    <a:gd fmla="*/ 3563 w 10688" name="T0"/>
                    <a:gd fmla="*/ 7062 h 10844" name="T1"/>
                    <a:gd fmla="*/ 3563 w 10688" name="T2"/>
                    <a:gd fmla="*/ 7062 h 10844" name="T3"/>
                    <a:gd fmla="*/ 4563 w 10688" name="T4"/>
                    <a:gd fmla="*/ 10749 h 10844" name="T5"/>
                    <a:gd fmla="*/ 7937 w 10688" name="T6"/>
                    <a:gd fmla="*/ 9812 h 10844" name="T7"/>
                    <a:gd fmla="*/ 9062 w 10688" name="T8"/>
                    <a:gd fmla="*/ 2782 h 10844" name="T9"/>
                    <a:gd fmla="*/ 2032 w 10688" name="T10"/>
                    <a:gd fmla="*/ 1626 h 10844" name="T11"/>
                    <a:gd fmla="*/ 0 w 10688" name="T12"/>
                    <a:gd fmla="*/ 4907 h 10844" name="T13"/>
                    <a:gd fmla="*/ 3563 w 10688" name="T14"/>
                    <a:gd fmla="*/ 7062 h 108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1C70A4"/>
                </a:solidFill>
                <a:ln cmpd="sng" w="9525">
                  <a:solidFill>
                    <a:srgbClr val="FFFFFF"/>
                  </a:solidFill>
                  <a:round/>
                </a:ln>
              </p:spPr>
              <p:txBody>
                <a:bodyPr anchor="ctr" bIns="34290" lIns="68580" rIns="68580" tIns="34290" wrap="none"/>
                <a:lstStyle/>
                <a:p>
                  <a:endParaRPr altLang="en-US" lang="zh-CN"/>
                </a:p>
              </p:txBody>
            </p:sp>
            <p:sp>
              <p:nvSpPr>
                <p:cNvPr id="59" name="TextBox 19"/>
                <p:cNvSpPr txBox="1">
                  <a:spLocks noChangeArrowheads="1"/>
                </p:cNvSpPr>
                <p:nvPr/>
              </p:nvSpPr>
              <p:spPr bwMode="auto">
                <a:xfrm>
                  <a:off x="3881439" y="1754981"/>
                  <a:ext cx="820341" cy="693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2" lIns="68565" rIns="68565" tIns="34282">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4100">
                      <a:solidFill>
                        <a:srgbClr val="FFFFFF"/>
                      </a:solidFill>
                      <a:latin charset="0" pitchFamily="34" typeface="Arial"/>
                      <a:ea charset="-122" panose="020b0503020204020204" pitchFamily="34" typeface="微软雅黑"/>
                      <a:sym charset="0" pitchFamily="34" typeface="Arial"/>
                    </a:rPr>
                    <a:t>S</a:t>
                  </a:r>
                </a:p>
              </p:txBody>
            </p:sp>
            <p:sp>
              <p:nvSpPr>
                <p:cNvPr id="60" name="TextBox 20"/>
                <p:cNvSpPr txBox="1">
                  <a:spLocks noChangeArrowheads="1"/>
                </p:cNvSpPr>
                <p:nvPr/>
              </p:nvSpPr>
              <p:spPr bwMode="auto">
                <a:xfrm>
                  <a:off x="4831557" y="2137173"/>
                  <a:ext cx="821531" cy="693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2" lIns="68565" rIns="68565" tIns="34282">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en-US" b="1" lang="id-ID" sz="4100">
                      <a:solidFill>
                        <a:srgbClr val="FFFFFF"/>
                      </a:solidFill>
                      <a:latin charset="0" pitchFamily="34" typeface="Arial"/>
                      <a:ea charset="-122" panose="020b0503020204020204" pitchFamily="34" typeface="微软雅黑"/>
                      <a:sym charset="0" pitchFamily="34" typeface="Arial"/>
                    </a:rPr>
                    <a:t>O</a:t>
                  </a:r>
                </a:p>
              </p:txBody>
            </p:sp>
            <p:sp>
              <p:nvSpPr>
                <p:cNvPr id="61" name="TextBox 21"/>
                <p:cNvSpPr txBox="1">
                  <a:spLocks noChangeArrowheads="1"/>
                </p:cNvSpPr>
                <p:nvPr/>
              </p:nvSpPr>
              <p:spPr bwMode="auto">
                <a:xfrm>
                  <a:off x="4470799" y="3140869"/>
                  <a:ext cx="820340" cy="693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2" lIns="68565" rIns="68565" tIns="34282">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4100">
                      <a:solidFill>
                        <a:srgbClr val="FFFFFF"/>
                      </a:solidFill>
                      <a:latin charset="0" pitchFamily="34" typeface="Arial"/>
                      <a:ea charset="-122" panose="020b0503020204020204" pitchFamily="34" typeface="微软雅黑"/>
                      <a:sym charset="0" pitchFamily="34" typeface="Arial"/>
                    </a:rPr>
                    <a:t>T</a:t>
                  </a:r>
                </a:p>
              </p:txBody>
            </p:sp>
            <p:sp>
              <p:nvSpPr>
                <p:cNvPr id="62" name="TextBox 22"/>
                <p:cNvSpPr txBox="1">
                  <a:spLocks noChangeArrowheads="1"/>
                </p:cNvSpPr>
                <p:nvPr/>
              </p:nvSpPr>
              <p:spPr bwMode="auto">
                <a:xfrm>
                  <a:off x="3504011" y="2725341"/>
                  <a:ext cx="820340" cy="693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2" lIns="68565" rIns="68565" tIns="34282">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r>
                    <a:rPr altLang="zh-CN" b="1" lang="en-US" sz="4100">
                      <a:solidFill>
                        <a:srgbClr val="FFFFFF"/>
                      </a:solidFill>
                      <a:latin charset="0" pitchFamily="34" typeface="Arial"/>
                      <a:ea charset="-122" panose="020b0503020204020204" pitchFamily="34" typeface="微软雅黑"/>
                      <a:sym charset="0" pitchFamily="34" typeface="Arial"/>
                    </a:rPr>
                    <a:t>W</a:t>
                  </a:r>
                </a:p>
              </p:txBody>
            </p:sp>
          </p:grpSp>
        </p:grpSp>
      </p:grpSp>
      <p:pic>
        <p:nvPicPr>
          <p:cNvPr id="63" name="Group 37"/>
          <p:cNvPicPr>
            <a:picLocks noChangeArrowheads="1" noChangeAspect="1"/>
          </p:cNvPicPr>
          <p:nvPr/>
        </p:nvPicPr>
        <p:blipFill>
          <a:blip r:embed="rId3">
            <a:extLst>
              <a:ext uri="{28A0092B-C50C-407E-A947-70E740481C1C}">
                <a14:useLocalDpi val="0"/>
              </a:ext>
            </a:extLst>
          </a:blip>
          <a:stretch>
            <a:fillRect/>
          </a:stretch>
        </p:blipFill>
        <p:spPr bwMode="auto">
          <a:xfrm>
            <a:off x="6057900" y="1618060"/>
            <a:ext cx="352425" cy="1001315"/>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64" name="Group 36"/>
          <p:cNvPicPr>
            <a:picLocks noChangeArrowheads="1" noChangeAspect="1"/>
          </p:cNvPicPr>
          <p:nvPr/>
        </p:nvPicPr>
        <p:blipFill>
          <a:blip r:embed="rId4">
            <a:extLst>
              <a:ext uri="{28A0092B-C50C-407E-A947-70E740481C1C}">
                <a14:useLocalDpi val="0"/>
              </a:ext>
            </a:extLst>
          </a:blip>
          <a:stretch>
            <a:fillRect/>
          </a:stretch>
        </p:blipFill>
        <p:spPr bwMode="auto">
          <a:xfrm>
            <a:off x="2793206" y="1540669"/>
            <a:ext cx="566738" cy="100131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65" name="Group 41"/>
          <p:cNvPicPr>
            <a:picLocks noChangeArrowheads="1" noChangeAspect="1"/>
          </p:cNvPicPr>
          <p:nvPr/>
        </p:nvPicPr>
        <p:blipFill>
          <a:blip r:embed="rId5">
            <a:extLst>
              <a:ext uri="{28A0092B-C50C-407E-A947-70E740481C1C}">
                <a14:useLocalDpi val="0"/>
              </a:ext>
            </a:extLst>
          </a:blip>
          <a:stretch>
            <a:fillRect/>
          </a:stretch>
        </p:blipFill>
        <p:spPr bwMode="auto">
          <a:xfrm>
            <a:off x="2656285" y="2847976"/>
            <a:ext cx="489347" cy="98345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66" name="Group 39"/>
          <p:cNvPicPr>
            <a:picLocks noChangeArrowheads="1" noChangeAspect="1"/>
          </p:cNvPicPr>
          <p:nvPr/>
        </p:nvPicPr>
        <p:blipFill>
          <a:blip r:embed="rId6">
            <a:duotone>
              <a:prstClr val="black"/>
              <a:schemeClr val="accent2">
                <a:tint val="45000"/>
                <a:satMod val="400000"/>
              </a:schemeClr>
            </a:duotone>
            <a:extLst>
              <a:ext uri="{28A0092B-C50C-407E-A947-70E740481C1C}">
                <a14:useLocalDpi val="0"/>
              </a:ext>
            </a:extLst>
          </a:blip>
          <a:stretch>
            <a:fillRect/>
          </a:stretch>
        </p:blipFill>
        <p:spPr bwMode="auto">
          <a:xfrm>
            <a:off x="5801916" y="2875360"/>
            <a:ext cx="598884" cy="114300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67" name="组合 66"/>
          <p:cNvGrpSpPr/>
          <p:nvPr/>
        </p:nvGrpSpPr>
        <p:grpSpPr>
          <a:xfrm>
            <a:off x="6588919" y="1729978"/>
            <a:ext cx="1522810" cy="517922"/>
            <a:chOff x="6588919" y="1729978"/>
            <a:chExt cx="1522810" cy="517922"/>
          </a:xfrm>
        </p:grpSpPr>
        <p:sp>
          <p:nvSpPr>
            <p:cNvPr id="68" name="TextBox 13"/>
            <p:cNvSpPr txBox="1">
              <a:spLocks noChangeArrowheads="1"/>
            </p:cNvSpPr>
            <p:nvPr/>
          </p:nvSpPr>
          <p:spPr bwMode="auto">
            <a:xfrm>
              <a:off x="6588918" y="1729978"/>
              <a:ext cx="112276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69" name="TextBox 13"/>
            <p:cNvSpPr txBox="1">
              <a:spLocks noChangeArrowheads="1"/>
            </p:cNvSpPr>
            <p:nvPr/>
          </p:nvSpPr>
          <p:spPr bwMode="auto">
            <a:xfrm>
              <a:off x="6588918" y="1971675"/>
              <a:ext cx="15228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0" name="组合 69"/>
          <p:cNvGrpSpPr/>
          <p:nvPr/>
        </p:nvGrpSpPr>
        <p:grpSpPr>
          <a:xfrm>
            <a:off x="1107282" y="1729978"/>
            <a:ext cx="1522810" cy="517922"/>
            <a:chOff x="1107282" y="1729978"/>
            <a:chExt cx="1522810" cy="517922"/>
          </a:xfrm>
        </p:grpSpPr>
        <p:sp>
          <p:nvSpPr>
            <p:cNvPr id="71" name="TextBox 13"/>
            <p:cNvSpPr txBox="1">
              <a:spLocks noChangeArrowheads="1"/>
            </p:cNvSpPr>
            <p:nvPr/>
          </p:nvSpPr>
          <p:spPr bwMode="auto">
            <a:xfrm>
              <a:off x="1672828" y="1729978"/>
              <a:ext cx="9572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2" name="TextBox 13"/>
            <p:cNvSpPr txBox="1">
              <a:spLocks noChangeArrowheads="1"/>
            </p:cNvSpPr>
            <p:nvPr/>
          </p:nvSpPr>
          <p:spPr bwMode="auto">
            <a:xfrm>
              <a:off x="1107282" y="1971675"/>
              <a:ext cx="15228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3" name="组合 72"/>
          <p:cNvGrpSpPr/>
          <p:nvPr/>
        </p:nvGrpSpPr>
        <p:grpSpPr>
          <a:xfrm>
            <a:off x="6588919" y="3253978"/>
            <a:ext cx="1522810" cy="517922"/>
            <a:chOff x="6588919" y="3253978"/>
            <a:chExt cx="1522810" cy="517922"/>
          </a:xfrm>
        </p:grpSpPr>
        <p:sp>
          <p:nvSpPr>
            <p:cNvPr id="74" name="TextBox 13"/>
            <p:cNvSpPr txBox="1">
              <a:spLocks noChangeArrowheads="1"/>
            </p:cNvSpPr>
            <p:nvPr/>
          </p:nvSpPr>
          <p:spPr bwMode="auto">
            <a:xfrm>
              <a:off x="6588918" y="3253978"/>
              <a:ext cx="112276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5" name="TextBox 13"/>
            <p:cNvSpPr txBox="1">
              <a:spLocks noChangeArrowheads="1"/>
            </p:cNvSpPr>
            <p:nvPr/>
          </p:nvSpPr>
          <p:spPr bwMode="auto">
            <a:xfrm>
              <a:off x="6588918" y="3495675"/>
              <a:ext cx="15228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grpSp>
        <p:nvGrpSpPr>
          <p:cNvPr id="76" name="组合 75"/>
          <p:cNvGrpSpPr/>
          <p:nvPr/>
        </p:nvGrpSpPr>
        <p:grpSpPr>
          <a:xfrm>
            <a:off x="1107282" y="3253978"/>
            <a:ext cx="1522810" cy="517922"/>
            <a:chOff x="1107282" y="3253978"/>
            <a:chExt cx="1522810" cy="517922"/>
          </a:xfrm>
        </p:grpSpPr>
        <p:sp>
          <p:nvSpPr>
            <p:cNvPr id="77" name="TextBox 13"/>
            <p:cNvSpPr txBox="1">
              <a:spLocks noChangeArrowheads="1"/>
            </p:cNvSpPr>
            <p:nvPr/>
          </p:nvSpPr>
          <p:spPr bwMode="auto">
            <a:xfrm>
              <a:off x="1672828" y="3253978"/>
              <a:ext cx="9572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78" name="TextBox 13"/>
            <p:cNvSpPr txBox="1">
              <a:spLocks noChangeArrowheads="1"/>
            </p:cNvSpPr>
            <p:nvPr/>
          </p:nvSpPr>
          <p:spPr bwMode="auto">
            <a:xfrm>
              <a:off x="1107282" y="3495675"/>
              <a:ext cx="152281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r" eaLnBrk="1" hangingPunct="1">
                <a:spcBef>
                  <a:spcPct val="20000"/>
                </a:spcBef>
              </a:pPr>
              <a:r>
                <a:rPr altLang="en-US" lang="zh-CN" sz="900">
                  <a:solidFill>
                    <a:srgbClr val="445469"/>
                  </a:solidFill>
                  <a:latin charset="0" pitchFamily="34" typeface="Arial"/>
                  <a:ea charset="-122" panose="020b0503020204020204" pitchFamily="34" typeface="微软雅黑"/>
                  <a:sym charset="0" pitchFamily="34" typeface="Arial"/>
                </a:rPr>
                <a:t>单击此处可编辑内容，根据您的需要自由拉伸文本框大小</a:t>
              </a:r>
            </a:p>
          </p:txBody>
        </p:sp>
      </p:grpSp>
    </p:spTree>
    <p:extLst>
      <p:ext uri="{BB962C8B-B14F-4D97-AF65-F5344CB8AC3E}">
        <p14:creationId val="257629599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31" presetSubtype="0">
                                  <p:stCondLst>
                                    <p:cond delay="0"/>
                                  </p:stCondLst>
                                  <p:childTnLst>
                                    <p:set>
                                      <p:cBhvr>
                                        <p:cTn dur="1" fill="hold" id="46">
                                          <p:stCondLst>
                                            <p:cond delay="0"/>
                                          </p:stCondLst>
                                        </p:cTn>
                                        <p:tgtEl>
                                          <p:spTgt spid="51"/>
                                        </p:tgtEl>
                                        <p:attrNameLst>
                                          <p:attrName>style.visibility</p:attrName>
                                        </p:attrNameLst>
                                      </p:cBhvr>
                                      <p:to>
                                        <p:strVal val="visible"/>
                                      </p:to>
                                    </p:set>
                                    <p:anim calcmode="lin" valueType="num">
                                      <p:cBhvr>
                                        <p:cTn dur="1000" fill="hold" id="47"/>
                                        <p:tgtEl>
                                          <p:spTgt spid="51"/>
                                        </p:tgtEl>
                                        <p:attrNameLst>
                                          <p:attrName>ppt_w</p:attrName>
                                        </p:attrNameLst>
                                      </p:cBhvr>
                                      <p:tavLst>
                                        <p:tav tm="0">
                                          <p:val>
                                            <p:fltVal val="0"/>
                                          </p:val>
                                        </p:tav>
                                        <p:tav tm="100000">
                                          <p:val>
                                            <p:strVal val="#ppt_w"/>
                                          </p:val>
                                        </p:tav>
                                      </p:tavLst>
                                    </p:anim>
                                    <p:anim calcmode="lin" valueType="num">
                                      <p:cBhvr>
                                        <p:cTn dur="1000" fill="hold" id="48"/>
                                        <p:tgtEl>
                                          <p:spTgt spid="51"/>
                                        </p:tgtEl>
                                        <p:attrNameLst>
                                          <p:attrName>ppt_h</p:attrName>
                                        </p:attrNameLst>
                                      </p:cBhvr>
                                      <p:tavLst>
                                        <p:tav tm="0">
                                          <p:val>
                                            <p:fltVal val="0"/>
                                          </p:val>
                                        </p:tav>
                                        <p:tav tm="100000">
                                          <p:val>
                                            <p:strVal val="#ppt_h"/>
                                          </p:val>
                                        </p:tav>
                                      </p:tavLst>
                                    </p:anim>
                                    <p:anim calcmode="lin" valueType="num">
                                      <p:cBhvr>
                                        <p:cTn dur="1000" fill="hold" id="49"/>
                                        <p:tgtEl>
                                          <p:spTgt spid="51"/>
                                        </p:tgtEl>
                                        <p:attrNameLst>
                                          <p:attrName>style.rotation</p:attrName>
                                        </p:attrNameLst>
                                      </p:cBhvr>
                                      <p:tavLst>
                                        <p:tav tm="0">
                                          <p:val>
                                            <p:fltVal val="90"/>
                                          </p:val>
                                        </p:tav>
                                        <p:tav tm="100000">
                                          <p:val>
                                            <p:fltVal val="0"/>
                                          </p:val>
                                        </p:tav>
                                      </p:tavLst>
                                    </p:anim>
                                    <p:animEffect filter="fade" transition="in">
                                      <p:cBhvr>
                                        <p:cTn dur="1000" id="50"/>
                                        <p:tgtEl>
                                          <p:spTgt spid="51"/>
                                        </p:tgtEl>
                                      </p:cBhvr>
                                    </p:animEffect>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id="53" nodeType="clickEffect" presetClass="entr" presetID="42" presetSubtype="0">
                                  <p:stCondLst>
                                    <p:cond delay="0"/>
                                  </p:stCondLst>
                                  <p:childTnLst>
                                    <p:set>
                                      <p:cBhvr>
                                        <p:cTn dur="1" fill="hold" id="54">
                                          <p:stCondLst>
                                            <p:cond delay="0"/>
                                          </p:stCondLst>
                                        </p:cTn>
                                        <p:tgtEl>
                                          <p:spTgt spid="64"/>
                                        </p:tgtEl>
                                        <p:attrNameLst>
                                          <p:attrName>style.visibility</p:attrName>
                                        </p:attrNameLst>
                                      </p:cBhvr>
                                      <p:to>
                                        <p:strVal val="visible"/>
                                      </p:to>
                                    </p:set>
                                    <p:animEffect filter="fade" transition="in">
                                      <p:cBhvr>
                                        <p:cTn dur="1000" id="55"/>
                                        <p:tgtEl>
                                          <p:spTgt spid="64"/>
                                        </p:tgtEl>
                                      </p:cBhvr>
                                    </p:animEffect>
                                    <p:anim calcmode="lin" valueType="num">
                                      <p:cBhvr>
                                        <p:cTn dur="1000" fill="hold" id="56"/>
                                        <p:tgtEl>
                                          <p:spTgt spid="64"/>
                                        </p:tgtEl>
                                        <p:attrNameLst>
                                          <p:attrName>ppt_x</p:attrName>
                                        </p:attrNameLst>
                                      </p:cBhvr>
                                      <p:tavLst>
                                        <p:tav tm="0">
                                          <p:val>
                                            <p:strVal val="#ppt_x"/>
                                          </p:val>
                                        </p:tav>
                                        <p:tav tm="100000">
                                          <p:val>
                                            <p:strVal val="#ppt_x"/>
                                          </p:val>
                                        </p:tav>
                                      </p:tavLst>
                                    </p:anim>
                                    <p:anim calcmode="lin" valueType="num">
                                      <p:cBhvr>
                                        <p:cTn dur="1000" fill="hold" id="57"/>
                                        <p:tgtEl>
                                          <p:spTgt spid="6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0"/>
                                  </p:stCondLst>
                                  <p:childTnLst>
                                    <p:set>
                                      <p:cBhvr>
                                        <p:cTn dur="1" fill="hold" id="59">
                                          <p:stCondLst>
                                            <p:cond delay="0"/>
                                          </p:stCondLst>
                                        </p:cTn>
                                        <p:tgtEl>
                                          <p:spTgt spid="65"/>
                                        </p:tgtEl>
                                        <p:attrNameLst>
                                          <p:attrName>style.visibility</p:attrName>
                                        </p:attrNameLst>
                                      </p:cBhvr>
                                      <p:to>
                                        <p:strVal val="visible"/>
                                      </p:to>
                                    </p:set>
                                    <p:animEffect filter="fade" transition="in">
                                      <p:cBhvr>
                                        <p:cTn dur="1000" id="60"/>
                                        <p:tgtEl>
                                          <p:spTgt spid="65"/>
                                        </p:tgtEl>
                                      </p:cBhvr>
                                    </p:animEffect>
                                    <p:anim calcmode="lin" valueType="num">
                                      <p:cBhvr>
                                        <p:cTn dur="1000" fill="hold" id="61"/>
                                        <p:tgtEl>
                                          <p:spTgt spid="65"/>
                                        </p:tgtEl>
                                        <p:attrNameLst>
                                          <p:attrName>ppt_x</p:attrName>
                                        </p:attrNameLst>
                                      </p:cBhvr>
                                      <p:tavLst>
                                        <p:tav tm="0">
                                          <p:val>
                                            <p:strVal val="#ppt_x"/>
                                          </p:val>
                                        </p:tav>
                                        <p:tav tm="100000">
                                          <p:val>
                                            <p:strVal val="#ppt_x"/>
                                          </p:val>
                                        </p:tav>
                                      </p:tavLst>
                                    </p:anim>
                                    <p:anim calcmode="lin" valueType="num">
                                      <p:cBhvr>
                                        <p:cTn dur="1000" fill="hold" id="62"/>
                                        <p:tgtEl>
                                          <p:spTgt spid="65"/>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0"/>
                                  </p:stCondLst>
                                  <p:childTnLst>
                                    <p:set>
                                      <p:cBhvr>
                                        <p:cTn dur="1" fill="hold" id="64">
                                          <p:stCondLst>
                                            <p:cond delay="0"/>
                                          </p:stCondLst>
                                        </p:cTn>
                                        <p:tgtEl>
                                          <p:spTgt spid="63"/>
                                        </p:tgtEl>
                                        <p:attrNameLst>
                                          <p:attrName>style.visibility</p:attrName>
                                        </p:attrNameLst>
                                      </p:cBhvr>
                                      <p:to>
                                        <p:strVal val="visible"/>
                                      </p:to>
                                    </p:set>
                                    <p:animEffect filter="fade" transition="in">
                                      <p:cBhvr>
                                        <p:cTn dur="1000" id="65"/>
                                        <p:tgtEl>
                                          <p:spTgt spid="63"/>
                                        </p:tgtEl>
                                      </p:cBhvr>
                                    </p:animEffect>
                                    <p:anim calcmode="lin" valueType="num">
                                      <p:cBhvr>
                                        <p:cTn dur="1000" fill="hold" id="66"/>
                                        <p:tgtEl>
                                          <p:spTgt spid="63"/>
                                        </p:tgtEl>
                                        <p:attrNameLst>
                                          <p:attrName>ppt_x</p:attrName>
                                        </p:attrNameLst>
                                      </p:cBhvr>
                                      <p:tavLst>
                                        <p:tav tm="0">
                                          <p:val>
                                            <p:strVal val="#ppt_x"/>
                                          </p:val>
                                        </p:tav>
                                        <p:tav tm="100000">
                                          <p:val>
                                            <p:strVal val="#ppt_x"/>
                                          </p:val>
                                        </p:tav>
                                      </p:tavLst>
                                    </p:anim>
                                    <p:anim calcmode="lin" valueType="num">
                                      <p:cBhvr>
                                        <p:cTn dur="1000" fill="hold" id="67"/>
                                        <p:tgtEl>
                                          <p:spTgt spid="63"/>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0"/>
                                  </p:stCondLst>
                                  <p:childTnLst>
                                    <p:set>
                                      <p:cBhvr>
                                        <p:cTn dur="1" fill="hold" id="69">
                                          <p:stCondLst>
                                            <p:cond delay="0"/>
                                          </p:stCondLst>
                                        </p:cTn>
                                        <p:tgtEl>
                                          <p:spTgt spid="66"/>
                                        </p:tgtEl>
                                        <p:attrNameLst>
                                          <p:attrName>style.visibility</p:attrName>
                                        </p:attrNameLst>
                                      </p:cBhvr>
                                      <p:to>
                                        <p:strVal val="visible"/>
                                      </p:to>
                                    </p:set>
                                    <p:animEffect filter="fade" transition="in">
                                      <p:cBhvr>
                                        <p:cTn dur="1000" id="70"/>
                                        <p:tgtEl>
                                          <p:spTgt spid="66"/>
                                        </p:tgtEl>
                                      </p:cBhvr>
                                    </p:animEffect>
                                    <p:anim calcmode="lin" valueType="num">
                                      <p:cBhvr>
                                        <p:cTn dur="1000" fill="hold" id="71"/>
                                        <p:tgtEl>
                                          <p:spTgt spid="66"/>
                                        </p:tgtEl>
                                        <p:attrNameLst>
                                          <p:attrName>ppt_x</p:attrName>
                                        </p:attrNameLst>
                                      </p:cBhvr>
                                      <p:tavLst>
                                        <p:tav tm="0">
                                          <p:val>
                                            <p:strVal val="#ppt_x"/>
                                          </p:val>
                                        </p:tav>
                                        <p:tav tm="100000">
                                          <p:val>
                                            <p:strVal val="#ppt_x"/>
                                          </p:val>
                                        </p:tav>
                                      </p:tavLst>
                                    </p:anim>
                                    <p:anim calcmode="lin" valueType="num">
                                      <p:cBhvr>
                                        <p:cTn dur="1000" fill="hold" id="72"/>
                                        <p:tgtEl>
                                          <p:spTgt spid="66"/>
                                        </p:tgtEl>
                                        <p:attrNameLst>
                                          <p:attrName>ppt_y</p:attrName>
                                        </p:attrNameLst>
                                      </p:cBhvr>
                                      <p:tavLst>
                                        <p:tav tm="0">
                                          <p:val>
                                            <p:strVal val="#ppt_y+.1"/>
                                          </p:val>
                                        </p:tav>
                                        <p:tav tm="100000">
                                          <p:val>
                                            <p:strVal val="#ppt_y"/>
                                          </p:val>
                                        </p:tav>
                                      </p:tavLst>
                                    </p:anim>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id="75" nodeType="clickEffect" presetClass="entr" presetID="22" presetSubtype="2">
                                  <p:stCondLst>
                                    <p:cond delay="0"/>
                                  </p:stCondLst>
                                  <p:childTnLst>
                                    <p:set>
                                      <p:cBhvr>
                                        <p:cTn dur="1" fill="hold" id="76">
                                          <p:stCondLst>
                                            <p:cond delay="0"/>
                                          </p:stCondLst>
                                        </p:cTn>
                                        <p:tgtEl>
                                          <p:spTgt spid="70"/>
                                        </p:tgtEl>
                                        <p:attrNameLst>
                                          <p:attrName>style.visibility</p:attrName>
                                        </p:attrNameLst>
                                      </p:cBhvr>
                                      <p:to>
                                        <p:strVal val="visible"/>
                                      </p:to>
                                    </p:set>
                                    <p:animEffect filter="wipe(right)" transition="in">
                                      <p:cBhvr>
                                        <p:cTn dur="500" id="77"/>
                                        <p:tgtEl>
                                          <p:spTgt spid="70"/>
                                        </p:tgtEl>
                                      </p:cBhvr>
                                    </p:animEffect>
                                  </p:childTnLst>
                                </p:cTn>
                              </p:par>
                              <p:par>
                                <p:cTn fill="hold" id="78" nodeType="withEffect" presetClass="entr" presetID="22" presetSubtype="2">
                                  <p:stCondLst>
                                    <p:cond delay="0"/>
                                  </p:stCondLst>
                                  <p:childTnLst>
                                    <p:set>
                                      <p:cBhvr>
                                        <p:cTn dur="1" fill="hold" id="79">
                                          <p:stCondLst>
                                            <p:cond delay="0"/>
                                          </p:stCondLst>
                                        </p:cTn>
                                        <p:tgtEl>
                                          <p:spTgt spid="76"/>
                                        </p:tgtEl>
                                        <p:attrNameLst>
                                          <p:attrName>style.visibility</p:attrName>
                                        </p:attrNameLst>
                                      </p:cBhvr>
                                      <p:to>
                                        <p:strVal val="visible"/>
                                      </p:to>
                                    </p:set>
                                    <p:animEffect filter="wipe(right)" transition="in">
                                      <p:cBhvr>
                                        <p:cTn dur="500" id="80"/>
                                        <p:tgtEl>
                                          <p:spTgt spid="76"/>
                                        </p:tgtEl>
                                      </p:cBhvr>
                                    </p:animEffect>
                                  </p:childTnLst>
                                </p:cTn>
                              </p:par>
                            </p:childTnLst>
                          </p:cTn>
                        </p:par>
                      </p:childTnLst>
                    </p:cTn>
                  </p:par>
                  <p:par>
                    <p:cTn fill="hold" id="81" nodeType="clickPar">
                      <p:stCondLst>
                        <p:cond delay="indefinite"/>
                        <p:cond delay="0" evt="onBegin">
                          <p:tn val="80"/>
                        </p:cond>
                      </p:stCondLst>
                      <p:childTnLst>
                        <p:par>
                          <p:cTn fill="hold" id="82" nodeType="afterGroup">
                            <p:stCondLst>
                              <p:cond delay="0"/>
                            </p:stCondLst>
                            <p:childTnLst>
                              <p:par>
                                <p:cTn fill="hold" id="83" nodeType="clickEffect" presetClass="entr" presetID="22" presetSubtype="8">
                                  <p:stCondLst>
                                    <p:cond delay="0"/>
                                  </p:stCondLst>
                                  <p:childTnLst>
                                    <p:set>
                                      <p:cBhvr>
                                        <p:cTn dur="1" fill="hold" id="84">
                                          <p:stCondLst>
                                            <p:cond delay="0"/>
                                          </p:stCondLst>
                                        </p:cTn>
                                        <p:tgtEl>
                                          <p:spTgt spid="67"/>
                                        </p:tgtEl>
                                        <p:attrNameLst>
                                          <p:attrName>style.visibility</p:attrName>
                                        </p:attrNameLst>
                                      </p:cBhvr>
                                      <p:to>
                                        <p:strVal val="visible"/>
                                      </p:to>
                                    </p:set>
                                    <p:animEffect filter="wipe(left)" transition="in">
                                      <p:cBhvr>
                                        <p:cTn dur="500" id="85"/>
                                        <p:tgtEl>
                                          <p:spTgt spid="67"/>
                                        </p:tgtEl>
                                      </p:cBhvr>
                                    </p:animEffect>
                                  </p:childTnLst>
                                </p:cTn>
                              </p:par>
                              <p:par>
                                <p:cTn fill="hold" id="86" nodeType="withEffect" presetClass="entr" presetID="22" presetSubtype="8">
                                  <p:stCondLst>
                                    <p:cond delay="0"/>
                                  </p:stCondLst>
                                  <p:childTnLst>
                                    <p:set>
                                      <p:cBhvr>
                                        <p:cTn dur="1" fill="hold" id="87">
                                          <p:stCondLst>
                                            <p:cond delay="0"/>
                                          </p:stCondLst>
                                        </p:cTn>
                                        <p:tgtEl>
                                          <p:spTgt spid="73"/>
                                        </p:tgtEl>
                                        <p:attrNameLst>
                                          <p:attrName>style.visibility</p:attrName>
                                        </p:attrNameLst>
                                      </p:cBhvr>
                                      <p:to>
                                        <p:strVal val="visible"/>
                                      </p:to>
                                    </p:set>
                                    <p:animEffect filter="wipe(left)" transition="in">
                                      <p:cBhvr>
                                        <p:cTn dur="500" id="88"/>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632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38</a:t>
            </a:r>
          </a:p>
        </p:txBody>
      </p:sp>
      <p:sp>
        <p:nvSpPr>
          <p:cNvPr id="116" name="矩形 22"/>
          <p:cNvSpPr>
            <a:spLocks noChangeArrowheads="1"/>
          </p:cNvSpPr>
          <p:nvPr/>
        </p:nvSpPr>
        <p:spPr bwMode="auto">
          <a:xfrm>
            <a:off x="164306" y="1006078"/>
            <a:ext cx="8840391" cy="2051447"/>
          </a:xfrm>
          <a:prstGeom prst="rect">
            <a:avLst/>
          </a:prstGeom>
          <a:solidFill>
            <a:srgbClr val="41A3DF"/>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17" name="矩形 23"/>
          <p:cNvSpPr>
            <a:spLocks noChangeArrowheads="1"/>
          </p:cNvSpPr>
          <p:nvPr/>
        </p:nvSpPr>
        <p:spPr bwMode="auto">
          <a:xfrm>
            <a:off x="164306" y="1375173"/>
            <a:ext cx="8840391" cy="440531"/>
          </a:xfrm>
          <a:prstGeom prst="rect">
            <a:avLst/>
          </a:prstGeom>
          <a:solidFill>
            <a:srgbClr val="1C70A4"/>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grpSp>
        <p:nvGrpSpPr>
          <p:cNvPr id="118" name="组合 117"/>
          <p:cNvGrpSpPr/>
          <p:nvPr/>
        </p:nvGrpSpPr>
        <p:grpSpPr>
          <a:xfrm>
            <a:off x="791766" y="1375172"/>
            <a:ext cx="1448990" cy="1413272"/>
            <a:chOff x="791766" y="1375172"/>
            <a:chExt cx="1448990" cy="1413272"/>
          </a:xfrm>
        </p:grpSpPr>
        <p:pic>
          <p:nvPicPr>
            <p:cNvPr id="119" name="图片 24"/>
            <p:cNvPicPr>
              <a:picLocks noChangeArrowheads="1" noChangeAspect="1"/>
            </p:cNvPicPr>
            <p:nvPr/>
          </p:nvPicPr>
          <p:blipFill>
            <a:blip r:embed="rId3">
              <a:extLst>
                <a:ext uri="{28A0092B-C50C-407E-A947-70E740481C1C}">
                  <a14:useLocalDpi val="0"/>
                </a:ext>
              </a:extLst>
            </a:blip>
            <a:stretch>
              <a:fillRect/>
            </a:stretch>
          </p:blipFill>
          <p:spPr bwMode="auto">
            <a:xfrm>
              <a:off x="791766" y="1375172"/>
              <a:ext cx="864394" cy="1413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0" name="图片 25"/>
            <p:cNvPicPr>
              <a:picLocks noChangeArrowheads="1" noChangeAspect="1"/>
            </p:cNvPicPr>
            <p:nvPr/>
          </p:nvPicPr>
          <p:blipFill>
            <a:blip r:embed="rId4">
              <a:extLst>
                <a:ext uri="{28A0092B-C50C-407E-A947-70E740481C1C}">
                  <a14:useLocalDpi val="0"/>
                </a:ext>
              </a:extLst>
            </a:blip>
            <a:stretch>
              <a:fillRect/>
            </a:stretch>
          </p:blipFill>
          <p:spPr bwMode="auto">
            <a:xfrm>
              <a:off x="1070372" y="2228850"/>
              <a:ext cx="1170384" cy="559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21" name="组合 26"/>
          <p:cNvGrpSpPr>
            <a:grpSpLocks noChangeAspect="1"/>
          </p:cNvGrpSpPr>
          <p:nvPr/>
        </p:nvGrpSpPr>
        <p:grpSpPr>
          <a:xfrm>
            <a:off x="1944291" y="1475185"/>
            <a:ext cx="2322909" cy="1419225"/>
            <a:chExt cx="3096852" cy="1892521"/>
          </a:xfrm>
        </p:grpSpPr>
        <p:pic>
          <p:nvPicPr>
            <p:cNvPr id="122" name="图片 27"/>
            <p:cNvPicPr>
              <a:picLocks noChangeArrowheads="1" noChangeAspect="1"/>
            </p:cNvPicPr>
            <p:nvPr/>
          </p:nvPicPr>
          <p:blipFill>
            <a:blip r:embed="rId5">
              <a:extLst>
                <a:ext uri="{28A0092B-C50C-407E-A947-70E740481C1C}">
                  <a14:useLocalDpi val="0"/>
                </a:ext>
              </a:extLst>
            </a:blip>
            <a:stretch>
              <a:fillRect/>
            </a:stretch>
          </p:blipFill>
          <p:spPr bwMode="auto">
            <a:xfrm>
              <a:off x="0" y="0"/>
              <a:ext cx="3096852" cy="18925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3" name="图片 28"/>
            <p:cNvPicPr>
              <a:picLocks noChangeArrowheads="1" noChangeAspect="1"/>
            </p:cNvPicPr>
            <p:nvPr/>
          </p:nvPicPr>
          <p:blipFill>
            <a:blip r:embed="rId6">
              <a:extLst>
                <a:ext uri="{28A0092B-C50C-407E-A947-70E740481C1C}">
                  <a14:useLocalDpi val="0"/>
                </a:ext>
              </a:extLst>
            </a:blip>
            <a:stretch>
              <a:fillRect/>
            </a:stretch>
          </p:blipFill>
          <p:spPr bwMode="auto">
            <a:xfrm>
              <a:off x="554614" y="203336"/>
              <a:ext cx="2046875" cy="13649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24" name="文本框 29"/>
          <p:cNvSpPr txBox="1">
            <a:spLocks noChangeArrowheads="1"/>
          </p:cNvSpPr>
          <p:nvPr/>
        </p:nvSpPr>
        <p:spPr bwMode="auto">
          <a:xfrm>
            <a:off x="4680347" y="1445419"/>
            <a:ext cx="1889522"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500">
                <a:solidFill>
                  <a:srgbClr val="FFFFFF"/>
                </a:solidFill>
                <a:latin charset="-122" panose="020b0503020204020204" pitchFamily="34" typeface="微软雅黑"/>
                <a:ea charset="-122" panose="020b0503020204020204" pitchFamily="34" typeface="微软雅黑"/>
              </a:rPr>
              <a:t>单击此处添加标题</a:t>
            </a:r>
          </a:p>
        </p:txBody>
      </p:sp>
      <p:sp>
        <p:nvSpPr>
          <p:cNvPr id="125" name="矩形 30"/>
          <p:cNvSpPr>
            <a:spLocks noChangeArrowheads="1"/>
          </p:cNvSpPr>
          <p:nvPr/>
        </p:nvSpPr>
        <p:spPr bwMode="auto">
          <a:xfrm>
            <a:off x="4687739" y="1864519"/>
            <a:ext cx="2620566" cy="1028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900">
                <a:solidFill>
                  <a:srgbClr val="FFFFFF"/>
                </a:solidFill>
                <a:latin charset="-122" panose="020b0503020204020204" pitchFamily="34" typeface="微软雅黑"/>
                <a:ea charset="-122" panose="020b0503020204020204" pitchFamily="34" typeface="微软雅黑"/>
              </a:rPr>
              <a:t>我们熊猫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nvGrpSpPr>
          <p:cNvPr id="126" name="组合 31"/>
          <p:cNvGrpSpPr/>
          <p:nvPr/>
        </p:nvGrpSpPr>
        <p:grpSpPr>
          <a:xfrm>
            <a:off x="875110" y="3470673"/>
            <a:ext cx="2230040" cy="1138848"/>
            <a:chExt cx="2973745" cy="1518764"/>
          </a:xfrm>
        </p:grpSpPr>
        <p:sp>
          <p:nvSpPr>
            <p:cNvPr id="127" name="矩形 32"/>
            <p:cNvSpPr>
              <a:spLocks noChangeArrowheads="1"/>
            </p:cNvSpPr>
            <p:nvPr/>
          </p:nvSpPr>
          <p:spPr bwMode="auto">
            <a:xfrm>
              <a:off x="0" y="472116"/>
              <a:ext cx="2973745" cy="1036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900">
                  <a:solidFill>
                    <a:srgbClr val="262626"/>
                  </a:solidFill>
                  <a:latin charset="-122" panose="020b0503020204020204" pitchFamily="34" typeface="微软雅黑"/>
                  <a:ea charset="-122" panose="020b0503020204020204" pitchFamily="34" typeface="微软雅黑"/>
                </a:rPr>
                <a:t>我们熊猫致力于专业PPT模板的发布，课件及汇报PPT的美化，并为您提供专业的PPT个性定制服务。我们秉承“给您演示的光和热”的理念，为您分担职场压力,让您的每一次亮相都信心澎湃。</a:t>
              </a:r>
            </a:p>
          </p:txBody>
        </p:sp>
        <p:sp>
          <p:nvSpPr>
            <p:cNvPr id="128" name="文本框 33"/>
            <p:cNvSpPr txBox="1">
              <a:spLocks noChangeArrowheads="1"/>
            </p:cNvSpPr>
            <p:nvPr/>
          </p:nvSpPr>
          <p:spPr bwMode="auto">
            <a:xfrm>
              <a:off x="779749" y="1"/>
              <a:ext cx="1289234" cy="426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500">
                  <a:solidFill>
                    <a:srgbClr val="1C70A4"/>
                  </a:solidFill>
                  <a:latin charset="-122" panose="020b0503020204020204" pitchFamily="34" typeface="微软雅黑"/>
                  <a:ea charset="-122" panose="020b0503020204020204" pitchFamily="34" typeface="微软雅黑"/>
                </a:rPr>
                <a:t>添加标题</a:t>
              </a:r>
            </a:p>
          </p:txBody>
        </p:sp>
      </p:grpSp>
      <p:grpSp>
        <p:nvGrpSpPr>
          <p:cNvPr id="129" name="组合 34"/>
          <p:cNvGrpSpPr/>
          <p:nvPr/>
        </p:nvGrpSpPr>
        <p:grpSpPr>
          <a:xfrm>
            <a:off x="3467100" y="3475435"/>
            <a:ext cx="2230041" cy="1138848"/>
            <a:chExt cx="2973745" cy="1518764"/>
          </a:xfrm>
        </p:grpSpPr>
        <p:sp>
          <p:nvSpPr>
            <p:cNvPr id="130" name="矩形 35"/>
            <p:cNvSpPr>
              <a:spLocks noChangeArrowheads="1"/>
            </p:cNvSpPr>
            <p:nvPr/>
          </p:nvSpPr>
          <p:spPr bwMode="auto">
            <a:xfrm>
              <a:off x="0" y="472117"/>
              <a:ext cx="2973745" cy="1036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900">
                  <a:solidFill>
                    <a:srgbClr val="262626"/>
                  </a:solidFill>
                  <a:latin charset="-122" panose="020b0503020204020204" pitchFamily="34" typeface="微软雅黑"/>
                  <a:ea charset="-122" panose="020b0503020204020204" pitchFamily="34" typeface="微软雅黑"/>
                </a:rPr>
                <a:t>我们熊猫致力于专业PPT模板的发布，课件及汇报PPT的美化，并为您提供专业的PPT个性定制服务。我们秉承“给您演示的光和热”的理念，为您分担职场压力,让您的每一次亮相都信心澎湃。</a:t>
              </a:r>
            </a:p>
          </p:txBody>
        </p:sp>
        <p:sp>
          <p:nvSpPr>
            <p:cNvPr id="131" name="文本框 36"/>
            <p:cNvSpPr txBox="1">
              <a:spLocks noChangeArrowheads="1"/>
            </p:cNvSpPr>
            <p:nvPr/>
          </p:nvSpPr>
          <p:spPr bwMode="auto">
            <a:xfrm>
              <a:off x="779748" y="0"/>
              <a:ext cx="1289233" cy="426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500">
                  <a:solidFill>
                    <a:srgbClr val="1C70A4"/>
                  </a:solidFill>
                  <a:latin charset="-122" panose="020b0503020204020204" pitchFamily="34" typeface="微软雅黑"/>
                  <a:ea charset="-122" panose="020b0503020204020204" pitchFamily="34" typeface="微软雅黑"/>
                </a:rPr>
                <a:t>添加标题</a:t>
              </a:r>
            </a:p>
          </p:txBody>
        </p:sp>
      </p:grpSp>
      <p:grpSp>
        <p:nvGrpSpPr>
          <p:cNvPr id="132" name="组合 37"/>
          <p:cNvGrpSpPr/>
          <p:nvPr/>
        </p:nvGrpSpPr>
        <p:grpSpPr>
          <a:xfrm>
            <a:off x="6137673" y="3470673"/>
            <a:ext cx="2231231" cy="1138848"/>
            <a:chExt cx="2973745" cy="1518764"/>
          </a:xfrm>
        </p:grpSpPr>
        <p:sp>
          <p:nvSpPr>
            <p:cNvPr id="133" name="矩形 38"/>
            <p:cNvSpPr>
              <a:spLocks noChangeArrowheads="1"/>
            </p:cNvSpPr>
            <p:nvPr/>
          </p:nvSpPr>
          <p:spPr bwMode="auto">
            <a:xfrm>
              <a:off x="0" y="472116"/>
              <a:ext cx="2973745" cy="1036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900">
                  <a:solidFill>
                    <a:srgbClr val="262626"/>
                  </a:solidFill>
                  <a:latin charset="-122" panose="020b0503020204020204" pitchFamily="34" typeface="微软雅黑"/>
                  <a:ea charset="-122" panose="020b0503020204020204" pitchFamily="34" typeface="微软雅黑"/>
                </a:rPr>
                <a:t>我们熊猫致力于专业PPT模板的发布，课件及汇报PPT的美化，并为您提供专业的PPT个性定制服务。我们秉承“给您演示的光和热”的理念，为您分担职场压力,让您的每一次亮相都信心澎湃。</a:t>
              </a:r>
            </a:p>
          </p:txBody>
        </p:sp>
        <p:sp>
          <p:nvSpPr>
            <p:cNvPr id="134" name="文本框 39"/>
            <p:cNvSpPr txBox="1">
              <a:spLocks noChangeArrowheads="1"/>
            </p:cNvSpPr>
            <p:nvPr/>
          </p:nvSpPr>
          <p:spPr bwMode="auto">
            <a:xfrm>
              <a:off x="779747" y="1"/>
              <a:ext cx="1289234" cy="4268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500">
                  <a:solidFill>
                    <a:srgbClr val="1C70A4"/>
                  </a:solidFill>
                  <a:latin charset="-122" panose="020b0503020204020204" pitchFamily="34" typeface="微软雅黑"/>
                  <a:ea charset="-122" panose="020b0503020204020204" pitchFamily="34" typeface="微软雅黑"/>
                </a:rPr>
                <a:t>添加标题</a:t>
              </a:r>
            </a:p>
          </p:txBody>
        </p:sp>
      </p:grpSp>
    </p:spTree>
    <p:extLst>
      <p:ext uri="{BB962C8B-B14F-4D97-AF65-F5344CB8AC3E}">
        <p14:creationId val="159736911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22" presetSubtype="8">
                                  <p:stCondLst>
                                    <p:cond delay="0"/>
                                  </p:stCondLst>
                                  <p:childTnLst>
                                    <p:set>
                                      <p:cBhvr>
                                        <p:cTn dur="1" fill="hold" id="46">
                                          <p:stCondLst>
                                            <p:cond delay="0"/>
                                          </p:stCondLst>
                                        </p:cTn>
                                        <p:tgtEl>
                                          <p:spTgt spid="116"/>
                                        </p:tgtEl>
                                        <p:attrNameLst>
                                          <p:attrName>style.visibility</p:attrName>
                                        </p:attrNameLst>
                                      </p:cBhvr>
                                      <p:to>
                                        <p:strVal val="visible"/>
                                      </p:to>
                                    </p:set>
                                    <p:animEffect filter="wipe(left)" transition="in">
                                      <p:cBhvr>
                                        <p:cTn dur="500" id="47"/>
                                        <p:tgtEl>
                                          <p:spTgt spid="116"/>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18" presetSubtype="12">
                                  <p:stCondLst>
                                    <p:cond delay="0"/>
                                  </p:stCondLst>
                                  <p:childTnLst>
                                    <p:set>
                                      <p:cBhvr>
                                        <p:cTn dur="1" fill="hold" id="51">
                                          <p:stCondLst>
                                            <p:cond delay="0"/>
                                          </p:stCondLst>
                                        </p:cTn>
                                        <p:tgtEl>
                                          <p:spTgt spid="117"/>
                                        </p:tgtEl>
                                        <p:attrNameLst>
                                          <p:attrName>style.visibility</p:attrName>
                                        </p:attrNameLst>
                                      </p:cBhvr>
                                      <p:to>
                                        <p:strVal val="visible"/>
                                      </p:to>
                                    </p:set>
                                    <p:animEffect filter="strips(downLeft)" transition="in">
                                      <p:cBhvr>
                                        <p:cTn dur="500" id="52"/>
                                        <p:tgtEl>
                                          <p:spTgt spid="117"/>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53" presetSubtype="0">
                                  <p:stCondLst>
                                    <p:cond delay="0"/>
                                  </p:stCondLst>
                                  <p:childTnLst>
                                    <p:set>
                                      <p:cBhvr>
                                        <p:cTn dur="1" fill="hold" id="56">
                                          <p:stCondLst>
                                            <p:cond delay="0"/>
                                          </p:stCondLst>
                                        </p:cTn>
                                        <p:tgtEl>
                                          <p:spTgt spid="118"/>
                                        </p:tgtEl>
                                        <p:attrNameLst>
                                          <p:attrName>style.visibility</p:attrName>
                                        </p:attrNameLst>
                                      </p:cBhvr>
                                      <p:to>
                                        <p:strVal val="visible"/>
                                      </p:to>
                                    </p:set>
                                    <p:anim calcmode="lin" valueType="num">
                                      <p:cBhvr>
                                        <p:cTn dur="500" fill="hold" id="57"/>
                                        <p:tgtEl>
                                          <p:spTgt spid="118"/>
                                        </p:tgtEl>
                                        <p:attrNameLst>
                                          <p:attrName>ppt_w</p:attrName>
                                        </p:attrNameLst>
                                      </p:cBhvr>
                                      <p:tavLst>
                                        <p:tav tm="0">
                                          <p:val>
                                            <p:fltVal val="0"/>
                                          </p:val>
                                        </p:tav>
                                        <p:tav tm="100000">
                                          <p:val>
                                            <p:strVal val="#ppt_w"/>
                                          </p:val>
                                        </p:tav>
                                      </p:tavLst>
                                    </p:anim>
                                    <p:anim calcmode="lin" valueType="num">
                                      <p:cBhvr>
                                        <p:cTn dur="500" fill="hold" id="58"/>
                                        <p:tgtEl>
                                          <p:spTgt spid="118"/>
                                        </p:tgtEl>
                                        <p:attrNameLst>
                                          <p:attrName>ppt_h</p:attrName>
                                        </p:attrNameLst>
                                      </p:cBhvr>
                                      <p:tavLst>
                                        <p:tav tm="0">
                                          <p:val>
                                            <p:fltVal val="0"/>
                                          </p:val>
                                        </p:tav>
                                        <p:tav tm="100000">
                                          <p:val>
                                            <p:strVal val="#ppt_h"/>
                                          </p:val>
                                        </p:tav>
                                      </p:tavLst>
                                    </p:anim>
                                    <p:animEffect filter="fade" transition="in">
                                      <p:cBhvr>
                                        <p:cTn dur="500" id="59"/>
                                        <p:tgtEl>
                                          <p:spTgt spid="118"/>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42" presetSubtype="0">
                                  <p:stCondLst>
                                    <p:cond delay="0"/>
                                  </p:stCondLst>
                                  <p:childTnLst>
                                    <p:set>
                                      <p:cBhvr>
                                        <p:cTn dur="1" fill="hold" id="63">
                                          <p:stCondLst>
                                            <p:cond delay="0"/>
                                          </p:stCondLst>
                                        </p:cTn>
                                        <p:tgtEl>
                                          <p:spTgt spid="121"/>
                                        </p:tgtEl>
                                        <p:attrNameLst>
                                          <p:attrName>style.visibility</p:attrName>
                                        </p:attrNameLst>
                                      </p:cBhvr>
                                      <p:to>
                                        <p:strVal val="visible"/>
                                      </p:to>
                                    </p:set>
                                    <p:animEffect filter="fade" transition="in">
                                      <p:cBhvr>
                                        <p:cTn dur="1000" id="64"/>
                                        <p:tgtEl>
                                          <p:spTgt spid="121"/>
                                        </p:tgtEl>
                                      </p:cBhvr>
                                    </p:animEffect>
                                    <p:anim calcmode="lin" valueType="num">
                                      <p:cBhvr>
                                        <p:cTn dur="1000" fill="hold" id="65"/>
                                        <p:tgtEl>
                                          <p:spTgt spid="121"/>
                                        </p:tgtEl>
                                        <p:attrNameLst>
                                          <p:attrName>ppt_x</p:attrName>
                                        </p:attrNameLst>
                                      </p:cBhvr>
                                      <p:tavLst>
                                        <p:tav tm="0">
                                          <p:val>
                                            <p:strVal val="#ppt_x"/>
                                          </p:val>
                                        </p:tav>
                                        <p:tav tm="100000">
                                          <p:val>
                                            <p:strVal val="#ppt_x"/>
                                          </p:val>
                                        </p:tav>
                                      </p:tavLst>
                                    </p:anim>
                                    <p:anim calcmode="lin" valueType="num">
                                      <p:cBhvr>
                                        <p:cTn dur="1000" fill="hold" id="66"/>
                                        <p:tgtEl>
                                          <p:spTgt spid="121"/>
                                        </p:tgtEl>
                                        <p:attrNameLst>
                                          <p:attrName>ppt_y</p:attrName>
                                        </p:attrNameLst>
                                      </p:cBhvr>
                                      <p:tavLst>
                                        <p:tav tm="0">
                                          <p:val>
                                            <p:strVal val="#ppt_y+.1"/>
                                          </p:val>
                                        </p:tav>
                                        <p:tav tm="100000">
                                          <p:val>
                                            <p:strVal val="#ppt_y"/>
                                          </p:val>
                                        </p:tav>
                                      </p:tavLst>
                                    </p:anim>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grpId="0" id="69" nodeType="clickEffect" presetClass="entr" presetID="56" presetSubtype="0">
                                  <p:stCondLst>
                                    <p:cond delay="0"/>
                                  </p:stCondLst>
                                  <p:iterate type="lt">
                                    <p:tmPct val="10000"/>
                                  </p:iterate>
                                  <p:childTnLst>
                                    <p:set>
                                      <p:cBhvr>
                                        <p:cTn dur="1" fill="hold" id="70">
                                          <p:stCondLst>
                                            <p:cond delay="0"/>
                                          </p:stCondLst>
                                        </p:cTn>
                                        <p:tgtEl>
                                          <p:spTgt spid="124"/>
                                        </p:tgtEl>
                                        <p:attrNameLst>
                                          <p:attrName>style.visibility</p:attrName>
                                        </p:attrNameLst>
                                      </p:cBhvr>
                                      <p:to>
                                        <p:strVal val="visible"/>
                                      </p:to>
                                    </p:set>
                                    <p:anim by="(-#ppt_w*2)" calcmode="lin" valueType="num">
                                      <p:cBhvr rctx="PPT">
                                        <p:cTn autoRev="1" dur="500" fill="hold" id="71">
                                          <p:stCondLst>
                                            <p:cond delay="0"/>
                                          </p:stCondLst>
                                        </p:cTn>
                                        <p:tgtEl>
                                          <p:spTgt spid="124"/>
                                        </p:tgtEl>
                                        <p:attrNameLst>
                                          <p:attrName>ppt_w</p:attrName>
                                        </p:attrNameLst>
                                      </p:cBhvr>
                                    </p:anim>
                                    <p:anim by="(#ppt_w*0.50)" calcmode="lin" valueType="num">
                                      <p:cBhvr>
                                        <p:cTn autoRev="1" decel="50000" dur="500" fill="hold" id="72">
                                          <p:stCondLst>
                                            <p:cond delay="0"/>
                                          </p:stCondLst>
                                        </p:cTn>
                                        <p:tgtEl>
                                          <p:spTgt spid="124"/>
                                        </p:tgtEl>
                                        <p:attrNameLst>
                                          <p:attrName>ppt_x</p:attrName>
                                        </p:attrNameLst>
                                      </p:cBhvr>
                                    </p:anim>
                                    <p:anim calcmode="lin" from="(-#ppt_h/2)" to="(#ppt_y)" valueType="num">
                                      <p:cBhvr>
                                        <p:cTn dur="1000" fill="hold" id="73">
                                          <p:stCondLst>
                                            <p:cond delay="0"/>
                                          </p:stCondLst>
                                        </p:cTn>
                                        <p:tgtEl>
                                          <p:spTgt spid="124"/>
                                        </p:tgtEl>
                                        <p:attrNameLst>
                                          <p:attrName>ppt_y</p:attrName>
                                        </p:attrNameLst>
                                      </p:cBhvr>
                                    </p:anim>
                                    <p:animRot by="21600000">
                                      <p:cBhvr>
                                        <p:cTn dur="1000" fill="hold" id="74">
                                          <p:stCondLst>
                                            <p:cond delay="0"/>
                                          </p:stCondLst>
                                        </p:cTn>
                                        <p:tgtEl>
                                          <p:spTgt spid="124"/>
                                        </p:tgtEl>
                                        <p:attrNameLst>
                                          <p:attrName>r</p:attrName>
                                        </p:attrNameLst>
                                      </p:cBhvr>
                                    </p:animRo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grpId="0" id="77" nodeType="clickEffect" presetClass="entr" presetID="13" presetSubtype="16">
                                  <p:stCondLst>
                                    <p:cond delay="0"/>
                                  </p:stCondLst>
                                  <p:childTnLst>
                                    <p:set>
                                      <p:cBhvr>
                                        <p:cTn dur="1" fill="hold" id="78">
                                          <p:stCondLst>
                                            <p:cond delay="0"/>
                                          </p:stCondLst>
                                        </p:cTn>
                                        <p:tgtEl>
                                          <p:spTgt spid="125"/>
                                        </p:tgtEl>
                                        <p:attrNameLst>
                                          <p:attrName>style.visibility</p:attrName>
                                        </p:attrNameLst>
                                      </p:cBhvr>
                                      <p:to>
                                        <p:strVal val="visible"/>
                                      </p:to>
                                    </p:set>
                                    <p:animEffect filter="plus(in)" transition="in">
                                      <p:cBhvr>
                                        <p:cTn dur="2000" id="79"/>
                                        <p:tgtEl>
                                          <p:spTgt spid="125"/>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55" presetSubtype="0">
                                  <p:stCondLst>
                                    <p:cond delay="0"/>
                                  </p:stCondLst>
                                  <p:childTnLst>
                                    <p:set>
                                      <p:cBhvr>
                                        <p:cTn dur="1" fill="hold" id="83">
                                          <p:stCondLst>
                                            <p:cond delay="0"/>
                                          </p:stCondLst>
                                        </p:cTn>
                                        <p:tgtEl>
                                          <p:spTgt spid="126"/>
                                        </p:tgtEl>
                                        <p:attrNameLst>
                                          <p:attrName>style.visibility</p:attrName>
                                        </p:attrNameLst>
                                      </p:cBhvr>
                                      <p:to>
                                        <p:strVal val="visible"/>
                                      </p:to>
                                    </p:set>
                                    <p:anim calcmode="lin" valueType="num">
                                      <p:cBhvr>
                                        <p:cTn dur="1000" fill="hold" id="84"/>
                                        <p:tgtEl>
                                          <p:spTgt spid="126"/>
                                        </p:tgtEl>
                                        <p:attrNameLst>
                                          <p:attrName>ppt_w</p:attrName>
                                        </p:attrNameLst>
                                      </p:cBhvr>
                                      <p:tavLst>
                                        <p:tav tm="0">
                                          <p:val>
                                            <p:strVal val="#ppt_w*0.70"/>
                                          </p:val>
                                        </p:tav>
                                        <p:tav tm="100000">
                                          <p:val>
                                            <p:strVal val="#ppt_w"/>
                                          </p:val>
                                        </p:tav>
                                      </p:tavLst>
                                    </p:anim>
                                    <p:anim calcmode="lin" valueType="num">
                                      <p:cBhvr>
                                        <p:cTn dur="1000" fill="hold" id="85"/>
                                        <p:tgtEl>
                                          <p:spTgt spid="126"/>
                                        </p:tgtEl>
                                        <p:attrNameLst>
                                          <p:attrName>ppt_h</p:attrName>
                                        </p:attrNameLst>
                                      </p:cBhvr>
                                      <p:tavLst>
                                        <p:tav tm="0">
                                          <p:val>
                                            <p:strVal val="#ppt_h"/>
                                          </p:val>
                                        </p:tav>
                                        <p:tav tm="100000">
                                          <p:val>
                                            <p:strVal val="#ppt_h"/>
                                          </p:val>
                                        </p:tav>
                                      </p:tavLst>
                                    </p:anim>
                                    <p:animEffect filter="fade" transition="in">
                                      <p:cBhvr>
                                        <p:cTn dur="1000" id="86"/>
                                        <p:tgtEl>
                                          <p:spTgt spid="126"/>
                                        </p:tgtEl>
                                      </p:cBhvr>
                                    </p:animEffect>
                                  </p:childTnLst>
                                </p:cTn>
                              </p:par>
                              <p:par>
                                <p:cTn fill="hold" id="87" nodeType="withEffect" presetClass="entr" presetID="55" presetSubtype="0">
                                  <p:stCondLst>
                                    <p:cond delay="0"/>
                                  </p:stCondLst>
                                  <p:childTnLst>
                                    <p:set>
                                      <p:cBhvr>
                                        <p:cTn dur="1" fill="hold" id="88">
                                          <p:stCondLst>
                                            <p:cond delay="0"/>
                                          </p:stCondLst>
                                        </p:cTn>
                                        <p:tgtEl>
                                          <p:spTgt spid="129"/>
                                        </p:tgtEl>
                                        <p:attrNameLst>
                                          <p:attrName>style.visibility</p:attrName>
                                        </p:attrNameLst>
                                      </p:cBhvr>
                                      <p:to>
                                        <p:strVal val="visible"/>
                                      </p:to>
                                    </p:set>
                                    <p:anim calcmode="lin" valueType="num">
                                      <p:cBhvr>
                                        <p:cTn dur="1000" fill="hold" id="89"/>
                                        <p:tgtEl>
                                          <p:spTgt spid="129"/>
                                        </p:tgtEl>
                                        <p:attrNameLst>
                                          <p:attrName>ppt_w</p:attrName>
                                        </p:attrNameLst>
                                      </p:cBhvr>
                                      <p:tavLst>
                                        <p:tav tm="0">
                                          <p:val>
                                            <p:strVal val="#ppt_w*0.70"/>
                                          </p:val>
                                        </p:tav>
                                        <p:tav tm="100000">
                                          <p:val>
                                            <p:strVal val="#ppt_w"/>
                                          </p:val>
                                        </p:tav>
                                      </p:tavLst>
                                    </p:anim>
                                    <p:anim calcmode="lin" valueType="num">
                                      <p:cBhvr>
                                        <p:cTn dur="1000" fill="hold" id="90"/>
                                        <p:tgtEl>
                                          <p:spTgt spid="129"/>
                                        </p:tgtEl>
                                        <p:attrNameLst>
                                          <p:attrName>ppt_h</p:attrName>
                                        </p:attrNameLst>
                                      </p:cBhvr>
                                      <p:tavLst>
                                        <p:tav tm="0">
                                          <p:val>
                                            <p:strVal val="#ppt_h"/>
                                          </p:val>
                                        </p:tav>
                                        <p:tav tm="100000">
                                          <p:val>
                                            <p:strVal val="#ppt_h"/>
                                          </p:val>
                                        </p:tav>
                                      </p:tavLst>
                                    </p:anim>
                                    <p:animEffect filter="fade" transition="in">
                                      <p:cBhvr>
                                        <p:cTn dur="1000" id="91"/>
                                        <p:tgtEl>
                                          <p:spTgt spid="129"/>
                                        </p:tgtEl>
                                      </p:cBhvr>
                                    </p:animEffect>
                                  </p:childTnLst>
                                </p:cTn>
                              </p:par>
                              <p:par>
                                <p:cTn fill="hold" id="92" nodeType="withEffect" presetClass="entr" presetID="55" presetSubtype="0">
                                  <p:stCondLst>
                                    <p:cond delay="0"/>
                                  </p:stCondLst>
                                  <p:childTnLst>
                                    <p:set>
                                      <p:cBhvr>
                                        <p:cTn dur="1" fill="hold" id="93">
                                          <p:stCondLst>
                                            <p:cond delay="0"/>
                                          </p:stCondLst>
                                        </p:cTn>
                                        <p:tgtEl>
                                          <p:spTgt spid="132"/>
                                        </p:tgtEl>
                                        <p:attrNameLst>
                                          <p:attrName>style.visibility</p:attrName>
                                        </p:attrNameLst>
                                      </p:cBhvr>
                                      <p:to>
                                        <p:strVal val="visible"/>
                                      </p:to>
                                    </p:set>
                                    <p:anim calcmode="lin" valueType="num">
                                      <p:cBhvr>
                                        <p:cTn dur="1000" fill="hold" id="94"/>
                                        <p:tgtEl>
                                          <p:spTgt spid="132"/>
                                        </p:tgtEl>
                                        <p:attrNameLst>
                                          <p:attrName>ppt_w</p:attrName>
                                        </p:attrNameLst>
                                      </p:cBhvr>
                                      <p:tavLst>
                                        <p:tav tm="0">
                                          <p:val>
                                            <p:strVal val="#ppt_w*0.70"/>
                                          </p:val>
                                        </p:tav>
                                        <p:tav tm="100000">
                                          <p:val>
                                            <p:strVal val="#ppt_w"/>
                                          </p:val>
                                        </p:tav>
                                      </p:tavLst>
                                    </p:anim>
                                    <p:anim calcmode="lin" valueType="num">
                                      <p:cBhvr>
                                        <p:cTn dur="1000" fill="hold" id="95"/>
                                        <p:tgtEl>
                                          <p:spTgt spid="132"/>
                                        </p:tgtEl>
                                        <p:attrNameLst>
                                          <p:attrName>ppt_h</p:attrName>
                                        </p:attrNameLst>
                                      </p:cBhvr>
                                      <p:tavLst>
                                        <p:tav tm="0">
                                          <p:val>
                                            <p:strVal val="#ppt_h"/>
                                          </p:val>
                                        </p:tav>
                                        <p:tav tm="100000">
                                          <p:val>
                                            <p:strVal val="#ppt_h"/>
                                          </p:val>
                                        </p:tav>
                                      </p:tavLst>
                                    </p:anim>
                                    <p:animEffect filter="fade" transition="in">
                                      <p:cBhvr>
                                        <p:cTn dur="1000" id="96"/>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16"/>
      <p:bldP grpId="0" spid="117"/>
      <p:bldP grpId="0" spid="124"/>
      <p:bldP grpId="0" spid="12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7353"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39</a:t>
            </a:r>
          </a:p>
        </p:txBody>
      </p:sp>
      <p:sp>
        <p:nvSpPr>
          <p:cNvPr id="11" name="椭圆 10"/>
          <p:cNvSpPr/>
          <p:nvPr/>
        </p:nvSpPr>
        <p:spPr>
          <a:xfrm>
            <a:off x="3862388" y="4749800"/>
            <a:ext cx="1668462" cy="125413"/>
          </a:xfrm>
          <a:prstGeom prst="ellipse">
            <a:avLst/>
          </a:prstGeom>
          <a:gradFill flip="none" rotWithShape="1">
            <a:gsLst>
              <a:gs pos="0">
                <a:sysClr lastClr="000000" val="windowText">
                  <a:alpha val="70000"/>
                </a:sysClr>
              </a:gs>
              <a:gs pos="100000">
                <a:srgbClr val="FFFFFF">
                  <a:alpha val="0"/>
                </a:srgbClr>
              </a:gs>
            </a:gsLst>
            <a:path path="rect">
              <a:fillToRect b="50000" l="50000" r="50000" t="50000"/>
            </a:path>
          </a:gra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sp>
        <p:nvSpPr>
          <p:cNvPr id="12" name="Freeform 18"/>
          <p:cNvSpPr/>
          <p:nvPr/>
        </p:nvSpPr>
        <p:spPr bwMode="auto">
          <a:xfrm>
            <a:off x="3708400" y="1004888"/>
            <a:ext cx="869950" cy="730250"/>
          </a:xfrm>
          <a:custGeom>
            <a:gdLst>
              <a:gd fmla="*/ 210 w 1040" name="T0"/>
              <a:gd fmla="*/ 0 h 874" name="T1"/>
              <a:gd fmla="*/ 0 w 1040" name="T2"/>
              <a:gd fmla="*/ 634 h 874" name="T3"/>
              <a:gd fmla="*/ 624 w 1040" name="T4"/>
              <a:gd fmla="*/ 874 h 874" name="T5"/>
              <a:gd fmla="*/ 1040 w 1040" name="T6"/>
              <a:gd fmla="*/ 0 h 874" name="T7"/>
              <a:gd fmla="*/ 210 w 1040" name="T8"/>
              <a:gd fmla="*/ 0 h 874" name="T9"/>
            </a:gdLst>
            <a:cxnLst>
              <a:cxn ang="0">
                <a:pos x="T0" y="T1"/>
              </a:cxn>
              <a:cxn ang="0">
                <a:pos x="T2" y="T3"/>
              </a:cxn>
              <a:cxn ang="0">
                <a:pos x="T4" y="T5"/>
              </a:cxn>
              <a:cxn ang="0">
                <a:pos x="T6" y="T7"/>
              </a:cxn>
              <a:cxn ang="0">
                <a:pos x="T8" y="T9"/>
              </a:cxn>
            </a:cxnLst>
            <a:rect b="b" l="0" r="r" t="0"/>
            <a:pathLst>
              <a:path h="874" w="1040">
                <a:moveTo>
                  <a:pt x="210" y="0"/>
                </a:moveTo>
                <a:lnTo>
                  <a:pt x="0" y="634"/>
                </a:lnTo>
                <a:lnTo>
                  <a:pt x="624" y="874"/>
                </a:lnTo>
                <a:lnTo>
                  <a:pt x="1040" y="0"/>
                </a:lnTo>
                <a:lnTo>
                  <a:pt x="210" y="0"/>
                </a:lnTo>
                <a:close/>
              </a:path>
            </a:pathLst>
          </a:custGeom>
          <a:solidFill>
            <a:sysClr lastClr="FFFFFF" val="window">
              <a:lumMod val="50000"/>
            </a:sysClr>
          </a:solidFill>
          <a:ln algn="ctr" cap="flat" cmpd="sng" w="25400">
            <a:noFill/>
            <a:prstDash val="solid"/>
          </a:ln>
          <a:effectLst/>
        </p:spPr>
        <p:txBody>
          <a:bodyPr anchor="ctr"/>
          <a:lstStyle/>
          <a:p>
            <a:pPr algn="ctr" fontAlgn="auto">
              <a:spcBef>
                <a:spcPct val="0"/>
              </a:spcBef>
              <a:spcAft>
                <a:spcPct val="0"/>
              </a:spcAft>
              <a:buFontTx/>
              <a:buNone/>
              <a:defRPr/>
            </a:pPr>
            <a:endParaRPr altLang="en-US" kern="0" lang="zh-CN">
              <a:solidFill>
                <a:sysClr lastClr="FFFFFF" val="window"/>
              </a:solidFill>
            </a:endParaRPr>
          </a:p>
        </p:txBody>
      </p:sp>
      <p:grpSp>
        <p:nvGrpSpPr>
          <p:cNvPr id="13" name="组合 12"/>
          <p:cNvGrpSpPr/>
          <p:nvPr/>
        </p:nvGrpSpPr>
        <p:grpSpPr>
          <a:xfrm>
            <a:off x="3630613" y="1252538"/>
            <a:ext cx="1862137" cy="1989137"/>
            <a:chOff x="3558425" y="1091119"/>
            <a:chExt cx="1862563" cy="1989688"/>
          </a:xfrm>
        </p:grpSpPr>
        <p:grpSp>
          <p:nvGrpSpPr>
            <p:cNvPr id="57357" name="组合 13"/>
            <p:cNvGrpSpPr/>
            <p:nvPr/>
          </p:nvGrpSpPr>
          <p:grpSpPr>
            <a:xfrm>
              <a:off x="3558425" y="1091119"/>
              <a:ext cx="1862563" cy="1989688"/>
              <a:chOff x="3836713" y="1091119"/>
              <a:chExt cx="1862563" cy="1989688"/>
            </a:xfrm>
          </p:grpSpPr>
          <p:sp>
            <p:nvSpPr>
              <p:cNvPr id="16" name="Freeform 17"/>
              <p:cNvSpPr/>
              <p:nvPr/>
            </p:nvSpPr>
            <p:spPr bwMode="auto">
              <a:xfrm>
                <a:off x="3836713" y="1091119"/>
                <a:ext cx="1862563" cy="1989688"/>
              </a:xfrm>
              <a:custGeom>
                <a:gdLst>
                  <a:gd fmla="*/ 441 w 943" name="T0"/>
                  <a:gd fmla="*/ 1007 h 1007" name="T1"/>
                  <a:gd fmla="*/ 943 w 943" name="T2"/>
                  <a:gd fmla="*/ 596 h 1007" name="T3"/>
                  <a:gd fmla="*/ 309 w 943" name="T4"/>
                  <a:gd fmla="*/ 63 h 1007" name="T5"/>
                  <a:gd fmla="*/ 208 w 943" name="T6"/>
                  <a:gd fmla="*/ 14 h 1007" name="T7"/>
                  <a:gd fmla="*/ 5 w 943" name="T8"/>
                  <a:gd fmla="*/ 167 h 1007" name="T9"/>
                  <a:gd fmla="*/ 23 w 943" name="T10"/>
                  <a:gd fmla="*/ 275 h 1007" name="T11"/>
                  <a:gd fmla="*/ 23 w 943" name="T12"/>
                  <a:gd fmla="*/ 275 h 1007" name="T13"/>
                  <a:gd fmla="*/ 441 w 943" name="T14"/>
                  <a:gd fmla="*/ 1007 h 10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05" w="943">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rgbClr val="41A3D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7" name="Freeform 19"/>
              <p:cNvSpPr/>
              <p:nvPr/>
            </p:nvSpPr>
            <p:spPr bwMode="auto">
              <a:xfrm>
                <a:off x="3870058" y="1129230"/>
                <a:ext cx="635145" cy="635176"/>
              </a:xfrm>
              <a:custGeom>
                <a:gdLst>
                  <a:gd fmla="*/ 216 w 322" name="T0"/>
                  <a:gd fmla="*/ 31 h 322" name="T1"/>
                  <a:gd fmla="*/ 291 w 322" name="T2"/>
                  <a:gd fmla="*/ 216 h 322" name="T3"/>
                  <a:gd fmla="*/ 106 w 322" name="T4"/>
                  <a:gd fmla="*/ 291 h 322" name="T5"/>
                  <a:gd fmla="*/ 31 w 322" name="T6"/>
                  <a:gd fmla="*/ 106 h 322" name="T7"/>
                  <a:gd fmla="*/ 216 w 322" name="T8"/>
                  <a:gd fmla="*/ 31 h 322" name="T9"/>
                </a:gdLst>
                <a:cxnLst>
                  <a:cxn ang="0">
                    <a:pos x="T0" y="T1"/>
                  </a:cxn>
                  <a:cxn ang="0">
                    <a:pos x="T2" y="T3"/>
                  </a:cxn>
                  <a:cxn ang="0">
                    <a:pos x="T4" y="T5"/>
                  </a:cxn>
                  <a:cxn ang="0">
                    <a:pos x="T6" y="T7"/>
                  </a:cxn>
                  <a:cxn ang="0">
                    <a:pos x="T8" y="T9"/>
                  </a:cxn>
                </a:cxnLst>
                <a:rect b="b" l="0" r="r" t="0"/>
                <a:pathLst>
                  <a:path h="322" w="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18" name="Freeform 30"/>
              <p:cNvSpPr>
                <a:spLocks noEditPoints="1"/>
              </p:cNvSpPr>
              <p:nvPr/>
            </p:nvSpPr>
            <p:spPr bwMode="auto">
              <a:xfrm>
                <a:off x="3989148" y="1295963"/>
                <a:ext cx="398553" cy="301709"/>
              </a:xfrm>
              <a:custGeom>
                <a:gdLst>
                  <a:gd fmla="*/ 36 w 113" name="T0"/>
                  <a:gd fmla="*/ 11 h 86" name="T1"/>
                  <a:gd fmla="*/ 106 w 113" name="T2"/>
                  <a:gd fmla="*/ 32 h 86" name="T3"/>
                  <a:gd fmla="*/ 102 w 113" name="T4"/>
                  <a:gd fmla="*/ 35 h 86" name="T5"/>
                  <a:gd fmla="*/ 99 w 113" name="T6"/>
                  <a:gd fmla="*/ 39 h 86" name="T7"/>
                  <a:gd fmla="*/ 95 w 113" name="T8"/>
                  <a:gd fmla="*/ 43 h 86" name="T9"/>
                  <a:gd fmla="*/ 91 w 113" name="T10"/>
                  <a:gd fmla="*/ 86 h 86" name="T11"/>
                  <a:gd fmla="*/ 91 w 113" name="T12"/>
                  <a:gd fmla="*/ 47 h 86" name="T13"/>
                  <a:gd fmla="*/ 81 w 113" name="T14"/>
                  <a:gd fmla="*/ 86 h 86" name="T15"/>
                  <a:gd fmla="*/ 77 w 113" name="T16"/>
                  <a:gd fmla="*/ 59 h 86" name="T17"/>
                  <a:gd fmla="*/ 74 w 113" name="T18"/>
                  <a:gd fmla="*/ 56 h 86" name="T19"/>
                  <a:gd fmla="*/ 70 w 113" name="T20"/>
                  <a:gd fmla="*/ 86 h 86" name="T21"/>
                  <a:gd fmla="*/ 70 w 113" name="T22"/>
                  <a:gd fmla="*/ 54 h 86" name="T23"/>
                  <a:gd fmla="*/ 59 w 113" name="T24"/>
                  <a:gd fmla="*/ 86 h 86" name="T25"/>
                  <a:gd fmla="*/ 56 w 113" name="T26"/>
                  <a:gd fmla="*/ 65 h 86" name="T27"/>
                  <a:gd fmla="*/ 52 w 113" name="T28"/>
                  <a:gd fmla="*/ 68 h 86" name="T29"/>
                  <a:gd fmla="*/ 48 w 113" name="T30"/>
                  <a:gd fmla="*/ 86 h 86" name="T31"/>
                  <a:gd fmla="*/ 48 w 113" name="T32"/>
                  <a:gd fmla="*/ 71 h 86" name="T33"/>
                  <a:gd fmla="*/ 38 w 113" name="T34"/>
                  <a:gd fmla="*/ 86 h 86" name="T35"/>
                  <a:gd fmla="*/ 34 w 113" name="T36"/>
                  <a:gd fmla="*/ 70 h 86" name="T37"/>
                  <a:gd fmla="*/ 31 w 113" name="T38"/>
                  <a:gd fmla="*/ 67 h 86" name="T39"/>
                  <a:gd fmla="*/ 27 w 113" name="T40"/>
                  <a:gd fmla="*/ 86 h 86" name="T41"/>
                  <a:gd fmla="*/ 27 w 113" name="T42"/>
                  <a:gd fmla="*/ 67 h 86" name="T43"/>
                  <a:gd fmla="*/ 16 w 113" name="T44"/>
                  <a:gd fmla="*/ 86 h 86" name="T45"/>
                  <a:gd fmla="*/ 5 w 113" name="T46"/>
                  <a:gd fmla="*/ 79 h 86" name="T47"/>
                  <a:gd fmla="*/ 2 w 113" name="T48"/>
                  <a:gd fmla="*/ 76 h 86" name="T49"/>
                  <a:gd fmla="*/ 0 w 113" name="T50"/>
                  <a:gd fmla="*/ 58 h 86" name="T51"/>
                  <a:gd fmla="*/ 38 w 113" name="T52"/>
                  <a:gd fmla="*/ 64 h 86" name="T53"/>
                  <a:gd fmla="*/ 70 w 113" name="T54"/>
                  <a:gd fmla="*/ 45 h 86" name="T55"/>
                  <a:gd fmla="*/ 82 w 113" name="T56"/>
                  <a:gd fmla="*/ 46 h 86" name="T57"/>
                  <a:gd fmla="*/ 111 w 113" name="T58"/>
                  <a:gd fmla="*/ 13 h 86" name="T59"/>
                  <a:gd fmla="*/ 89 w 113" name="T60"/>
                  <a:gd fmla="*/ 10 h 86" name="T61"/>
                  <a:gd fmla="*/ 74 w 113" name="T62"/>
                  <a:gd fmla="*/ 31 h 86" name="T63"/>
                  <a:gd fmla="*/ 42 w 113" name="T64"/>
                  <a:gd fmla="*/ 49 h 86" name="T65"/>
                  <a:gd fmla="*/ 25 w 113" name="T66"/>
                  <a:gd fmla="*/ 43 h 86" name="T67"/>
                  <a:gd fmla="*/ 13 w 113" name="T68"/>
                  <a:gd fmla="*/ 86 h 86" name="T69"/>
                  <a:gd fmla="*/ 13 w 113" name="T70"/>
                  <a:gd fmla="*/ 75 h 86" name="T71"/>
                  <a:gd fmla="*/ 31 w 113" name="T72"/>
                  <a:gd fmla="*/ 12 h 86" name="T73"/>
                  <a:gd fmla="*/ 49 w 113" name="T74"/>
                  <a:gd fmla="*/ 19 h 86" name="T75"/>
                  <a:gd fmla="*/ 39 w 113" name="T76"/>
                  <a:gd fmla="*/ 19 h 86" name="T77"/>
                  <a:gd fmla="*/ 43 w 113" name="T78"/>
                  <a:gd fmla="*/ 44 h 86" name="T79"/>
                  <a:gd fmla="*/ 34 w 113" name="T80"/>
                  <a:gd fmla="*/ 31 h 86" name="T81"/>
                  <a:gd fmla="*/ 20 w 113" name="T82"/>
                  <a:gd fmla="*/ 38 h 86" name="T83"/>
                  <a:gd fmla="*/ 30 w 113" name="T84"/>
                  <a:gd fmla="*/ 17 h 86" name="T85"/>
                  <a:gd fmla="*/ 21 w 113" name="T86"/>
                  <a:gd fmla="*/ 22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113">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sp>
          <p:nvSpPr>
            <p:cNvPr id="15" name="TextBox 14"/>
            <p:cNvSpPr txBox="1"/>
            <p:nvPr/>
          </p:nvSpPr>
          <p:spPr>
            <a:xfrm>
              <a:off x="4050664" y="1704064"/>
              <a:ext cx="416834" cy="457327"/>
            </a:xfrm>
            <a:prstGeom prst="rect">
              <a:avLst/>
            </a:prstGeom>
            <a:noFill/>
          </p:spPr>
          <p:txBody>
            <a:bodyPr wrap="none">
              <a:spAutoFit/>
            </a:bodyPr>
            <a:lstStyle/>
            <a:p>
              <a:pPr fontAlgn="auto">
                <a:spcBef>
                  <a:spcPct val="0"/>
                </a:spcBef>
                <a:spcAft>
                  <a:spcPct val="0"/>
                </a:spcAft>
                <a:buFontTx/>
                <a:buNone/>
                <a:defRPr/>
              </a:pPr>
              <a:r>
                <a:rPr altLang="zh-CN" kern="0" lang="en-US" sz="2400">
                  <a:solidFill>
                    <a:sysClr lastClr="FFFFFF" val="window"/>
                  </a:solidFill>
                  <a:latin charset="0" pitchFamily="82" typeface="Broadway"/>
                </a:rPr>
                <a:t>04</a:t>
              </a:r>
            </a:p>
          </p:txBody>
        </p:sp>
      </p:grpSp>
      <p:grpSp>
        <p:nvGrpSpPr>
          <p:cNvPr id="19" name="组合 18"/>
          <p:cNvGrpSpPr/>
          <p:nvPr/>
        </p:nvGrpSpPr>
        <p:grpSpPr>
          <a:xfrm>
            <a:off x="3730625" y="2216150"/>
            <a:ext cx="1987550" cy="1751013"/>
            <a:chOff x="3658788" y="2055436"/>
            <a:chExt cx="1988016" cy="1750491"/>
          </a:xfrm>
        </p:grpSpPr>
        <p:grpSp>
          <p:nvGrpSpPr>
            <p:cNvPr id="57363" name="组合 19"/>
            <p:cNvGrpSpPr/>
            <p:nvPr/>
          </p:nvGrpSpPr>
          <p:grpSpPr>
            <a:xfrm>
              <a:off x="3658788" y="2055436"/>
              <a:ext cx="1988016" cy="1750491"/>
              <a:chOff x="3658788" y="2055436"/>
              <a:chExt cx="1988016" cy="1750491"/>
            </a:xfrm>
          </p:grpSpPr>
          <p:grpSp>
            <p:nvGrpSpPr>
              <p:cNvPr id="57364" name="组合 21"/>
              <p:cNvGrpSpPr/>
              <p:nvPr/>
            </p:nvGrpSpPr>
            <p:grpSpPr>
              <a:xfrm>
                <a:off x="3658788" y="2055436"/>
                <a:ext cx="1988016" cy="1750491"/>
                <a:chOff x="3937076" y="2055436"/>
                <a:chExt cx="1988016" cy="1750491"/>
              </a:xfrm>
            </p:grpSpPr>
            <p:sp>
              <p:nvSpPr>
                <p:cNvPr id="24" name="Freeform 20"/>
                <p:cNvSpPr/>
                <p:nvPr/>
              </p:nvSpPr>
              <p:spPr bwMode="auto">
                <a:xfrm>
                  <a:off x="3937076" y="2055436"/>
                  <a:ext cx="1988016" cy="1750491"/>
                </a:xfrm>
                <a:custGeom>
                  <a:gdLst>
                    <a:gd fmla="*/ 802 w 1006" name="T0"/>
                    <a:gd fmla="*/ 624 h 886" name="T1"/>
                    <a:gd fmla="*/ 802 w 1006" name="T2"/>
                    <a:gd fmla="*/ 624 h 886" name="T3"/>
                    <a:gd fmla="*/ 982 w 1006" name="T4"/>
                    <a:gd fmla="*/ 378 h 886" name="T5"/>
                    <a:gd fmla="*/ 707 w 1006" name="T6"/>
                    <a:gd fmla="*/ 14 h 886" name="T7"/>
                    <a:gd fmla="*/ 431 w 1006" name="T8"/>
                    <a:gd fmla="*/ 110 h 886" name="T9"/>
                    <a:gd fmla="*/ 0 w 1006" name="T10"/>
                    <a:gd fmla="*/ 620 h 886" name="T11"/>
                    <a:gd fmla="*/ 225 w 1006" name="T12"/>
                    <a:gd fmla="*/ 886 h 886" name="T13"/>
                    <a:gd fmla="*/ 802 w 1006" name="T14"/>
                    <a:gd fmla="*/ 624 h 88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85" w="1004">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rgbClr val="1C70A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25" name="Freeform 21"/>
                <p:cNvSpPr/>
                <p:nvPr/>
              </p:nvSpPr>
              <p:spPr bwMode="auto">
                <a:xfrm>
                  <a:off x="4726249" y="2166528"/>
                  <a:ext cx="1065462" cy="1066482"/>
                </a:xfrm>
                <a:custGeom>
                  <a:gdLst>
                    <a:gd fmla="*/ 236 w 540" name="T0"/>
                    <a:gd fmla="*/ 521 h 540" name="T1"/>
                    <a:gd fmla="*/ 20 w 540" name="T2"/>
                    <a:gd fmla="*/ 235 h 540" name="T3"/>
                    <a:gd fmla="*/ 305 w 540" name="T4"/>
                    <a:gd fmla="*/ 19 h 540" name="T5"/>
                    <a:gd fmla="*/ 521 w 540" name="T6"/>
                    <a:gd fmla="*/ 305 h 540" name="T7"/>
                    <a:gd fmla="*/ 236 w 540" name="T8"/>
                    <a:gd fmla="*/ 521 h 540" name="T9"/>
                  </a:gdLst>
                  <a:cxnLst>
                    <a:cxn ang="0">
                      <a:pos x="T0" y="T1"/>
                    </a:cxn>
                    <a:cxn ang="0">
                      <a:pos x="T2" y="T3"/>
                    </a:cxn>
                    <a:cxn ang="0">
                      <a:pos x="T4" y="T5"/>
                    </a:cxn>
                    <a:cxn ang="0">
                      <a:pos x="T6" y="T7"/>
                    </a:cxn>
                    <a:cxn ang="0">
                      <a:pos x="T8" y="T9"/>
                    </a:cxn>
                  </a:cxnLst>
                  <a:rect b="b" l="0" r="r" t="0"/>
                  <a:pathLst>
                    <a:path h="540" w="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sp>
            <p:nvSpPr>
              <p:cNvPr id="23" name="TextBox 22"/>
              <p:cNvSpPr txBox="1"/>
              <p:nvPr/>
            </p:nvSpPr>
            <p:spPr>
              <a:xfrm>
                <a:off x="4124035" y="2896560"/>
                <a:ext cx="368642" cy="396122"/>
              </a:xfrm>
              <a:prstGeom prst="rect">
                <a:avLst/>
              </a:prstGeom>
              <a:noFill/>
            </p:spPr>
            <p:txBody>
              <a:bodyPr wrap="none">
                <a:spAutoFit/>
              </a:bodyPr>
              <a:lstStyle/>
              <a:p>
                <a:pPr fontAlgn="auto">
                  <a:spcBef>
                    <a:spcPct val="0"/>
                  </a:spcBef>
                  <a:spcAft>
                    <a:spcPct val="0"/>
                  </a:spcAft>
                  <a:buFontTx/>
                  <a:buNone/>
                  <a:defRPr/>
                </a:pPr>
                <a:r>
                  <a:rPr altLang="zh-CN" kern="0" lang="en-US" sz="2000">
                    <a:solidFill>
                      <a:sysClr lastClr="FFFFFF" val="window"/>
                    </a:solidFill>
                    <a:latin charset="0" pitchFamily="82" typeface="Broadway"/>
                  </a:rPr>
                  <a:t>03</a:t>
                </a:r>
              </a:p>
            </p:txBody>
          </p:sp>
        </p:grpSp>
        <p:sp>
          <p:nvSpPr>
            <p:cNvPr id="21" name="Freeform 45"/>
            <p:cNvSpPr>
              <a:spLocks noEditPoints="1"/>
            </p:cNvSpPr>
            <p:nvPr/>
          </p:nvSpPr>
          <p:spPr bwMode="auto">
            <a:xfrm>
              <a:off x="4762360" y="2374429"/>
              <a:ext cx="498592" cy="557046"/>
            </a:xfrm>
            <a:custGeom>
              <a:gdLst>
                <a:gd fmla="*/ 0 w 86" name="T0"/>
                <a:gd fmla="*/ 41 h 96" name="T1"/>
                <a:gd fmla="*/ 13 w 86" name="T2"/>
                <a:gd fmla="*/ 62 h 96" name="T3"/>
                <a:gd fmla="*/ 27 w 86" name="T4"/>
                <a:gd fmla="*/ 51 h 96" name="T5"/>
                <a:gd fmla="*/ 27 w 86" name="T6"/>
                <a:gd fmla="*/ 51 h 96" name="T7"/>
                <a:gd fmla="*/ 27 w 86" name="T8"/>
                <a:gd fmla="*/ 51 h 96" name="T9"/>
                <a:gd fmla="*/ 27 w 86" name="T10"/>
                <a:gd fmla="*/ 51 h 96" name="T11"/>
                <a:gd fmla="*/ 27 w 86" name="T12"/>
                <a:gd fmla="*/ 51 h 96" name="T13"/>
                <a:gd fmla="*/ 27 w 86" name="T14"/>
                <a:gd fmla="*/ 51 h 96" name="T15"/>
                <a:gd fmla="*/ 27 w 86" name="T16"/>
                <a:gd fmla="*/ 51 h 96" name="T17"/>
                <a:gd fmla="*/ 27 w 86" name="T18"/>
                <a:gd fmla="*/ 51 h 96" name="T19"/>
                <a:gd fmla="*/ 27 w 86" name="T20"/>
                <a:gd fmla="*/ 51 h 96" name="T21"/>
                <a:gd fmla="*/ 27 w 86" name="T22"/>
                <a:gd fmla="*/ 50 h 96" name="T23"/>
                <a:gd fmla="*/ 27 w 86" name="T24"/>
                <a:gd fmla="*/ 50 h 96" name="T25"/>
                <a:gd fmla="*/ 27 w 86" name="T26"/>
                <a:gd fmla="*/ 50 h 96" name="T27"/>
                <a:gd fmla="*/ 28 w 86" name="T28"/>
                <a:gd fmla="*/ 50 h 96" name="T29"/>
                <a:gd fmla="*/ 28 w 86" name="T30"/>
                <a:gd fmla="*/ 50 h 96" name="T31"/>
                <a:gd fmla="*/ 28 w 86" name="T32"/>
                <a:gd fmla="*/ 50 h 96" name="T33"/>
                <a:gd fmla="*/ 28 w 86" name="T34"/>
                <a:gd fmla="*/ 50 h 96" name="T35"/>
                <a:gd fmla="*/ 28 w 86" name="T36"/>
                <a:gd fmla="*/ 50 h 96" name="T37"/>
                <a:gd fmla="*/ 28 w 86" name="T38"/>
                <a:gd fmla="*/ 50 h 96" name="T39"/>
                <a:gd fmla="*/ 28 w 86" name="T40"/>
                <a:gd fmla="*/ 50 h 96" name="T41"/>
                <a:gd fmla="*/ 28 w 86" name="T42"/>
                <a:gd fmla="*/ 50 h 96" name="T43"/>
                <a:gd fmla="*/ 28 w 86" name="T44"/>
                <a:gd fmla="*/ 50 h 96" name="T45"/>
                <a:gd fmla="*/ 28 w 86" name="T46"/>
                <a:gd fmla="*/ 50 h 96" name="T47"/>
                <a:gd fmla="*/ 29 w 86" name="T48"/>
                <a:gd fmla="*/ 50 h 96" name="T49"/>
                <a:gd fmla="*/ 36 w 86" name="T50"/>
                <a:gd fmla="*/ 32 h 96" name="T51"/>
                <a:gd fmla="*/ 75 w 86" name="T52"/>
                <a:gd fmla="*/ 50 h 96" name="T53"/>
                <a:gd fmla="*/ 82 w 86" name="T54"/>
                <a:gd fmla="*/ 30 h 96" name="T55"/>
                <a:gd fmla="*/ 53 w 86" name="T56"/>
                <a:gd fmla="*/ 13 h 96" name="T57"/>
                <a:gd fmla="*/ 35 w 86" name="T58"/>
                <a:gd fmla="*/ 3 h 96" name="T59"/>
                <a:gd fmla="*/ 2 w 86" name="T60"/>
                <a:gd fmla="*/ 0 h 96" name="T61"/>
                <a:gd fmla="*/ 9 w 86" name="T62"/>
                <a:gd fmla="*/ 30 h 96" name="T63"/>
                <a:gd fmla="*/ 23 w 86" name="T64"/>
                <a:gd fmla="*/ 36 h 96" name="T65"/>
                <a:gd fmla="*/ 72 w 86" name="T66"/>
                <a:gd fmla="*/ 45 h 96" name="T67"/>
                <a:gd fmla="*/ 41 w 86" name="T68"/>
                <a:gd fmla="*/ 36 h 96" name="T69"/>
                <a:gd fmla="*/ 41 w 86" name="T70"/>
                <a:gd fmla="*/ 39 h 96" name="T71"/>
                <a:gd fmla="*/ 50 w 86" name="T72"/>
                <a:gd fmla="*/ 26 h 96" name="T73"/>
                <a:gd fmla="*/ 31 w 86" name="T74"/>
                <a:gd fmla="*/ 26 h 96" name="T75"/>
                <a:gd fmla="*/ 50 w 86" name="T76"/>
                <a:gd fmla="*/ 23 h 96" name="T77"/>
                <a:gd fmla="*/ 30 w 86" name="T78"/>
                <a:gd fmla="*/ 18 h 96" name="T79"/>
                <a:gd fmla="*/ 30 w 86" name="T80"/>
                <a:gd fmla="*/ 20 h 96" name="T81"/>
                <a:gd fmla="*/ 6 w 86" name="T82"/>
                <a:gd fmla="*/ 96 h 96" name="T83"/>
                <a:gd fmla="*/ 28 w 86" name="T84"/>
                <a:gd fmla="*/ 55 h 96" name="T85"/>
                <a:gd fmla="*/ 86 w 86" name="T86"/>
                <a:gd fmla="*/ 57 h 96" name="T87"/>
                <a:gd fmla="*/ 74 w 86" name="T88"/>
                <a:gd fmla="*/ 96 h 96" name="T89"/>
                <a:gd fmla="*/ 27 w 86" name="T90"/>
                <a:gd fmla="*/ 29 h 96" name="T91"/>
                <a:gd fmla="*/ 54 w 86" name="T92"/>
                <a:gd fmla="*/ 29 h 96" name="T93"/>
                <a:gd fmla="*/ 33 w 86" name="T94"/>
                <a:gd fmla="*/ 31 h 96" name="T95"/>
                <a:gd fmla="*/ 12 w 86" name="T96"/>
                <a:gd fmla="*/ 29 h 96" name="T97"/>
                <a:gd fmla="*/ 30 w 86" name="T98"/>
                <a:gd fmla="*/ 3 h 96" name="T99"/>
                <a:gd fmla="*/ 23 w 86" name="T100"/>
                <a:gd fmla="*/ 12 h 9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6" w="8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grpSp>
        <p:nvGrpSpPr>
          <p:cNvPr id="26" name="组合 25"/>
          <p:cNvGrpSpPr/>
          <p:nvPr/>
        </p:nvGrpSpPr>
        <p:grpSpPr>
          <a:xfrm>
            <a:off x="3644900" y="3263900"/>
            <a:ext cx="1439863" cy="1262063"/>
            <a:chOff x="3573479" y="3102553"/>
            <a:chExt cx="1438531" cy="1262060"/>
          </a:xfrm>
        </p:grpSpPr>
        <p:grpSp>
          <p:nvGrpSpPr>
            <p:cNvPr id="57370" name="组合 26"/>
            <p:cNvGrpSpPr/>
            <p:nvPr/>
          </p:nvGrpSpPr>
          <p:grpSpPr>
            <a:xfrm>
              <a:off x="3573479" y="3102553"/>
              <a:ext cx="1438531" cy="1262060"/>
              <a:chOff x="3851767" y="3102553"/>
              <a:chExt cx="1438531" cy="1262060"/>
            </a:xfrm>
          </p:grpSpPr>
          <p:sp>
            <p:nvSpPr>
              <p:cNvPr id="29" name="Freeform 22"/>
              <p:cNvSpPr/>
              <p:nvPr/>
            </p:nvSpPr>
            <p:spPr bwMode="auto">
              <a:xfrm>
                <a:off x="3851767" y="3102553"/>
                <a:ext cx="1438531" cy="1262060"/>
              </a:xfrm>
              <a:custGeom>
                <a:gdLst>
                  <a:gd fmla="*/ 570 w 728" name="T0"/>
                  <a:gd fmla="*/ 639 h 639" name="T1"/>
                  <a:gd fmla="*/ 728 w 728" name="T2"/>
                  <a:gd fmla="*/ 422 h 639" name="T3"/>
                  <a:gd fmla="*/ 297 w 728" name="T4"/>
                  <a:gd fmla="*/ 46 h 639" name="T5"/>
                  <a:gd fmla="*/ 216 w 728" name="T6"/>
                  <a:gd fmla="*/ 14 h 639" name="T7"/>
                  <a:gd fmla="*/ 11 w 728" name="T8"/>
                  <a:gd fmla="*/ 169 h 639" name="T9"/>
                  <a:gd fmla="*/ 122 w 728" name="T10"/>
                  <a:gd fmla="*/ 368 h 639" name="T11"/>
                  <a:gd fmla="*/ 570 w 728" name="T12"/>
                  <a:gd fmla="*/ 639 h 639" name="T13"/>
                </a:gdLst>
                <a:cxnLst>
                  <a:cxn ang="0">
                    <a:pos x="T0" y="T1"/>
                  </a:cxn>
                  <a:cxn ang="0">
                    <a:pos x="T2" y="T3"/>
                  </a:cxn>
                  <a:cxn ang="0">
                    <a:pos x="T4" y="T5"/>
                  </a:cxn>
                  <a:cxn ang="0">
                    <a:pos x="T6" y="T7"/>
                  </a:cxn>
                  <a:cxn ang="0">
                    <a:pos x="T8" y="T9"/>
                  </a:cxn>
                  <a:cxn ang="0">
                    <a:pos x="T10" y="T11"/>
                  </a:cxn>
                  <a:cxn ang="0">
                    <a:pos x="T12" y="T13"/>
                  </a:cxn>
                </a:cxnLst>
                <a:rect b="b" l="0" r="r" t="0"/>
                <a:pathLst>
                  <a:path h="639" w="728">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rgbClr val="41A3D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0" name="Freeform 23"/>
              <p:cNvSpPr/>
              <p:nvPr/>
            </p:nvSpPr>
            <p:spPr bwMode="auto">
              <a:xfrm>
                <a:off x="3916795" y="3178753"/>
                <a:ext cx="642342" cy="642936"/>
              </a:xfrm>
              <a:custGeom>
                <a:gdLst>
                  <a:gd fmla="*/ 141 w 325" name="T0"/>
                  <a:gd fmla="*/ 314 h 325" name="T1"/>
                  <a:gd fmla="*/ 11 w 325" name="T2"/>
                  <a:gd fmla="*/ 142 h 325" name="T3"/>
                  <a:gd fmla="*/ 183 w 325" name="T4"/>
                  <a:gd fmla="*/ 12 h 325" name="T5"/>
                  <a:gd fmla="*/ 313 w 325" name="T6"/>
                  <a:gd fmla="*/ 184 h 325" name="T7"/>
                  <a:gd fmla="*/ 141 w 325" name="T8"/>
                  <a:gd fmla="*/ 314 h 325" name="T9"/>
                </a:gdLst>
                <a:cxnLst>
                  <a:cxn ang="0">
                    <a:pos x="T0" y="T1"/>
                  </a:cxn>
                  <a:cxn ang="0">
                    <a:pos x="T2" y="T3"/>
                  </a:cxn>
                  <a:cxn ang="0">
                    <a:pos x="T4" y="T5"/>
                  </a:cxn>
                  <a:cxn ang="0">
                    <a:pos x="T6" y="T7"/>
                  </a:cxn>
                  <a:cxn ang="0">
                    <a:pos x="T8" y="T9"/>
                  </a:cxn>
                </a:cxnLst>
                <a:rect b="b" l="0" r="r" t="0"/>
                <a:pathLst>
                  <a:path h="325" w="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1" name="Freeform 35"/>
              <p:cNvSpPr>
                <a:spLocks noEditPoints="1"/>
              </p:cNvSpPr>
              <p:nvPr/>
            </p:nvSpPr>
            <p:spPr bwMode="auto">
              <a:xfrm>
                <a:off x="4007198" y="3307341"/>
                <a:ext cx="390164" cy="385761"/>
              </a:xfrm>
              <a:custGeom>
                <a:gdLst>
                  <a:gd fmla="*/ 41 w 96" name="T0"/>
                  <a:gd fmla="*/ 67 h 95" name="T1"/>
                  <a:gd fmla="*/ 49 w 96" name="T2"/>
                  <a:gd fmla="*/ 80 h 95" name="T3"/>
                  <a:gd fmla="*/ 43 w 96" name="T4"/>
                  <a:gd fmla="*/ 91 h 95" name="T5"/>
                  <a:gd fmla="*/ 5 w 96" name="T6"/>
                  <a:gd fmla="*/ 91 h 95" name="T7"/>
                  <a:gd fmla="*/ 9 w 96" name="T8"/>
                  <a:gd fmla="*/ 78 h 95" name="T9"/>
                  <a:gd fmla="*/ 1 w 96" name="T10"/>
                  <a:gd fmla="*/ 68 h 95" name="T11"/>
                  <a:gd fmla="*/ 9 w 96" name="T12"/>
                  <a:gd fmla="*/ 55 h 95" name="T13"/>
                  <a:gd fmla="*/ 7 w 96" name="T14"/>
                  <a:gd fmla="*/ 43 h 95" name="T15"/>
                  <a:gd fmla="*/ 1 w 96" name="T16"/>
                  <a:gd fmla="*/ 29 h 95" name="T17"/>
                  <a:gd fmla="*/ 39 w 96" name="T18"/>
                  <a:gd fmla="*/ 29 h 95" name="T19"/>
                  <a:gd fmla="*/ 41 w 96" name="T20"/>
                  <a:gd fmla="*/ 41 h 95" name="T21"/>
                  <a:gd fmla="*/ 47 w 96" name="T22"/>
                  <a:gd fmla="*/ 56 h 95" name="T23"/>
                  <a:gd fmla="*/ 60 w 96" name="T24"/>
                  <a:gd fmla="*/ 1 h 95" name="T25"/>
                  <a:gd fmla="*/ 54 w 96" name="T26"/>
                  <a:gd fmla="*/ 15 h 95" name="T27"/>
                  <a:gd fmla="*/ 47 w 96" name="T28"/>
                  <a:gd fmla="*/ 20 h 95" name="T29"/>
                  <a:gd fmla="*/ 55 w 96" name="T30"/>
                  <a:gd fmla="*/ 33 h 95" name="T31"/>
                  <a:gd fmla="*/ 54 w 96" name="T32"/>
                  <a:gd fmla="*/ 45 h 95" name="T33"/>
                  <a:gd fmla="*/ 54 w 96" name="T34"/>
                  <a:gd fmla="*/ 58 h 95" name="T35"/>
                  <a:gd fmla="*/ 57 w 96" name="T36"/>
                  <a:gd fmla="*/ 64 h 95" name="T37"/>
                  <a:gd fmla="*/ 55 w 96" name="T38"/>
                  <a:gd fmla="*/ 77 h 95" name="T39"/>
                  <a:gd fmla="*/ 61 w 96" name="T40"/>
                  <a:gd fmla="*/ 92 h 95" name="T41"/>
                  <a:gd fmla="*/ 94 w 96" name="T42"/>
                  <a:gd fmla="*/ 88 h 95" name="T43"/>
                  <a:gd fmla="*/ 95 w 96" name="T44"/>
                  <a:gd fmla="*/ 75 h 95" name="T45"/>
                  <a:gd fmla="*/ 91 w 96" name="T46"/>
                  <a:gd fmla="*/ 61 h 95" name="T47"/>
                  <a:gd fmla="*/ 93 w 96" name="T48"/>
                  <a:gd fmla="*/ 48 h 95" name="T49"/>
                  <a:gd fmla="*/ 93 w 96" name="T50"/>
                  <a:gd fmla="*/ 35 h 95" name="T51"/>
                  <a:gd fmla="*/ 86 w 96" name="T52"/>
                  <a:gd fmla="*/ 30 h 95" name="T53"/>
                  <a:gd fmla="*/ 85 w 96" name="T54"/>
                  <a:gd fmla="*/ 18 h 95" name="T55"/>
                  <a:gd fmla="*/ 93 w 96" name="T56"/>
                  <a:gd fmla="*/ 5 h 95" name="T57"/>
                  <a:gd fmla="*/ 78 w 96" name="T58"/>
                  <a:gd fmla="*/ 18 h 95" name="T59"/>
                  <a:gd fmla="*/ 67 w 96" name="T60"/>
                  <a:gd fmla="*/ 21 h 95" name="T61"/>
                  <a:gd fmla="*/ 63 w 96" name="T62"/>
                  <a:gd fmla="*/ 18 h 95" name="T63"/>
                  <a:gd fmla="*/ 88 w 96" name="T64"/>
                  <a:gd fmla="*/ 5 h 95" name="T65"/>
                  <a:gd fmla="*/ 58 w 96" name="T66"/>
                  <a:gd fmla="*/ 5 h 95" name="T67"/>
                  <a:gd fmla="*/ 78 w 96" name="T68"/>
                  <a:gd fmla="*/ 33 h 95" name="T69"/>
                  <a:gd fmla="*/ 73 w 96" name="T70"/>
                  <a:gd fmla="*/ 36 h 95" name="T71"/>
                  <a:gd fmla="*/ 63 w 96" name="T72"/>
                  <a:gd fmla="*/ 33 h 95" name="T73"/>
                  <a:gd fmla="*/ 86 w 96" name="T74"/>
                  <a:gd fmla="*/ 48 h 95" name="T75"/>
                  <a:gd fmla="*/ 62 w 96" name="T76"/>
                  <a:gd fmla="*/ 50 h 95" name="T77"/>
                  <a:gd fmla="*/ 73 w 96" name="T78"/>
                  <a:gd fmla="*/ 48 h 95" name="T79"/>
                  <a:gd fmla="*/ 92 w 96" name="T80"/>
                  <a:gd fmla="*/ 64 h 95" name="T81"/>
                  <a:gd fmla="*/ 62 w 96" name="T82"/>
                  <a:gd fmla="*/ 64 h 95" name="T83"/>
                  <a:gd fmla="*/ 83 w 96" name="T84"/>
                  <a:gd fmla="*/ 63 h 95" name="T85"/>
                  <a:gd fmla="*/ 86 w 96" name="T86"/>
                  <a:gd fmla="*/ 79 h 95" name="T87"/>
                  <a:gd fmla="*/ 62 w 96" name="T88"/>
                  <a:gd fmla="*/ 78 h 95" name="T89"/>
                  <a:gd fmla="*/ 9 w 96" name="T90"/>
                  <a:gd fmla="*/ 81 h 95" name="T91"/>
                  <a:gd fmla="*/ 40 w 96" name="T92"/>
                  <a:gd fmla="*/ 70 h 95" name="T93"/>
                  <a:gd fmla="*/ 41 w 96" name="T94"/>
                  <a:gd fmla="*/ 71 h 95" name="T95"/>
                  <a:gd fmla="*/ 33 w 96" name="T96"/>
                  <a:gd fmla="*/ 43 h 95" name="T97"/>
                  <a:gd fmla="*/ 13 w 96" name="T98"/>
                  <a:gd fmla="*/ 45 h 95" name="T99"/>
                  <a:gd fmla="*/ 43 w 96" name="T100"/>
                  <a:gd fmla="*/ 45 h 95" name="T101"/>
                  <a:gd fmla="*/ 20 w 96" name="T102"/>
                  <a:gd fmla="*/ 29 h 95" name="T103"/>
                  <a:gd fmla="*/ 20 w 96" name="T104"/>
                  <a:gd fmla="*/ 32 h 95" name="T105"/>
                  <a:gd fmla="*/ 34 w 96" name="T106"/>
                  <a:gd fmla="*/ 59 h 95" name="T107"/>
                  <a:gd fmla="*/ 9 w 96" name="T108"/>
                  <a:gd fmla="*/ 58 h 95" name="T109"/>
                  <a:gd fmla="*/ 33 w 96" name="T110"/>
                  <a:gd fmla="*/ 60 h 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5" w="96">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sp>
          <p:nvSpPr>
            <p:cNvPr id="28" name="TextBox 27"/>
            <p:cNvSpPr txBox="1"/>
            <p:nvPr/>
          </p:nvSpPr>
          <p:spPr>
            <a:xfrm>
              <a:off x="4174584" y="3621664"/>
              <a:ext cx="347602" cy="365760"/>
            </a:xfrm>
            <a:prstGeom prst="rect">
              <a:avLst/>
            </a:prstGeom>
            <a:noFill/>
          </p:spPr>
          <p:txBody>
            <a:bodyPr wrap="none">
              <a:spAutoFit/>
            </a:bodyPr>
            <a:lstStyle/>
            <a:p>
              <a:pPr fontAlgn="auto">
                <a:spcBef>
                  <a:spcPct val="0"/>
                </a:spcBef>
                <a:spcAft>
                  <a:spcPct val="0"/>
                </a:spcAft>
                <a:buFontTx/>
                <a:buNone/>
                <a:defRPr/>
              </a:pPr>
              <a:r>
                <a:rPr altLang="zh-CN" kern="0" lang="en-US">
                  <a:solidFill>
                    <a:sysClr lastClr="FFFFFF" val="window"/>
                  </a:solidFill>
                  <a:latin charset="0" pitchFamily="82" typeface="Broadway"/>
                </a:rPr>
                <a:t>02</a:t>
              </a:r>
            </a:p>
          </p:txBody>
        </p:sp>
      </p:grpSp>
      <p:grpSp>
        <p:nvGrpSpPr>
          <p:cNvPr id="32" name="组合 31"/>
          <p:cNvGrpSpPr/>
          <p:nvPr/>
        </p:nvGrpSpPr>
        <p:grpSpPr>
          <a:xfrm>
            <a:off x="4298950" y="4002088"/>
            <a:ext cx="889000" cy="790575"/>
            <a:chOff x="4227509" y="3840178"/>
            <a:chExt cx="887791" cy="790774"/>
          </a:xfrm>
        </p:grpSpPr>
        <p:grpSp>
          <p:nvGrpSpPr>
            <p:cNvPr id="57376" name="组合 32"/>
            <p:cNvGrpSpPr/>
            <p:nvPr/>
          </p:nvGrpSpPr>
          <p:grpSpPr>
            <a:xfrm>
              <a:off x="4227509" y="3840178"/>
              <a:ext cx="887791" cy="790774"/>
              <a:chOff x="4505797" y="3840178"/>
              <a:chExt cx="887791" cy="790774"/>
            </a:xfrm>
          </p:grpSpPr>
          <p:sp>
            <p:nvSpPr>
              <p:cNvPr id="35" name="Freeform 13"/>
              <p:cNvSpPr/>
              <p:nvPr/>
            </p:nvSpPr>
            <p:spPr bwMode="auto">
              <a:xfrm>
                <a:off x="4824451" y="3840178"/>
                <a:ext cx="569137" cy="571644"/>
              </a:xfrm>
              <a:custGeom>
                <a:gdLst>
                  <a:gd fmla="*/ 125 w 288" name="T0"/>
                  <a:gd fmla="*/ 279 h 289" name="T1"/>
                  <a:gd fmla="*/ 10 w 288" name="T2"/>
                  <a:gd fmla="*/ 126 h 289" name="T3"/>
                  <a:gd fmla="*/ 162 w 288" name="T4"/>
                  <a:gd fmla="*/ 11 h 289" name="T5"/>
                  <a:gd fmla="*/ 278 w 288" name="T6"/>
                  <a:gd fmla="*/ 163 h 289" name="T7"/>
                  <a:gd fmla="*/ 125 w 288" name="T8"/>
                  <a:gd fmla="*/ 279 h 289" name="T9"/>
                </a:gdLst>
                <a:cxnLst>
                  <a:cxn ang="0">
                    <a:pos x="T0" y="T1"/>
                  </a:cxn>
                  <a:cxn ang="0">
                    <a:pos x="T2" y="T3"/>
                  </a:cxn>
                  <a:cxn ang="0">
                    <a:pos x="T4" y="T5"/>
                  </a:cxn>
                  <a:cxn ang="0">
                    <a:pos x="T6" y="T7"/>
                  </a:cxn>
                  <a:cxn ang="0">
                    <a:pos x="T8" y="T9"/>
                  </a:cxn>
                </a:cxnLst>
                <a:rect b="b" l="0" r="r" t="0"/>
                <a:pathLst>
                  <a:path h="289" w="288">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1C70A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6" name="Freeform 24"/>
              <p:cNvSpPr/>
              <p:nvPr/>
            </p:nvSpPr>
            <p:spPr bwMode="auto">
              <a:xfrm>
                <a:off x="4505797" y="3991028"/>
                <a:ext cx="864011" cy="639924"/>
              </a:xfrm>
              <a:custGeom>
                <a:gdLst>
                  <a:gd fmla="*/ 901 w 1033" name="T0"/>
                  <a:gd fmla="*/ 766 h 766" name="T1"/>
                  <a:gd fmla="*/ 1033 w 1033" name="T2"/>
                  <a:gd fmla="*/ 213 h 766" name="T3"/>
                  <a:gd fmla="*/ 440 w 1033" name="T4"/>
                  <a:gd fmla="*/ 0 h 766" name="T5"/>
                  <a:gd fmla="*/ 0 w 1033" name="T6"/>
                  <a:gd fmla="*/ 766 h 766" name="T7"/>
                  <a:gd fmla="*/ 901 w 1033" name="T8"/>
                  <a:gd fmla="*/ 766 h 766" name="T9"/>
                </a:gdLst>
                <a:cxnLst>
                  <a:cxn ang="0">
                    <a:pos x="T0" y="T1"/>
                  </a:cxn>
                  <a:cxn ang="0">
                    <a:pos x="T2" y="T3"/>
                  </a:cxn>
                  <a:cxn ang="0">
                    <a:pos x="T4" y="T5"/>
                  </a:cxn>
                  <a:cxn ang="0">
                    <a:pos x="T6" y="T7"/>
                  </a:cxn>
                  <a:cxn ang="0">
                    <a:pos x="T8" y="T9"/>
                  </a:cxn>
                </a:cxnLst>
                <a:rect b="b" l="0" r="r" t="0"/>
                <a:pathLst>
                  <a:path h="766" w="1033">
                    <a:moveTo>
                      <a:pt x="901" y="766"/>
                    </a:moveTo>
                    <a:lnTo>
                      <a:pt x="1033" y="213"/>
                    </a:lnTo>
                    <a:lnTo>
                      <a:pt x="440" y="0"/>
                    </a:lnTo>
                    <a:lnTo>
                      <a:pt x="0" y="766"/>
                    </a:lnTo>
                    <a:lnTo>
                      <a:pt x="901" y="766"/>
                    </a:lnTo>
                    <a:close/>
                  </a:path>
                </a:pathLst>
              </a:custGeom>
              <a:solidFill>
                <a:srgbClr val="1C70A4"/>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7" name="Freeform 25"/>
              <p:cNvSpPr/>
              <p:nvPr/>
            </p:nvSpPr>
            <p:spPr bwMode="auto">
              <a:xfrm>
                <a:off x="4886279" y="3902106"/>
                <a:ext cx="445481" cy="447788"/>
              </a:xfrm>
              <a:custGeom>
                <a:gdLst>
                  <a:gd fmla="*/ 98 w 226" name="T0"/>
                  <a:gd fmla="*/ 219 h 227" name="T1"/>
                  <a:gd fmla="*/ 8 w 226" name="T2"/>
                  <a:gd fmla="*/ 99 h 227" name="T3"/>
                  <a:gd fmla="*/ 127 w 226" name="T4"/>
                  <a:gd fmla="*/ 8 h 227" name="T5"/>
                  <a:gd fmla="*/ 218 w 226" name="T6"/>
                  <a:gd fmla="*/ 128 h 227" name="T7"/>
                  <a:gd fmla="*/ 98 w 226" name="T8"/>
                  <a:gd fmla="*/ 219 h 227" name="T9"/>
                </a:gdLst>
                <a:cxnLst>
                  <a:cxn ang="0">
                    <a:pos x="T0" y="T1"/>
                  </a:cxn>
                  <a:cxn ang="0">
                    <a:pos x="T2" y="T3"/>
                  </a:cxn>
                  <a:cxn ang="0">
                    <a:pos x="T4" y="T5"/>
                  </a:cxn>
                  <a:cxn ang="0">
                    <a:pos x="T6" y="T7"/>
                  </a:cxn>
                  <a:cxn ang="0">
                    <a:pos x="T8" y="T9"/>
                  </a:cxn>
                </a:cxnLst>
                <a:rect b="b" l="0" r="r" t="0"/>
                <a:pathLst>
                  <a:path h="226" w="226">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sp>
            <p:nvSpPr>
              <p:cNvPr id="38" name="Freeform 40"/>
              <p:cNvSpPr>
                <a:spLocks noEditPoints="1"/>
              </p:cNvSpPr>
              <p:nvPr/>
            </p:nvSpPr>
            <p:spPr bwMode="auto">
              <a:xfrm>
                <a:off x="4971887" y="3971973"/>
                <a:ext cx="286947" cy="284235"/>
              </a:xfrm>
              <a:custGeom>
                <a:gdLst>
                  <a:gd fmla="*/ 23 w 257" name="T0"/>
                  <a:gd fmla="*/ 11 h 255" name="T1"/>
                  <a:gd fmla="*/ 0 w 257" name="T2"/>
                  <a:gd fmla="*/ 238 h 255" name="T3"/>
                  <a:gd fmla="*/ 0 w 257" name="T4"/>
                  <a:gd fmla="*/ 255 h 255" name="T5"/>
                  <a:gd fmla="*/ 170 w 257" name="T6"/>
                  <a:gd fmla="*/ 42 h 255" name="T7"/>
                  <a:gd fmla="*/ 170 w 257" name="T8"/>
                  <a:gd fmla="*/ 42 h 255" name="T9"/>
                  <a:gd fmla="*/ 170 w 257" name="T10"/>
                  <a:gd fmla="*/ 82 h 255" name="T11"/>
                  <a:gd fmla="*/ 229 w 257" name="T12"/>
                  <a:gd fmla="*/ 56 h 255" name="T13"/>
                  <a:gd fmla="*/ 229 w 257" name="T14"/>
                  <a:gd fmla="*/ 113 h 255" name="T15"/>
                  <a:gd fmla="*/ 229 w 257" name="T16"/>
                  <a:gd fmla="*/ 96 h 255" name="T17"/>
                  <a:gd fmla="*/ 170 w 257" name="T18"/>
                  <a:gd fmla="*/ 160 h 255" name="T19"/>
                  <a:gd fmla="*/ 229 w 257" name="T20"/>
                  <a:gd fmla="*/ 134 h 255" name="T21"/>
                  <a:gd fmla="*/ 229 w 257" name="T22"/>
                  <a:gd fmla="*/ 193 h 255" name="T23"/>
                  <a:gd fmla="*/ 229 w 257" name="T24"/>
                  <a:gd fmla="*/ 174 h 255" name="T25"/>
                  <a:gd fmla="*/ 191 w 257" name="T26"/>
                  <a:gd fmla="*/ 229 h 255" name="T27"/>
                  <a:gd fmla="*/ 229 w 257" name="T28"/>
                  <a:gd fmla="*/ 212 h 255" name="T29"/>
                  <a:gd fmla="*/ 158 w 257" name="T30"/>
                  <a:gd fmla="*/ 229 h 255" name="T31"/>
                  <a:gd fmla="*/ 96 w 257" name="T32"/>
                  <a:gd fmla="*/ 85 h 255" name="T33"/>
                  <a:gd fmla="*/ 23 w 257" name="T34"/>
                  <a:gd fmla="*/ 28 h 255" name="T35"/>
                  <a:gd fmla="*/ 66 w 257" name="T36"/>
                  <a:gd fmla="*/ 0 h 255" name="T37"/>
                  <a:gd fmla="*/ 23 w 257" name="T38"/>
                  <a:gd fmla="*/ 35 h 255" name="T39"/>
                  <a:gd fmla="*/ 85 w 257" name="T40"/>
                  <a:gd fmla="*/ 11 h 255" name="T41"/>
                  <a:gd fmla="*/ 85 w 257" name="T42"/>
                  <a:gd fmla="*/ 37 h 255" name="T43"/>
                  <a:gd fmla="*/ 85 w 257" name="T44"/>
                  <a:gd fmla="*/ 28 h 255" name="T45"/>
                  <a:gd fmla="*/ 85 w 257" name="T46"/>
                  <a:gd fmla="*/ 56 h 255" name="T47"/>
                  <a:gd fmla="*/ 85 w 257" name="T48"/>
                  <a:gd fmla="*/ 47 h 255" name="T49"/>
                  <a:gd fmla="*/ 23 w 257" name="T50"/>
                  <a:gd fmla="*/ 89 h 255" name="T51"/>
                  <a:gd fmla="*/ 85 w 257" name="T52"/>
                  <a:gd fmla="*/ 63 h 255" name="T53"/>
                  <a:gd fmla="*/ 23 w 257" name="T54"/>
                  <a:gd fmla="*/ 108 h 255" name="T55"/>
                  <a:gd fmla="*/ 85 w 257" name="T56"/>
                  <a:gd fmla="*/ 82 h 255" name="T57"/>
                  <a:gd fmla="*/ 85 w 257" name="T58"/>
                  <a:gd fmla="*/ 108 h 255" name="T59"/>
                  <a:gd fmla="*/ 85 w 257" name="T60"/>
                  <a:gd fmla="*/ 99 h 255" name="T61"/>
                  <a:gd fmla="*/ 85 w 257" name="T62"/>
                  <a:gd fmla="*/ 127 h 255" name="T63"/>
                  <a:gd fmla="*/ 85 w 257" name="T64"/>
                  <a:gd fmla="*/ 118 h 255" name="T65"/>
                  <a:gd fmla="*/ 23 w 257" name="T66"/>
                  <a:gd fmla="*/ 160 h 255" name="T67"/>
                  <a:gd fmla="*/ 85 w 257" name="T68"/>
                  <a:gd fmla="*/ 134 h 255" name="T69"/>
                  <a:gd fmla="*/ 23 w 257" name="T70"/>
                  <a:gd fmla="*/ 179 h 255" name="T71"/>
                  <a:gd fmla="*/ 85 w 257" name="T72"/>
                  <a:gd fmla="*/ 153 h 255" name="T73"/>
                  <a:gd fmla="*/ 85 w 257" name="T74"/>
                  <a:gd fmla="*/ 181 h 255" name="T75"/>
                  <a:gd fmla="*/ 85 w 257" name="T76"/>
                  <a:gd fmla="*/ 170 h 255" name="T77"/>
                  <a:gd fmla="*/ 85 w 257" name="T78"/>
                  <a:gd fmla="*/ 198 h 255" name="T79"/>
                  <a:gd fmla="*/ 85 w 257" name="T80"/>
                  <a:gd fmla="*/ 189 h 255" name="T81"/>
                  <a:gd fmla="*/ 30 w 257" name="T82"/>
                  <a:gd fmla="*/ 229 h 255" name="T83"/>
                  <a:gd fmla="*/ 85 w 257" name="T84"/>
                  <a:gd fmla="*/ 205 h 255" name="T85"/>
                  <a:gd fmla="*/ 71 w 257" name="T86"/>
                  <a:gd fmla="*/ 229 h 25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5" w="257">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000000"/>
              </a:solidFill>
              <a:ln>
                <a:noFill/>
              </a:ln>
              <a:extLst>
                <a:ext uri="{91240B29-F687-4F45-9708-019B960494DF}">
                  <a14:hiddenLine w="9525">
                    <a:solidFill>
                      <a:srgbClr val="000000"/>
                    </a:solidFill>
                    <a:round/>
                  </a14:hiddenLine>
                </a:ext>
              </a:extLst>
            </p:spPr>
            <p:txBody>
              <a:bodyPr/>
              <a:lstStyle/>
              <a:p>
                <a:pPr fontAlgn="auto">
                  <a:spcBef>
                    <a:spcPct val="0"/>
                  </a:spcBef>
                  <a:spcAft>
                    <a:spcPct val="0"/>
                  </a:spcAft>
                  <a:buFontTx/>
                  <a:buNone/>
                  <a:defRPr/>
                </a:pPr>
                <a:endParaRPr altLang="en-US" kern="0" lang="zh-CN">
                  <a:solidFill>
                    <a:sysClr lastClr="000000" val="windowText"/>
                  </a:solidFill>
                </a:endParaRPr>
              </a:p>
            </p:txBody>
          </p:sp>
        </p:grpSp>
        <p:sp>
          <p:nvSpPr>
            <p:cNvPr id="34" name="TextBox 33"/>
            <p:cNvSpPr txBox="1"/>
            <p:nvPr/>
          </p:nvSpPr>
          <p:spPr>
            <a:xfrm>
              <a:off x="4458969" y="4280027"/>
              <a:ext cx="309409" cy="335364"/>
            </a:xfrm>
            <a:prstGeom prst="rect">
              <a:avLst/>
            </a:prstGeom>
            <a:noFill/>
          </p:spPr>
          <p:txBody>
            <a:bodyPr wrap="none">
              <a:spAutoFit/>
            </a:bodyPr>
            <a:lstStyle/>
            <a:p>
              <a:pPr fontAlgn="auto">
                <a:spcBef>
                  <a:spcPct val="0"/>
                </a:spcBef>
                <a:spcAft>
                  <a:spcPct val="0"/>
                </a:spcAft>
                <a:buFontTx/>
                <a:buNone/>
                <a:defRPr/>
              </a:pPr>
              <a:r>
                <a:rPr altLang="zh-CN" kern="0" lang="en-US" sz="1600">
                  <a:solidFill>
                    <a:sysClr lastClr="FFFFFF" val="window"/>
                  </a:solidFill>
                  <a:latin charset="0" pitchFamily="82" typeface="Broadway"/>
                </a:rPr>
                <a:t>01</a:t>
              </a:r>
            </a:p>
          </p:txBody>
        </p:sp>
      </p:grpSp>
      <p:sp>
        <p:nvSpPr>
          <p:cNvPr id="39" name="矩形 38"/>
          <p:cNvSpPr>
            <a:spLocks noChangeArrowheads="1"/>
          </p:cNvSpPr>
          <p:nvPr/>
        </p:nvSpPr>
        <p:spPr bwMode="auto">
          <a:xfrm>
            <a:off x="5302250" y="4010025"/>
            <a:ext cx="20171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sp>
        <p:nvSpPr>
          <p:cNvPr id="40" name="矩形 39"/>
          <p:cNvSpPr>
            <a:spLocks noChangeArrowheads="1"/>
          </p:cNvSpPr>
          <p:nvPr/>
        </p:nvSpPr>
        <p:spPr bwMode="auto">
          <a:xfrm>
            <a:off x="1485900" y="3448050"/>
            <a:ext cx="20171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sp>
        <p:nvSpPr>
          <p:cNvPr id="41" name="矩形 40"/>
          <p:cNvSpPr>
            <a:spLocks noChangeArrowheads="1"/>
          </p:cNvSpPr>
          <p:nvPr/>
        </p:nvSpPr>
        <p:spPr bwMode="auto">
          <a:xfrm>
            <a:off x="5795963" y="2536825"/>
            <a:ext cx="20171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sp>
        <p:nvSpPr>
          <p:cNvPr id="42" name="矩形 41"/>
          <p:cNvSpPr>
            <a:spLocks noChangeArrowheads="1"/>
          </p:cNvSpPr>
          <p:nvPr/>
        </p:nvSpPr>
        <p:spPr bwMode="auto">
          <a:xfrm>
            <a:off x="1485900" y="1370013"/>
            <a:ext cx="201712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en-US" lang="zh-CN" sz="1000">
                <a:solidFill>
                  <a:srgbClr val="000000"/>
                </a:solidFill>
                <a:latin charset="-122" panose="020b0503020204020204" pitchFamily="34" typeface="微软雅黑"/>
                <a:ea charset="-122" panose="020b0503020204020204" pitchFamily="34" typeface="微软雅黑"/>
              </a:rPr>
              <a:t>随着计算机技术的发展及印刷技术的进步，平面设计在熊猫感观领域的表现也越来越丰富。</a:t>
            </a:r>
          </a:p>
        </p:txBody>
      </p:sp>
    </p:spTree>
    <p:extLst>
      <p:ext uri="{BB962C8B-B14F-4D97-AF65-F5344CB8AC3E}">
        <p14:creationId val="243560425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6" presetSubtype="32">
                                  <p:stCondLst>
                                    <p:cond delay="0"/>
                                  </p:stCondLst>
                                  <p:childTnLst>
                                    <p:set>
                                      <p:cBhvr>
                                        <p:cTn dur="1" fill="hold" id="45">
                                          <p:stCondLst>
                                            <p:cond delay="0"/>
                                          </p:stCondLst>
                                        </p:cTn>
                                        <p:tgtEl>
                                          <p:spTgt spid="11"/>
                                        </p:tgtEl>
                                        <p:attrNameLst>
                                          <p:attrName>style.visibility</p:attrName>
                                        </p:attrNameLst>
                                      </p:cBhvr>
                                      <p:to>
                                        <p:strVal val="visible"/>
                                      </p:to>
                                    </p:set>
                                    <p:animEffect filter="circle(out)" transition="in">
                                      <p:cBhvr>
                                        <p:cTn dur="300" id="46"/>
                                        <p:tgtEl>
                                          <p:spTgt spid="11"/>
                                        </p:tgtEl>
                                      </p:cBhvr>
                                    </p:animEffect>
                                  </p:childTnLst>
                                </p:cTn>
                              </p:par>
                            </p:childTnLst>
                          </p:cTn>
                        </p:par>
                        <p:par>
                          <p:cTn fill="hold" id="47" nodeType="afterGroup">
                            <p:stCondLst>
                              <p:cond delay="1700"/>
                            </p:stCondLst>
                            <p:childTnLst>
                              <p:par>
                                <p:cTn fill="hold" id="48" nodeType="afterEffect" presetClass="entr" presetID="12" presetSubtype="4">
                                  <p:stCondLst>
                                    <p:cond delay="0"/>
                                  </p:stCondLst>
                                  <p:childTnLst>
                                    <p:set>
                                      <p:cBhvr>
                                        <p:cTn dur="1" fill="hold" id="49">
                                          <p:stCondLst>
                                            <p:cond delay="0"/>
                                          </p:stCondLst>
                                        </p:cTn>
                                        <p:tgtEl>
                                          <p:spTgt spid="32"/>
                                        </p:tgtEl>
                                        <p:attrNameLst>
                                          <p:attrName>style.visibility</p:attrName>
                                        </p:attrNameLst>
                                      </p:cBhvr>
                                      <p:to>
                                        <p:strVal val="visible"/>
                                      </p:to>
                                    </p:set>
                                    <p:anim calcmode="lin" valueType="num">
                                      <p:cBhvr additive="base">
                                        <p:cTn dur="200" id="50"/>
                                        <p:tgtEl>
                                          <p:spTgt spid="32"/>
                                        </p:tgtEl>
                                        <p:attrNameLst>
                                          <p:attrName>ppt_y</p:attrName>
                                        </p:attrNameLst>
                                      </p:cBhvr>
                                      <p:tavLst>
                                        <p:tav tm="0">
                                          <p:val>
                                            <p:strVal val="#ppt_y+#ppt_h*1.125000"/>
                                          </p:val>
                                        </p:tav>
                                        <p:tav tm="100000">
                                          <p:val>
                                            <p:strVal val="#ppt_y"/>
                                          </p:val>
                                        </p:tav>
                                      </p:tavLst>
                                    </p:anim>
                                    <p:animEffect filter="wipe(up)" transition="in">
                                      <p:cBhvr>
                                        <p:cTn dur="200" id="51"/>
                                        <p:tgtEl>
                                          <p:spTgt spid="32"/>
                                        </p:tgtEl>
                                      </p:cBhvr>
                                    </p:animEffect>
                                  </p:childTnLst>
                                </p:cTn>
                              </p:par>
                            </p:childTnLst>
                          </p:cTn>
                        </p:par>
                        <p:par>
                          <p:cTn fill="hold" id="52" nodeType="afterGroup">
                            <p:stCondLst>
                              <p:cond delay="1900"/>
                            </p:stCondLst>
                            <p:childTnLst>
                              <p:par>
                                <p:cTn fill="hold" grpId="0" id="53" nodeType="afterEffect" presetClass="entr" presetID="2" presetSubtype="2">
                                  <p:stCondLst>
                                    <p:cond delay="0"/>
                                  </p:stCondLst>
                                  <p:childTnLst>
                                    <p:set>
                                      <p:cBhvr>
                                        <p:cTn dur="1" fill="hold" id="54">
                                          <p:stCondLst>
                                            <p:cond delay="0"/>
                                          </p:stCondLst>
                                        </p:cTn>
                                        <p:tgtEl>
                                          <p:spTgt spid="39"/>
                                        </p:tgtEl>
                                        <p:attrNameLst>
                                          <p:attrName>style.visibility</p:attrName>
                                        </p:attrNameLst>
                                      </p:cBhvr>
                                      <p:to>
                                        <p:strVal val="visible"/>
                                      </p:to>
                                    </p:set>
                                    <p:anim calcmode="lin" valueType="num">
                                      <p:cBhvr additive="base">
                                        <p:cTn dur="500" fill="hold" id="55"/>
                                        <p:tgtEl>
                                          <p:spTgt spid="39"/>
                                        </p:tgtEl>
                                        <p:attrNameLst>
                                          <p:attrName>ppt_x</p:attrName>
                                        </p:attrNameLst>
                                      </p:cBhvr>
                                      <p:tavLst>
                                        <p:tav tm="0">
                                          <p:val>
                                            <p:strVal val="1+#ppt_w/2"/>
                                          </p:val>
                                        </p:tav>
                                        <p:tav tm="100000">
                                          <p:val>
                                            <p:strVal val="#ppt_x"/>
                                          </p:val>
                                        </p:tav>
                                      </p:tavLst>
                                    </p:anim>
                                    <p:anim calcmode="lin" valueType="num">
                                      <p:cBhvr additive="base">
                                        <p:cTn dur="500" fill="hold" id="56"/>
                                        <p:tgtEl>
                                          <p:spTgt spid="39"/>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2400"/>
                            </p:stCondLst>
                            <p:childTnLst>
                              <p:par>
                                <p:cTn fill="hold" id="58" nodeType="afterEffect" presetClass="entr" presetID="22" presetSubtype="4">
                                  <p:stCondLst>
                                    <p:cond delay="0"/>
                                  </p:stCondLst>
                                  <p:childTnLst>
                                    <p:set>
                                      <p:cBhvr>
                                        <p:cTn dur="1" fill="hold" id="59">
                                          <p:stCondLst>
                                            <p:cond delay="0"/>
                                          </p:stCondLst>
                                        </p:cTn>
                                        <p:tgtEl>
                                          <p:spTgt spid="26"/>
                                        </p:tgtEl>
                                        <p:attrNameLst>
                                          <p:attrName>style.visibility</p:attrName>
                                        </p:attrNameLst>
                                      </p:cBhvr>
                                      <p:to>
                                        <p:strVal val="visible"/>
                                      </p:to>
                                    </p:set>
                                    <p:animEffect filter="wipe(down)" transition="in">
                                      <p:cBhvr>
                                        <p:cTn dur="200" id="60"/>
                                        <p:tgtEl>
                                          <p:spTgt spid="26"/>
                                        </p:tgtEl>
                                      </p:cBhvr>
                                    </p:animEffect>
                                  </p:childTnLst>
                                </p:cTn>
                              </p:par>
                            </p:childTnLst>
                          </p:cTn>
                        </p:par>
                        <p:par>
                          <p:cTn fill="hold" id="61" nodeType="afterGroup">
                            <p:stCondLst>
                              <p:cond delay="2600"/>
                            </p:stCondLst>
                            <p:childTnLst>
                              <p:par>
                                <p:cTn fill="hold" grpId="0" id="62" nodeType="afterEffect" presetClass="entr" presetID="2" presetSubtype="8">
                                  <p:stCondLst>
                                    <p:cond delay="0"/>
                                  </p:stCondLst>
                                  <p:childTnLst>
                                    <p:set>
                                      <p:cBhvr>
                                        <p:cTn dur="1" fill="hold" id="63">
                                          <p:stCondLst>
                                            <p:cond delay="0"/>
                                          </p:stCondLst>
                                        </p:cTn>
                                        <p:tgtEl>
                                          <p:spTgt spid="40"/>
                                        </p:tgtEl>
                                        <p:attrNameLst>
                                          <p:attrName>style.visibility</p:attrName>
                                        </p:attrNameLst>
                                      </p:cBhvr>
                                      <p:to>
                                        <p:strVal val="visible"/>
                                      </p:to>
                                    </p:set>
                                    <p:anim calcmode="lin" valueType="num">
                                      <p:cBhvr additive="base">
                                        <p:cTn dur="500" fill="hold" id="64"/>
                                        <p:tgtEl>
                                          <p:spTgt spid="40"/>
                                        </p:tgtEl>
                                        <p:attrNameLst>
                                          <p:attrName>ppt_x</p:attrName>
                                        </p:attrNameLst>
                                      </p:cBhvr>
                                      <p:tavLst>
                                        <p:tav tm="0">
                                          <p:val>
                                            <p:strVal val="0-#ppt_w/2"/>
                                          </p:val>
                                        </p:tav>
                                        <p:tav tm="100000">
                                          <p:val>
                                            <p:strVal val="#ppt_x"/>
                                          </p:val>
                                        </p:tav>
                                      </p:tavLst>
                                    </p:anim>
                                    <p:anim calcmode="lin" valueType="num">
                                      <p:cBhvr additive="base">
                                        <p:cTn dur="500" fill="hold" id="65"/>
                                        <p:tgtEl>
                                          <p:spTgt spid="40"/>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3100"/>
                            </p:stCondLst>
                            <p:childTnLst>
                              <p:par>
                                <p:cTn fill="hold" id="67" nodeType="afterEffect" presetClass="entr" presetID="22" presetSubtype="4">
                                  <p:stCondLst>
                                    <p:cond delay="0"/>
                                  </p:stCondLst>
                                  <p:childTnLst>
                                    <p:set>
                                      <p:cBhvr>
                                        <p:cTn dur="1" fill="hold" id="68">
                                          <p:stCondLst>
                                            <p:cond delay="0"/>
                                          </p:stCondLst>
                                        </p:cTn>
                                        <p:tgtEl>
                                          <p:spTgt spid="19"/>
                                        </p:tgtEl>
                                        <p:attrNameLst>
                                          <p:attrName>style.visibility</p:attrName>
                                        </p:attrNameLst>
                                      </p:cBhvr>
                                      <p:to>
                                        <p:strVal val="visible"/>
                                      </p:to>
                                    </p:set>
                                    <p:animEffect filter="wipe(down)" transition="in">
                                      <p:cBhvr>
                                        <p:cTn dur="200" id="69"/>
                                        <p:tgtEl>
                                          <p:spTgt spid="19"/>
                                        </p:tgtEl>
                                      </p:cBhvr>
                                    </p:animEffect>
                                  </p:childTnLst>
                                </p:cTn>
                              </p:par>
                            </p:childTnLst>
                          </p:cTn>
                        </p:par>
                        <p:par>
                          <p:cTn fill="hold" id="70" nodeType="afterGroup">
                            <p:stCondLst>
                              <p:cond delay="3300"/>
                            </p:stCondLst>
                            <p:childTnLst>
                              <p:par>
                                <p:cTn fill="hold" grpId="0" id="71" nodeType="afterEffect" presetClass="entr" presetID="2" presetSubtype="2">
                                  <p:stCondLst>
                                    <p:cond delay="0"/>
                                  </p:stCondLst>
                                  <p:childTnLst>
                                    <p:set>
                                      <p:cBhvr>
                                        <p:cTn dur="1" fill="hold" id="72">
                                          <p:stCondLst>
                                            <p:cond delay="0"/>
                                          </p:stCondLst>
                                        </p:cTn>
                                        <p:tgtEl>
                                          <p:spTgt spid="41"/>
                                        </p:tgtEl>
                                        <p:attrNameLst>
                                          <p:attrName>style.visibility</p:attrName>
                                        </p:attrNameLst>
                                      </p:cBhvr>
                                      <p:to>
                                        <p:strVal val="visible"/>
                                      </p:to>
                                    </p:set>
                                    <p:anim calcmode="lin" valueType="num">
                                      <p:cBhvr additive="base">
                                        <p:cTn dur="500" fill="hold" id="73"/>
                                        <p:tgtEl>
                                          <p:spTgt spid="41"/>
                                        </p:tgtEl>
                                        <p:attrNameLst>
                                          <p:attrName>ppt_x</p:attrName>
                                        </p:attrNameLst>
                                      </p:cBhvr>
                                      <p:tavLst>
                                        <p:tav tm="0">
                                          <p:val>
                                            <p:strVal val="1+#ppt_w/2"/>
                                          </p:val>
                                        </p:tav>
                                        <p:tav tm="100000">
                                          <p:val>
                                            <p:strVal val="#ppt_x"/>
                                          </p:val>
                                        </p:tav>
                                      </p:tavLst>
                                    </p:anim>
                                    <p:anim calcmode="lin" valueType="num">
                                      <p:cBhvr additive="base">
                                        <p:cTn dur="500" fill="hold" id="74"/>
                                        <p:tgtEl>
                                          <p:spTgt spid="41"/>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3800"/>
                            </p:stCondLst>
                            <p:childTnLst>
                              <p:par>
                                <p:cTn fill="hold" id="76" nodeType="afterEffect" presetClass="entr" presetID="22" presetSubtype="2">
                                  <p:stCondLst>
                                    <p:cond delay="0"/>
                                  </p:stCondLst>
                                  <p:childTnLst>
                                    <p:set>
                                      <p:cBhvr>
                                        <p:cTn dur="1" fill="hold" id="77">
                                          <p:stCondLst>
                                            <p:cond delay="0"/>
                                          </p:stCondLst>
                                        </p:cTn>
                                        <p:tgtEl>
                                          <p:spTgt spid="13"/>
                                        </p:tgtEl>
                                        <p:attrNameLst>
                                          <p:attrName>style.visibility</p:attrName>
                                        </p:attrNameLst>
                                      </p:cBhvr>
                                      <p:to>
                                        <p:strVal val="visible"/>
                                      </p:to>
                                    </p:set>
                                    <p:animEffect filter="wipe(right)" transition="in">
                                      <p:cBhvr>
                                        <p:cTn dur="200" id="78"/>
                                        <p:tgtEl>
                                          <p:spTgt spid="13"/>
                                        </p:tgtEl>
                                      </p:cBhvr>
                                    </p:animEffect>
                                  </p:childTnLst>
                                </p:cTn>
                              </p:par>
                            </p:childTnLst>
                          </p:cTn>
                        </p:par>
                        <p:par>
                          <p:cTn fill="hold" id="79" nodeType="afterGroup">
                            <p:stCondLst>
                              <p:cond delay="4000"/>
                            </p:stCondLst>
                            <p:childTnLst>
                              <p:par>
                                <p:cTn fill="hold" grpId="0" id="80" nodeType="afterEffect" presetClass="entr" presetID="2" presetSubtype="8">
                                  <p:stCondLst>
                                    <p:cond delay="0"/>
                                  </p:stCondLst>
                                  <p:childTnLst>
                                    <p:set>
                                      <p:cBhvr>
                                        <p:cTn dur="1" fill="hold" id="81">
                                          <p:stCondLst>
                                            <p:cond delay="0"/>
                                          </p:stCondLst>
                                        </p:cTn>
                                        <p:tgtEl>
                                          <p:spTgt spid="42"/>
                                        </p:tgtEl>
                                        <p:attrNameLst>
                                          <p:attrName>style.visibility</p:attrName>
                                        </p:attrNameLst>
                                      </p:cBhvr>
                                      <p:to>
                                        <p:strVal val="visible"/>
                                      </p:to>
                                    </p:set>
                                    <p:anim calcmode="lin" valueType="num">
                                      <p:cBhvr additive="base">
                                        <p:cTn dur="500" fill="hold" id="82"/>
                                        <p:tgtEl>
                                          <p:spTgt spid="42"/>
                                        </p:tgtEl>
                                        <p:attrNameLst>
                                          <p:attrName>ppt_x</p:attrName>
                                        </p:attrNameLst>
                                      </p:cBhvr>
                                      <p:tavLst>
                                        <p:tav tm="0">
                                          <p:val>
                                            <p:strVal val="0-#ppt_w/2"/>
                                          </p:val>
                                        </p:tav>
                                        <p:tav tm="100000">
                                          <p:val>
                                            <p:strVal val="#ppt_x"/>
                                          </p:val>
                                        </p:tav>
                                      </p:tavLst>
                                    </p:anim>
                                    <p:anim calcmode="lin" valueType="num">
                                      <p:cBhvr additive="base">
                                        <p:cTn dur="500" fill="hold" id="83"/>
                                        <p:tgtEl>
                                          <p:spTgt spid="42"/>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4500"/>
                            </p:stCondLst>
                            <p:childTnLst>
                              <p:par>
                                <p:cTn fill="hold" id="85" nodeType="afterEffect" presetClass="entr" presetID="22" presetSubtype="4">
                                  <p:stCondLst>
                                    <p:cond delay="0"/>
                                  </p:stCondLst>
                                  <p:childTnLst>
                                    <p:set>
                                      <p:cBhvr>
                                        <p:cTn dur="1" fill="hold" id="86">
                                          <p:stCondLst>
                                            <p:cond delay="0"/>
                                          </p:stCondLst>
                                        </p:cTn>
                                        <p:tgtEl>
                                          <p:spTgt spid="12"/>
                                        </p:tgtEl>
                                        <p:attrNameLst>
                                          <p:attrName>style.visibility</p:attrName>
                                        </p:attrNameLst>
                                      </p:cBhvr>
                                      <p:to>
                                        <p:strVal val="visible"/>
                                      </p:to>
                                    </p:set>
                                    <p:animEffect filter="wipe(down)" transition="in">
                                      <p:cBhvr>
                                        <p:cTn dur="200" id="8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11"/>
      <p:bldP grpId="0" spid="39"/>
      <p:bldP grpId="0" spid="40"/>
      <p:bldP grpId="0" spid="41"/>
      <p:bldP grpId="0" spid="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lum/>
          </a:blip>
          <a:stretch>
            <a:fillRect l="-10000" r="-10000"/>
          </a:stretch>
        </a:blipFill>
        <a:effectLst/>
      </p:bgPr>
    </p:bg>
    <p:spTree>
      <p:nvGrpSpPr>
        <p:cNvPr id="1" name=""/>
        <p:cNvGrpSpPr/>
        <p:nvPr/>
      </p:nvGrpSpPr>
      <p:grpSpPr>
        <a:xfrm>
          <a:off x="0" y="0"/>
          <a:ext cx="0" cy="0"/>
        </a:xfrm>
      </p:grpSpPr>
      <p:pic>
        <p:nvPicPr>
          <p:cNvPr id="14" name="图片 6"/>
          <p:cNvPicPr>
            <a:picLocks noChangeArrowheads="1" noChangeAspect="1"/>
          </p:cNvPicPr>
          <p:nvPr/>
        </p:nvPicPr>
        <p:blipFill>
          <a:blip r:embed="rId3">
            <a:extLst>
              <a:ext uri="{28A0092B-C50C-407E-A947-70E740481C1C}">
                <a14:useLocalDpi val="0"/>
              </a:ext>
            </a:extLst>
          </a:blip>
          <a:srcRect r="23321"/>
          <a:stretch>
            <a:fillRect/>
          </a:stretch>
        </p:blipFill>
        <p:spPr bwMode="auto">
          <a:xfrm>
            <a:off x="-1222935" y="0"/>
            <a:ext cx="6652185" cy="51530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平行四边形 8"/>
          <p:cNvSpPr>
            <a:spLocks noChangeArrowheads="1"/>
          </p:cNvSpPr>
          <p:nvPr/>
        </p:nvSpPr>
        <p:spPr bwMode="auto">
          <a:xfrm>
            <a:off x="3556398" y="1831181"/>
            <a:ext cx="5587603" cy="1481138"/>
          </a:xfrm>
          <a:prstGeom prst="parallelogram">
            <a:avLst>
              <a:gd fmla="val 47034" name="adj"/>
            </a:avLst>
          </a:prstGeom>
          <a:solidFill>
            <a:srgbClr val="1C70A4">
              <a:alpha val="86000"/>
            </a:srgbClr>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15" name="TextBox 14"/>
          <p:cNvSpPr txBox="1"/>
          <p:nvPr/>
        </p:nvSpPr>
        <p:spPr>
          <a:xfrm>
            <a:off x="4583333" y="1904595"/>
            <a:ext cx="4083597" cy="556242"/>
          </a:xfrm>
          <a:prstGeom prst="rect">
            <a:avLst/>
          </a:prstGeom>
          <a:noFill/>
        </p:spPr>
        <p:txBody>
          <a:bodyPr bIns="34281" lIns="68562" rIns="68562" rtlCol="0" tIns="34281" wrap="square">
            <a:spAutoFit/>
          </a:bodyPr>
          <a:lstStyle/>
          <a:p>
            <a:pPr algn="dist"/>
            <a:r>
              <a:rPr altLang="zh-CN" b="0" lang="en-US" sz="3200">
                <a:solidFill>
                  <a:schemeClr val="bg1"/>
                </a:solidFill>
                <a:latin charset="-122" panose="020b0503020204020204" pitchFamily="34" typeface="微软雅黑"/>
                <a:ea charset="-122" panose="020b0503020204020204" pitchFamily="34" typeface="微软雅黑"/>
              </a:rPr>
              <a:t>1.输入第一部分标题</a:t>
            </a:r>
          </a:p>
        </p:txBody>
      </p:sp>
      <p:sp>
        <p:nvSpPr>
          <p:cNvPr id="16" name="TextBox 15"/>
          <p:cNvSpPr txBox="1"/>
          <p:nvPr/>
        </p:nvSpPr>
        <p:spPr>
          <a:xfrm>
            <a:off x="4642867" y="2403351"/>
            <a:ext cx="3998069" cy="822960"/>
          </a:xfrm>
          <a:prstGeom prst="rect">
            <a:avLst/>
          </a:prstGeom>
          <a:noFill/>
        </p:spPr>
        <p:txBody>
          <a:bodyPr rtlCol="0" wrap="square">
            <a:spAutoFit/>
          </a:bodyPr>
          <a:lstStyle/>
          <a:p>
            <a:pPr>
              <a:lnSpc>
                <a:spcPct val="150000"/>
              </a:lnSpc>
            </a:pPr>
            <a:r>
              <a:rPr altLang="en-US" b="0" lang="zh-CN" sz="1600">
                <a:solidFill>
                  <a:schemeClr val="bg1"/>
                </a:solidFill>
                <a:latin charset="-122" panose="020b0503020204020204" pitchFamily="34" typeface="微软雅黑"/>
                <a:ea charset="-122" panose="020b0503020204020204" pitchFamily="34" typeface="微软雅黑"/>
              </a:rPr>
              <a:t>点击添加文字内容点击添加文字内容点击添加文字内容点击</a:t>
            </a:r>
          </a:p>
        </p:txBody>
      </p:sp>
    </p:spTree>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14"/>
                                        </p:tgtEl>
                                        <p:attrNameLst>
                                          <p:attrName>style.visibility</p:attrName>
                                        </p:attrNameLst>
                                      </p:cBhvr>
                                      <p:to>
                                        <p:strVal val="visible"/>
                                      </p:to>
                                    </p:set>
                                    <p:animEffect filter="strips(down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15"/>
                                        </p:tgtEl>
                                        <p:attrNameLst>
                                          <p:attrName>style.visibility</p:attrName>
                                        </p:attrNameLst>
                                      </p:cBhvr>
                                      <p:to>
                                        <p:strVal val="visible"/>
                                      </p:to>
                                    </p:set>
                                    <p:anim calcmode="lin" valueType="num">
                                      <p:cBhvr>
                                        <p:cTn dur="500" fill="hold" id="15"/>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15"/>
                                        </p:tgtEl>
                                        <p:attrNameLst>
                                          <p:attrName>ppt_y</p:attrName>
                                        </p:attrNameLst>
                                      </p:cBhvr>
                                      <p:tavLst>
                                        <p:tav tm="0">
                                          <p:val>
                                            <p:strVal val="#ppt_y"/>
                                          </p:val>
                                        </p:tav>
                                        <p:tav tm="100000">
                                          <p:val>
                                            <p:strVal val="#ppt_y"/>
                                          </p:val>
                                        </p:tav>
                                      </p:tavLst>
                                    </p:anim>
                                    <p:anim calcmode="lin" valueType="num">
                                      <p:cBhvr>
                                        <p:cTn dur="500" fill="hold" id="17"/>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15"/>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16"/>
                                        </p:tgtEl>
                                        <p:attrNameLst>
                                          <p:attrName>style.visibility</p:attrName>
                                        </p:attrNameLst>
                                      </p:cBhvr>
                                      <p:to>
                                        <p:strVal val="visible"/>
                                      </p:to>
                                    </p:set>
                                    <p:animEffect filter="strips(downRight)" transition="in">
                                      <p:cBhvr>
                                        <p:cTn dur="500" id="2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5"/>
      <p:bldP grpId="0" spid="1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530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40</a:t>
            </a:r>
          </a:p>
        </p:txBody>
      </p:sp>
      <p:sp>
        <p:nvSpPr>
          <p:cNvPr id="51" name="AutoShape 7"/>
          <p:cNvSpPr/>
          <p:nvPr/>
        </p:nvSpPr>
        <p:spPr bwMode="auto">
          <a:xfrm>
            <a:off x="5381228" y="2674361"/>
            <a:ext cx="2527300" cy="251222"/>
          </a:xfrm>
          <a:prstGeom prst="roundRect">
            <a:avLst>
              <a:gd fmla="val 50000" name="adj"/>
            </a:avLst>
          </a:prstGeom>
          <a:solidFill>
            <a:srgbClr val="1C70A4"/>
          </a:solidFill>
          <a:ln cmpd="sng" w="25400">
            <a:solidFill>
              <a:srgbClr val="000000">
                <a:alpha val="0"/>
              </a:srgbClr>
            </a:solidFill>
            <a:round/>
          </a:ln>
        </p:spPr>
        <p:txBody>
          <a:bodyPr anchor="ctr" bIns="0" lIns="0" rIns="0" tIns="0"/>
          <a:lstStyle>
            <a:lvl1pPr defTabSz="582613">
              <a:defRPr>
                <a:solidFill>
                  <a:schemeClr val="tx1"/>
                </a:solidFill>
                <a:latin charset="0" pitchFamily="34" typeface="Calibri"/>
                <a:ea charset="-122" pitchFamily="2" typeface="宋体"/>
              </a:defRPr>
            </a:lvl1pPr>
            <a:lvl2pPr defTabSz="582613" indent="-285750" marL="742950">
              <a:defRPr>
                <a:solidFill>
                  <a:schemeClr val="tx1"/>
                </a:solidFill>
                <a:latin charset="0" pitchFamily="34" typeface="Calibri"/>
                <a:ea charset="-122" pitchFamily="2" typeface="宋体"/>
              </a:defRPr>
            </a:lvl2pPr>
            <a:lvl3pPr defTabSz="582613" indent="-228600" marL="1143000">
              <a:defRPr>
                <a:solidFill>
                  <a:schemeClr val="tx1"/>
                </a:solidFill>
                <a:latin charset="0" pitchFamily="34" typeface="Calibri"/>
                <a:ea charset="-122" pitchFamily="2" typeface="宋体"/>
              </a:defRPr>
            </a:lvl3pPr>
            <a:lvl4pPr defTabSz="582613" indent="-228600" marL="1600200">
              <a:defRPr>
                <a:solidFill>
                  <a:schemeClr val="tx1"/>
                </a:solidFill>
                <a:latin charset="0" pitchFamily="34" typeface="Calibri"/>
                <a:ea charset="-122" pitchFamily="2" typeface="宋体"/>
              </a:defRPr>
            </a:lvl4pPr>
            <a:lvl5pPr defTabSz="582613" indent="-228600" marL="2057400">
              <a:defRPr>
                <a:solidFill>
                  <a:schemeClr val="tx1"/>
                </a:solidFill>
                <a:latin charset="0" pitchFamily="34" typeface="Calibri"/>
                <a:ea charset="-122" pitchFamily="2" typeface="宋体"/>
              </a:defRPr>
            </a:lvl5pPr>
            <a:lvl6pPr defTabSz="582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582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582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582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endParaRPr altLang="zh-CN" lang="en-US" sz="4000">
              <a:solidFill>
                <a:srgbClr val="FFFFFF"/>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3" name="AutoShape 8"/>
          <p:cNvSpPr/>
          <p:nvPr/>
        </p:nvSpPr>
        <p:spPr bwMode="auto">
          <a:xfrm>
            <a:off x="3241278" y="2674361"/>
            <a:ext cx="2527300" cy="251222"/>
          </a:xfrm>
          <a:prstGeom prst="roundRect">
            <a:avLst>
              <a:gd fmla="val 50000" name="adj"/>
            </a:avLst>
          </a:prstGeom>
          <a:solidFill>
            <a:srgbClr val="41A3DF"/>
          </a:solidFill>
          <a:ln cmpd="sng" w="25400">
            <a:solidFill>
              <a:srgbClr val="000000">
                <a:alpha val="0"/>
              </a:srgbClr>
            </a:solidFill>
            <a:round/>
          </a:ln>
        </p:spPr>
        <p:txBody>
          <a:bodyPr anchor="ctr" bIns="0" lIns="0" rIns="0" tIns="0"/>
          <a:lstStyle>
            <a:lvl1pPr defTabSz="582613">
              <a:defRPr>
                <a:solidFill>
                  <a:schemeClr val="tx1"/>
                </a:solidFill>
                <a:latin charset="0" pitchFamily="34" typeface="Calibri"/>
                <a:ea charset="-122" pitchFamily="2" typeface="宋体"/>
              </a:defRPr>
            </a:lvl1pPr>
            <a:lvl2pPr defTabSz="582613" indent="-285750" marL="742950">
              <a:defRPr>
                <a:solidFill>
                  <a:schemeClr val="tx1"/>
                </a:solidFill>
                <a:latin charset="0" pitchFamily="34" typeface="Calibri"/>
                <a:ea charset="-122" pitchFamily="2" typeface="宋体"/>
              </a:defRPr>
            </a:lvl2pPr>
            <a:lvl3pPr defTabSz="582613" indent="-228600" marL="1143000">
              <a:defRPr>
                <a:solidFill>
                  <a:schemeClr val="tx1"/>
                </a:solidFill>
                <a:latin charset="0" pitchFamily="34" typeface="Calibri"/>
                <a:ea charset="-122" pitchFamily="2" typeface="宋体"/>
              </a:defRPr>
            </a:lvl3pPr>
            <a:lvl4pPr defTabSz="582613" indent="-228600" marL="1600200">
              <a:defRPr>
                <a:solidFill>
                  <a:schemeClr val="tx1"/>
                </a:solidFill>
                <a:latin charset="0" pitchFamily="34" typeface="Calibri"/>
                <a:ea charset="-122" pitchFamily="2" typeface="宋体"/>
              </a:defRPr>
            </a:lvl4pPr>
            <a:lvl5pPr defTabSz="582613" indent="-228600" marL="2057400">
              <a:defRPr>
                <a:solidFill>
                  <a:schemeClr val="tx1"/>
                </a:solidFill>
                <a:latin charset="0" pitchFamily="34" typeface="Calibri"/>
                <a:ea charset="-122" pitchFamily="2" typeface="宋体"/>
              </a:defRPr>
            </a:lvl5pPr>
            <a:lvl6pPr defTabSz="582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582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582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582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endParaRPr altLang="zh-CN" lang="en-US" sz="4000">
              <a:solidFill>
                <a:srgbClr val="FFFFFF"/>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sp>
        <p:nvSpPr>
          <p:cNvPr id="54" name="AutoShape 9"/>
          <p:cNvSpPr/>
          <p:nvPr/>
        </p:nvSpPr>
        <p:spPr bwMode="auto">
          <a:xfrm>
            <a:off x="1115616" y="2674361"/>
            <a:ext cx="2525712" cy="251222"/>
          </a:xfrm>
          <a:prstGeom prst="roundRect">
            <a:avLst>
              <a:gd fmla="val 50000" name="adj"/>
            </a:avLst>
          </a:prstGeom>
          <a:solidFill>
            <a:srgbClr val="1C70A4"/>
          </a:solidFill>
          <a:ln cmpd="sng" w="25400">
            <a:solidFill>
              <a:srgbClr val="000000">
                <a:alpha val="0"/>
              </a:srgbClr>
            </a:solidFill>
            <a:round/>
          </a:ln>
        </p:spPr>
        <p:txBody>
          <a:bodyPr anchor="ctr" bIns="0" lIns="0" rIns="0" tIns="0"/>
          <a:lstStyle>
            <a:lvl1pPr defTabSz="582613">
              <a:defRPr>
                <a:solidFill>
                  <a:schemeClr val="tx1"/>
                </a:solidFill>
                <a:latin charset="0" pitchFamily="34" typeface="Calibri"/>
                <a:ea charset="-122" pitchFamily="2" typeface="宋体"/>
              </a:defRPr>
            </a:lvl1pPr>
            <a:lvl2pPr defTabSz="582613" indent="-285750" marL="742950">
              <a:defRPr>
                <a:solidFill>
                  <a:schemeClr val="tx1"/>
                </a:solidFill>
                <a:latin charset="0" pitchFamily="34" typeface="Calibri"/>
                <a:ea charset="-122" pitchFamily="2" typeface="宋体"/>
              </a:defRPr>
            </a:lvl2pPr>
            <a:lvl3pPr defTabSz="582613" indent="-228600" marL="1143000">
              <a:defRPr>
                <a:solidFill>
                  <a:schemeClr val="tx1"/>
                </a:solidFill>
                <a:latin charset="0" pitchFamily="34" typeface="Calibri"/>
                <a:ea charset="-122" pitchFamily="2" typeface="宋体"/>
              </a:defRPr>
            </a:lvl3pPr>
            <a:lvl4pPr defTabSz="582613" indent="-228600" marL="1600200">
              <a:defRPr>
                <a:solidFill>
                  <a:schemeClr val="tx1"/>
                </a:solidFill>
                <a:latin charset="0" pitchFamily="34" typeface="Calibri"/>
                <a:ea charset="-122" pitchFamily="2" typeface="宋体"/>
              </a:defRPr>
            </a:lvl4pPr>
            <a:lvl5pPr defTabSz="582613" indent="-228600" marL="2057400">
              <a:defRPr>
                <a:solidFill>
                  <a:schemeClr val="tx1"/>
                </a:solidFill>
                <a:latin charset="0" pitchFamily="34" typeface="Calibri"/>
                <a:ea charset="-122" pitchFamily="2" typeface="宋体"/>
              </a:defRPr>
            </a:lvl5pPr>
            <a:lvl6pPr defTabSz="582613"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582613"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582613"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582613"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endParaRPr altLang="zh-CN" lang="en-US" sz="4000">
              <a:solidFill>
                <a:srgbClr val="FFFFFF"/>
              </a:solidFill>
              <a:effectLst>
                <a:outerShdw algn="tl" blurRad="38100" dir="2700000" dist="38100">
                  <a:srgbClr val="000000"/>
                </a:outerShdw>
              </a:effectLst>
              <a:latin charset="0" pitchFamily="34" typeface="Arial"/>
              <a:ea charset="-122" panose="020b0503020204020204" pitchFamily="34" typeface="微软雅黑"/>
              <a:sym charset="0" pitchFamily="34" typeface="Arial"/>
            </a:endParaRPr>
          </a:p>
        </p:txBody>
      </p:sp>
      <p:pic>
        <p:nvPicPr>
          <p:cNvPr id="55" name="Group 4678"/>
          <p:cNvPicPr>
            <a:picLocks noChangeArrowheads="1"/>
          </p:cNvPicPr>
          <p:nvPr/>
        </p:nvPicPr>
        <p:blipFill>
          <a:blip r:embed="rId3">
            <a:duotone>
              <a:prstClr val="black"/>
              <a:schemeClr val="tx2">
                <a:tint val="45000"/>
                <a:satMod val="400000"/>
              </a:schemeClr>
            </a:duotone>
            <a:extLst>
              <a:ext uri="{28A0092B-C50C-407E-A947-70E740481C1C}">
                <a14:useLocalDpi val="0"/>
              </a:ext>
            </a:extLst>
          </a:blip>
          <a:stretch>
            <a:fillRect/>
          </a:stretch>
        </p:blipFill>
        <p:spPr bwMode="auto">
          <a:xfrm>
            <a:off x="1823641" y="3092271"/>
            <a:ext cx="798512" cy="4393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56" name="Group 132"/>
          <p:cNvPicPr>
            <a:picLocks noChangeArrowheads="1"/>
          </p:cNvPicPr>
          <p:nvPr/>
        </p:nvPicPr>
        <p:blipFill>
          <a:blip r:embed="rId4">
            <a:duotone>
              <a:schemeClr val="bg2">
                <a:shade val="45000"/>
                <a:satMod val="135000"/>
              </a:schemeClr>
              <a:prstClr val="white"/>
            </a:duotone>
            <a:extLst>
              <a:ext uri="{28A0092B-C50C-407E-A947-70E740481C1C}">
                <a14:useLocalDpi val="0"/>
              </a:ext>
            </a:extLst>
          </a:blip>
          <a:stretch>
            <a:fillRect/>
          </a:stretch>
        </p:blipFill>
        <p:spPr bwMode="auto">
          <a:xfrm>
            <a:off x="4127104" y="1849258"/>
            <a:ext cx="854075" cy="608409"/>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57" name="Group 137"/>
          <p:cNvPicPr>
            <a:picLocks noChangeArrowheads="1"/>
          </p:cNvPicPr>
          <p:nvPr/>
        </p:nvPicPr>
        <p:blipFill>
          <a:blip r:embed="rId5">
            <a:duotone>
              <a:prstClr val="black"/>
              <a:schemeClr val="tx2">
                <a:tint val="45000"/>
                <a:satMod val="400000"/>
              </a:schemeClr>
            </a:duotone>
            <a:extLst>
              <a:ext uri="{28A0092B-C50C-407E-A947-70E740481C1C}">
                <a14:useLocalDpi val="0"/>
              </a:ext>
            </a:extLst>
          </a:blip>
          <a:stretch>
            <a:fillRect/>
          </a:stretch>
        </p:blipFill>
        <p:spPr bwMode="auto">
          <a:xfrm>
            <a:off x="6419453" y="3061314"/>
            <a:ext cx="560388" cy="54768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nvGrpSpPr>
          <p:cNvPr id="58" name="组合 57"/>
          <p:cNvGrpSpPr/>
          <p:nvPr/>
        </p:nvGrpSpPr>
        <p:grpSpPr>
          <a:xfrm>
            <a:off x="1429941" y="1683488"/>
            <a:ext cx="1939926" cy="914877"/>
            <a:chOff x="1429941" y="1635646"/>
            <a:chExt cx="1939926" cy="914877"/>
          </a:xfrm>
        </p:grpSpPr>
        <p:sp>
          <p:nvSpPr>
            <p:cNvPr id="59" name="矩形 28"/>
            <p:cNvSpPr>
              <a:spLocks noChangeArrowheads="1"/>
            </p:cNvSpPr>
            <p:nvPr/>
          </p:nvSpPr>
          <p:spPr bwMode="auto">
            <a:xfrm>
              <a:off x="1429942" y="1811859"/>
              <a:ext cx="19399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0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60" name="TextBox 13"/>
            <p:cNvSpPr txBox="1">
              <a:spLocks noChangeArrowheads="1"/>
            </p:cNvSpPr>
            <p:nvPr/>
          </p:nvSpPr>
          <p:spPr bwMode="auto">
            <a:xfrm>
              <a:off x="1429941" y="1635646"/>
              <a:ext cx="97155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grpSp>
        <p:nvGrpSpPr>
          <p:cNvPr id="61" name="组合 60"/>
          <p:cNvGrpSpPr/>
          <p:nvPr/>
        </p:nvGrpSpPr>
        <p:grpSpPr>
          <a:xfrm>
            <a:off x="5809853" y="1611480"/>
            <a:ext cx="1938338" cy="952977"/>
            <a:chOff x="5809853" y="1563638"/>
            <a:chExt cx="1938338" cy="952977"/>
          </a:xfrm>
        </p:grpSpPr>
        <p:sp>
          <p:nvSpPr>
            <p:cNvPr id="62" name="矩形 30"/>
            <p:cNvSpPr>
              <a:spLocks noChangeArrowheads="1"/>
            </p:cNvSpPr>
            <p:nvPr/>
          </p:nvSpPr>
          <p:spPr bwMode="auto">
            <a:xfrm>
              <a:off x="5809853" y="1777951"/>
              <a:ext cx="193833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0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63" name="TextBox 13"/>
            <p:cNvSpPr txBox="1">
              <a:spLocks noChangeArrowheads="1"/>
            </p:cNvSpPr>
            <p:nvPr/>
          </p:nvSpPr>
          <p:spPr bwMode="auto">
            <a:xfrm>
              <a:off x="5809854" y="1563638"/>
              <a:ext cx="969963"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grpSp>
        <p:nvGrpSpPr>
          <p:cNvPr id="64" name="组合 63"/>
          <p:cNvGrpSpPr/>
          <p:nvPr/>
        </p:nvGrpSpPr>
        <p:grpSpPr>
          <a:xfrm>
            <a:off x="3604816" y="3092270"/>
            <a:ext cx="1938338" cy="919640"/>
            <a:chOff x="3604816" y="3044428"/>
            <a:chExt cx="1938338" cy="919640"/>
          </a:xfrm>
        </p:grpSpPr>
        <p:sp>
          <p:nvSpPr>
            <p:cNvPr id="65" name="矩形 32"/>
            <p:cNvSpPr>
              <a:spLocks noChangeArrowheads="1"/>
            </p:cNvSpPr>
            <p:nvPr/>
          </p:nvSpPr>
          <p:spPr bwMode="auto">
            <a:xfrm>
              <a:off x="3604817" y="3225404"/>
              <a:ext cx="193833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000">
                  <a:solidFill>
                    <a:srgbClr val="445469"/>
                  </a:solidFill>
                  <a:latin charset="0" pitchFamily="34" typeface="Arial"/>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66" name="TextBox 13"/>
            <p:cNvSpPr txBox="1">
              <a:spLocks noChangeArrowheads="1"/>
            </p:cNvSpPr>
            <p:nvPr/>
          </p:nvSpPr>
          <p:spPr bwMode="auto">
            <a:xfrm>
              <a:off x="3604816" y="3044428"/>
              <a:ext cx="969962"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911225">
                <a:defRPr>
                  <a:solidFill>
                    <a:schemeClr val="tx1"/>
                  </a:solidFill>
                  <a:latin charset="0" pitchFamily="34" typeface="Calibri"/>
                  <a:ea charset="-122" pitchFamily="2" typeface="宋体"/>
                </a:defRPr>
              </a:lvl1pPr>
              <a:lvl2pPr defTabSz="911225" indent="-285750" marL="742950">
                <a:defRPr>
                  <a:solidFill>
                    <a:schemeClr val="tx1"/>
                  </a:solidFill>
                  <a:latin charset="0" pitchFamily="34" typeface="Calibri"/>
                  <a:ea charset="-122" pitchFamily="2" typeface="宋体"/>
                </a:defRPr>
              </a:lvl2pPr>
              <a:lvl3pPr defTabSz="911225" indent="-228600" marL="1143000">
                <a:defRPr>
                  <a:solidFill>
                    <a:schemeClr val="tx1"/>
                  </a:solidFill>
                  <a:latin charset="0" pitchFamily="34" typeface="Calibri"/>
                  <a:ea charset="-122" pitchFamily="2" typeface="宋体"/>
                </a:defRPr>
              </a:lvl3pPr>
              <a:lvl4pPr defTabSz="911225" indent="-228600" marL="1600200">
                <a:defRPr>
                  <a:solidFill>
                    <a:schemeClr val="tx1"/>
                  </a:solidFill>
                  <a:latin charset="0" pitchFamily="34" typeface="Calibri"/>
                  <a:ea charset="-122" pitchFamily="2" typeface="宋体"/>
                </a:defRPr>
              </a:lvl4pPr>
              <a:lvl5pPr defTabSz="911225" indent="-228600" marL="2057400">
                <a:defRPr>
                  <a:solidFill>
                    <a:schemeClr val="tx1"/>
                  </a:solidFill>
                  <a:latin charset="0" pitchFamily="34" typeface="Calibri"/>
                  <a:ea charset="-122" pitchFamily="2" typeface="宋体"/>
                </a:defRPr>
              </a:lvl5pPr>
              <a:lvl6pPr defTabSz="9112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9112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9112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9112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grpSp>
    </p:spTree>
    <p:extLst>
      <p:ext uri="{BB962C8B-B14F-4D97-AF65-F5344CB8AC3E}">
        <p14:creationId val="213574270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22" presetSubtype="8">
                                  <p:stCondLst>
                                    <p:cond delay="0"/>
                                  </p:stCondLst>
                                  <p:childTnLst>
                                    <p:set>
                                      <p:cBhvr>
                                        <p:cTn dur="1" fill="hold" id="46">
                                          <p:stCondLst>
                                            <p:cond delay="0"/>
                                          </p:stCondLst>
                                        </p:cTn>
                                        <p:tgtEl>
                                          <p:spTgt spid="54"/>
                                        </p:tgtEl>
                                        <p:attrNameLst>
                                          <p:attrName>style.visibility</p:attrName>
                                        </p:attrNameLst>
                                      </p:cBhvr>
                                      <p:to>
                                        <p:strVal val="visible"/>
                                      </p:to>
                                    </p:set>
                                    <p:animEffect filter="wipe(left)" transition="in">
                                      <p:cBhvr>
                                        <p:cTn dur="500" id="47"/>
                                        <p:tgtEl>
                                          <p:spTgt spid="54"/>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53"/>
                                        </p:tgtEl>
                                        <p:attrNameLst>
                                          <p:attrName>style.visibility</p:attrName>
                                        </p:attrNameLst>
                                      </p:cBhvr>
                                      <p:to>
                                        <p:strVal val="visible"/>
                                      </p:to>
                                    </p:set>
                                    <p:animEffect filter="wipe(left)" transition="in">
                                      <p:cBhvr>
                                        <p:cTn dur="500" id="50"/>
                                        <p:tgtEl>
                                          <p:spTgt spid="5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51"/>
                                        </p:tgtEl>
                                        <p:attrNameLst>
                                          <p:attrName>style.visibility</p:attrName>
                                        </p:attrNameLst>
                                      </p:cBhvr>
                                      <p:to>
                                        <p:strVal val="visible"/>
                                      </p:to>
                                    </p:set>
                                    <p:animEffect filter="wipe(left)" transition="in">
                                      <p:cBhvr>
                                        <p:cTn dur="500" id="53"/>
                                        <p:tgtEl>
                                          <p:spTgt spid="51"/>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55"/>
                                        </p:tgtEl>
                                        <p:attrNameLst>
                                          <p:attrName>style.visibility</p:attrName>
                                        </p:attrNameLst>
                                      </p:cBhvr>
                                      <p:to>
                                        <p:strVal val="visible"/>
                                      </p:to>
                                    </p:set>
                                    <p:animEffect filter="fade" transition="in">
                                      <p:cBhvr>
                                        <p:cTn dur="1000" id="58"/>
                                        <p:tgtEl>
                                          <p:spTgt spid="55"/>
                                        </p:tgtEl>
                                      </p:cBhvr>
                                    </p:animEffect>
                                    <p:anim calcmode="lin" valueType="num">
                                      <p:cBhvr>
                                        <p:cTn dur="1000" fill="hold" id="59"/>
                                        <p:tgtEl>
                                          <p:spTgt spid="55"/>
                                        </p:tgtEl>
                                        <p:attrNameLst>
                                          <p:attrName>ppt_x</p:attrName>
                                        </p:attrNameLst>
                                      </p:cBhvr>
                                      <p:tavLst>
                                        <p:tav tm="0">
                                          <p:val>
                                            <p:strVal val="#ppt_x"/>
                                          </p:val>
                                        </p:tav>
                                        <p:tav tm="100000">
                                          <p:val>
                                            <p:strVal val="#ppt_x"/>
                                          </p:val>
                                        </p:tav>
                                      </p:tavLst>
                                    </p:anim>
                                    <p:anim calcmode="lin" valueType="num">
                                      <p:cBhvr>
                                        <p:cTn dur="1000" fill="hold" id="60"/>
                                        <p:tgtEl>
                                          <p:spTgt spid="55"/>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0"/>
                                  </p:stCondLst>
                                  <p:childTnLst>
                                    <p:set>
                                      <p:cBhvr>
                                        <p:cTn dur="1" fill="hold" id="62">
                                          <p:stCondLst>
                                            <p:cond delay="0"/>
                                          </p:stCondLst>
                                        </p:cTn>
                                        <p:tgtEl>
                                          <p:spTgt spid="57"/>
                                        </p:tgtEl>
                                        <p:attrNameLst>
                                          <p:attrName>style.visibility</p:attrName>
                                        </p:attrNameLst>
                                      </p:cBhvr>
                                      <p:to>
                                        <p:strVal val="visible"/>
                                      </p:to>
                                    </p:set>
                                    <p:animEffect filter="fade" transition="in">
                                      <p:cBhvr>
                                        <p:cTn dur="1000" id="63"/>
                                        <p:tgtEl>
                                          <p:spTgt spid="57"/>
                                        </p:tgtEl>
                                      </p:cBhvr>
                                    </p:animEffect>
                                    <p:anim calcmode="lin" valueType="num">
                                      <p:cBhvr>
                                        <p:cTn dur="1000" fill="hold" id="64"/>
                                        <p:tgtEl>
                                          <p:spTgt spid="57"/>
                                        </p:tgtEl>
                                        <p:attrNameLst>
                                          <p:attrName>ppt_x</p:attrName>
                                        </p:attrNameLst>
                                      </p:cBhvr>
                                      <p:tavLst>
                                        <p:tav tm="0">
                                          <p:val>
                                            <p:strVal val="#ppt_x"/>
                                          </p:val>
                                        </p:tav>
                                        <p:tav tm="100000">
                                          <p:val>
                                            <p:strVal val="#ppt_x"/>
                                          </p:val>
                                        </p:tav>
                                      </p:tavLst>
                                    </p:anim>
                                    <p:anim calcmode="lin" valueType="num">
                                      <p:cBhvr>
                                        <p:cTn dur="1000" fill="hold" id="65"/>
                                        <p:tgtEl>
                                          <p:spTgt spid="57"/>
                                        </p:tgtEl>
                                        <p:attrNameLst>
                                          <p:attrName>ppt_y</p:attrName>
                                        </p:attrNameLst>
                                      </p:cBhvr>
                                      <p:tavLst>
                                        <p:tav tm="0">
                                          <p:val>
                                            <p:strVal val="#ppt_y+.1"/>
                                          </p:val>
                                        </p:tav>
                                        <p:tav tm="100000">
                                          <p:val>
                                            <p:strVal val="#ppt_y"/>
                                          </p:val>
                                        </p:tav>
                                      </p:tavLst>
                                    </p:anim>
                                  </p:childTnLst>
                                </p:cTn>
                              </p:par>
                              <p:par>
                                <p:cTn fill="hold" id="66" nodeType="withEffect" presetClass="entr" presetID="47" presetSubtype="0">
                                  <p:stCondLst>
                                    <p:cond delay="0"/>
                                  </p:stCondLst>
                                  <p:childTnLst>
                                    <p:set>
                                      <p:cBhvr>
                                        <p:cTn dur="1" fill="hold" id="67">
                                          <p:stCondLst>
                                            <p:cond delay="0"/>
                                          </p:stCondLst>
                                        </p:cTn>
                                        <p:tgtEl>
                                          <p:spTgt spid="56"/>
                                        </p:tgtEl>
                                        <p:attrNameLst>
                                          <p:attrName>style.visibility</p:attrName>
                                        </p:attrNameLst>
                                      </p:cBhvr>
                                      <p:to>
                                        <p:strVal val="visible"/>
                                      </p:to>
                                    </p:set>
                                    <p:animEffect filter="fade" transition="in">
                                      <p:cBhvr>
                                        <p:cTn dur="1000" id="68"/>
                                        <p:tgtEl>
                                          <p:spTgt spid="56"/>
                                        </p:tgtEl>
                                      </p:cBhvr>
                                    </p:animEffect>
                                    <p:anim calcmode="lin" valueType="num">
                                      <p:cBhvr>
                                        <p:cTn dur="1000" fill="hold" id="69"/>
                                        <p:tgtEl>
                                          <p:spTgt spid="56"/>
                                        </p:tgtEl>
                                        <p:attrNameLst>
                                          <p:attrName>ppt_x</p:attrName>
                                        </p:attrNameLst>
                                      </p:cBhvr>
                                      <p:tavLst>
                                        <p:tav tm="0">
                                          <p:val>
                                            <p:strVal val="#ppt_x"/>
                                          </p:val>
                                        </p:tav>
                                        <p:tav tm="100000">
                                          <p:val>
                                            <p:strVal val="#ppt_x"/>
                                          </p:val>
                                        </p:tav>
                                      </p:tavLst>
                                    </p:anim>
                                    <p:anim calcmode="lin" valueType="num">
                                      <p:cBhvr>
                                        <p:cTn dur="1000" fill="hold" id="70"/>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71" nodeType="clickPar">
                      <p:stCondLst>
                        <p:cond delay="indefinite"/>
                        <p:cond delay="0" evt="onBegin">
                          <p:tn val="70"/>
                        </p:cond>
                      </p:stCondLst>
                      <p:childTnLst>
                        <p:par>
                          <p:cTn fill="hold" id="72" nodeType="afterGroup">
                            <p:stCondLst>
                              <p:cond delay="0"/>
                            </p:stCondLst>
                            <p:childTnLst>
                              <p:par>
                                <p:cTn fill="hold" id="73" nodeType="clickEffect" presetClass="entr" presetID="22" presetSubtype="4">
                                  <p:stCondLst>
                                    <p:cond delay="0"/>
                                  </p:stCondLst>
                                  <p:childTnLst>
                                    <p:set>
                                      <p:cBhvr>
                                        <p:cTn dur="1" fill="hold" id="74">
                                          <p:stCondLst>
                                            <p:cond delay="0"/>
                                          </p:stCondLst>
                                        </p:cTn>
                                        <p:tgtEl>
                                          <p:spTgt spid="58"/>
                                        </p:tgtEl>
                                        <p:attrNameLst>
                                          <p:attrName>style.visibility</p:attrName>
                                        </p:attrNameLst>
                                      </p:cBhvr>
                                      <p:to>
                                        <p:strVal val="visible"/>
                                      </p:to>
                                    </p:set>
                                    <p:animEffect filter="wipe(down)" transition="in">
                                      <p:cBhvr>
                                        <p:cTn dur="500" id="75"/>
                                        <p:tgtEl>
                                          <p:spTgt spid="58"/>
                                        </p:tgtEl>
                                      </p:cBhvr>
                                    </p:animEffect>
                                  </p:childTnLst>
                                </p:cTn>
                              </p:par>
                              <p:par>
                                <p:cTn fill="hold" id="76" nodeType="withEffect" presetClass="entr" presetID="22" presetSubtype="4">
                                  <p:stCondLst>
                                    <p:cond delay="0"/>
                                  </p:stCondLst>
                                  <p:childTnLst>
                                    <p:set>
                                      <p:cBhvr>
                                        <p:cTn dur="1" fill="hold" id="77">
                                          <p:stCondLst>
                                            <p:cond delay="0"/>
                                          </p:stCondLst>
                                        </p:cTn>
                                        <p:tgtEl>
                                          <p:spTgt spid="61"/>
                                        </p:tgtEl>
                                        <p:attrNameLst>
                                          <p:attrName>style.visibility</p:attrName>
                                        </p:attrNameLst>
                                      </p:cBhvr>
                                      <p:to>
                                        <p:strVal val="visible"/>
                                      </p:to>
                                    </p:set>
                                    <p:animEffect filter="wipe(down)" transition="in">
                                      <p:cBhvr>
                                        <p:cTn dur="500" id="78"/>
                                        <p:tgtEl>
                                          <p:spTgt spid="61"/>
                                        </p:tgtEl>
                                      </p:cBhvr>
                                    </p:animEffect>
                                  </p:childTnLst>
                                </p:cTn>
                              </p:par>
                              <p:par>
                                <p:cTn fill="hold" id="79" nodeType="withEffect" presetClass="entr" presetID="22" presetSubtype="1">
                                  <p:stCondLst>
                                    <p:cond delay="0"/>
                                  </p:stCondLst>
                                  <p:childTnLst>
                                    <p:set>
                                      <p:cBhvr>
                                        <p:cTn dur="1" fill="hold" id="80">
                                          <p:stCondLst>
                                            <p:cond delay="0"/>
                                          </p:stCondLst>
                                        </p:cTn>
                                        <p:tgtEl>
                                          <p:spTgt spid="64"/>
                                        </p:tgtEl>
                                        <p:attrNameLst>
                                          <p:attrName>style.visibility</p:attrName>
                                        </p:attrNameLst>
                                      </p:cBhvr>
                                      <p:to>
                                        <p:strVal val="visible"/>
                                      </p:to>
                                    </p:set>
                                    <p:animEffect filter="wipe(up)" transition="in">
                                      <p:cBhvr>
                                        <p:cTn dur="500" id="81"/>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51"/>
      <p:bldP grpId="0" spid="53"/>
      <p:bldP grpId="0" spid="5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632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41</a:t>
            </a:r>
          </a:p>
        </p:txBody>
      </p:sp>
      <p:grpSp>
        <p:nvGrpSpPr>
          <p:cNvPr id="96" name="组合 95"/>
          <p:cNvGrpSpPr/>
          <p:nvPr/>
        </p:nvGrpSpPr>
        <p:grpSpPr>
          <a:xfrm>
            <a:off x="3908823" y="1450182"/>
            <a:ext cx="4536281" cy="2759869"/>
            <a:chOff x="3908823" y="1450182"/>
            <a:chExt cx="4536281" cy="2759869"/>
          </a:xfrm>
        </p:grpSpPr>
        <p:sp>
          <p:nvSpPr>
            <p:cNvPr id="103" name="矩形 5"/>
            <p:cNvSpPr>
              <a:spLocks noChangeArrowheads="1"/>
            </p:cNvSpPr>
            <p:nvPr/>
          </p:nvSpPr>
          <p:spPr bwMode="auto">
            <a:xfrm>
              <a:off x="3908823" y="1450182"/>
              <a:ext cx="4536281" cy="2759869"/>
            </a:xfrm>
            <a:prstGeom prst="rect">
              <a:avLst/>
            </a:prstGeom>
            <a:solidFill>
              <a:srgbClr val="E6E9EC"/>
            </a:solid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pic>
          <p:nvPicPr>
            <p:cNvPr id="104" name="图片 6"/>
            <p:cNvPicPr>
              <a:picLocks noChangeArrowheads="1" noChangeAspect="1"/>
            </p:cNvPicPr>
            <p:nvPr/>
          </p:nvPicPr>
          <p:blipFill>
            <a:blip r:embed="rId3">
              <a:extLst>
                <a:ext uri="{28A0092B-C50C-407E-A947-70E740481C1C}">
                  <a14:useLocalDpi val="0"/>
                </a:ext>
              </a:extLst>
            </a:blip>
            <a:stretch>
              <a:fillRect/>
            </a:stretch>
          </p:blipFill>
          <p:spPr bwMode="auto">
            <a:xfrm>
              <a:off x="4227198" y="1535906"/>
              <a:ext cx="3903102" cy="259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05" name="组合 104"/>
          <p:cNvGrpSpPr/>
          <p:nvPr/>
        </p:nvGrpSpPr>
        <p:grpSpPr>
          <a:xfrm>
            <a:off x="662360" y="1450182"/>
            <a:ext cx="1101328" cy="1102519"/>
            <a:chOff x="662360" y="1450182"/>
            <a:chExt cx="1101328" cy="1102519"/>
          </a:xfrm>
        </p:grpSpPr>
        <p:sp>
          <p:nvSpPr>
            <p:cNvPr id="106" name="椭圆 7"/>
            <p:cNvSpPr>
              <a:spLocks noChangeArrowheads="1"/>
            </p:cNvSpPr>
            <p:nvPr/>
          </p:nvSpPr>
          <p:spPr bwMode="auto">
            <a:xfrm>
              <a:off x="662360" y="1450182"/>
              <a:ext cx="1101328" cy="1102519"/>
            </a:xfrm>
            <a:prstGeom prst="ellipse">
              <a:avLst/>
            </a:prstGeom>
            <a:solidFill>
              <a:srgbClr val="1C70A4"/>
            </a:solidFill>
            <a:ln>
              <a:noFill/>
            </a:ln>
            <a:extLst>
              <a:ext uri="{91240B29-F687-4F45-9708-019B960494DF}">
                <a14:hiddenLine w="9525">
                  <a:solidFill>
                    <a:srgbClr val="000000"/>
                  </a:solidFill>
                  <a:round/>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pic>
          <p:nvPicPr>
            <p:cNvPr id="107" name="组合 8"/>
            <p:cNvPicPr>
              <a:picLocks noChangeArrowheads="1"/>
            </p:cNvPicPr>
            <p:nvPr/>
          </p:nvPicPr>
          <p:blipFill>
            <a:blip r:embed="rId4">
              <a:extLst>
                <a:ext uri="{28A0092B-C50C-407E-A947-70E740481C1C}">
                  <a14:useLocalDpi val="0"/>
                </a:ext>
              </a:extLst>
            </a:blip>
            <a:stretch>
              <a:fillRect/>
            </a:stretch>
          </p:blipFill>
          <p:spPr bwMode="auto">
            <a:xfrm>
              <a:off x="948780" y="1737123"/>
              <a:ext cx="598884" cy="526256"/>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grpSp>
      <p:grpSp>
        <p:nvGrpSpPr>
          <p:cNvPr id="108" name="组合 107"/>
          <p:cNvGrpSpPr/>
          <p:nvPr/>
        </p:nvGrpSpPr>
        <p:grpSpPr>
          <a:xfrm>
            <a:off x="767954" y="2915841"/>
            <a:ext cx="2733675" cy="1257360"/>
            <a:chOff x="767954" y="2915841"/>
            <a:chExt cx="2733675" cy="1257360"/>
          </a:xfrm>
        </p:grpSpPr>
        <p:sp>
          <p:nvSpPr>
            <p:cNvPr id="109" name="矩形 12"/>
            <p:cNvSpPr>
              <a:spLocks noChangeArrowheads="1"/>
            </p:cNvSpPr>
            <p:nvPr/>
          </p:nvSpPr>
          <p:spPr bwMode="auto">
            <a:xfrm>
              <a:off x="767954" y="3157538"/>
              <a:ext cx="273367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rgbClr val="3B495B"/>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110" name="TextBox 13"/>
            <p:cNvSpPr txBox="1">
              <a:spLocks noChangeArrowheads="1"/>
            </p:cNvSpPr>
            <p:nvPr/>
          </p:nvSpPr>
          <p:spPr bwMode="auto">
            <a:xfrm>
              <a:off x="767954" y="2915841"/>
              <a:ext cx="206454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rgbClr val="3B495B"/>
                  </a:solidFill>
                  <a:latin charset="0" pitchFamily="34" typeface="Arial"/>
                  <a:ea charset="-122" panose="020b0503020204020204" pitchFamily="34" typeface="微软雅黑"/>
                  <a:sym charset="0" pitchFamily="34" typeface="Arial"/>
                </a:rPr>
                <a:t>单击编辑标题</a:t>
              </a:r>
            </a:p>
          </p:txBody>
        </p:sp>
      </p:grpSp>
    </p:spTree>
    <p:extLst>
      <p:ext uri="{BB962C8B-B14F-4D97-AF65-F5344CB8AC3E}">
        <p14:creationId val="296690681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12" presetSubtype="2">
                                  <p:stCondLst>
                                    <p:cond delay="0"/>
                                  </p:stCondLst>
                                  <p:childTnLst>
                                    <p:set>
                                      <p:cBhvr>
                                        <p:cTn dur="1" fill="hold" id="46">
                                          <p:stCondLst>
                                            <p:cond delay="0"/>
                                          </p:stCondLst>
                                        </p:cTn>
                                        <p:tgtEl>
                                          <p:spTgt spid="96"/>
                                        </p:tgtEl>
                                        <p:attrNameLst>
                                          <p:attrName>style.visibility</p:attrName>
                                        </p:attrNameLst>
                                      </p:cBhvr>
                                      <p:to>
                                        <p:strVal val="visible"/>
                                      </p:to>
                                    </p:set>
                                    <p:anim calcmode="lin" valueType="num">
                                      <p:cBhvr additive="base">
                                        <p:cTn dur="500" id="47"/>
                                        <p:tgtEl>
                                          <p:spTgt spid="96"/>
                                        </p:tgtEl>
                                        <p:attrNameLst>
                                          <p:attrName>ppt_x</p:attrName>
                                        </p:attrNameLst>
                                      </p:cBhvr>
                                      <p:tavLst>
                                        <p:tav tm="0">
                                          <p:val>
                                            <p:strVal val="#ppt_x+#ppt_w*1.125000"/>
                                          </p:val>
                                        </p:tav>
                                        <p:tav tm="100000">
                                          <p:val>
                                            <p:strVal val="#ppt_x"/>
                                          </p:val>
                                        </p:tav>
                                      </p:tavLst>
                                    </p:anim>
                                    <p:animEffect filter="wipe(left)" transition="in">
                                      <p:cBhvr>
                                        <p:cTn dur="500" id="48"/>
                                        <p:tgtEl>
                                          <p:spTgt spid="96"/>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id="51" nodeType="clickEffect" presetClass="entr" presetID="2" presetSubtype="9">
                                  <p:stCondLst>
                                    <p:cond delay="0"/>
                                  </p:stCondLst>
                                  <p:childTnLst>
                                    <p:set>
                                      <p:cBhvr>
                                        <p:cTn dur="1" fill="hold" id="52">
                                          <p:stCondLst>
                                            <p:cond delay="0"/>
                                          </p:stCondLst>
                                        </p:cTn>
                                        <p:tgtEl>
                                          <p:spTgt spid="105"/>
                                        </p:tgtEl>
                                        <p:attrNameLst>
                                          <p:attrName>style.visibility</p:attrName>
                                        </p:attrNameLst>
                                      </p:cBhvr>
                                      <p:to>
                                        <p:strVal val="visible"/>
                                      </p:to>
                                    </p:set>
                                    <p:anim calcmode="lin" valueType="num">
                                      <p:cBhvr additive="base">
                                        <p:cTn dur="500" fill="hold" id="53"/>
                                        <p:tgtEl>
                                          <p:spTgt spid="105"/>
                                        </p:tgtEl>
                                        <p:attrNameLst>
                                          <p:attrName>ppt_x</p:attrName>
                                        </p:attrNameLst>
                                      </p:cBhvr>
                                      <p:tavLst>
                                        <p:tav tm="0">
                                          <p:val>
                                            <p:strVal val="0-#ppt_w/2"/>
                                          </p:val>
                                        </p:tav>
                                        <p:tav tm="100000">
                                          <p:val>
                                            <p:strVal val="#ppt_x"/>
                                          </p:val>
                                        </p:tav>
                                      </p:tavLst>
                                    </p:anim>
                                    <p:anim calcmode="lin" valueType="num">
                                      <p:cBhvr additive="base">
                                        <p:cTn dur="500" fill="hold" id="54"/>
                                        <p:tgtEl>
                                          <p:spTgt spid="105"/>
                                        </p:tgtEl>
                                        <p:attrNameLst>
                                          <p:attrName>ppt_y</p:attrName>
                                        </p:attrNameLst>
                                      </p:cBhvr>
                                      <p:tavLst>
                                        <p:tav tm="0">
                                          <p:val>
                                            <p:strVal val="0-#ppt_h/2"/>
                                          </p:val>
                                        </p:tav>
                                        <p:tav tm="100000">
                                          <p:val>
                                            <p:strVal val="#ppt_y"/>
                                          </p:val>
                                        </p:tav>
                                      </p:tavLst>
                                    </p:anim>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22" presetSubtype="4">
                                  <p:stCondLst>
                                    <p:cond delay="0"/>
                                  </p:stCondLst>
                                  <p:childTnLst>
                                    <p:set>
                                      <p:cBhvr>
                                        <p:cTn dur="1" fill="hold" id="58">
                                          <p:stCondLst>
                                            <p:cond delay="0"/>
                                          </p:stCondLst>
                                        </p:cTn>
                                        <p:tgtEl>
                                          <p:spTgt spid="108"/>
                                        </p:tgtEl>
                                        <p:attrNameLst>
                                          <p:attrName>style.visibility</p:attrName>
                                        </p:attrNameLst>
                                      </p:cBhvr>
                                      <p:to>
                                        <p:strVal val="visible"/>
                                      </p:to>
                                    </p:set>
                                    <p:animEffect filter="wipe(down)" transition="in">
                                      <p:cBhvr>
                                        <p:cTn dur="500" id="59"/>
                                        <p:tgtEl>
                                          <p:spTgt spid="1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lum/>
          </a:blip>
          <a:stretch>
            <a:fillRect l="-10000" r="-10000"/>
          </a:stretch>
        </a:blipFill>
        <a:effectLst/>
      </p:bgPr>
    </p:bg>
    <p:spTree>
      <p:nvGrpSpPr>
        <p:cNvPr id="1" name=""/>
        <p:cNvGrpSpPr/>
        <p:nvPr/>
      </p:nvGrpSpPr>
      <p:grpSpPr>
        <a:xfrm>
          <a:off x="0" y="0"/>
          <a:ext cx="0" cy="0"/>
        </a:xfrm>
      </p:grpSpPr>
      <p:sp>
        <p:nvSpPr>
          <p:cNvPr id="5" name="标题层"/>
          <p:cNvSpPr txBox="1"/>
          <p:nvPr/>
        </p:nvSpPr>
        <p:spPr>
          <a:xfrm>
            <a:off x="4021968" y="2290385"/>
            <a:ext cx="4059238" cy="579120"/>
          </a:xfrm>
          <a:prstGeom prst="rect">
            <a:avLst/>
          </a:prstGeom>
          <a:noFill/>
          <a:effectLst>
            <a:outerShdw algn="tl" blurRad="12700" dir="4380000" dist="12700" rotWithShape="0">
              <a:prstClr val="black">
                <a:alpha val="40000"/>
              </a:prstClr>
            </a:outerShdw>
          </a:effectLst>
        </p:spPr>
        <p:txBody>
          <a:bodyPr anchor="b">
            <a:spAutoFit/>
          </a:bodyPr>
          <a:lstStyle/>
          <a:p>
            <a:pPr algn="r" fontAlgn="auto">
              <a:spcBef>
                <a:spcPct val="0"/>
              </a:spcBef>
              <a:spcAft>
                <a:spcPct val="0"/>
              </a:spcAft>
              <a:buFontTx/>
              <a:buNone/>
              <a:defRPr/>
            </a:pPr>
            <a:r>
              <a:rPr altLang="en-US" b="1" lang="zh-CN" sz="3200">
                <a:latin charset="-122" panose="020b0503020204020204" pitchFamily="34" typeface="微软雅黑"/>
                <a:ea charset="-122" panose="020b0503020204020204" pitchFamily="34" typeface="微软雅黑"/>
              </a:rPr>
              <a:t>汇报完毕  谢谢大家</a:t>
            </a:r>
          </a:p>
        </p:txBody>
      </p:sp>
      <p:sp>
        <p:nvSpPr>
          <p:cNvPr id="7" name="小标题层"/>
          <p:cNvSpPr txBox="1"/>
          <p:nvPr/>
        </p:nvSpPr>
        <p:spPr>
          <a:xfrm>
            <a:off x="5244343" y="2774255"/>
            <a:ext cx="2809875" cy="335280"/>
          </a:xfrm>
          <a:prstGeom prst="rect">
            <a:avLst/>
          </a:prstGeom>
          <a:noFill/>
          <a:effectLst>
            <a:outerShdw algn="tl" blurRad="12700" dir="2700000" dist="12700" rotWithShape="0">
              <a:prstClr val="black">
                <a:alpha val="40000"/>
              </a:prstClr>
            </a:outerShdw>
          </a:effectLst>
        </p:spPr>
        <p:txBody>
          <a:bodyPr>
            <a:spAutoFit/>
          </a:bodyPr>
          <a:lstStyle/>
          <a:p>
            <a:pPr algn="r"/>
            <a:r>
              <a:rPr altLang="zh-CN" lang="en-US" sz="1600">
                <a:solidFill>
                  <a:srgbClr val="000000"/>
                </a:solidFill>
                <a:ea charset="-122" pitchFamily="34" typeface="Adobe 黑体 Std R"/>
              </a:rPr>
              <a:t>Fighting a race against time</a:t>
            </a:r>
          </a:p>
        </p:txBody>
      </p:sp>
    </p:spTree>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grpId="0" id="8" nodeType="withEffect" presetClass="entr" presetID="2" presetSubtype="8">
                                  <p:stCondLst>
                                    <p:cond delay="0"/>
                                  </p:stCondLst>
                                  <p:childTnLst>
                                    <p:set>
                                      <p:cBhvr>
                                        <p:cTn dur="1" fill="hold" id="9">
                                          <p:stCondLst>
                                            <p:cond delay="0"/>
                                          </p:stCondLst>
                                        </p:cTn>
                                        <p:tgtEl>
                                          <p:spTgt spid="7"/>
                                        </p:tgtEl>
                                        <p:attrNameLst>
                                          <p:attrName>style.visibility</p:attrName>
                                        </p:attrNameLst>
                                      </p:cBhvr>
                                      <p:to>
                                        <p:strVal val="visible"/>
                                      </p:to>
                                    </p:set>
                                    <p:anim calcmode="lin" valueType="num">
                                      <p:cBhvr additive="base">
                                        <p:cTn dur="500" fill="hold" id="10"/>
                                        <p:tgtEl>
                                          <p:spTgt spid="7"/>
                                        </p:tgtEl>
                                        <p:attrNameLst>
                                          <p:attrName>ppt_x</p:attrName>
                                        </p:attrNameLst>
                                      </p:cBhvr>
                                      <p:tavLst>
                                        <p:tav tm="0">
                                          <p:val>
                                            <p:strVal val="0-#ppt_w/2"/>
                                          </p:val>
                                        </p:tav>
                                        <p:tav tm="100000">
                                          <p:val>
                                            <p:strVal val="#ppt_x"/>
                                          </p:val>
                                        </p:tav>
                                      </p:tavLst>
                                    </p:anim>
                                    <p:anim calcmode="lin" valueType="num">
                                      <p:cBhvr additive="base">
                                        <p:cTn dur="500" fill="hold" id="11"/>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892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05</a:t>
            </a:r>
          </a:p>
        </p:txBody>
      </p:sp>
      <p:pic>
        <p:nvPicPr>
          <p:cNvPr id="28" name="图片 17"/>
          <p:cNvPicPr>
            <a:picLocks noChangeArrowheads="1" noChangeAspect="1"/>
          </p:cNvPicPr>
          <p:nvPr/>
        </p:nvPicPr>
        <p:blipFill>
          <a:blip r:embed="rId3">
            <a:extLst>
              <a:ext uri="{28A0092B-C50C-407E-A947-70E740481C1C}">
                <a14:useLocalDpi val="0"/>
              </a:ext>
            </a:extLst>
          </a:blip>
          <a:stretch>
            <a:fillRect/>
          </a:stretch>
        </p:blipFill>
        <p:spPr bwMode="auto">
          <a:xfrm>
            <a:off x="5865019" y="1037630"/>
            <a:ext cx="3278981" cy="2185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 name="矩形 3"/>
          <p:cNvSpPr>
            <a:spLocks noChangeArrowheads="1"/>
          </p:cNvSpPr>
          <p:nvPr/>
        </p:nvSpPr>
        <p:spPr bwMode="auto">
          <a:xfrm>
            <a:off x="908448" y="3920951"/>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30" name="TextBox 13"/>
          <p:cNvSpPr txBox="1">
            <a:spLocks noChangeArrowheads="1"/>
          </p:cNvSpPr>
          <p:nvPr/>
        </p:nvSpPr>
        <p:spPr bwMode="auto">
          <a:xfrm>
            <a:off x="809625" y="3651870"/>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35" name="矩形 5"/>
          <p:cNvSpPr>
            <a:spLocks noChangeArrowheads="1"/>
          </p:cNvSpPr>
          <p:nvPr/>
        </p:nvSpPr>
        <p:spPr bwMode="auto">
          <a:xfrm>
            <a:off x="3835004" y="3920951"/>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36" name="TextBox 13"/>
          <p:cNvSpPr txBox="1">
            <a:spLocks noChangeArrowheads="1"/>
          </p:cNvSpPr>
          <p:nvPr/>
        </p:nvSpPr>
        <p:spPr bwMode="auto">
          <a:xfrm>
            <a:off x="3737372" y="3651870"/>
            <a:ext cx="1752600"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37" name="矩形 7"/>
          <p:cNvSpPr>
            <a:spLocks noChangeArrowheads="1"/>
          </p:cNvSpPr>
          <p:nvPr/>
        </p:nvSpPr>
        <p:spPr bwMode="auto">
          <a:xfrm>
            <a:off x="6663929" y="3920951"/>
            <a:ext cx="1654969"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a:t>
            </a:r>
          </a:p>
        </p:txBody>
      </p:sp>
      <p:sp>
        <p:nvSpPr>
          <p:cNvPr id="38" name="TextBox 13"/>
          <p:cNvSpPr txBox="1">
            <a:spLocks noChangeArrowheads="1"/>
          </p:cNvSpPr>
          <p:nvPr/>
        </p:nvSpPr>
        <p:spPr bwMode="auto">
          <a:xfrm>
            <a:off x="6565106" y="3651870"/>
            <a:ext cx="1753791"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rgbClr val="445469"/>
                </a:solidFill>
                <a:latin charset="0" pitchFamily="34" typeface="Arial"/>
                <a:ea charset="-122" panose="020b0503020204020204" pitchFamily="34" typeface="微软雅黑"/>
                <a:sym charset="0" pitchFamily="34" typeface="Arial"/>
              </a:rPr>
              <a:t>单击编辑标题</a:t>
            </a:r>
          </a:p>
        </p:txBody>
      </p:sp>
      <p:sp>
        <p:nvSpPr>
          <p:cNvPr id="39" name="Rectangle 37"/>
          <p:cNvSpPr>
            <a:spLocks noChangeArrowheads="1"/>
          </p:cNvSpPr>
          <p:nvPr/>
        </p:nvSpPr>
        <p:spPr bwMode="auto">
          <a:xfrm>
            <a:off x="3278981" y="951310"/>
            <a:ext cx="2586038" cy="2359819"/>
          </a:xfrm>
          <a:prstGeom prst="rect">
            <a:avLst/>
          </a:prstGeom>
          <a:solidFill>
            <a:srgbClr val="1C70A4"/>
          </a:solidFill>
          <a:ln>
            <a:noFill/>
          </a:ln>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id-ID">
              <a:solidFill>
                <a:srgbClr val="FFFFFF"/>
              </a:solidFill>
            </a:endParaRPr>
          </a:p>
        </p:txBody>
      </p:sp>
      <p:sp>
        <p:nvSpPr>
          <p:cNvPr id="40" name="矩形 12"/>
          <p:cNvSpPr>
            <a:spLocks noChangeArrowheads="1"/>
          </p:cNvSpPr>
          <p:nvPr/>
        </p:nvSpPr>
        <p:spPr bwMode="auto">
          <a:xfrm>
            <a:off x="3737373" y="1731169"/>
            <a:ext cx="1815703" cy="1207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100">
                <a:solidFill>
                  <a:schemeClr val="bg1"/>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41" name="TextBox 13"/>
          <p:cNvSpPr txBox="1">
            <a:spLocks noChangeArrowheads="1"/>
          </p:cNvSpPr>
          <p:nvPr/>
        </p:nvSpPr>
        <p:spPr bwMode="auto">
          <a:xfrm>
            <a:off x="4125516" y="1412082"/>
            <a:ext cx="1121569"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单击编辑标题</a:t>
            </a:r>
          </a:p>
        </p:txBody>
      </p:sp>
      <p:pic>
        <p:nvPicPr>
          <p:cNvPr id="42" name="图片 16"/>
          <p:cNvPicPr>
            <a:picLocks noChangeArrowheads="1" noChangeAspect="1"/>
          </p:cNvPicPr>
          <p:nvPr/>
        </p:nvPicPr>
        <p:blipFill>
          <a:blip r:embed="rId4">
            <a:extLst>
              <a:ext uri="{28A0092B-C50C-407E-A947-70E740481C1C}">
                <a14:useLocalDpi val="0"/>
              </a:ext>
            </a:extLst>
          </a:blip>
          <a:stretch>
            <a:fillRect/>
          </a:stretch>
        </p:blipFill>
        <p:spPr bwMode="auto">
          <a:xfrm>
            <a:off x="0" y="951310"/>
            <a:ext cx="3278981" cy="2359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 presetSubtype="8">
                                  <p:stCondLst>
                                    <p:cond delay="0"/>
                                  </p:stCondLst>
                                  <p:childTnLst>
                                    <p:set>
                                      <p:cBhvr>
                                        <p:cTn dur="1" fill="hold" id="46">
                                          <p:stCondLst>
                                            <p:cond delay="0"/>
                                          </p:stCondLst>
                                        </p:cTn>
                                        <p:tgtEl>
                                          <p:spTgt spid="42"/>
                                        </p:tgtEl>
                                        <p:attrNameLst>
                                          <p:attrName>style.visibility</p:attrName>
                                        </p:attrNameLst>
                                      </p:cBhvr>
                                      <p:to>
                                        <p:strVal val="visible"/>
                                      </p:to>
                                    </p:set>
                                    <p:anim calcmode="lin" valueType="num">
                                      <p:cBhvr additive="base">
                                        <p:cTn dur="500" fill="hold" id="47"/>
                                        <p:tgtEl>
                                          <p:spTgt spid="42"/>
                                        </p:tgtEl>
                                        <p:attrNameLst>
                                          <p:attrName>ppt_x</p:attrName>
                                        </p:attrNameLst>
                                      </p:cBhvr>
                                      <p:tavLst>
                                        <p:tav tm="0">
                                          <p:val>
                                            <p:strVal val="0-#ppt_w/2"/>
                                          </p:val>
                                        </p:tav>
                                        <p:tav tm="100000">
                                          <p:val>
                                            <p:strVal val="#ppt_x"/>
                                          </p:val>
                                        </p:tav>
                                      </p:tavLst>
                                    </p:anim>
                                    <p:anim calcmode="lin" valueType="num">
                                      <p:cBhvr additive="base">
                                        <p:cTn dur="500" fill="hold" id="48"/>
                                        <p:tgtEl>
                                          <p:spTgt spid="42"/>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0"/>
                                  </p:stCondLst>
                                  <p:childTnLst>
                                    <p:set>
                                      <p:cBhvr>
                                        <p:cTn dur="1" fill="hold" id="50">
                                          <p:stCondLst>
                                            <p:cond delay="0"/>
                                          </p:stCondLst>
                                        </p:cTn>
                                        <p:tgtEl>
                                          <p:spTgt spid="28"/>
                                        </p:tgtEl>
                                        <p:attrNameLst>
                                          <p:attrName>style.visibility</p:attrName>
                                        </p:attrNameLst>
                                      </p:cBhvr>
                                      <p:to>
                                        <p:strVal val="visible"/>
                                      </p:to>
                                    </p:set>
                                    <p:anim calcmode="lin" valueType="num">
                                      <p:cBhvr additive="base">
                                        <p:cTn dur="500" fill="hold" id="51"/>
                                        <p:tgtEl>
                                          <p:spTgt spid="28"/>
                                        </p:tgtEl>
                                        <p:attrNameLst>
                                          <p:attrName>ppt_x</p:attrName>
                                        </p:attrNameLst>
                                      </p:cBhvr>
                                      <p:tavLst>
                                        <p:tav tm="0">
                                          <p:val>
                                            <p:strVal val="1+#ppt_w/2"/>
                                          </p:val>
                                        </p:tav>
                                        <p:tav tm="100000">
                                          <p:val>
                                            <p:strVal val="#ppt_x"/>
                                          </p:val>
                                        </p:tav>
                                      </p:tavLst>
                                    </p:anim>
                                    <p:anim calcmode="lin" valueType="num">
                                      <p:cBhvr additive="base">
                                        <p:cTn dur="500" fill="hold" id="52"/>
                                        <p:tgtEl>
                                          <p:spTgt spid="28"/>
                                        </p:tgtEl>
                                        <p:attrNameLst>
                                          <p:attrName>ppt_y</p:attrName>
                                        </p:attrNameLst>
                                      </p:cBhvr>
                                      <p:tavLst>
                                        <p:tav tm="0">
                                          <p:val>
                                            <p:strVal val="#ppt_y"/>
                                          </p:val>
                                        </p:tav>
                                        <p:tav tm="100000">
                                          <p:val>
                                            <p:strVal val="#ppt_y"/>
                                          </p:val>
                                        </p:tav>
                                      </p:tavLst>
                                    </p:anim>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22" presetSubtype="4">
                                  <p:stCondLst>
                                    <p:cond delay="0"/>
                                  </p:stCondLst>
                                  <p:childTnLst>
                                    <p:set>
                                      <p:cBhvr>
                                        <p:cTn dur="1" fill="hold" id="56">
                                          <p:stCondLst>
                                            <p:cond delay="0"/>
                                          </p:stCondLst>
                                        </p:cTn>
                                        <p:tgtEl>
                                          <p:spTgt spid="39"/>
                                        </p:tgtEl>
                                        <p:attrNameLst>
                                          <p:attrName>style.visibility</p:attrName>
                                        </p:attrNameLst>
                                      </p:cBhvr>
                                      <p:to>
                                        <p:strVal val="visible"/>
                                      </p:to>
                                    </p:set>
                                    <p:animEffect filter="wipe(down)" transition="in">
                                      <p:cBhvr>
                                        <p:cTn dur="500" id="57"/>
                                        <p:tgtEl>
                                          <p:spTgt spid="39"/>
                                        </p:tgtEl>
                                      </p:cBhvr>
                                    </p:animEffect>
                                  </p:childTnLst>
                                </p:cTn>
                              </p:par>
                            </p:childTnLst>
                          </p:cTn>
                        </p:par>
                      </p:childTnLst>
                    </p:cTn>
                  </p:par>
                  <p:par>
                    <p:cTn fill="hold" id="58" nodeType="clickPar">
                      <p:stCondLst>
                        <p:cond delay="indefinite"/>
                        <p:cond delay="0" evt="onBegin">
                          <p:tn val="57"/>
                        </p:cond>
                      </p:stCondLst>
                      <p:childTnLst>
                        <p:par>
                          <p:cTn fill="hold" id="59" nodeType="afterGroup">
                            <p:stCondLst>
                              <p:cond delay="0"/>
                            </p:stCondLst>
                            <p:childTnLst>
                              <p:par>
                                <p:cTn fill="hold" grpId="0" id="60" nodeType="clickEffect" presetClass="entr" presetID="22" presetSubtype="1">
                                  <p:stCondLst>
                                    <p:cond delay="0"/>
                                  </p:stCondLst>
                                  <p:childTnLst>
                                    <p:set>
                                      <p:cBhvr>
                                        <p:cTn dur="1" fill="hold" id="61">
                                          <p:stCondLst>
                                            <p:cond delay="0"/>
                                          </p:stCondLst>
                                        </p:cTn>
                                        <p:tgtEl>
                                          <p:spTgt spid="41"/>
                                        </p:tgtEl>
                                        <p:attrNameLst>
                                          <p:attrName>style.visibility</p:attrName>
                                        </p:attrNameLst>
                                      </p:cBhvr>
                                      <p:to>
                                        <p:strVal val="visible"/>
                                      </p:to>
                                    </p:set>
                                    <p:animEffect filter="wipe(up)" transition="in">
                                      <p:cBhvr>
                                        <p:cTn dur="500" id="62"/>
                                        <p:tgtEl>
                                          <p:spTgt spid="41"/>
                                        </p:tgtEl>
                                      </p:cBhvr>
                                    </p:animEffect>
                                  </p:childTnLst>
                                </p:cTn>
                              </p:par>
                              <p:par>
                                <p:cTn fill="hold" grpId="0" id="63" nodeType="withEffect" presetClass="entr" presetID="22" presetSubtype="1">
                                  <p:stCondLst>
                                    <p:cond delay="0"/>
                                  </p:stCondLst>
                                  <p:childTnLst>
                                    <p:set>
                                      <p:cBhvr>
                                        <p:cTn dur="1" fill="hold" id="64">
                                          <p:stCondLst>
                                            <p:cond delay="0"/>
                                          </p:stCondLst>
                                        </p:cTn>
                                        <p:tgtEl>
                                          <p:spTgt spid="40"/>
                                        </p:tgtEl>
                                        <p:attrNameLst>
                                          <p:attrName>style.visibility</p:attrName>
                                        </p:attrNameLst>
                                      </p:cBhvr>
                                      <p:to>
                                        <p:strVal val="visible"/>
                                      </p:to>
                                    </p:set>
                                    <p:animEffect filter="wipe(up)" transition="in">
                                      <p:cBhvr>
                                        <p:cTn dur="500" id="65"/>
                                        <p:tgtEl>
                                          <p:spTgt spid="40"/>
                                        </p:tgtEl>
                                      </p:cBhvr>
                                    </p:animEffect>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grpId="0" id="68" nodeType="clickEffect" presetClass="entr" presetID="14" presetSubtype="10">
                                  <p:stCondLst>
                                    <p:cond delay="0"/>
                                  </p:stCondLst>
                                  <p:childTnLst>
                                    <p:set>
                                      <p:cBhvr>
                                        <p:cTn dur="1" fill="hold" id="69">
                                          <p:stCondLst>
                                            <p:cond delay="0"/>
                                          </p:stCondLst>
                                        </p:cTn>
                                        <p:tgtEl>
                                          <p:spTgt spid="29"/>
                                        </p:tgtEl>
                                        <p:attrNameLst>
                                          <p:attrName>style.visibility</p:attrName>
                                        </p:attrNameLst>
                                      </p:cBhvr>
                                      <p:to>
                                        <p:strVal val="visible"/>
                                      </p:to>
                                    </p:set>
                                    <p:animEffect filter="randombar(horizontal)" transition="in">
                                      <p:cBhvr>
                                        <p:cTn dur="500" id="70"/>
                                        <p:tgtEl>
                                          <p:spTgt spid="29"/>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0"/>
                                        </p:tgtEl>
                                        <p:attrNameLst>
                                          <p:attrName>style.visibility</p:attrName>
                                        </p:attrNameLst>
                                      </p:cBhvr>
                                      <p:to>
                                        <p:strVal val="visible"/>
                                      </p:to>
                                    </p:set>
                                    <p:animEffect filter="randombar(horizontal)" transition="in">
                                      <p:cBhvr>
                                        <p:cTn dur="500" id="73"/>
                                        <p:tgtEl>
                                          <p:spTgt spid="30"/>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35"/>
                                        </p:tgtEl>
                                        <p:attrNameLst>
                                          <p:attrName>style.visibility</p:attrName>
                                        </p:attrNameLst>
                                      </p:cBhvr>
                                      <p:to>
                                        <p:strVal val="visible"/>
                                      </p:to>
                                    </p:set>
                                    <p:animEffect filter="randombar(horizontal)" transition="in">
                                      <p:cBhvr>
                                        <p:cTn dur="500" id="76"/>
                                        <p:tgtEl>
                                          <p:spTgt spid="35"/>
                                        </p:tgtEl>
                                      </p:cBhvr>
                                    </p:animEffect>
                                  </p:childTnLst>
                                </p:cTn>
                              </p:par>
                              <p:par>
                                <p:cTn fill="hold" grpId="0" id="77" nodeType="withEffect" presetClass="entr" presetID="14" presetSubtype="10">
                                  <p:stCondLst>
                                    <p:cond delay="0"/>
                                  </p:stCondLst>
                                  <p:childTnLst>
                                    <p:set>
                                      <p:cBhvr>
                                        <p:cTn dur="1" fill="hold" id="78">
                                          <p:stCondLst>
                                            <p:cond delay="0"/>
                                          </p:stCondLst>
                                        </p:cTn>
                                        <p:tgtEl>
                                          <p:spTgt spid="36"/>
                                        </p:tgtEl>
                                        <p:attrNameLst>
                                          <p:attrName>style.visibility</p:attrName>
                                        </p:attrNameLst>
                                      </p:cBhvr>
                                      <p:to>
                                        <p:strVal val="visible"/>
                                      </p:to>
                                    </p:set>
                                    <p:animEffect filter="randombar(horizontal)" transition="in">
                                      <p:cBhvr>
                                        <p:cTn dur="500" id="79"/>
                                        <p:tgtEl>
                                          <p:spTgt spid="36"/>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37"/>
                                        </p:tgtEl>
                                        <p:attrNameLst>
                                          <p:attrName>style.visibility</p:attrName>
                                        </p:attrNameLst>
                                      </p:cBhvr>
                                      <p:to>
                                        <p:strVal val="visible"/>
                                      </p:to>
                                    </p:set>
                                    <p:animEffect filter="randombar(horizontal)" transition="in">
                                      <p:cBhvr>
                                        <p:cTn dur="500" id="82"/>
                                        <p:tgtEl>
                                          <p:spTgt spid="37"/>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38"/>
                                        </p:tgtEl>
                                        <p:attrNameLst>
                                          <p:attrName>style.visibility</p:attrName>
                                        </p:attrNameLst>
                                      </p:cBhvr>
                                      <p:to>
                                        <p:strVal val="visible"/>
                                      </p:to>
                                    </p:set>
                                    <p:animEffect filter="randombar(horizontal)" transition="in">
                                      <p:cBhvr>
                                        <p:cTn dur="500" id="85"/>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9"/>
      <p:bldP grpId="0" spid="30"/>
      <p:bldP grpId="0" spid="35"/>
      <p:bldP grpId="0" spid="36"/>
      <p:bldP grpId="0" spid="37"/>
      <p:bldP grpId="0" spid="38"/>
      <p:bldP grpId="0" spid="39"/>
      <p:bldP grpId="0" spid="40"/>
      <p:bldP grpId="0" spid="4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994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06</a:t>
            </a:r>
          </a:p>
        </p:txBody>
      </p:sp>
      <p:grpSp>
        <p:nvGrpSpPr>
          <p:cNvPr id="39" name="组合 38"/>
          <p:cNvGrpSpPr/>
          <p:nvPr/>
        </p:nvGrpSpPr>
        <p:grpSpPr>
          <a:xfrm>
            <a:off x="1547813" y="2978150"/>
            <a:ext cx="1009650" cy="936625"/>
            <a:chOff x="1008439" y="1995686"/>
            <a:chExt cx="1009476" cy="936104"/>
          </a:xfrm>
        </p:grpSpPr>
        <p:sp>
          <p:nvSpPr>
            <p:cNvPr id="40" name="空心弧 39"/>
            <p:cNvSpPr/>
            <p:nvPr/>
          </p:nvSpPr>
          <p:spPr>
            <a:xfrm rot="10800000">
              <a:off x="1043358" y="1995686"/>
              <a:ext cx="934876" cy="936104"/>
            </a:xfrm>
            <a:prstGeom prst="blockArc">
              <a:avLst>
                <a:gd fmla="val 10800000" name="adj1"/>
                <a:gd fmla="val 21535724" name="adj2"/>
                <a:gd fmla="val 1336" name="adj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solidFill>
                  <a:schemeClr val="tx1"/>
                </a:solidFill>
              </a:endParaRPr>
            </a:p>
          </p:txBody>
        </p:sp>
        <p:sp>
          <p:nvSpPr>
            <p:cNvPr id="41" name="椭圆 40"/>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2" name="椭圆 41"/>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cxnSp>
        <p:nvCxnSpPr>
          <p:cNvPr id="43" name="直接连接符 42"/>
          <p:cNvCxnSpPr>
            <a:stCxn id="41" idx="6"/>
          </p:cNvCxnSpPr>
          <p:nvPr/>
        </p:nvCxnSpPr>
        <p:spPr>
          <a:xfrm flipV="1">
            <a:off x="2557463" y="3402013"/>
            <a:ext cx="1473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4032250" y="2984500"/>
            <a:ext cx="1009650" cy="936625"/>
            <a:chOff x="1008439" y="1995686"/>
            <a:chExt cx="1009476" cy="936104"/>
          </a:xfrm>
        </p:grpSpPr>
        <p:sp>
          <p:nvSpPr>
            <p:cNvPr id="51" name="空心弧 50"/>
            <p:cNvSpPr/>
            <p:nvPr/>
          </p:nvSpPr>
          <p:spPr>
            <a:xfrm rot="10800000">
              <a:off x="1043358" y="1995686"/>
              <a:ext cx="934877" cy="936104"/>
            </a:xfrm>
            <a:prstGeom prst="blockArc">
              <a:avLst>
                <a:gd fmla="val 10800000" name="adj1"/>
                <a:gd fmla="val 21535724" name="adj2"/>
                <a:gd fmla="val 1336" name="adj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solidFill>
                  <a:schemeClr val="tx1"/>
                </a:solidFill>
              </a:endParaRPr>
            </a:p>
          </p:txBody>
        </p:sp>
        <p:sp>
          <p:nvSpPr>
            <p:cNvPr id="53" name="椭圆 52"/>
            <p:cNvSpPr/>
            <p:nvPr/>
          </p:nvSpPr>
          <p:spPr>
            <a:xfrm>
              <a:off x="1930618" y="2376474"/>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4" name="椭圆 53"/>
            <p:cNvSpPr/>
            <p:nvPr/>
          </p:nvSpPr>
          <p:spPr>
            <a:xfrm>
              <a:off x="1008439" y="2382821"/>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cxnSp>
        <p:nvCxnSpPr>
          <p:cNvPr id="55" name="直接连接符 54"/>
          <p:cNvCxnSpPr/>
          <p:nvPr/>
        </p:nvCxnSpPr>
        <p:spPr>
          <a:xfrm flipV="1">
            <a:off x="5041900" y="3402013"/>
            <a:ext cx="1474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6516688" y="2984500"/>
            <a:ext cx="1009650" cy="936625"/>
            <a:chOff x="1008439" y="1995686"/>
            <a:chExt cx="1009476" cy="936104"/>
          </a:xfrm>
        </p:grpSpPr>
        <p:sp>
          <p:nvSpPr>
            <p:cNvPr id="57" name="空心弧 56"/>
            <p:cNvSpPr/>
            <p:nvPr/>
          </p:nvSpPr>
          <p:spPr>
            <a:xfrm rot="10800000">
              <a:off x="1043358" y="1995686"/>
              <a:ext cx="934876" cy="936104"/>
            </a:xfrm>
            <a:prstGeom prst="blockArc">
              <a:avLst>
                <a:gd fmla="val 10800000" name="adj1"/>
                <a:gd fmla="val 21535724" name="adj2"/>
                <a:gd fmla="val 1336" name="adj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solidFill>
                  <a:schemeClr val="tx1"/>
                </a:solidFill>
              </a:endParaRPr>
            </a:p>
          </p:txBody>
        </p:sp>
        <p:sp>
          <p:nvSpPr>
            <p:cNvPr id="58" name="椭圆 57"/>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9" name="椭圆 58"/>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grpSp>
        <p:nvGrpSpPr>
          <p:cNvPr id="60" name="组合 59"/>
          <p:cNvGrpSpPr/>
          <p:nvPr/>
        </p:nvGrpSpPr>
        <p:grpSpPr>
          <a:xfrm>
            <a:off x="1690688" y="3049588"/>
            <a:ext cx="719137" cy="720725"/>
            <a:chOff x="1833996" y="1994647"/>
            <a:chExt cx="720080" cy="720080"/>
          </a:xfrm>
        </p:grpSpPr>
        <p:sp>
          <p:nvSpPr>
            <p:cNvPr id="61" name="椭圆 60"/>
            <p:cNvSpPr/>
            <p:nvPr/>
          </p:nvSpPr>
          <p:spPr>
            <a:xfrm>
              <a:off x="1833996" y="1994647"/>
              <a:ext cx="720080" cy="720080"/>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9962" name="图片 61"/>
            <p:cNvPicPr>
              <a:picLocks noChangeArrowheads="1" noChangeAspect="1"/>
            </p:cNvPicPr>
            <p:nvPr/>
          </p:nvPicPr>
          <p:blipFill>
            <a:blip r:embed="rId3">
              <a:extLst>
                <a:ext uri="{28A0092B-C50C-407E-A947-70E740481C1C}">
                  <a14:useLocalDpi val="0"/>
                </a:ext>
              </a:extLst>
            </a:blip>
            <a:stretch>
              <a:fillRect/>
            </a:stretch>
          </p:blipFill>
          <p:spPr bwMode="auto">
            <a:xfrm>
              <a:off x="1923195" y="2077954"/>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3" name="组合 62"/>
          <p:cNvGrpSpPr/>
          <p:nvPr/>
        </p:nvGrpSpPr>
        <p:grpSpPr>
          <a:xfrm>
            <a:off x="6657975" y="3049588"/>
            <a:ext cx="720725" cy="720725"/>
            <a:chOff x="6802442" y="1994647"/>
            <a:chExt cx="720080" cy="720080"/>
          </a:xfrm>
        </p:grpSpPr>
        <p:sp>
          <p:nvSpPr>
            <p:cNvPr id="64" name="椭圆 63"/>
            <p:cNvSpPr/>
            <p:nvPr/>
          </p:nvSpPr>
          <p:spPr>
            <a:xfrm>
              <a:off x="6802442" y="1994647"/>
              <a:ext cx="720080" cy="720080"/>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9965" name="图片 64"/>
            <p:cNvPicPr>
              <a:picLocks noChangeArrowheads="1" noChangeAspect="1"/>
            </p:cNvPicPr>
            <p:nvPr/>
          </p:nvPicPr>
          <p:blipFill>
            <a:blip r:embed="rId4">
              <a:extLst>
                <a:ext uri="{28A0092B-C50C-407E-A947-70E740481C1C}">
                  <a14:useLocalDpi val="0"/>
                </a:ext>
              </a:extLst>
            </a:blip>
            <a:stretch>
              <a:fillRect/>
            </a:stretch>
          </p:blipFill>
          <p:spPr bwMode="auto">
            <a:xfrm>
              <a:off x="6891641" y="2091420"/>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6" name="组合 65"/>
          <p:cNvGrpSpPr/>
          <p:nvPr/>
        </p:nvGrpSpPr>
        <p:grpSpPr>
          <a:xfrm>
            <a:off x="4175125" y="3049588"/>
            <a:ext cx="720725" cy="720725"/>
            <a:chOff x="4319001" y="1994647"/>
            <a:chExt cx="720080" cy="720080"/>
          </a:xfrm>
        </p:grpSpPr>
        <p:sp>
          <p:nvSpPr>
            <p:cNvPr id="67" name="椭圆 66"/>
            <p:cNvSpPr/>
            <p:nvPr/>
          </p:nvSpPr>
          <p:spPr>
            <a:xfrm>
              <a:off x="4319001" y="1994647"/>
              <a:ext cx="720080" cy="720080"/>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9968" name="图片 67"/>
            <p:cNvPicPr>
              <a:picLocks noChangeArrowheads="1" noChangeAspect="1"/>
            </p:cNvPicPr>
            <p:nvPr/>
          </p:nvPicPr>
          <p:blipFill>
            <a:blip r:embed="rId5">
              <a:extLst>
                <a:ext uri="{28A0092B-C50C-407E-A947-70E740481C1C}">
                  <a14:useLocalDpi val="0"/>
                </a:ext>
              </a:extLst>
            </a:blip>
            <a:stretch>
              <a:fillRect/>
            </a:stretch>
          </p:blipFill>
          <p:spPr bwMode="auto">
            <a:xfrm>
              <a:off x="4408200" y="2077955"/>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69" name="矩形 68"/>
          <p:cNvSpPr>
            <a:spLocks noChangeArrowheads="1"/>
          </p:cNvSpPr>
          <p:nvPr/>
        </p:nvSpPr>
        <p:spPr bwMode="auto">
          <a:xfrm>
            <a:off x="936625" y="4065588"/>
            <a:ext cx="22320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400">
                <a:latin charset="-122" panose="020b0503020204020204" pitchFamily="34" typeface="微软雅黑"/>
                <a:ea charset="-122" panose="020b0503020204020204" pitchFamily="34" typeface="微软雅黑"/>
              </a:rPr>
              <a:t>随着计算机技术发展及印刷技术的进步，平面设计注重熊猫感观领域的表现。</a:t>
            </a:r>
          </a:p>
        </p:txBody>
      </p:sp>
      <p:sp>
        <p:nvSpPr>
          <p:cNvPr id="70" name="矩形 69"/>
          <p:cNvSpPr>
            <a:spLocks noChangeArrowheads="1"/>
          </p:cNvSpPr>
          <p:nvPr/>
        </p:nvSpPr>
        <p:spPr bwMode="auto">
          <a:xfrm>
            <a:off x="3422650" y="4065588"/>
            <a:ext cx="22320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400">
                <a:latin charset="-122" panose="020b0503020204020204" pitchFamily="34" typeface="微软雅黑"/>
                <a:ea charset="-122" panose="020b0503020204020204" pitchFamily="34" typeface="微软雅黑"/>
              </a:rPr>
              <a:t>随着计算机技术发展及印刷技术的进步，平面设计注重熊猫感观领域的表现。</a:t>
            </a:r>
          </a:p>
        </p:txBody>
      </p:sp>
      <p:sp>
        <p:nvSpPr>
          <p:cNvPr id="71" name="矩形 70"/>
          <p:cNvSpPr>
            <a:spLocks noChangeArrowheads="1"/>
          </p:cNvSpPr>
          <p:nvPr/>
        </p:nvSpPr>
        <p:spPr bwMode="auto">
          <a:xfrm>
            <a:off x="5908674" y="4065588"/>
            <a:ext cx="22320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r>
              <a:rPr altLang="en-US" lang="zh-CN" sz="1400">
                <a:latin charset="-122" panose="020b0503020204020204" pitchFamily="34" typeface="微软雅黑"/>
                <a:ea charset="-122" panose="020b0503020204020204" pitchFamily="34" typeface="微软雅黑"/>
              </a:rPr>
              <a:t>随着计算机技术发展及印刷技术的进步，平面设计注重熊猫感观领域的表现。</a:t>
            </a:r>
          </a:p>
        </p:txBody>
      </p:sp>
      <p:sp>
        <p:nvSpPr>
          <p:cNvPr id="72" name="矩形 71"/>
          <p:cNvSpPr/>
          <p:nvPr/>
        </p:nvSpPr>
        <p:spPr>
          <a:xfrm>
            <a:off x="306388" y="987425"/>
            <a:ext cx="8494712" cy="1800225"/>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Tree>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par>
                                <p:cTn fill="hold" grpId="0" id="43" nodeType="withEffect" presetClass="entr" presetID="16" presetSubtype="21">
                                  <p:stCondLst>
                                    <p:cond delay="0"/>
                                  </p:stCondLst>
                                  <p:childTnLst>
                                    <p:set>
                                      <p:cBhvr>
                                        <p:cTn dur="1" fill="hold" id="44">
                                          <p:stCondLst>
                                            <p:cond delay="0"/>
                                          </p:stCondLst>
                                        </p:cTn>
                                        <p:tgtEl>
                                          <p:spTgt spid="72"/>
                                        </p:tgtEl>
                                        <p:attrNameLst>
                                          <p:attrName>style.visibility</p:attrName>
                                        </p:attrNameLst>
                                      </p:cBhvr>
                                      <p:to>
                                        <p:strVal val="visible"/>
                                      </p:to>
                                    </p:set>
                                    <p:animEffect filter="barn(inVertical)" transition="in">
                                      <p:cBhvr>
                                        <p:cTn dur="500" id="45"/>
                                        <p:tgtEl>
                                          <p:spTgt spid="72"/>
                                        </p:tgtEl>
                                      </p:cBhvr>
                                    </p:animEffect>
                                  </p:childTnLst>
                                </p:cTn>
                              </p:par>
                            </p:childTnLst>
                          </p:cTn>
                        </p:par>
                        <p:par>
                          <p:cTn fill="hold" id="46" nodeType="afterGroup">
                            <p:stCondLst>
                              <p:cond delay="1600"/>
                            </p:stCondLst>
                            <p:childTnLst>
                              <p:par>
                                <p:cTn fill="hold" id="47" nodeType="afterEffect" presetClass="entr" presetID="21" presetSubtype="1">
                                  <p:stCondLst>
                                    <p:cond delay="0"/>
                                  </p:stCondLst>
                                  <p:childTnLst>
                                    <p:set>
                                      <p:cBhvr>
                                        <p:cTn dur="1" fill="hold" id="48">
                                          <p:stCondLst>
                                            <p:cond delay="0"/>
                                          </p:stCondLst>
                                        </p:cTn>
                                        <p:tgtEl>
                                          <p:spTgt spid="56"/>
                                        </p:tgtEl>
                                        <p:attrNameLst>
                                          <p:attrName>style.visibility</p:attrName>
                                        </p:attrNameLst>
                                      </p:cBhvr>
                                      <p:to>
                                        <p:strVal val="visible"/>
                                      </p:to>
                                    </p:set>
                                    <p:animEffect filter="wheel(1)" transition="in">
                                      <p:cBhvr>
                                        <p:cTn dur="1000" id="49"/>
                                        <p:tgtEl>
                                          <p:spTgt spid="56"/>
                                        </p:tgtEl>
                                      </p:cBhvr>
                                    </p:animEffect>
                                  </p:childTnLst>
                                </p:cTn>
                              </p:par>
                            </p:childTnLst>
                          </p:cTn>
                        </p:par>
                        <p:par>
                          <p:cTn fill="hold" id="50" nodeType="afterGroup">
                            <p:stCondLst>
                              <p:cond delay="2600"/>
                            </p:stCondLst>
                            <p:childTnLst>
                              <p:par>
                                <p:cTn fill="hold" id="51" nodeType="afterEffect" presetClass="entr" presetID="22" presetSubtype="2">
                                  <p:stCondLst>
                                    <p:cond delay="0"/>
                                  </p:stCondLst>
                                  <p:childTnLst>
                                    <p:set>
                                      <p:cBhvr>
                                        <p:cTn dur="1" fill="hold" id="52">
                                          <p:stCondLst>
                                            <p:cond delay="0"/>
                                          </p:stCondLst>
                                        </p:cTn>
                                        <p:tgtEl>
                                          <p:spTgt spid="55"/>
                                        </p:tgtEl>
                                        <p:attrNameLst>
                                          <p:attrName>style.visibility</p:attrName>
                                        </p:attrNameLst>
                                      </p:cBhvr>
                                      <p:to>
                                        <p:strVal val="visible"/>
                                      </p:to>
                                    </p:set>
                                    <p:animEffect filter="wipe(right)" transition="in">
                                      <p:cBhvr>
                                        <p:cTn dur="500" id="53"/>
                                        <p:tgtEl>
                                          <p:spTgt spid="55"/>
                                        </p:tgtEl>
                                      </p:cBhvr>
                                    </p:animEffect>
                                  </p:childTnLst>
                                </p:cTn>
                              </p:par>
                            </p:childTnLst>
                          </p:cTn>
                        </p:par>
                        <p:par>
                          <p:cTn fill="hold" id="54" nodeType="afterGroup">
                            <p:stCondLst>
                              <p:cond delay="3100"/>
                            </p:stCondLst>
                            <p:childTnLst>
                              <p:par>
                                <p:cTn fill="hold" id="55" nodeType="afterEffect" presetClass="entr" presetID="21" presetSubtype="1">
                                  <p:stCondLst>
                                    <p:cond delay="0"/>
                                  </p:stCondLst>
                                  <p:childTnLst>
                                    <p:set>
                                      <p:cBhvr>
                                        <p:cTn dur="1" fill="hold" id="56">
                                          <p:stCondLst>
                                            <p:cond delay="0"/>
                                          </p:stCondLst>
                                        </p:cTn>
                                        <p:tgtEl>
                                          <p:spTgt spid="44"/>
                                        </p:tgtEl>
                                        <p:attrNameLst>
                                          <p:attrName>style.visibility</p:attrName>
                                        </p:attrNameLst>
                                      </p:cBhvr>
                                      <p:to>
                                        <p:strVal val="visible"/>
                                      </p:to>
                                    </p:set>
                                    <p:animEffect filter="wheel(1)" transition="in">
                                      <p:cBhvr>
                                        <p:cTn dur="1000" id="57"/>
                                        <p:tgtEl>
                                          <p:spTgt spid="44"/>
                                        </p:tgtEl>
                                      </p:cBhvr>
                                    </p:animEffect>
                                  </p:childTnLst>
                                </p:cTn>
                              </p:par>
                            </p:childTnLst>
                          </p:cTn>
                        </p:par>
                        <p:par>
                          <p:cTn fill="hold" id="58" nodeType="afterGroup">
                            <p:stCondLst>
                              <p:cond delay="4100"/>
                            </p:stCondLst>
                            <p:childTnLst>
                              <p:par>
                                <p:cTn fill="hold" id="59" nodeType="afterEffect" presetClass="entr" presetID="22" presetSubtype="2">
                                  <p:stCondLst>
                                    <p:cond delay="0"/>
                                  </p:stCondLst>
                                  <p:childTnLst>
                                    <p:set>
                                      <p:cBhvr>
                                        <p:cTn dur="1" fill="hold" id="60">
                                          <p:stCondLst>
                                            <p:cond delay="0"/>
                                          </p:stCondLst>
                                        </p:cTn>
                                        <p:tgtEl>
                                          <p:spTgt spid="43"/>
                                        </p:tgtEl>
                                        <p:attrNameLst>
                                          <p:attrName>style.visibility</p:attrName>
                                        </p:attrNameLst>
                                      </p:cBhvr>
                                      <p:to>
                                        <p:strVal val="visible"/>
                                      </p:to>
                                    </p:set>
                                    <p:animEffect filter="wipe(right)" transition="in">
                                      <p:cBhvr>
                                        <p:cTn dur="500" id="61"/>
                                        <p:tgtEl>
                                          <p:spTgt spid="43"/>
                                        </p:tgtEl>
                                      </p:cBhvr>
                                    </p:animEffect>
                                  </p:childTnLst>
                                </p:cTn>
                              </p:par>
                            </p:childTnLst>
                          </p:cTn>
                        </p:par>
                        <p:par>
                          <p:cTn fill="hold" id="62" nodeType="afterGroup">
                            <p:stCondLst>
                              <p:cond delay="4600"/>
                            </p:stCondLst>
                            <p:childTnLst>
                              <p:par>
                                <p:cTn fill="hold" id="63" nodeType="afterEffect" presetClass="entr" presetID="21" presetSubtype="1">
                                  <p:stCondLst>
                                    <p:cond delay="0"/>
                                  </p:stCondLst>
                                  <p:childTnLst>
                                    <p:set>
                                      <p:cBhvr>
                                        <p:cTn dur="1" fill="hold" id="64">
                                          <p:stCondLst>
                                            <p:cond delay="0"/>
                                          </p:stCondLst>
                                        </p:cTn>
                                        <p:tgtEl>
                                          <p:spTgt spid="39"/>
                                        </p:tgtEl>
                                        <p:attrNameLst>
                                          <p:attrName>style.visibility</p:attrName>
                                        </p:attrNameLst>
                                      </p:cBhvr>
                                      <p:to>
                                        <p:strVal val="visible"/>
                                      </p:to>
                                    </p:set>
                                    <p:animEffect filter="wheel(1)" transition="in">
                                      <p:cBhvr>
                                        <p:cTn dur="1000" id="65"/>
                                        <p:tgtEl>
                                          <p:spTgt spid="39"/>
                                        </p:tgtEl>
                                      </p:cBhvr>
                                    </p:animEffect>
                                  </p:childTnLst>
                                </p:cTn>
                              </p:par>
                            </p:childTnLst>
                          </p:cTn>
                        </p:par>
                        <p:par>
                          <p:cTn fill="hold" id="66" nodeType="afterGroup">
                            <p:stCondLst>
                              <p:cond delay="5600"/>
                            </p:stCondLst>
                            <p:childTnLst>
                              <p:par>
                                <p:cTn decel="100000" fill="hold" id="67" nodeType="afterEffect" presetClass="entr" presetID="2" presetSubtype="1">
                                  <p:stCondLst>
                                    <p:cond delay="0"/>
                                  </p:stCondLst>
                                  <p:childTnLst>
                                    <p:set>
                                      <p:cBhvr>
                                        <p:cTn dur="1" fill="hold" id="68">
                                          <p:stCondLst>
                                            <p:cond delay="0"/>
                                          </p:stCondLst>
                                        </p:cTn>
                                        <p:tgtEl>
                                          <p:spTgt spid="63"/>
                                        </p:tgtEl>
                                        <p:attrNameLst>
                                          <p:attrName>style.visibility</p:attrName>
                                        </p:attrNameLst>
                                      </p:cBhvr>
                                      <p:to>
                                        <p:strVal val="visible"/>
                                      </p:to>
                                    </p:set>
                                    <p:anim calcmode="lin" valueType="num">
                                      <p:cBhvr additive="base">
                                        <p:cTn dur="300" fill="hold" id="69"/>
                                        <p:tgtEl>
                                          <p:spTgt spid="63"/>
                                        </p:tgtEl>
                                        <p:attrNameLst>
                                          <p:attrName>ppt_x</p:attrName>
                                        </p:attrNameLst>
                                      </p:cBhvr>
                                      <p:tavLst>
                                        <p:tav tm="0">
                                          <p:val>
                                            <p:strVal val="#ppt_x"/>
                                          </p:val>
                                        </p:tav>
                                        <p:tav tm="100000">
                                          <p:val>
                                            <p:strVal val="#ppt_x"/>
                                          </p:val>
                                        </p:tav>
                                      </p:tavLst>
                                    </p:anim>
                                    <p:anim calcmode="lin" valueType="num">
                                      <p:cBhvr additive="base">
                                        <p:cTn dur="300" fill="hold" id="70"/>
                                        <p:tgtEl>
                                          <p:spTgt spid="63"/>
                                        </p:tgtEl>
                                        <p:attrNameLst>
                                          <p:attrName>ppt_y</p:attrName>
                                        </p:attrNameLst>
                                      </p:cBhvr>
                                      <p:tavLst>
                                        <p:tav tm="0">
                                          <p:val>
                                            <p:strVal val="0-#ppt_h/2"/>
                                          </p:val>
                                        </p:tav>
                                        <p:tav tm="100000">
                                          <p:val>
                                            <p:strVal val="#ppt_y"/>
                                          </p:val>
                                        </p:tav>
                                      </p:tavLst>
                                    </p:anim>
                                  </p:childTnLst>
                                </p:cTn>
                              </p:par>
                            </p:childTnLst>
                          </p:cTn>
                        </p:par>
                        <p:par>
                          <p:cTn fill="hold" id="71" nodeType="afterGroup">
                            <p:stCondLst>
                              <p:cond delay="5900"/>
                            </p:stCondLst>
                            <p:childTnLst>
                              <p:par>
                                <p:cTn decel="100000" fill="hold" id="72" nodeType="afterEffect" presetClass="entr" presetID="2" presetSubtype="1">
                                  <p:stCondLst>
                                    <p:cond delay="0"/>
                                  </p:stCondLst>
                                  <p:childTnLst>
                                    <p:set>
                                      <p:cBhvr>
                                        <p:cTn dur="1" fill="hold" id="73">
                                          <p:stCondLst>
                                            <p:cond delay="0"/>
                                          </p:stCondLst>
                                        </p:cTn>
                                        <p:tgtEl>
                                          <p:spTgt spid="66"/>
                                        </p:tgtEl>
                                        <p:attrNameLst>
                                          <p:attrName>style.visibility</p:attrName>
                                        </p:attrNameLst>
                                      </p:cBhvr>
                                      <p:to>
                                        <p:strVal val="visible"/>
                                      </p:to>
                                    </p:set>
                                    <p:anim calcmode="lin" valueType="num">
                                      <p:cBhvr additive="base">
                                        <p:cTn dur="300" fill="hold" id="74"/>
                                        <p:tgtEl>
                                          <p:spTgt spid="66"/>
                                        </p:tgtEl>
                                        <p:attrNameLst>
                                          <p:attrName>ppt_x</p:attrName>
                                        </p:attrNameLst>
                                      </p:cBhvr>
                                      <p:tavLst>
                                        <p:tav tm="0">
                                          <p:val>
                                            <p:strVal val="#ppt_x"/>
                                          </p:val>
                                        </p:tav>
                                        <p:tav tm="100000">
                                          <p:val>
                                            <p:strVal val="#ppt_x"/>
                                          </p:val>
                                        </p:tav>
                                      </p:tavLst>
                                    </p:anim>
                                    <p:anim calcmode="lin" valueType="num">
                                      <p:cBhvr additive="base">
                                        <p:cTn dur="300" fill="hold" id="75"/>
                                        <p:tgtEl>
                                          <p:spTgt spid="66"/>
                                        </p:tgtEl>
                                        <p:attrNameLst>
                                          <p:attrName>ppt_y</p:attrName>
                                        </p:attrNameLst>
                                      </p:cBhvr>
                                      <p:tavLst>
                                        <p:tav tm="0">
                                          <p:val>
                                            <p:strVal val="0-#ppt_h/2"/>
                                          </p:val>
                                        </p:tav>
                                        <p:tav tm="100000">
                                          <p:val>
                                            <p:strVal val="#ppt_y"/>
                                          </p:val>
                                        </p:tav>
                                      </p:tavLst>
                                    </p:anim>
                                  </p:childTnLst>
                                </p:cTn>
                              </p:par>
                            </p:childTnLst>
                          </p:cTn>
                        </p:par>
                        <p:par>
                          <p:cTn fill="hold" id="76" nodeType="afterGroup">
                            <p:stCondLst>
                              <p:cond delay="6200"/>
                            </p:stCondLst>
                            <p:childTnLst>
                              <p:par>
                                <p:cTn decel="100000" fill="hold" id="77" nodeType="afterEffect" presetClass="entr" presetID="2" presetSubtype="1">
                                  <p:stCondLst>
                                    <p:cond delay="0"/>
                                  </p:stCondLst>
                                  <p:childTnLst>
                                    <p:set>
                                      <p:cBhvr>
                                        <p:cTn dur="1" fill="hold" id="78">
                                          <p:stCondLst>
                                            <p:cond delay="0"/>
                                          </p:stCondLst>
                                        </p:cTn>
                                        <p:tgtEl>
                                          <p:spTgt spid="60"/>
                                        </p:tgtEl>
                                        <p:attrNameLst>
                                          <p:attrName>style.visibility</p:attrName>
                                        </p:attrNameLst>
                                      </p:cBhvr>
                                      <p:to>
                                        <p:strVal val="visible"/>
                                      </p:to>
                                    </p:set>
                                    <p:anim calcmode="lin" valueType="num">
                                      <p:cBhvr additive="base">
                                        <p:cTn dur="300" fill="hold" id="79"/>
                                        <p:tgtEl>
                                          <p:spTgt spid="60"/>
                                        </p:tgtEl>
                                        <p:attrNameLst>
                                          <p:attrName>ppt_x</p:attrName>
                                        </p:attrNameLst>
                                      </p:cBhvr>
                                      <p:tavLst>
                                        <p:tav tm="0">
                                          <p:val>
                                            <p:strVal val="#ppt_x"/>
                                          </p:val>
                                        </p:tav>
                                        <p:tav tm="100000">
                                          <p:val>
                                            <p:strVal val="#ppt_x"/>
                                          </p:val>
                                        </p:tav>
                                      </p:tavLst>
                                    </p:anim>
                                    <p:anim calcmode="lin" valueType="num">
                                      <p:cBhvr additive="base">
                                        <p:cTn dur="300" fill="hold" id="80"/>
                                        <p:tgtEl>
                                          <p:spTgt spid="60"/>
                                        </p:tgtEl>
                                        <p:attrNameLst>
                                          <p:attrName>ppt_y</p:attrName>
                                        </p:attrNameLst>
                                      </p:cBhvr>
                                      <p:tavLst>
                                        <p:tav tm="0">
                                          <p:val>
                                            <p:strVal val="0-#ppt_h/2"/>
                                          </p:val>
                                        </p:tav>
                                        <p:tav tm="100000">
                                          <p:val>
                                            <p:strVal val="#ppt_y"/>
                                          </p:val>
                                        </p:tav>
                                      </p:tavLst>
                                    </p:anim>
                                  </p:childTnLst>
                                </p:cTn>
                              </p:par>
                            </p:childTnLst>
                          </p:cTn>
                        </p:par>
                        <p:par>
                          <p:cTn fill="hold" id="81" nodeType="afterGroup">
                            <p:stCondLst>
                              <p:cond delay="6500"/>
                            </p:stCondLst>
                            <p:childTnLst>
                              <p:par>
                                <p:cTn fill="hold" grpId="0" id="82" nodeType="afterEffect" presetClass="entr" presetID="53" presetSubtype="0">
                                  <p:stCondLst>
                                    <p:cond delay="0"/>
                                  </p:stCondLst>
                                  <p:childTnLst>
                                    <p:set>
                                      <p:cBhvr>
                                        <p:cTn dur="1" fill="hold" id="83">
                                          <p:stCondLst>
                                            <p:cond delay="0"/>
                                          </p:stCondLst>
                                        </p:cTn>
                                        <p:tgtEl>
                                          <p:spTgt spid="69"/>
                                        </p:tgtEl>
                                        <p:attrNameLst>
                                          <p:attrName>style.visibility</p:attrName>
                                        </p:attrNameLst>
                                      </p:cBhvr>
                                      <p:to>
                                        <p:strVal val="visible"/>
                                      </p:to>
                                    </p:set>
                                    <p:anim calcmode="lin" valueType="num">
                                      <p:cBhvr>
                                        <p:cTn dur="400" fill="hold" id="84"/>
                                        <p:tgtEl>
                                          <p:spTgt spid="69"/>
                                        </p:tgtEl>
                                        <p:attrNameLst>
                                          <p:attrName>ppt_w</p:attrName>
                                        </p:attrNameLst>
                                      </p:cBhvr>
                                      <p:tavLst>
                                        <p:tav tm="0">
                                          <p:val>
                                            <p:fltVal val="0"/>
                                          </p:val>
                                        </p:tav>
                                        <p:tav tm="100000">
                                          <p:val>
                                            <p:strVal val="#ppt_w"/>
                                          </p:val>
                                        </p:tav>
                                      </p:tavLst>
                                    </p:anim>
                                    <p:anim calcmode="lin" valueType="num">
                                      <p:cBhvr>
                                        <p:cTn dur="400" fill="hold" id="85"/>
                                        <p:tgtEl>
                                          <p:spTgt spid="69"/>
                                        </p:tgtEl>
                                        <p:attrNameLst>
                                          <p:attrName>ppt_h</p:attrName>
                                        </p:attrNameLst>
                                      </p:cBhvr>
                                      <p:tavLst>
                                        <p:tav tm="0">
                                          <p:val>
                                            <p:fltVal val="0"/>
                                          </p:val>
                                        </p:tav>
                                        <p:tav tm="100000">
                                          <p:val>
                                            <p:strVal val="#ppt_h"/>
                                          </p:val>
                                        </p:tav>
                                      </p:tavLst>
                                    </p:anim>
                                    <p:animEffect filter="fade" transition="in">
                                      <p:cBhvr>
                                        <p:cTn dur="400" id="86"/>
                                        <p:tgtEl>
                                          <p:spTgt spid="69"/>
                                        </p:tgtEl>
                                      </p:cBhvr>
                                    </p:animEffect>
                                  </p:childTnLst>
                                </p:cTn>
                              </p:par>
                            </p:childTnLst>
                          </p:cTn>
                        </p:par>
                        <p:par>
                          <p:cTn fill="hold" id="87" nodeType="afterGroup">
                            <p:stCondLst>
                              <p:cond delay="6900"/>
                            </p:stCondLst>
                            <p:childTnLst>
                              <p:par>
                                <p:cTn fill="hold" grpId="0" id="88" nodeType="afterEffect" presetClass="entr" presetID="53" presetSubtype="0">
                                  <p:stCondLst>
                                    <p:cond delay="0"/>
                                  </p:stCondLst>
                                  <p:childTnLst>
                                    <p:set>
                                      <p:cBhvr>
                                        <p:cTn dur="1" fill="hold" id="89">
                                          <p:stCondLst>
                                            <p:cond delay="0"/>
                                          </p:stCondLst>
                                        </p:cTn>
                                        <p:tgtEl>
                                          <p:spTgt spid="70"/>
                                        </p:tgtEl>
                                        <p:attrNameLst>
                                          <p:attrName>style.visibility</p:attrName>
                                        </p:attrNameLst>
                                      </p:cBhvr>
                                      <p:to>
                                        <p:strVal val="visible"/>
                                      </p:to>
                                    </p:set>
                                    <p:anim calcmode="lin" valueType="num">
                                      <p:cBhvr>
                                        <p:cTn dur="400" fill="hold" id="90"/>
                                        <p:tgtEl>
                                          <p:spTgt spid="70"/>
                                        </p:tgtEl>
                                        <p:attrNameLst>
                                          <p:attrName>ppt_w</p:attrName>
                                        </p:attrNameLst>
                                      </p:cBhvr>
                                      <p:tavLst>
                                        <p:tav tm="0">
                                          <p:val>
                                            <p:fltVal val="0"/>
                                          </p:val>
                                        </p:tav>
                                        <p:tav tm="100000">
                                          <p:val>
                                            <p:strVal val="#ppt_w"/>
                                          </p:val>
                                        </p:tav>
                                      </p:tavLst>
                                    </p:anim>
                                    <p:anim calcmode="lin" valueType="num">
                                      <p:cBhvr>
                                        <p:cTn dur="400" fill="hold" id="91"/>
                                        <p:tgtEl>
                                          <p:spTgt spid="70"/>
                                        </p:tgtEl>
                                        <p:attrNameLst>
                                          <p:attrName>ppt_h</p:attrName>
                                        </p:attrNameLst>
                                      </p:cBhvr>
                                      <p:tavLst>
                                        <p:tav tm="0">
                                          <p:val>
                                            <p:fltVal val="0"/>
                                          </p:val>
                                        </p:tav>
                                        <p:tav tm="100000">
                                          <p:val>
                                            <p:strVal val="#ppt_h"/>
                                          </p:val>
                                        </p:tav>
                                      </p:tavLst>
                                    </p:anim>
                                    <p:animEffect filter="fade" transition="in">
                                      <p:cBhvr>
                                        <p:cTn dur="400" id="92"/>
                                        <p:tgtEl>
                                          <p:spTgt spid="70"/>
                                        </p:tgtEl>
                                      </p:cBhvr>
                                    </p:animEffect>
                                  </p:childTnLst>
                                </p:cTn>
                              </p:par>
                            </p:childTnLst>
                          </p:cTn>
                        </p:par>
                        <p:par>
                          <p:cTn fill="hold" id="93" nodeType="afterGroup">
                            <p:stCondLst>
                              <p:cond delay="7300"/>
                            </p:stCondLst>
                            <p:childTnLst>
                              <p:par>
                                <p:cTn fill="hold" grpId="0" id="94" nodeType="afterEffect" presetClass="entr" presetID="53" presetSubtype="0">
                                  <p:stCondLst>
                                    <p:cond delay="0"/>
                                  </p:stCondLst>
                                  <p:childTnLst>
                                    <p:set>
                                      <p:cBhvr>
                                        <p:cTn dur="1" fill="hold" id="95">
                                          <p:stCondLst>
                                            <p:cond delay="0"/>
                                          </p:stCondLst>
                                        </p:cTn>
                                        <p:tgtEl>
                                          <p:spTgt spid="71"/>
                                        </p:tgtEl>
                                        <p:attrNameLst>
                                          <p:attrName>style.visibility</p:attrName>
                                        </p:attrNameLst>
                                      </p:cBhvr>
                                      <p:to>
                                        <p:strVal val="visible"/>
                                      </p:to>
                                    </p:set>
                                    <p:anim calcmode="lin" valueType="num">
                                      <p:cBhvr>
                                        <p:cTn dur="400" fill="hold" id="96"/>
                                        <p:tgtEl>
                                          <p:spTgt spid="71"/>
                                        </p:tgtEl>
                                        <p:attrNameLst>
                                          <p:attrName>ppt_w</p:attrName>
                                        </p:attrNameLst>
                                      </p:cBhvr>
                                      <p:tavLst>
                                        <p:tav tm="0">
                                          <p:val>
                                            <p:fltVal val="0"/>
                                          </p:val>
                                        </p:tav>
                                        <p:tav tm="100000">
                                          <p:val>
                                            <p:strVal val="#ppt_w"/>
                                          </p:val>
                                        </p:tav>
                                      </p:tavLst>
                                    </p:anim>
                                    <p:anim calcmode="lin" valueType="num">
                                      <p:cBhvr>
                                        <p:cTn dur="400" fill="hold" id="97"/>
                                        <p:tgtEl>
                                          <p:spTgt spid="71"/>
                                        </p:tgtEl>
                                        <p:attrNameLst>
                                          <p:attrName>ppt_h</p:attrName>
                                        </p:attrNameLst>
                                      </p:cBhvr>
                                      <p:tavLst>
                                        <p:tav tm="0">
                                          <p:val>
                                            <p:fltVal val="0"/>
                                          </p:val>
                                        </p:tav>
                                        <p:tav tm="100000">
                                          <p:val>
                                            <p:strVal val="#ppt_h"/>
                                          </p:val>
                                        </p:tav>
                                      </p:tavLst>
                                    </p:anim>
                                    <p:animEffect filter="fade" transition="in">
                                      <p:cBhvr>
                                        <p:cTn dur="400" id="9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69"/>
      <p:bldP grpId="0" spid="70"/>
      <p:bldP grpId="0" spid="71"/>
      <p:bldP grpId="0" spid="7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0969"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07</a:t>
            </a:r>
          </a:p>
        </p:txBody>
      </p:sp>
      <p:cxnSp>
        <p:nvCxnSpPr>
          <p:cNvPr id="26" name="直接连接符 6"/>
          <p:cNvCxnSpPr>
            <a:cxnSpLocks noChangeShapeType="1"/>
          </p:cNvCxnSpPr>
          <p:nvPr/>
        </p:nvCxnSpPr>
        <p:spPr bwMode="auto">
          <a:xfrm flipH="1">
            <a:off x="4681538" y="1470422"/>
            <a:ext cx="0" cy="2628900"/>
          </a:xfrm>
          <a:prstGeom prst="line">
            <a:avLst/>
          </a:prstGeom>
          <a:noFill/>
          <a:ln cmpd="sng" w="6350">
            <a:solidFill>
              <a:srgbClr val="ADBACA"/>
            </a:solidFill>
            <a:round/>
          </a:ln>
          <a:extLst>
            <a:ext uri="{909E8E84-426E-40DD-AFC4-6F175D3DCCD1}">
              <a14:hiddenFill>
                <a:noFill/>
              </a14:hiddenFill>
            </a:ext>
          </a:extLst>
        </p:spPr>
      </p:cxnSp>
      <p:sp>
        <p:nvSpPr>
          <p:cNvPr id="29" name="圆角矩形 7"/>
          <p:cNvSpPr>
            <a:spLocks noChangeArrowheads="1"/>
          </p:cNvSpPr>
          <p:nvPr/>
        </p:nvSpPr>
        <p:spPr bwMode="auto">
          <a:xfrm>
            <a:off x="5151835" y="1645444"/>
            <a:ext cx="3443288" cy="1107281"/>
          </a:xfrm>
          <a:prstGeom prst="roundRect">
            <a:avLst>
              <a:gd fmla="val 9083" name="adj"/>
            </a:avLst>
          </a:prstGeom>
          <a:noFill/>
          <a:ln cmpd="sng" w="12700">
            <a:solidFill>
              <a:srgbClr val="969696"/>
            </a:solidFill>
            <a:round/>
          </a:ln>
          <a:extLst>
            <a:ext uri="{909E8E84-426E-40DD-AFC4-6F175D3DCCD1}">
              <a14:hiddenFill>
                <a:solidFill>
                  <a:srgbClr val="FFFFFF"/>
                </a:solidFill>
              </a14:hiddenFill>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30" name="矩形 8"/>
          <p:cNvSpPr>
            <a:spLocks noChangeArrowheads="1"/>
          </p:cNvSpPr>
          <p:nvPr/>
        </p:nvSpPr>
        <p:spPr bwMode="auto">
          <a:xfrm>
            <a:off x="5401866" y="1891903"/>
            <a:ext cx="2943225" cy="726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grpSp>
        <p:nvGrpSpPr>
          <p:cNvPr id="33" name="组合 32"/>
          <p:cNvGrpSpPr/>
          <p:nvPr/>
        </p:nvGrpSpPr>
        <p:grpSpPr>
          <a:xfrm>
            <a:off x="5643563" y="1470422"/>
            <a:ext cx="2459831" cy="346472"/>
            <a:chOff x="5643563" y="1470422"/>
            <a:chExt cx="2459831" cy="346472"/>
          </a:xfrm>
        </p:grpSpPr>
        <p:sp>
          <p:nvSpPr>
            <p:cNvPr id="34" name="圆角矩形 10"/>
            <p:cNvSpPr>
              <a:spLocks noChangeArrowheads="1"/>
            </p:cNvSpPr>
            <p:nvPr/>
          </p:nvSpPr>
          <p:spPr bwMode="auto">
            <a:xfrm>
              <a:off x="5643563" y="1470422"/>
              <a:ext cx="2459831" cy="346472"/>
            </a:xfrm>
            <a:prstGeom prst="roundRect">
              <a:avLst>
                <a:gd fmla="val 16667" name="adj"/>
              </a:avLst>
            </a:prstGeom>
            <a:solidFill>
              <a:srgbClr val="1C70A4"/>
            </a:solidFill>
            <a:ln>
              <a:noFill/>
            </a:ln>
            <a:extLst>
              <a:ext uri="{91240B29-F687-4F45-9708-019B960494DF}">
                <a14:hiddenLine w="9525">
                  <a:solidFill>
                    <a:srgbClr val="000000"/>
                  </a:solidFill>
                  <a:round/>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35" name="文本框 11"/>
            <p:cNvSpPr txBox="1">
              <a:spLocks noChangeArrowheads="1"/>
            </p:cNvSpPr>
            <p:nvPr/>
          </p:nvSpPr>
          <p:spPr bwMode="auto">
            <a:xfrm>
              <a:off x="5816203" y="1507331"/>
              <a:ext cx="209907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单击编辑标题</a:t>
              </a:r>
            </a:p>
          </p:txBody>
        </p:sp>
      </p:grpSp>
      <p:sp>
        <p:nvSpPr>
          <p:cNvPr id="36" name="圆角矩形 12"/>
          <p:cNvSpPr>
            <a:spLocks noChangeArrowheads="1"/>
          </p:cNvSpPr>
          <p:nvPr/>
        </p:nvSpPr>
        <p:spPr bwMode="auto">
          <a:xfrm>
            <a:off x="5151835" y="3002757"/>
            <a:ext cx="3443288" cy="1107281"/>
          </a:xfrm>
          <a:prstGeom prst="roundRect">
            <a:avLst>
              <a:gd fmla="val 9083" name="adj"/>
            </a:avLst>
          </a:prstGeom>
          <a:noFill/>
          <a:ln cmpd="sng" w="12700">
            <a:solidFill>
              <a:srgbClr val="969696"/>
            </a:solidFill>
            <a:round/>
          </a:ln>
          <a:extLst>
            <a:ext uri="{909E8E84-426E-40DD-AFC4-6F175D3DCCD1}">
              <a14:hiddenFill>
                <a:solidFill>
                  <a:srgbClr val="FFFFFF"/>
                </a:solidFill>
              </a14:hiddenFill>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39" name="矩形 13"/>
          <p:cNvSpPr>
            <a:spLocks noChangeArrowheads="1"/>
          </p:cNvSpPr>
          <p:nvPr/>
        </p:nvSpPr>
        <p:spPr bwMode="auto">
          <a:xfrm>
            <a:off x="5401866" y="3248024"/>
            <a:ext cx="2943225" cy="726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rgbClr val="445469"/>
                </a:solidFill>
                <a:latin charset="-122" panose="020b0503020204020204" pitchFamily="34" typeface="微软雅黑"/>
                <a:ea charset="-122" panose="020b0503020204020204"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grpSp>
        <p:nvGrpSpPr>
          <p:cNvPr id="42" name="组合 41"/>
          <p:cNvGrpSpPr/>
          <p:nvPr/>
        </p:nvGrpSpPr>
        <p:grpSpPr>
          <a:xfrm>
            <a:off x="5643563" y="2826544"/>
            <a:ext cx="2459831" cy="347663"/>
            <a:chOff x="5643563" y="2826544"/>
            <a:chExt cx="2459831" cy="347663"/>
          </a:xfrm>
        </p:grpSpPr>
        <p:sp>
          <p:nvSpPr>
            <p:cNvPr id="43" name="圆角矩形 15"/>
            <p:cNvSpPr>
              <a:spLocks noChangeArrowheads="1"/>
            </p:cNvSpPr>
            <p:nvPr/>
          </p:nvSpPr>
          <p:spPr bwMode="auto">
            <a:xfrm>
              <a:off x="5643563" y="2826544"/>
              <a:ext cx="2459831" cy="347663"/>
            </a:xfrm>
            <a:prstGeom prst="roundRect">
              <a:avLst>
                <a:gd fmla="val 16667" name="adj"/>
              </a:avLst>
            </a:prstGeom>
            <a:solidFill>
              <a:srgbClr val="41A3DF"/>
            </a:solidFill>
            <a:ln>
              <a:noFill/>
            </a:ln>
            <a:extLst>
              <a:ext uri="{91240B29-F687-4F45-9708-019B960494DF}">
                <a14:hiddenLine w="9525">
                  <a:solidFill>
                    <a:srgbClr val="000000"/>
                  </a:solidFill>
                  <a:round/>
                  <a:headEnd/>
                  <a:tailEnd/>
                </a14:hiddenLine>
              </a:ext>
            </a:extLst>
          </p:spPr>
          <p:txBody>
            <a:bodyPr anchor="ctr" bIns="34290" lIns="68580" rIns="68580" tIns="34290"/>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endParaRPr altLang="en-US" lang="zh-CN">
                <a:solidFill>
                  <a:srgbClr val="FFFFFF"/>
                </a:solidFill>
              </a:endParaRPr>
            </a:p>
          </p:txBody>
        </p:sp>
        <p:sp>
          <p:nvSpPr>
            <p:cNvPr id="44" name="文本框 16"/>
            <p:cNvSpPr txBox="1">
              <a:spLocks noChangeArrowheads="1"/>
            </p:cNvSpPr>
            <p:nvPr/>
          </p:nvSpPr>
          <p:spPr bwMode="auto">
            <a:xfrm>
              <a:off x="5816203" y="2864644"/>
              <a:ext cx="2099072" cy="2514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chemeClr val="bg1"/>
                  </a:solidFill>
                  <a:latin charset="0" pitchFamily="34" typeface="Arial"/>
                  <a:ea charset="-122" panose="020b0503020204020204" pitchFamily="34" typeface="微软雅黑"/>
                  <a:sym charset="0" pitchFamily="34" typeface="Arial"/>
                </a:rPr>
                <a:t>单击编辑标题</a:t>
              </a:r>
            </a:p>
          </p:txBody>
        </p:sp>
      </p:grpSp>
      <p:pic>
        <p:nvPicPr>
          <p:cNvPr id="51" name="图片 2"/>
          <p:cNvPicPr>
            <a:picLocks noChangeArrowheads="1" noChangeAspect="1"/>
          </p:cNvPicPr>
          <p:nvPr/>
        </p:nvPicPr>
        <p:blipFill>
          <a:blip r:embed="rId3">
            <a:extLst>
              <a:ext uri="{28A0092B-C50C-407E-A947-70E740481C1C}">
                <a14:useLocalDpi val="0"/>
              </a:ext>
            </a:extLst>
          </a:blip>
          <a:stretch>
            <a:fillRect/>
          </a:stretch>
        </p:blipFill>
        <p:spPr bwMode="auto">
          <a:xfrm>
            <a:off x="629841" y="1547614"/>
            <a:ext cx="3724275" cy="2482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id="45" nodeType="clickEffect" presetClass="entr" presetID="21" presetSubtype="1">
                                  <p:stCondLst>
                                    <p:cond delay="0"/>
                                  </p:stCondLst>
                                  <p:childTnLst>
                                    <p:set>
                                      <p:cBhvr>
                                        <p:cTn dur="1" fill="hold" id="46">
                                          <p:stCondLst>
                                            <p:cond delay="0"/>
                                          </p:stCondLst>
                                        </p:cTn>
                                        <p:tgtEl>
                                          <p:spTgt spid="51"/>
                                        </p:tgtEl>
                                        <p:attrNameLst>
                                          <p:attrName>style.visibility</p:attrName>
                                        </p:attrNameLst>
                                      </p:cBhvr>
                                      <p:to>
                                        <p:strVal val="visible"/>
                                      </p:to>
                                    </p:set>
                                    <p:animEffect filter="wheel(1)" transition="in">
                                      <p:cBhvr>
                                        <p:cTn dur="2000" id="47"/>
                                        <p:tgtEl>
                                          <p:spTgt spid="51"/>
                                        </p:tgtEl>
                                      </p:cBhvr>
                                    </p:animEffect>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id="50" nodeType="clickEffect" presetClass="entr" presetID="22" presetSubtype="4">
                                  <p:stCondLst>
                                    <p:cond delay="0"/>
                                  </p:stCondLst>
                                  <p:childTnLst>
                                    <p:set>
                                      <p:cBhvr>
                                        <p:cTn dur="1" fill="hold" id="51">
                                          <p:stCondLst>
                                            <p:cond delay="0"/>
                                          </p:stCondLst>
                                        </p:cTn>
                                        <p:tgtEl>
                                          <p:spTgt spid="26"/>
                                        </p:tgtEl>
                                        <p:attrNameLst>
                                          <p:attrName>style.visibility</p:attrName>
                                        </p:attrNameLst>
                                      </p:cBhvr>
                                      <p:to>
                                        <p:strVal val="visible"/>
                                      </p:to>
                                    </p:set>
                                    <p:animEffect filter="wipe(down)" transition="in">
                                      <p:cBhvr>
                                        <p:cTn dur="500" id="52"/>
                                        <p:tgtEl>
                                          <p:spTgt spid="26"/>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42" presetSubtype="0">
                                  <p:stCondLst>
                                    <p:cond delay="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anim calcmode="lin" valueType="num">
                                      <p:cBhvr>
                                        <p:cTn dur="1000" fill="hold" id="58"/>
                                        <p:tgtEl>
                                          <p:spTgt spid="33"/>
                                        </p:tgtEl>
                                        <p:attrNameLst>
                                          <p:attrName>ppt_x</p:attrName>
                                        </p:attrNameLst>
                                      </p:cBhvr>
                                      <p:tavLst>
                                        <p:tav tm="0">
                                          <p:val>
                                            <p:strVal val="#ppt_x"/>
                                          </p:val>
                                        </p:tav>
                                        <p:tav tm="100000">
                                          <p:val>
                                            <p:strVal val="#ppt_x"/>
                                          </p:val>
                                        </p:tav>
                                      </p:tavLst>
                                    </p:anim>
                                    <p:anim calcmode="lin" valueType="num">
                                      <p:cBhvr>
                                        <p:cTn dur="1000" fill="hold" id="59"/>
                                        <p:tgtEl>
                                          <p:spTgt spid="33"/>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42"/>
                                        </p:tgtEl>
                                        <p:attrNameLst>
                                          <p:attrName>style.visibility</p:attrName>
                                        </p:attrNameLst>
                                      </p:cBhvr>
                                      <p:to>
                                        <p:strVal val="visible"/>
                                      </p:to>
                                    </p:set>
                                    <p:animEffect filter="fade" transition="in">
                                      <p:cBhvr>
                                        <p:cTn dur="1000" id="62"/>
                                        <p:tgtEl>
                                          <p:spTgt spid="42"/>
                                        </p:tgtEl>
                                      </p:cBhvr>
                                    </p:animEffect>
                                    <p:anim calcmode="lin" valueType="num">
                                      <p:cBhvr>
                                        <p:cTn dur="1000" fill="hold" id="63"/>
                                        <p:tgtEl>
                                          <p:spTgt spid="42"/>
                                        </p:tgtEl>
                                        <p:attrNameLst>
                                          <p:attrName>ppt_x</p:attrName>
                                        </p:attrNameLst>
                                      </p:cBhvr>
                                      <p:tavLst>
                                        <p:tav tm="0">
                                          <p:val>
                                            <p:strVal val="#ppt_x"/>
                                          </p:val>
                                        </p:tav>
                                        <p:tav tm="100000">
                                          <p:val>
                                            <p:strVal val="#ppt_x"/>
                                          </p:val>
                                        </p:tav>
                                      </p:tavLst>
                                    </p:anim>
                                    <p:anim calcmode="lin" valueType="num">
                                      <p:cBhvr>
                                        <p:cTn dur="1000" fill="hold" id="64"/>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22" presetSubtype="1">
                                  <p:stCondLst>
                                    <p:cond delay="0"/>
                                  </p:stCondLst>
                                  <p:childTnLst>
                                    <p:set>
                                      <p:cBhvr>
                                        <p:cTn dur="1" fill="hold" id="68">
                                          <p:stCondLst>
                                            <p:cond delay="0"/>
                                          </p:stCondLst>
                                        </p:cTn>
                                        <p:tgtEl>
                                          <p:spTgt spid="29"/>
                                        </p:tgtEl>
                                        <p:attrNameLst>
                                          <p:attrName>style.visibility</p:attrName>
                                        </p:attrNameLst>
                                      </p:cBhvr>
                                      <p:to>
                                        <p:strVal val="visible"/>
                                      </p:to>
                                    </p:set>
                                    <p:animEffect filter="wipe(up)" transition="in">
                                      <p:cBhvr>
                                        <p:cTn dur="500" id="69"/>
                                        <p:tgtEl>
                                          <p:spTgt spid="29"/>
                                        </p:tgtEl>
                                      </p:cBhvr>
                                    </p:animEffect>
                                  </p:childTnLst>
                                </p:cTn>
                              </p:par>
                              <p:par>
                                <p:cTn fill="hold" grpId="0" id="70" nodeType="withEffect" presetClass="entr" presetID="22" presetSubtype="1">
                                  <p:stCondLst>
                                    <p:cond delay="0"/>
                                  </p:stCondLst>
                                  <p:childTnLst>
                                    <p:set>
                                      <p:cBhvr>
                                        <p:cTn dur="1" fill="hold" id="71">
                                          <p:stCondLst>
                                            <p:cond delay="0"/>
                                          </p:stCondLst>
                                        </p:cTn>
                                        <p:tgtEl>
                                          <p:spTgt spid="36"/>
                                        </p:tgtEl>
                                        <p:attrNameLst>
                                          <p:attrName>style.visibility</p:attrName>
                                        </p:attrNameLst>
                                      </p:cBhvr>
                                      <p:to>
                                        <p:strVal val="visible"/>
                                      </p:to>
                                    </p:set>
                                    <p:animEffect filter="wipe(up)" transition="in">
                                      <p:cBhvr>
                                        <p:cTn dur="500" id="72"/>
                                        <p:tgtEl>
                                          <p:spTgt spid="36"/>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grpId="0" id="75" nodeType="clickEffect" presetClass="entr" presetID="56" presetSubtype="0">
                                  <p:stCondLst>
                                    <p:cond delay="0"/>
                                  </p:stCondLst>
                                  <p:iterate type="lt">
                                    <p:tmPct val="10000"/>
                                  </p:iterate>
                                  <p:childTnLst>
                                    <p:set>
                                      <p:cBhvr>
                                        <p:cTn dur="1" fill="hold" id="76">
                                          <p:stCondLst>
                                            <p:cond delay="0"/>
                                          </p:stCondLst>
                                        </p:cTn>
                                        <p:tgtEl>
                                          <p:spTgt spid="30"/>
                                        </p:tgtEl>
                                        <p:attrNameLst>
                                          <p:attrName>style.visibility</p:attrName>
                                        </p:attrNameLst>
                                      </p:cBhvr>
                                      <p:to>
                                        <p:strVal val="visible"/>
                                      </p:to>
                                    </p:set>
                                    <p:anim by="(-#ppt_w*2)" calcmode="lin" valueType="num">
                                      <p:cBhvr rctx="PPT">
                                        <p:cTn autoRev="1" dur="500" fill="hold" id="77">
                                          <p:stCondLst>
                                            <p:cond delay="0"/>
                                          </p:stCondLst>
                                        </p:cTn>
                                        <p:tgtEl>
                                          <p:spTgt spid="30"/>
                                        </p:tgtEl>
                                        <p:attrNameLst>
                                          <p:attrName>ppt_w</p:attrName>
                                        </p:attrNameLst>
                                      </p:cBhvr>
                                    </p:anim>
                                    <p:anim by="(#ppt_w*0.50)" calcmode="lin" valueType="num">
                                      <p:cBhvr>
                                        <p:cTn autoRev="1" decel="50000" dur="500" fill="hold" id="78">
                                          <p:stCondLst>
                                            <p:cond delay="0"/>
                                          </p:stCondLst>
                                        </p:cTn>
                                        <p:tgtEl>
                                          <p:spTgt spid="30"/>
                                        </p:tgtEl>
                                        <p:attrNameLst>
                                          <p:attrName>ppt_x</p:attrName>
                                        </p:attrNameLst>
                                      </p:cBhvr>
                                    </p:anim>
                                    <p:anim calcmode="lin" from="(-#ppt_h/2)" to="(#ppt_y)" valueType="num">
                                      <p:cBhvr>
                                        <p:cTn dur="1000" fill="hold" id="79">
                                          <p:stCondLst>
                                            <p:cond delay="0"/>
                                          </p:stCondLst>
                                        </p:cTn>
                                        <p:tgtEl>
                                          <p:spTgt spid="30"/>
                                        </p:tgtEl>
                                        <p:attrNameLst>
                                          <p:attrName>ppt_y</p:attrName>
                                        </p:attrNameLst>
                                      </p:cBhvr>
                                    </p:anim>
                                    <p:animRot by="21600000">
                                      <p:cBhvr>
                                        <p:cTn dur="1000" fill="hold" id="80">
                                          <p:stCondLst>
                                            <p:cond delay="0"/>
                                          </p:stCondLst>
                                        </p:cTn>
                                        <p:tgtEl>
                                          <p:spTgt spid="30"/>
                                        </p:tgtEl>
                                        <p:attrNameLst>
                                          <p:attrName>r</p:attrName>
                                        </p:attrNameLst>
                                      </p:cBhvr>
                                    </p:animRot>
                                  </p:childTnLst>
                                </p:cTn>
                              </p:par>
                              <p:par>
                                <p:cTn fill="hold" grpId="0" id="81" nodeType="withEffect" presetClass="entr" presetID="56" presetSubtype="0">
                                  <p:stCondLst>
                                    <p:cond delay="0"/>
                                  </p:stCondLst>
                                  <p:iterate type="lt">
                                    <p:tmPct val="10000"/>
                                  </p:iterate>
                                  <p:childTnLst>
                                    <p:set>
                                      <p:cBhvr>
                                        <p:cTn dur="1" fill="hold" id="82">
                                          <p:stCondLst>
                                            <p:cond delay="0"/>
                                          </p:stCondLst>
                                        </p:cTn>
                                        <p:tgtEl>
                                          <p:spTgt spid="39"/>
                                        </p:tgtEl>
                                        <p:attrNameLst>
                                          <p:attrName>style.visibility</p:attrName>
                                        </p:attrNameLst>
                                      </p:cBhvr>
                                      <p:to>
                                        <p:strVal val="visible"/>
                                      </p:to>
                                    </p:set>
                                    <p:anim by="(-#ppt_w*2)" calcmode="lin" valueType="num">
                                      <p:cBhvr rctx="PPT">
                                        <p:cTn autoRev="1" dur="500" fill="hold" id="83">
                                          <p:stCondLst>
                                            <p:cond delay="0"/>
                                          </p:stCondLst>
                                        </p:cTn>
                                        <p:tgtEl>
                                          <p:spTgt spid="39"/>
                                        </p:tgtEl>
                                        <p:attrNameLst>
                                          <p:attrName>ppt_w</p:attrName>
                                        </p:attrNameLst>
                                      </p:cBhvr>
                                    </p:anim>
                                    <p:anim by="(#ppt_w*0.50)" calcmode="lin" valueType="num">
                                      <p:cBhvr>
                                        <p:cTn autoRev="1" decel="50000" dur="500" fill="hold" id="84">
                                          <p:stCondLst>
                                            <p:cond delay="0"/>
                                          </p:stCondLst>
                                        </p:cTn>
                                        <p:tgtEl>
                                          <p:spTgt spid="39"/>
                                        </p:tgtEl>
                                        <p:attrNameLst>
                                          <p:attrName>ppt_x</p:attrName>
                                        </p:attrNameLst>
                                      </p:cBhvr>
                                    </p:anim>
                                    <p:anim calcmode="lin" from="(-#ppt_h/2)" to="(#ppt_y)" valueType="num">
                                      <p:cBhvr>
                                        <p:cTn dur="1000" fill="hold" id="85">
                                          <p:stCondLst>
                                            <p:cond delay="0"/>
                                          </p:stCondLst>
                                        </p:cTn>
                                        <p:tgtEl>
                                          <p:spTgt spid="39"/>
                                        </p:tgtEl>
                                        <p:attrNameLst>
                                          <p:attrName>ppt_y</p:attrName>
                                        </p:attrNameLst>
                                      </p:cBhvr>
                                    </p:anim>
                                    <p:animRot by="21600000">
                                      <p:cBhvr>
                                        <p:cTn dur="1000" fill="hold" id="86">
                                          <p:stCondLst>
                                            <p:cond delay="0"/>
                                          </p:stCondLst>
                                        </p:cTn>
                                        <p:tgtEl>
                                          <p:spTgt spid="3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29"/>
      <p:bldP grpId="0" spid="30"/>
      <p:bldP grpId="0" spid="36"/>
      <p:bldP grpId="0" spid="3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3267075" y="1995488"/>
            <a:ext cx="936625" cy="1728787"/>
            <a:chOff x="3131840" y="1995686"/>
            <a:chExt cx="936104" cy="1728192"/>
          </a:xfrm>
        </p:grpSpPr>
        <p:grpSp>
          <p:nvGrpSpPr>
            <p:cNvPr id="41986" name="组合 19"/>
            <p:cNvGrpSpPr/>
            <p:nvPr/>
          </p:nvGrpSpPr>
          <p:grpSpPr>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pic>
          <p:nvPicPr>
            <p:cNvPr id="41989" name="图片 32"/>
            <p:cNvPicPr>
              <a:picLocks noChangeArrowheads="1" noChangeAspect="1"/>
            </p:cNvPicPr>
            <p:nvPr/>
          </p:nvPicPr>
          <p:blipFill>
            <a:blip r:embed="rId3">
              <a:extLst>
                <a:ext uri="{28A0092B-C50C-407E-A947-70E740481C1C}">
                  <a14:useLocalDpi val="0"/>
                </a:ext>
              </a:extLst>
            </a:blip>
            <a:stretch>
              <a:fillRect/>
            </a:stretch>
          </p:blipFill>
          <p:spPr bwMode="auto">
            <a:xfrm>
              <a:off x="3329051" y="2193738"/>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5" name="组合 24"/>
          <p:cNvGrpSpPr/>
          <p:nvPr/>
        </p:nvGrpSpPr>
        <p:grpSpPr>
          <a:xfrm>
            <a:off x="4813300" y="1995488"/>
            <a:ext cx="936625" cy="1728787"/>
            <a:chOff x="4678051" y="1995686"/>
            <a:chExt cx="936104" cy="1728192"/>
          </a:xfrm>
        </p:grpSpPr>
        <p:grpSp>
          <p:nvGrpSpPr>
            <p:cNvPr id="41991" name="组合 20"/>
            <p:cNvGrpSpPr/>
            <p:nvPr/>
          </p:nvGrpSpPr>
          <p:grpSpPr>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pic>
          <p:nvPicPr>
            <p:cNvPr id="41994" name="图片 34"/>
            <p:cNvPicPr>
              <a:picLocks noChangeArrowheads="1" noChangeAspect="1"/>
            </p:cNvPicPr>
            <p:nvPr/>
          </p:nvPicPr>
          <p:blipFill>
            <a:blip r:embed="rId4">
              <a:extLst>
                <a:ext uri="{28A0092B-C50C-407E-A947-70E740481C1C}">
                  <a14:useLocalDpi val="0"/>
                </a:ext>
              </a:extLst>
            </a:blip>
            <a:stretch>
              <a:fillRect/>
            </a:stretch>
          </p:blipFill>
          <p:spPr bwMode="auto">
            <a:xfrm>
              <a:off x="4879616" y="2193738"/>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 name="组合 25"/>
          <p:cNvGrpSpPr/>
          <p:nvPr/>
        </p:nvGrpSpPr>
        <p:grpSpPr>
          <a:xfrm>
            <a:off x="5211763" y="3040063"/>
            <a:ext cx="1736725" cy="1116012"/>
            <a:chOff x="5076056" y="3039802"/>
            <a:chExt cx="1736552" cy="1116124"/>
          </a:xfrm>
        </p:grpSpPr>
        <p:grpSp>
          <p:nvGrpSpPr>
            <p:cNvPr id="41996" name="组合 21"/>
            <p:cNvGrpSpPr/>
            <p:nvPr/>
          </p:nvGrpSpPr>
          <p:grpSpPr>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pic>
          <p:nvPicPr>
            <p:cNvPr id="41999" name="图片 36"/>
            <p:cNvPicPr>
              <a:picLocks noChangeArrowheads="1" noChangeAspect="1"/>
            </p:cNvPicPr>
            <p:nvPr/>
          </p:nvPicPr>
          <p:blipFill>
            <a:blip r:embed="rId5">
              <a:extLst>
                <a:ext uri="{28A0092B-C50C-407E-A947-70E740481C1C}">
                  <a14:useLocalDpi val="0"/>
                </a:ext>
              </a:extLst>
            </a:blip>
            <a:stretch>
              <a:fillRect/>
            </a:stretch>
          </p:blipFill>
          <p:spPr bwMode="auto">
            <a:xfrm>
              <a:off x="6073715" y="3237854"/>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3" name="组合 22"/>
          <p:cNvGrpSpPr/>
          <p:nvPr/>
        </p:nvGrpSpPr>
        <p:grpSpPr>
          <a:xfrm>
            <a:off x="2116138" y="3040063"/>
            <a:ext cx="1727200" cy="1044575"/>
            <a:chOff x="1979712" y="3039802"/>
            <a:chExt cx="1728192" cy="1044116"/>
          </a:xfrm>
        </p:grpSpPr>
        <p:grpSp>
          <p:nvGrpSpPr>
            <p:cNvPr id="42001" name="组合 18"/>
            <p:cNvGrpSpPr/>
            <p:nvPr/>
          </p:nvGrpSpPr>
          <p:grpSpPr>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pic>
          <p:nvPicPr>
            <p:cNvPr id="42004" name="图片 30"/>
            <p:cNvPicPr>
              <a:picLocks noChangeArrowheads="1" noChangeAspect="1"/>
            </p:cNvPicPr>
            <p:nvPr/>
          </p:nvPicPr>
          <p:blipFill>
            <a:blip r:embed="rId6">
              <a:extLst>
                <a:ext uri="{28A0092B-C50C-407E-A947-70E740481C1C}">
                  <a14:useLocalDpi val="0"/>
                </a:ext>
              </a:extLst>
            </a:blip>
            <a:stretch>
              <a:fillRect/>
            </a:stretch>
          </p:blipFill>
          <p:spPr bwMode="auto">
            <a:xfrm>
              <a:off x="2176923" y="3237854"/>
              <a:ext cx="541682" cy="54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2013"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08</a:t>
            </a:r>
          </a:p>
        </p:txBody>
      </p:sp>
      <p:cxnSp>
        <p:nvCxnSpPr>
          <p:cNvPr id="4" name="直接连接符 3"/>
          <p:cNvCxnSpPr/>
          <p:nvPr/>
        </p:nvCxnSpPr>
        <p:spPr>
          <a:xfrm>
            <a:off x="1008063" y="4408488"/>
            <a:ext cx="7164387" cy="0"/>
          </a:xfrm>
          <a:prstGeom prst="line">
            <a:avLst/>
          </a:prstGeom>
          <a:ln>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627438" y="3508375"/>
            <a:ext cx="1944687" cy="1800225"/>
            <a:chOff x="3491879" y="3507854"/>
            <a:chExt cx="1944217" cy="1800200"/>
          </a:xfrm>
        </p:grpSpPr>
        <p:sp>
          <p:nvSpPr>
            <p:cNvPr id="5" name="弦形 4"/>
            <p:cNvSpPr/>
            <p:nvPr/>
          </p:nvSpPr>
          <p:spPr>
            <a:xfrm rot="10800000">
              <a:off x="3491879" y="3507854"/>
              <a:ext cx="1799790" cy="1800200"/>
            </a:xfrm>
            <a:prstGeom prst="chord">
              <a:avLst>
                <a:gd fmla="val 21560248" name="adj1"/>
                <a:gd fmla="val 10854228" name="adj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2017" name="TextBox 38"/>
            <p:cNvSpPr txBox="1">
              <a:spLocks noChangeArrowheads="1"/>
            </p:cNvSpPr>
            <p:nvPr/>
          </p:nvSpPr>
          <p:spPr bwMode="auto">
            <a:xfrm>
              <a:off x="3563888" y="3867895"/>
              <a:ext cx="1872208" cy="518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2800">
                  <a:solidFill>
                    <a:schemeClr val="bg1"/>
                  </a:solidFill>
                  <a:latin charset="-122" panose="020b0503020204020204" pitchFamily="34" typeface="微软雅黑"/>
                  <a:ea charset="-122" panose="020b0503020204020204" pitchFamily="34" typeface="微软雅黑"/>
                </a:rPr>
                <a:t>填写标题</a:t>
              </a:r>
            </a:p>
          </p:txBody>
        </p:sp>
      </p:grpSp>
      <p:sp>
        <p:nvSpPr>
          <p:cNvPr id="41" name="矩形 40"/>
          <p:cNvSpPr>
            <a:spLocks noChangeArrowheads="1"/>
          </p:cNvSpPr>
          <p:nvPr/>
        </p:nvSpPr>
        <p:spPr bwMode="auto">
          <a:xfrm>
            <a:off x="803275" y="2141538"/>
            <a:ext cx="1716088"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500"/>
              </a:lnSpc>
            </a:pPr>
            <a:r>
              <a:rPr altLang="en-US" lang="zh-CN" sz="1200">
                <a:latin charset="-122" panose="020b0503020204020204" pitchFamily="34" typeface="微软雅黑"/>
                <a:ea charset="-122" panose="020b0503020204020204" pitchFamily="34" typeface="微软雅黑"/>
              </a:rPr>
              <a:t>随着计算机技术的发展及印刷技术进步，平面设计在熊猫感观领域的表现也就会越来越丰富。 </a:t>
            </a:r>
          </a:p>
        </p:txBody>
      </p:sp>
      <p:sp>
        <p:nvSpPr>
          <p:cNvPr id="42" name="矩形 41"/>
          <p:cNvSpPr>
            <a:spLocks noChangeArrowheads="1"/>
          </p:cNvSpPr>
          <p:nvPr/>
        </p:nvSpPr>
        <p:spPr bwMode="auto">
          <a:xfrm>
            <a:off x="2032000" y="1052513"/>
            <a:ext cx="1716088"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500"/>
              </a:lnSpc>
            </a:pPr>
            <a:r>
              <a:rPr altLang="en-US" lang="zh-CN" sz="1200">
                <a:latin charset="-122" panose="020b0503020204020204" pitchFamily="34" typeface="微软雅黑"/>
                <a:ea charset="-122" panose="020b0503020204020204" pitchFamily="34" typeface="微软雅黑"/>
              </a:rPr>
              <a:t>随着计算机技术的发展及印刷技术进步，平面设计在熊猫感观领域的表现也就会越来越丰富。 </a:t>
            </a:r>
          </a:p>
        </p:txBody>
      </p:sp>
      <p:sp>
        <p:nvSpPr>
          <p:cNvPr id="43" name="矩形 42"/>
          <p:cNvSpPr>
            <a:spLocks noChangeArrowheads="1"/>
          </p:cNvSpPr>
          <p:nvPr/>
        </p:nvSpPr>
        <p:spPr bwMode="auto">
          <a:xfrm>
            <a:off x="5362575" y="1052513"/>
            <a:ext cx="171450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500"/>
              </a:lnSpc>
            </a:pPr>
            <a:r>
              <a:rPr altLang="en-US" lang="zh-CN" sz="1200">
                <a:latin charset="-122" panose="020b0503020204020204" pitchFamily="34" typeface="微软雅黑"/>
                <a:ea charset="-122" panose="020b0503020204020204" pitchFamily="34" typeface="微软雅黑"/>
              </a:rPr>
              <a:t>随着计算机技术的发展及印刷技术进步，平面设计在熊猫感观领域的表现也就会越来越丰富。 </a:t>
            </a:r>
          </a:p>
        </p:txBody>
      </p:sp>
      <p:sp>
        <p:nvSpPr>
          <p:cNvPr id="44" name="矩形 43"/>
          <p:cNvSpPr>
            <a:spLocks noChangeArrowheads="1"/>
          </p:cNvSpPr>
          <p:nvPr/>
        </p:nvSpPr>
        <p:spPr bwMode="auto">
          <a:xfrm>
            <a:off x="6529389" y="2141538"/>
            <a:ext cx="1714500" cy="853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500"/>
              </a:lnSpc>
            </a:pPr>
            <a:r>
              <a:rPr altLang="en-US" lang="zh-CN" sz="1200">
                <a:latin charset="-122" panose="020b0503020204020204" pitchFamily="34" typeface="微软雅黑"/>
                <a:ea charset="-122" panose="020b0503020204020204" pitchFamily="34" typeface="微软雅黑"/>
              </a:rPr>
              <a:t>随着计算机技术的发展及印刷技术进步，平面设计在熊猫感观领域的表现也就会越来越丰富。 </a:t>
            </a:r>
          </a:p>
        </p:txBody>
      </p:sp>
    </p:spTree>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id="44" nodeType="afterEffect" presetClass="entr" presetID="16" presetSubtype="21">
                                  <p:stCondLst>
                                    <p:cond delay="0"/>
                                  </p:stCondLst>
                                  <p:childTnLst>
                                    <p:set>
                                      <p:cBhvr>
                                        <p:cTn dur="1" fill="hold" id="45">
                                          <p:stCondLst>
                                            <p:cond delay="0"/>
                                          </p:stCondLst>
                                        </p:cTn>
                                        <p:tgtEl>
                                          <p:spTgt spid="4"/>
                                        </p:tgtEl>
                                        <p:attrNameLst>
                                          <p:attrName>style.visibility</p:attrName>
                                        </p:attrNameLst>
                                      </p:cBhvr>
                                      <p:to>
                                        <p:strVal val="visible"/>
                                      </p:to>
                                    </p:set>
                                    <p:animEffect filter="barn(inVertical)" transition="in">
                                      <p:cBhvr>
                                        <p:cTn dur="500" id="46"/>
                                        <p:tgtEl>
                                          <p:spTgt spid="4"/>
                                        </p:tgtEl>
                                      </p:cBhvr>
                                    </p:animEffect>
                                  </p:childTnLst>
                                </p:cTn>
                              </p:par>
                            </p:childTnLst>
                          </p:cTn>
                        </p:par>
                        <p:par>
                          <p:cTn fill="hold" id="47" nodeType="afterGroup">
                            <p:stCondLst>
                              <p:cond delay="1900"/>
                            </p:stCondLst>
                            <p:childTnLst>
                              <p:par>
                                <p:cTn fill="hold" id="48" nodeType="afterEffect" presetClass="entr" presetID="12" presetSubtype="4">
                                  <p:stCondLst>
                                    <p:cond delay="0"/>
                                  </p:stCondLst>
                                  <p:childTnLst>
                                    <p:set>
                                      <p:cBhvr>
                                        <p:cTn dur="1" fill="hold" id="49">
                                          <p:stCondLst>
                                            <p:cond delay="0"/>
                                          </p:stCondLst>
                                        </p:cTn>
                                        <p:tgtEl>
                                          <p:spTgt spid="27"/>
                                        </p:tgtEl>
                                        <p:attrNameLst>
                                          <p:attrName>style.visibility</p:attrName>
                                        </p:attrNameLst>
                                      </p:cBhvr>
                                      <p:to>
                                        <p:strVal val="visible"/>
                                      </p:to>
                                    </p:set>
                                    <p:anim calcmode="lin" valueType="num">
                                      <p:cBhvr additive="base">
                                        <p:cTn dur="500" id="50"/>
                                        <p:tgtEl>
                                          <p:spTgt spid="27"/>
                                        </p:tgtEl>
                                        <p:attrNameLst>
                                          <p:attrName>ppt_y</p:attrName>
                                        </p:attrNameLst>
                                      </p:cBhvr>
                                      <p:tavLst>
                                        <p:tav tm="0">
                                          <p:val>
                                            <p:strVal val="#ppt_y+#ppt_h*1.125000"/>
                                          </p:val>
                                        </p:tav>
                                        <p:tav tm="100000">
                                          <p:val>
                                            <p:strVal val="#ppt_y"/>
                                          </p:val>
                                        </p:tav>
                                      </p:tavLst>
                                    </p:anim>
                                    <p:animEffect filter="wipe(up)" transition="in">
                                      <p:cBhvr>
                                        <p:cTn dur="500" id="51"/>
                                        <p:tgtEl>
                                          <p:spTgt spid="27"/>
                                        </p:tgtEl>
                                      </p:cBhvr>
                                    </p:animEffect>
                                  </p:childTnLst>
                                </p:cTn>
                              </p:par>
                            </p:childTnLst>
                          </p:cTn>
                        </p:par>
                        <p:par>
                          <p:cTn fill="hold" id="52" nodeType="afterGroup">
                            <p:stCondLst>
                              <p:cond delay="2400"/>
                            </p:stCondLst>
                            <p:childTnLst>
                              <p:par>
                                <p:cTn fill="hold" id="53" nodeType="afterEffect" presetClass="entr" presetID="22" presetSubtype="2">
                                  <p:stCondLst>
                                    <p:cond delay="0"/>
                                  </p:stCondLst>
                                  <p:childTnLst>
                                    <p:set>
                                      <p:cBhvr>
                                        <p:cTn dur="1" fill="hold" id="54">
                                          <p:stCondLst>
                                            <p:cond delay="0"/>
                                          </p:stCondLst>
                                        </p:cTn>
                                        <p:tgtEl>
                                          <p:spTgt spid="23"/>
                                        </p:tgtEl>
                                        <p:attrNameLst>
                                          <p:attrName>style.visibility</p:attrName>
                                        </p:attrNameLst>
                                      </p:cBhvr>
                                      <p:to>
                                        <p:strVal val="visible"/>
                                      </p:to>
                                    </p:set>
                                    <p:animEffect filter="wipe(right)" transition="in">
                                      <p:cBhvr>
                                        <p:cTn dur="300" id="55"/>
                                        <p:tgtEl>
                                          <p:spTgt spid="23"/>
                                        </p:tgtEl>
                                      </p:cBhvr>
                                    </p:animEffect>
                                  </p:childTnLst>
                                </p:cTn>
                              </p:par>
                            </p:childTnLst>
                          </p:cTn>
                        </p:par>
                        <p:par>
                          <p:cTn fill="hold" id="56" nodeType="afterGroup">
                            <p:stCondLst>
                              <p:cond delay="2700"/>
                            </p:stCondLst>
                            <p:childTnLst>
                              <p:par>
                                <p:cTn fill="hold" id="57" nodeType="afterEffect" presetClass="entr" presetID="22" presetSubtype="4">
                                  <p:stCondLst>
                                    <p:cond delay="0"/>
                                  </p:stCondLst>
                                  <p:childTnLst>
                                    <p:set>
                                      <p:cBhvr>
                                        <p:cTn dur="1" fill="hold" id="58">
                                          <p:stCondLst>
                                            <p:cond delay="0"/>
                                          </p:stCondLst>
                                        </p:cTn>
                                        <p:tgtEl>
                                          <p:spTgt spid="24"/>
                                        </p:tgtEl>
                                        <p:attrNameLst>
                                          <p:attrName>style.visibility</p:attrName>
                                        </p:attrNameLst>
                                      </p:cBhvr>
                                      <p:to>
                                        <p:strVal val="visible"/>
                                      </p:to>
                                    </p:set>
                                    <p:animEffect filter="wipe(down)" transition="in">
                                      <p:cBhvr>
                                        <p:cTn dur="300" id="59"/>
                                        <p:tgtEl>
                                          <p:spTgt spid="24"/>
                                        </p:tgtEl>
                                      </p:cBhvr>
                                    </p:animEffect>
                                  </p:childTnLst>
                                </p:cTn>
                              </p:par>
                            </p:childTnLst>
                          </p:cTn>
                        </p:par>
                        <p:par>
                          <p:cTn fill="hold" id="60" nodeType="afterGroup">
                            <p:stCondLst>
                              <p:cond delay="3000"/>
                            </p:stCondLst>
                            <p:childTnLst>
                              <p:par>
                                <p:cTn fill="hold" id="61" nodeType="afterEffect" presetClass="entr" presetID="22" presetSubtype="4">
                                  <p:stCondLst>
                                    <p:cond delay="0"/>
                                  </p:stCondLst>
                                  <p:childTnLst>
                                    <p:set>
                                      <p:cBhvr>
                                        <p:cTn dur="1" fill="hold" id="62">
                                          <p:stCondLst>
                                            <p:cond delay="0"/>
                                          </p:stCondLst>
                                        </p:cTn>
                                        <p:tgtEl>
                                          <p:spTgt spid="25"/>
                                        </p:tgtEl>
                                        <p:attrNameLst>
                                          <p:attrName>style.visibility</p:attrName>
                                        </p:attrNameLst>
                                      </p:cBhvr>
                                      <p:to>
                                        <p:strVal val="visible"/>
                                      </p:to>
                                    </p:set>
                                    <p:animEffect filter="wipe(down)" transition="in">
                                      <p:cBhvr>
                                        <p:cTn dur="300" id="63"/>
                                        <p:tgtEl>
                                          <p:spTgt spid="25"/>
                                        </p:tgtEl>
                                      </p:cBhvr>
                                    </p:animEffect>
                                  </p:childTnLst>
                                </p:cTn>
                              </p:par>
                            </p:childTnLst>
                          </p:cTn>
                        </p:par>
                        <p:par>
                          <p:cTn fill="hold" id="64" nodeType="afterGroup">
                            <p:stCondLst>
                              <p:cond delay="3300"/>
                            </p:stCondLst>
                            <p:childTnLst>
                              <p:par>
                                <p:cTn fill="hold" id="65" nodeType="afterEffect" presetClass="entr" presetID="22" presetSubtype="8">
                                  <p:stCondLst>
                                    <p:cond delay="0"/>
                                  </p:stCondLst>
                                  <p:childTnLst>
                                    <p:set>
                                      <p:cBhvr>
                                        <p:cTn dur="1" fill="hold" id="66">
                                          <p:stCondLst>
                                            <p:cond delay="0"/>
                                          </p:stCondLst>
                                        </p:cTn>
                                        <p:tgtEl>
                                          <p:spTgt spid="26"/>
                                        </p:tgtEl>
                                        <p:attrNameLst>
                                          <p:attrName>style.visibility</p:attrName>
                                        </p:attrNameLst>
                                      </p:cBhvr>
                                      <p:to>
                                        <p:strVal val="visible"/>
                                      </p:to>
                                    </p:set>
                                    <p:animEffect filter="wipe(left)" transition="in">
                                      <p:cBhvr>
                                        <p:cTn dur="300" id="67"/>
                                        <p:tgtEl>
                                          <p:spTgt spid="26"/>
                                        </p:tgtEl>
                                      </p:cBhvr>
                                    </p:animEffect>
                                  </p:childTnLst>
                                </p:cTn>
                              </p:par>
                            </p:childTnLst>
                          </p:cTn>
                        </p:par>
                        <p:par>
                          <p:cTn fill="hold" id="68" nodeType="afterGroup">
                            <p:stCondLst>
                              <p:cond delay="3600"/>
                            </p:stCondLst>
                            <p:childTnLst>
                              <p:par>
                                <p:cTn fill="hold" grpId="0" id="69" nodeType="afterEffect" presetClass="entr" presetID="12" presetSubtype="4">
                                  <p:stCondLst>
                                    <p:cond delay="0"/>
                                  </p:stCondLst>
                                  <p:childTnLst>
                                    <p:set>
                                      <p:cBhvr>
                                        <p:cTn dur="1" fill="hold" id="70">
                                          <p:stCondLst>
                                            <p:cond delay="0"/>
                                          </p:stCondLst>
                                        </p:cTn>
                                        <p:tgtEl>
                                          <p:spTgt spid="41"/>
                                        </p:tgtEl>
                                        <p:attrNameLst>
                                          <p:attrName>style.visibility</p:attrName>
                                        </p:attrNameLst>
                                      </p:cBhvr>
                                      <p:to>
                                        <p:strVal val="visible"/>
                                      </p:to>
                                    </p:set>
                                    <p:anim calcmode="lin" valueType="num">
                                      <p:cBhvr additive="base">
                                        <p:cTn dur="300" id="71"/>
                                        <p:tgtEl>
                                          <p:spTgt spid="41"/>
                                        </p:tgtEl>
                                        <p:attrNameLst>
                                          <p:attrName>ppt_y</p:attrName>
                                        </p:attrNameLst>
                                      </p:cBhvr>
                                      <p:tavLst>
                                        <p:tav tm="0">
                                          <p:val>
                                            <p:strVal val="#ppt_y+#ppt_h*1.125000"/>
                                          </p:val>
                                        </p:tav>
                                        <p:tav tm="100000">
                                          <p:val>
                                            <p:strVal val="#ppt_y"/>
                                          </p:val>
                                        </p:tav>
                                      </p:tavLst>
                                    </p:anim>
                                    <p:animEffect filter="wipe(up)" transition="in">
                                      <p:cBhvr>
                                        <p:cTn dur="300" id="72"/>
                                        <p:tgtEl>
                                          <p:spTgt spid="41"/>
                                        </p:tgtEl>
                                      </p:cBhvr>
                                    </p:animEffect>
                                  </p:childTnLst>
                                </p:cTn>
                              </p:par>
                            </p:childTnLst>
                          </p:cTn>
                        </p:par>
                        <p:par>
                          <p:cTn fill="hold" id="73" nodeType="afterGroup">
                            <p:stCondLst>
                              <p:cond delay="3900"/>
                            </p:stCondLst>
                            <p:childTnLst>
                              <p:par>
                                <p:cTn fill="hold" grpId="0" id="74" nodeType="afterEffect" presetClass="entr" presetID="12" presetSubtype="4">
                                  <p:stCondLst>
                                    <p:cond delay="0"/>
                                  </p:stCondLst>
                                  <p:childTnLst>
                                    <p:set>
                                      <p:cBhvr>
                                        <p:cTn dur="1" fill="hold" id="75">
                                          <p:stCondLst>
                                            <p:cond delay="0"/>
                                          </p:stCondLst>
                                        </p:cTn>
                                        <p:tgtEl>
                                          <p:spTgt spid="44"/>
                                        </p:tgtEl>
                                        <p:attrNameLst>
                                          <p:attrName>style.visibility</p:attrName>
                                        </p:attrNameLst>
                                      </p:cBhvr>
                                      <p:to>
                                        <p:strVal val="visible"/>
                                      </p:to>
                                    </p:set>
                                    <p:anim calcmode="lin" valueType="num">
                                      <p:cBhvr additive="base">
                                        <p:cTn dur="300" id="76"/>
                                        <p:tgtEl>
                                          <p:spTgt spid="44"/>
                                        </p:tgtEl>
                                        <p:attrNameLst>
                                          <p:attrName>ppt_y</p:attrName>
                                        </p:attrNameLst>
                                      </p:cBhvr>
                                      <p:tavLst>
                                        <p:tav tm="0">
                                          <p:val>
                                            <p:strVal val="#ppt_y+#ppt_h*1.125000"/>
                                          </p:val>
                                        </p:tav>
                                        <p:tav tm="100000">
                                          <p:val>
                                            <p:strVal val="#ppt_y"/>
                                          </p:val>
                                        </p:tav>
                                      </p:tavLst>
                                    </p:anim>
                                    <p:animEffect filter="wipe(up)" transition="in">
                                      <p:cBhvr>
                                        <p:cTn dur="300" id="77"/>
                                        <p:tgtEl>
                                          <p:spTgt spid="44"/>
                                        </p:tgtEl>
                                      </p:cBhvr>
                                    </p:animEffect>
                                  </p:childTnLst>
                                </p:cTn>
                              </p:par>
                            </p:childTnLst>
                          </p:cTn>
                        </p:par>
                        <p:par>
                          <p:cTn fill="hold" id="78" nodeType="afterGroup">
                            <p:stCondLst>
                              <p:cond delay="4200"/>
                            </p:stCondLst>
                            <p:childTnLst>
                              <p:par>
                                <p:cTn fill="hold" grpId="0" id="79" nodeType="afterEffect" presetClass="entr" presetID="12" presetSubtype="4">
                                  <p:stCondLst>
                                    <p:cond delay="0"/>
                                  </p:stCondLst>
                                  <p:childTnLst>
                                    <p:set>
                                      <p:cBhvr>
                                        <p:cTn dur="1" fill="hold" id="80">
                                          <p:stCondLst>
                                            <p:cond delay="0"/>
                                          </p:stCondLst>
                                        </p:cTn>
                                        <p:tgtEl>
                                          <p:spTgt spid="42"/>
                                        </p:tgtEl>
                                        <p:attrNameLst>
                                          <p:attrName>style.visibility</p:attrName>
                                        </p:attrNameLst>
                                      </p:cBhvr>
                                      <p:to>
                                        <p:strVal val="visible"/>
                                      </p:to>
                                    </p:set>
                                    <p:anim calcmode="lin" valueType="num">
                                      <p:cBhvr additive="base">
                                        <p:cTn dur="300" id="81"/>
                                        <p:tgtEl>
                                          <p:spTgt spid="42"/>
                                        </p:tgtEl>
                                        <p:attrNameLst>
                                          <p:attrName>ppt_y</p:attrName>
                                        </p:attrNameLst>
                                      </p:cBhvr>
                                      <p:tavLst>
                                        <p:tav tm="0">
                                          <p:val>
                                            <p:strVal val="#ppt_y+#ppt_h*1.125000"/>
                                          </p:val>
                                        </p:tav>
                                        <p:tav tm="100000">
                                          <p:val>
                                            <p:strVal val="#ppt_y"/>
                                          </p:val>
                                        </p:tav>
                                      </p:tavLst>
                                    </p:anim>
                                    <p:animEffect filter="wipe(up)" transition="in">
                                      <p:cBhvr>
                                        <p:cTn dur="300" id="82"/>
                                        <p:tgtEl>
                                          <p:spTgt spid="42"/>
                                        </p:tgtEl>
                                      </p:cBhvr>
                                    </p:animEffect>
                                  </p:childTnLst>
                                </p:cTn>
                              </p:par>
                            </p:childTnLst>
                          </p:cTn>
                        </p:par>
                        <p:par>
                          <p:cTn fill="hold" id="83" nodeType="afterGroup">
                            <p:stCondLst>
                              <p:cond delay="4500"/>
                            </p:stCondLst>
                            <p:childTnLst>
                              <p:par>
                                <p:cTn fill="hold" grpId="0" id="84" nodeType="afterEffect" presetClass="entr" presetID="12" presetSubtype="4">
                                  <p:stCondLst>
                                    <p:cond delay="0"/>
                                  </p:stCondLst>
                                  <p:childTnLst>
                                    <p:set>
                                      <p:cBhvr>
                                        <p:cTn dur="1" fill="hold" id="85">
                                          <p:stCondLst>
                                            <p:cond delay="0"/>
                                          </p:stCondLst>
                                        </p:cTn>
                                        <p:tgtEl>
                                          <p:spTgt spid="43"/>
                                        </p:tgtEl>
                                        <p:attrNameLst>
                                          <p:attrName>style.visibility</p:attrName>
                                        </p:attrNameLst>
                                      </p:cBhvr>
                                      <p:to>
                                        <p:strVal val="visible"/>
                                      </p:to>
                                    </p:set>
                                    <p:anim calcmode="lin" valueType="num">
                                      <p:cBhvr additive="base">
                                        <p:cTn dur="300" id="86"/>
                                        <p:tgtEl>
                                          <p:spTgt spid="43"/>
                                        </p:tgtEl>
                                        <p:attrNameLst>
                                          <p:attrName>ppt_y</p:attrName>
                                        </p:attrNameLst>
                                      </p:cBhvr>
                                      <p:tavLst>
                                        <p:tav tm="0">
                                          <p:val>
                                            <p:strVal val="#ppt_y+#ppt_h*1.125000"/>
                                          </p:val>
                                        </p:tav>
                                        <p:tav tm="100000">
                                          <p:val>
                                            <p:strVal val="#ppt_y"/>
                                          </p:val>
                                        </p:tav>
                                      </p:tavLst>
                                    </p:anim>
                                    <p:animEffect filter="wipe(up)" transition="in">
                                      <p:cBhvr>
                                        <p:cTn dur="300" id="8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2"/>
      <p:bldP grpId="0" spid="41"/>
      <p:bldP grpId="0" spid="42"/>
      <p:bldP grpId="0" spid="43"/>
      <p:bldP grpId="0" spid="4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TextBox 18"/>
          <p:cNvSpPr txBox="1">
            <a:spLocks noChangeArrowheads="1"/>
          </p:cNvSpPr>
          <p:nvPr/>
        </p:nvSpPr>
        <p:spPr bwMode="auto">
          <a:xfrm>
            <a:off x="1258888" y="2500313"/>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600">
                <a:latin charset="-122" panose="020b0503020204020204" pitchFamily="34" typeface="微软雅黑"/>
                <a:ea charset="-122" panose="020b0503020204020204" pitchFamily="34" typeface="微软雅黑"/>
              </a:rPr>
              <a:t>这里填写</a:t>
            </a:r>
          </a:p>
          <a:p>
            <a:r>
              <a:rPr altLang="en-US" b="1" lang="zh-CN" sz="1600">
                <a:latin charset="-122" panose="020b0503020204020204" pitchFamily="34" typeface="微软雅黑"/>
                <a:ea charset="-122" panose="020b0503020204020204" pitchFamily="34" typeface="微软雅黑"/>
              </a:rPr>
              <a:t>二级标题</a:t>
            </a:r>
          </a:p>
        </p:txBody>
      </p:sp>
      <p:sp>
        <p:nvSpPr>
          <p:cNvPr id="32" name="TextBox 18"/>
          <p:cNvSpPr txBox="1">
            <a:spLocks noChangeArrowheads="1"/>
          </p:cNvSpPr>
          <p:nvPr/>
        </p:nvSpPr>
        <p:spPr bwMode="auto">
          <a:xfrm>
            <a:off x="2244725" y="3562350"/>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600">
                <a:latin charset="-122" panose="020b0503020204020204" pitchFamily="34" typeface="微软雅黑"/>
                <a:ea charset="-122" panose="020b0503020204020204" pitchFamily="34" typeface="微软雅黑"/>
              </a:rPr>
              <a:t>这里填写</a:t>
            </a:r>
          </a:p>
          <a:p>
            <a:r>
              <a:rPr altLang="en-US" b="1" lang="zh-CN" sz="1600">
                <a:latin charset="-122" panose="020b0503020204020204" pitchFamily="34" typeface="微软雅黑"/>
                <a:ea charset="-122" panose="020b0503020204020204" pitchFamily="34" typeface="微软雅黑"/>
              </a:rPr>
              <a:t>二级标题</a:t>
            </a:r>
          </a:p>
        </p:txBody>
      </p:sp>
      <p:sp>
        <p:nvSpPr>
          <p:cNvPr id="33" name="TextBox 18"/>
          <p:cNvSpPr txBox="1">
            <a:spLocks noChangeArrowheads="1"/>
          </p:cNvSpPr>
          <p:nvPr/>
        </p:nvSpPr>
        <p:spPr bwMode="auto">
          <a:xfrm>
            <a:off x="5942012" y="3562350"/>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600">
                <a:latin charset="-122" panose="020b0503020204020204" pitchFamily="34" typeface="微软雅黑"/>
                <a:ea charset="-122" panose="020b0503020204020204" pitchFamily="34" typeface="微软雅黑"/>
              </a:rPr>
              <a:t>这里填写</a:t>
            </a:r>
          </a:p>
          <a:p>
            <a:r>
              <a:rPr altLang="en-US" b="1" lang="zh-CN" sz="1600">
                <a:latin charset="-122" panose="020b0503020204020204" pitchFamily="34" typeface="微软雅黑"/>
                <a:ea charset="-122" panose="020b0503020204020204" pitchFamily="34" typeface="微软雅黑"/>
              </a:rPr>
              <a:t>二级标题</a:t>
            </a:r>
          </a:p>
        </p:txBody>
      </p:sp>
      <p:sp>
        <p:nvSpPr>
          <p:cNvPr id="34" name="TextBox 18"/>
          <p:cNvSpPr txBox="1">
            <a:spLocks noChangeArrowheads="1"/>
          </p:cNvSpPr>
          <p:nvPr/>
        </p:nvSpPr>
        <p:spPr bwMode="auto">
          <a:xfrm>
            <a:off x="6946899" y="2500313"/>
            <a:ext cx="9956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600">
                <a:latin charset="-122" panose="020b0503020204020204" pitchFamily="34" typeface="微软雅黑"/>
                <a:ea charset="-122" panose="020b0503020204020204" pitchFamily="34" typeface="微软雅黑"/>
              </a:rPr>
              <a:t>这里填写</a:t>
            </a:r>
          </a:p>
          <a:p>
            <a:r>
              <a:rPr altLang="en-US" b="1" lang="zh-CN" sz="1600">
                <a:latin charset="-122" panose="020b0503020204020204" pitchFamily="34" typeface="微软雅黑"/>
                <a:ea charset="-122" panose="020b0503020204020204" pitchFamily="34" typeface="微软雅黑"/>
              </a:rPr>
              <a:t>二级标题</a:t>
            </a:r>
          </a:p>
        </p:txBody>
      </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50" name="TextBox 49"/>
          <p:cNvSpPr txBox="1">
            <a:spLocks noChangeArrowheads="1"/>
          </p:cNvSpPr>
          <p:nvPr/>
        </p:nvSpPr>
        <p:spPr bwMode="auto">
          <a:xfrm>
            <a:off x="1008063" y="344488"/>
            <a:ext cx="27368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a:latin charset="-122" panose="020b0503020204020204" pitchFamily="34" typeface="微软雅黑"/>
                <a:ea charset="-122" panose="020b0503020204020204" pitchFamily="34" typeface="微软雅黑"/>
              </a:rPr>
              <a:t>在这里填写项目的大标题</a:t>
            </a:r>
          </a:p>
        </p:txBody>
      </p:sp>
      <p:cxnSp>
        <p:nvCxnSpPr>
          <p:cNvPr id="52" name="直接连接符 51"/>
          <p:cNvCxnSpPr/>
          <p:nvPr/>
        </p:nvCxnSpPr>
        <p:spPr>
          <a:xfrm flipH="1">
            <a:off x="3851275" y="530225"/>
            <a:ext cx="4986338" cy="0"/>
          </a:xfrm>
          <a:prstGeom prst="line">
            <a:avLst/>
          </a:prstGeom>
          <a:ln>
            <a:solidFill>
              <a:schemeClr val="tx2"/>
            </a:solidFill>
            <a:prstDash val="dashDot"/>
            <a:headEnd len="sm" type="none" w="sm"/>
            <a:tailEnd len="sm" type="oval" w="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sp>
        <p:nvSpPr>
          <p:cNvPr id="38925" name="矩形 95"/>
          <p:cNvSpPr>
            <a:spLocks noChangeArrowheads="1"/>
          </p:cNvSpPr>
          <p:nvPr/>
        </p:nvSpPr>
        <p:spPr bwMode="auto">
          <a:xfrm>
            <a:off x="8837614" y="334963"/>
            <a:ext cx="4095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just">
              <a:lnSpc>
                <a:spcPts val="1200"/>
              </a:lnSpc>
            </a:pPr>
            <a:r>
              <a:rPr altLang="zh-CN" lang="en-US" sz="1000">
                <a:solidFill>
                  <a:schemeClr val="bg1"/>
                </a:solidFill>
                <a:latin charset="-122" panose="020b0503020204020204" pitchFamily="34" typeface="微软雅黑"/>
                <a:ea charset="-122" panose="020b0503020204020204" pitchFamily="34" typeface="微软雅黑"/>
              </a:rPr>
              <a:t>09</a:t>
            </a:r>
          </a:p>
        </p:txBody>
      </p:sp>
      <p:sp>
        <p:nvSpPr>
          <p:cNvPr id="3" name="椭圆 2"/>
          <p:cNvSpPr/>
          <p:nvPr/>
        </p:nvSpPr>
        <p:spPr>
          <a:xfrm>
            <a:off x="3587750" y="1209675"/>
            <a:ext cx="1944688" cy="1944688"/>
          </a:xfrm>
          <a:prstGeom prst="ellipse">
            <a:avLst/>
          </a:prstGeom>
          <a:blipFill dpi="0" rotWithShape="1">
            <a:blip r:embed="rId3">
              <a:extLst>
                <a:ext uri="{28A0092B-C50C-407E-A947-70E740481C1C}">
                  <a14:useLocalDpi val="0"/>
                </a:ext>
              </a:extLst>
            </a:blip>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grpSp>
        <p:nvGrpSpPr>
          <p:cNvPr id="9" name="组合 8"/>
          <p:cNvGrpSpPr/>
          <p:nvPr/>
        </p:nvGrpSpPr>
        <p:grpSpPr>
          <a:xfrm>
            <a:off x="2424113" y="2289175"/>
            <a:ext cx="1116012" cy="1116013"/>
            <a:chOff x="2555776" y="2067694"/>
            <a:chExt cx="1115289" cy="1115289"/>
          </a:xfrm>
        </p:grpSpPr>
        <p:sp>
          <p:nvSpPr>
            <p:cNvPr id="4" name="椭圆 3"/>
            <p:cNvSpPr/>
            <p:nvPr/>
          </p:nvSpPr>
          <p:spPr>
            <a:xfrm>
              <a:off x="2555776" y="2067694"/>
              <a:ext cx="1115289" cy="1115289"/>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8929" name="图片 4"/>
            <p:cNvPicPr>
              <a:picLocks noChangeArrowheads="1" noChangeAspect="1"/>
            </p:cNvPicPr>
            <p:nvPr/>
          </p:nvPicPr>
          <p:blipFill>
            <a:blip r:embed="rId4">
              <a:extLst>
                <a:ext uri="{28A0092B-C50C-407E-A947-70E740481C1C}">
                  <a14:useLocalDpi val="0"/>
                </a:ext>
              </a:extLst>
            </a:blip>
            <a:stretch>
              <a:fillRect/>
            </a:stretch>
          </p:blipFill>
          <p:spPr bwMode="auto">
            <a:xfrm>
              <a:off x="2752298" y="2210114"/>
              <a:ext cx="722243" cy="72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2" name="组合 11"/>
          <p:cNvGrpSpPr/>
          <p:nvPr/>
        </p:nvGrpSpPr>
        <p:grpSpPr>
          <a:xfrm>
            <a:off x="5592763" y="2289175"/>
            <a:ext cx="1116012" cy="1116013"/>
            <a:chOff x="5724128" y="2067694"/>
            <a:chExt cx="1115289" cy="1115289"/>
          </a:xfrm>
        </p:grpSpPr>
        <p:sp>
          <p:nvSpPr>
            <p:cNvPr id="17" name="椭圆 16"/>
            <p:cNvSpPr/>
            <p:nvPr/>
          </p:nvSpPr>
          <p:spPr>
            <a:xfrm>
              <a:off x="5724128" y="2067694"/>
              <a:ext cx="1115289" cy="111528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8932" name="图片 5"/>
            <p:cNvPicPr>
              <a:picLocks noChangeArrowheads="1" noChangeAspect="1"/>
            </p:cNvPicPr>
            <p:nvPr/>
          </p:nvPicPr>
          <p:blipFill>
            <a:blip r:embed="rId5">
              <a:extLst>
                <a:ext uri="{28A0092B-C50C-407E-A947-70E740481C1C}">
                  <a14:useLocalDpi val="0"/>
                </a:ext>
              </a:extLst>
            </a:blip>
            <a:stretch>
              <a:fillRect/>
            </a:stretch>
          </p:blipFill>
          <p:spPr bwMode="auto">
            <a:xfrm>
              <a:off x="5929714" y="2258088"/>
              <a:ext cx="722243" cy="72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1" name="组合 10"/>
          <p:cNvGrpSpPr/>
          <p:nvPr/>
        </p:nvGrpSpPr>
        <p:grpSpPr>
          <a:xfrm>
            <a:off x="4683125" y="3255963"/>
            <a:ext cx="1116013" cy="1116012"/>
            <a:chOff x="4814425" y="3034686"/>
            <a:chExt cx="1115289" cy="1115289"/>
          </a:xfrm>
        </p:grpSpPr>
        <p:sp>
          <p:nvSpPr>
            <p:cNvPr id="16" name="椭圆 15"/>
            <p:cNvSpPr/>
            <p:nvPr/>
          </p:nvSpPr>
          <p:spPr>
            <a:xfrm>
              <a:off x="4814425" y="3034686"/>
              <a:ext cx="1115289" cy="1115289"/>
            </a:xfrm>
            <a:prstGeom prst="ellipse">
              <a:avLst/>
            </a:prstGeom>
            <a:solidFill>
              <a:srgbClr val="1C70A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8935" name="图片 6"/>
            <p:cNvPicPr>
              <a:picLocks noChangeArrowheads="1" noChangeAspect="1"/>
            </p:cNvPicPr>
            <p:nvPr/>
          </p:nvPicPr>
          <p:blipFill>
            <a:blip r:embed="rId6">
              <a:extLst>
                <a:ext uri="{28A0092B-C50C-407E-A947-70E740481C1C}">
                  <a14:useLocalDpi val="0"/>
                </a:ext>
              </a:extLst>
            </a:blip>
            <a:stretch>
              <a:fillRect/>
            </a:stretch>
          </p:blipFill>
          <p:spPr bwMode="auto">
            <a:xfrm>
              <a:off x="5010947" y="3232330"/>
              <a:ext cx="722243" cy="72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10" name="组合 9"/>
          <p:cNvGrpSpPr/>
          <p:nvPr/>
        </p:nvGrpSpPr>
        <p:grpSpPr>
          <a:xfrm>
            <a:off x="3360738" y="3255963"/>
            <a:ext cx="1114425" cy="1116012"/>
            <a:chOff x="3491879" y="3034686"/>
            <a:chExt cx="1115289" cy="1115289"/>
          </a:xfrm>
        </p:grpSpPr>
        <p:sp>
          <p:nvSpPr>
            <p:cNvPr id="15" name="椭圆 14"/>
            <p:cNvSpPr/>
            <p:nvPr/>
          </p:nvSpPr>
          <p:spPr>
            <a:xfrm>
              <a:off x="3491879" y="3034686"/>
              <a:ext cx="1115289" cy="1115289"/>
            </a:xfrm>
            <a:prstGeom prst="ellipse">
              <a:avLst/>
            </a:prstGeom>
            <a:solidFill>
              <a:srgbClr val="41A3D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altLang="en-US" lang="zh-CN"/>
            </a:p>
          </p:txBody>
        </p:sp>
        <p:pic>
          <p:nvPicPr>
            <p:cNvPr id="38938" name="图片 7"/>
            <p:cNvPicPr>
              <a:picLocks noChangeArrowheads="1" noChangeAspect="1"/>
            </p:cNvPicPr>
            <p:nvPr/>
          </p:nvPicPr>
          <p:blipFill>
            <a:blip r:embed="rId7">
              <a:extLst>
                <a:ext uri="{28A0092B-C50C-407E-A947-70E740481C1C}">
                  <a14:useLocalDpi val="0"/>
                </a:ext>
              </a:extLst>
            </a:blip>
            <a:stretch>
              <a:fillRect/>
            </a:stretch>
          </p:blipFill>
          <p:spPr bwMode="auto">
            <a:xfrm>
              <a:off x="3688401" y="3232330"/>
              <a:ext cx="722243" cy="720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extLst>
      <p:ext uri="{BB962C8B-B14F-4D97-AF65-F5344CB8AC3E}">
        <p14:creationId val="101651520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additive="base">
                                        <p:cTn dur="100" fill="hold" id="7"/>
                                        <p:tgtEl>
                                          <p:spTgt spid="45"/>
                                        </p:tgtEl>
                                        <p:attrNameLst>
                                          <p:attrName>ppt_x</p:attrName>
                                        </p:attrNameLst>
                                      </p:cBhvr>
                                      <p:tavLst>
                                        <p:tav tm="0">
                                          <p:val>
                                            <p:strVal val="0-#ppt_w/2"/>
                                          </p:val>
                                        </p:tav>
                                        <p:tav tm="100000">
                                          <p:val>
                                            <p:strVal val="#ppt_x"/>
                                          </p:val>
                                        </p:tav>
                                      </p:tavLst>
                                    </p:anim>
                                    <p:anim calcmode="lin" valueType="num">
                                      <p:cBhvr additive="base">
                                        <p:cTn dur="100" fill="hold" id="8"/>
                                        <p:tgtEl>
                                          <p:spTgt spid="4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
                            </p:stCondLst>
                            <p:childTnLst>
                              <p:par>
                                <p:cTn fill="hold" grpId="0" id="10" nodeType="afterEffect" presetClass="entr" presetID="2" presetSubtype="8">
                                  <p:stCondLst>
                                    <p:cond delay="0"/>
                                  </p:stCondLst>
                                  <p:childTnLst>
                                    <p:set>
                                      <p:cBhvr>
                                        <p:cTn dur="1" fill="hold" id="11">
                                          <p:stCondLst>
                                            <p:cond delay="0"/>
                                          </p:stCondLst>
                                        </p:cTn>
                                        <p:tgtEl>
                                          <p:spTgt spid="46"/>
                                        </p:tgtEl>
                                        <p:attrNameLst>
                                          <p:attrName>style.visibility</p:attrName>
                                        </p:attrNameLst>
                                      </p:cBhvr>
                                      <p:to>
                                        <p:strVal val="visible"/>
                                      </p:to>
                                    </p:set>
                                    <p:anim calcmode="lin" valueType="num">
                                      <p:cBhvr additive="base">
                                        <p:cTn dur="100" fill="hold" id="12"/>
                                        <p:tgtEl>
                                          <p:spTgt spid="46"/>
                                        </p:tgtEl>
                                        <p:attrNameLst>
                                          <p:attrName>ppt_x</p:attrName>
                                        </p:attrNameLst>
                                      </p:cBhvr>
                                      <p:tavLst>
                                        <p:tav tm="0">
                                          <p:val>
                                            <p:strVal val="0-#ppt_w/2"/>
                                          </p:val>
                                        </p:tav>
                                        <p:tav tm="100000">
                                          <p:val>
                                            <p:strVal val="#ppt_x"/>
                                          </p:val>
                                        </p:tav>
                                      </p:tavLst>
                                    </p:anim>
                                    <p:anim calcmode="lin" valueType="num">
                                      <p:cBhvr additive="base">
                                        <p:cTn dur="100" fill="hold" id="13"/>
                                        <p:tgtEl>
                                          <p:spTgt spid="4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200"/>
                            </p:stCondLst>
                            <p:childTnLst>
                              <p:par>
                                <p:cTn fill="hold" grpId="0" id="15" nodeType="afterEffect" presetClass="entr" presetID="2" presetSubtype="8">
                                  <p:stCondLst>
                                    <p:cond delay="0"/>
                                  </p:stCondLst>
                                  <p:childTnLst>
                                    <p:set>
                                      <p:cBhvr>
                                        <p:cTn dur="1" fill="hold" id="16">
                                          <p:stCondLst>
                                            <p:cond delay="0"/>
                                          </p:stCondLst>
                                        </p:cTn>
                                        <p:tgtEl>
                                          <p:spTgt spid="47"/>
                                        </p:tgtEl>
                                        <p:attrNameLst>
                                          <p:attrName>style.visibility</p:attrName>
                                        </p:attrNameLst>
                                      </p:cBhvr>
                                      <p:to>
                                        <p:strVal val="visible"/>
                                      </p:to>
                                    </p:set>
                                    <p:anim calcmode="lin" valueType="num">
                                      <p:cBhvr additive="base">
                                        <p:cTn dur="100" fill="hold" id="17"/>
                                        <p:tgtEl>
                                          <p:spTgt spid="47"/>
                                        </p:tgtEl>
                                        <p:attrNameLst>
                                          <p:attrName>ppt_x</p:attrName>
                                        </p:attrNameLst>
                                      </p:cBhvr>
                                      <p:tavLst>
                                        <p:tav tm="0">
                                          <p:val>
                                            <p:strVal val="0-#ppt_w/2"/>
                                          </p:val>
                                        </p:tav>
                                        <p:tav tm="100000">
                                          <p:val>
                                            <p:strVal val="#ppt_x"/>
                                          </p:val>
                                        </p:tav>
                                      </p:tavLst>
                                    </p:anim>
                                    <p:anim calcmode="lin" valueType="num">
                                      <p:cBhvr additive="base">
                                        <p:cTn dur="100" fill="hold" id="18"/>
                                        <p:tgtEl>
                                          <p:spTgt spid="4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300"/>
                            </p:stCondLst>
                            <p:childTnLst>
                              <p:par>
                                <p:cTn fill="hold" grpId="0" id="20" nodeType="afterEffect" presetClass="entr" presetID="2" presetSubtype="8">
                                  <p:stCondLst>
                                    <p:cond delay="0"/>
                                  </p:stCondLst>
                                  <p:childTnLst>
                                    <p:set>
                                      <p:cBhvr>
                                        <p:cTn dur="1" fill="hold" id="21">
                                          <p:stCondLst>
                                            <p:cond delay="0"/>
                                          </p:stCondLst>
                                        </p:cTn>
                                        <p:tgtEl>
                                          <p:spTgt spid="48"/>
                                        </p:tgtEl>
                                        <p:attrNameLst>
                                          <p:attrName>style.visibility</p:attrName>
                                        </p:attrNameLst>
                                      </p:cBhvr>
                                      <p:to>
                                        <p:strVal val="visible"/>
                                      </p:to>
                                    </p:set>
                                    <p:anim calcmode="lin" valueType="num">
                                      <p:cBhvr additive="base">
                                        <p:cTn dur="100" fill="hold" id="22"/>
                                        <p:tgtEl>
                                          <p:spTgt spid="48"/>
                                        </p:tgtEl>
                                        <p:attrNameLst>
                                          <p:attrName>ppt_x</p:attrName>
                                        </p:attrNameLst>
                                      </p:cBhvr>
                                      <p:tavLst>
                                        <p:tav tm="0">
                                          <p:val>
                                            <p:strVal val="0-#ppt_w/2"/>
                                          </p:val>
                                        </p:tav>
                                        <p:tav tm="100000">
                                          <p:val>
                                            <p:strVal val="#ppt_x"/>
                                          </p:val>
                                        </p:tav>
                                      </p:tavLst>
                                    </p:anim>
                                    <p:anim calcmode="lin" valueType="num">
                                      <p:cBhvr additive="base">
                                        <p:cTn dur="100" fill="hold" id="23"/>
                                        <p:tgtEl>
                                          <p:spTgt spid="48"/>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400"/>
                            </p:stCondLst>
                            <p:childTnLst>
                              <p:par>
                                <p:cTn fill="hold" grpId="0" id="25" nodeType="afterEffect" presetClass="entr" presetID="2" presetSubtype="8">
                                  <p:stCondLst>
                                    <p:cond delay="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100" fill="hold" id="27"/>
                                        <p:tgtEl>
                                          <p:spTgt spid="49"/>
                                        </p:tgtEl>
                                        <p:attrNameLst>
                                          <p:attrName>ppt_x</p:attrName>
                                        </p:attrNameLst>
                                      </p:cBhvr>
                                      <p:tavLst>
                                        <p:tav tm="0">
                                          <p:val>
                                            <p:strVal val="0-#ppt_w/2"/>
                                          </p:val>
                                        </p:tav>
                                        <p:tav tm="100000">
                                          <p:val>
                                            <p:strVal val="#ppt_x"/>
                                          </p:val>
                                        </p:tav>
                                      </p:tavLst>
                                    </p:anim>
                                    <p:anim calcmode="lin" valueType="num">
                                      <p:cBhvr additive="base">
                                        <p:cTn dur="100" fill="hold" id="28"/>
                                        <p:tgtEl>
                                          <p:spTgt spid="49"/>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2" presetSubtype="4">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300" id="32"/>
                                        <p:tgtEl>
                                          <p:spTgt spid="50"/>
                                        </p:tgtEl>
                                        <p:attrNameLst>
                                          <p:attrName>ppt_y</p:attrName>
                                        </p:attrNameLst>
                                      </p:cBhvr>
                                      <p:tavLst>
                                        <p:tav tm="0">
                                          <p:val>
                                            <p:strVal val="#ppt_y+#ppt_h*1.125000"/>
                                          </p:val>
                                        </p:tav>
                                        <p:tav tm="100000">
                                          <p:val>
                                            <p:strVal val="#ppt_y"/>
                                          </p:val>
                                        </p:tav>
                                      </p:tavLst>
                                    </p:anim>
                                    <p:animEffect filter="wipe(up)" transition="in">
                                      <p:cBhvr>
                                        <p:cTn dur="300" id="33"/>
                                        <p:tgtEl>
                                          <p:spTgt spid="50"/>
                                        </p:tgtEl>
                                      </p:cBhvr>
                                    </p:animEffect>
                                  </p:childTnLst>
                                </p:cTn>
                              </p:par>
                            </p:childTnLst>
                          </p:cTn>
                        </p:par>
                        <p:par>
                          <p:cTn fill="hold" id="34" nodeType="afterGroup">
                            <p:stCondLst>
                              <p:cond delay="800"/>
                            </p:stCondLst>
                            <p:childTnLst>
                              <p:par>
                                <p:cTn fill="hold" id="35" nodeType="afterEffect" presetClass="entr" presetID="22" presetSubtype="2">
                                  <p:stCondLst>
                                    <p:cond delay="0"/>
                                  </p:stCondLst>
                                  <p:childTnLst>
                                    <p:set>
                                      <p:cBhvr>
                                        <p:cTn dur="1" fill="hold" id="36">
                                          <p:stCondLst>
                                            <p:cond delay="0"/>
                                          </p:stCondLst>
                                        </p:cTn>
                                        <p:tgtEl>
                                          <p:spTgt spid="52"/>
                                        </p:tgtEl>
                                        <p:attrNameLst>
                                          <p:attrName>style.visibility</p:attrName>
                                        </p:attrNameLst>
                                      </p:cBhvr>
                                      <p:to>
                                        <p:strVal val="visible"/>
                                      </p:to>
                                    </p:set>
                                    <p:animEffect filter="wipe(right)" transition="in">
                                      <p:cBhvr>
                                        <p:cTn dur="300" id="37"/>
                                        <p:tgtEl>
                                          <p:spTgt spid="52"/>
                                        </p:tgtEl>
                                      </p:cBhvr>
                                    </p:animEffect>
                                  </p:childTnLst>
                                </p:cTn>
                              </p:par>
                            </p:childTnLst>
                          </p:cTn>
                        </p:par>
                        <p:par>
                          <p:cTn fill="hold" id="38" nodeType="afterGroup">
                            <p:stCondLst>
                              <p:cond delay="1100"/>
                            </p:stCondLst>
                            <p:childTnLst>
                              <p:par>
                                <p:cTn fill="hold" grpId="0" id="39" nodeType="afterEffect" presetClass="entr" presetID="2" presetSubtype="2">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additive="base">
                                        <p:cTn dur="300" fill="hold" id="41"/>
                                        <p:tgtEl>
                                          <p:spTgt spid="2"/>
                                        </p:tgtEl>
                                        <p:attrNameLst>
                                          <p:attrName>ppt_x</p:attrName>
                                        </p:attrNameLst>
                                      </p:cBhvr>
                                      <p:tavLst>
                                        <p:tav tm="0">
                                          <p:val>
                                            <p:strVal val="1+#ppt_w/2"/>
                                          </p:val>
                                        </p:tav>
                                        <p:tav tm="100000">
                                          <p:val>
                                            <p:strVal val="#ppt_x"/>
                                          </p:val>
                                        </p:tav>
                                      </p:tavLst>
                                    </p:anim>
                                    <p:anim calcmode="lin" valueType="num">
                                      <p:cBhvr additive="base">
                                        <p:cTn dur="300" fill="hold" id="42"/>
                                        <p:tgtEl>
                                          <p:spTgt spid="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1400"/>
                            </p:stCondLst>
                            <p:childTnLst>
                              <p:par>
                                <p:cTn fill="hold" grpId="0" id="44" nodeType="afterEffect" presetClass="entr" presetID="53" presetSubtype="0">
                                  <p:stCondLst>
                                    <p:cond delay="0"/>
                                  </p:stCondLst>
                                  <p:childTnLst>
                                    <p:set>
                                      <p:cBhvr>
                                        <p:cTn dur="1" fill="hold" id="45">
                                          <p:stCondLst>
                                            <p:cond delay="0"/>
                                          </p:stCondLst>
                                        </p:cTn>
                                        <p:tgtEl>
                                          <p:spTgt spid="3"/>
                                        </p:tgtEl>
                                        <p:attrNameLst>
                                          <p:attrName>style.visibility</p:attrName>
                                        </p:attrNameLst>
                                      </p:cBhvr>
                                      <p:to>
                                        <p:strVal val="visible"/>
                                      </p:to>
                                    </p:set>
                                    <p:anim calcmode="lin" valueType="num">
                                      <p:cBhvr>
                                        <p:cTn dur="500" fill="hold" id="46"/>
                                        <p:tgtEl>
                                          <p:spTgt spid="3"/>
                                        </p:tgtEl>
                                        <p:attrNameLst>
                                          <p:attrName>ppt_w</p:attrName>
                                        </p:attrNameLst>
                                      </p:cBhvr>
                                      <p:tavLst>
                                        <p:tav tm="0">
                                          <p:val>
                                            <p:fltVal val="0"/>
                                          </p:val>
                                        </p:tav>
                                        <p:tav tm="100000">
                                          <p:val>
                                            <p:strVal val="#ppt_w"/>
                                          </p:val>
                                        </p:tav>
                                      </p:tavLst>
                                    </p:anim>
                                    <p:anim calcmode="lin" valueType="num">
                                      <p:cBhvr>
                                        <p:cTn dur="500" fill="hold" id="47"/>
                                        <p:tgtEl>
                                          <p:spTgt spid="3"/>
                                        </p:tgtEl>
                                        <p:attrNameLst>
                                          <p:attrName>ppt_h</p:attrName>
                                        </p:attrNameLst>
                                      </p:cBhvr>
                                      <p:tavLst>
                                        <p:tav tm="0">
                                          <p:val>
                                            <p:fltVal val="0"/>
                                          </p:val>
                                        </p:tav>
                                        <p:tav tm="100000">
                                          <p:val>
                                            <p:strVal val="#ppt_h"/>
                                          </p:val>
                                        </p:tav>
                                      </p:tavLst>
                                    </p:anim>
                                    <p:animEffect filter="fade" transition="in">
                                      <p:cBhvr>
                                        <p:cTn dur="500" id="48"/>
                                        <p:tgtEl>
                                          <p:spTgt spid="3"/>
                                        </p:tgtEl>
                                      </p:cBhvr>
                                    </p:animEffect>
                                  </p:childTnLst>
                                </p:cTn>
                              </p:par>
                            </p:childTnLst>
                          </p:cTn>
                        </p:par>
                        <p:par>
                          <p:cTn fill="hold" id="49" nodeType="afterGroup">
                            <p:stCondLst>
                              <p:cond delay="1900"/>
                            </p:stCondLst>
                            <p:childTnLst>
                              <p:par>
                                <p:cTn fill="hold" id="50" nodeType="afterEffect" presetClass="entr" presetID="53" presetSubtype="0">
                                  <p:stCondLst>
                                    <p:cond delay="0"/>
                                  </p:stCondLst>
                                  <p:childTnLst>
                                    <p:set>
                                      <p:cBhvr>
                                        <p:cTn dur="1" fill="hold" id="51">
                                          <p:stCondLst>
                                            <p:cond delay="0"/>
                                          </p:stCondLst>
                                        </p:cTn>
                                        <p:tgtEl>
                                          <p:spTgt spid="9"/>
                                        </p:tgtEl>
                                        <p:attrNameLst>
                                          <p:attrName>style.visibility</p:attrName>
                                        </p:attrNameLst>
                                      </p:cBhvr>
                                      <p:to>
                                        <p:strVal val="visible"/>
                                      </p:to>
                                    </p:set>
                                    <p:anim calcmode="lin" valueType="num">
                                      <p:cBhvr>
                                        <p:cTn dur="200" fill="hold" id="52"/>
                                        <p:tgtEl>
                                          <p:spTgt spid="9"/>
                                        </p:tgtEl>
                                        <p:attrNameLst>
                                          <p:attrName>ppt_w</p:attrName>
                                        </p:attrNameLst>
                                      </p:cBhvr>
                                      <p:tavLst>
                                        <p:tav tm="0">
                                          <p:val>
                                            <p:fltVal val="0"/>
                                          </p:val>
                                        </p:tav>
                                        <p:tav tm="100000">
                                          <p:val>
                                            <p:strVal val="#ppt_w"/>
                                          </p:val>
                                        </p:tav>
                                      </p:tavLst>
                                    </p:anim>
                                    <p:anim calcmode="lin" valueType="num">
                                      <p:cBhvr>
                                        <p:cTn dur="200" fill="hold" id="53"/>
                                        <p:tgtEl>
                                          <p:spTgt spid="9"/>
                                        </p:tgtEl>
                                        <p:attrNameLst>
                                          <p:attrName>ppt_h</p:attrName>
                                        </p:attrNameLst>
                                      </p:cBhvr>
                                      <p:tavLst>
                                        <p:tav tm="0">
                                          <p:val>
                                            <p:fltVal val="0"/>
                                          </p:val>
                                        </p:tav>
                                        <p:tav tm="100000">
                                          <p:val>
                                            <p:strVal val="#ppt_h"/>
                                          </p:val>
                                        </p:tav>
                                      </p:tavLst>
                                    </p:anim>
                                    <p:animEffect filter="fade" transition="in">
                                      <p:cBhvr>
                                        <p:cTn dur="200" id="54"/>
                                        <p:tgtEl>
                                          <p:spTgt spid="9"/>
                                        </p:tgtEl>
                                      </p:cBhvr>
                                    </p:animEffect>
                                  </p:childTnLst>
                                </p:cTn>
                              </p:par>
                              <p:par>
                                <p:cTn autoRev="1" fill="hold" id="55" nodeType="withEffect" presetClass="emph" presetID="6" presetSubtype="0">
                                  <p:stCondLst>
                                    <p:cond delay="150"/>
                                  </p:stCondLst>
                                  <p:childTnLst>
                                    <p:animScale>
                                      <p:cBhvr>
                                        <p:cTn dur="100" fill="hold" id="56"/>
                                        <p:tgtEl>
                                          <p:spTgt spid="9"/>
                                        </p:tgtEl>
                                      </p:cBhvr>
                                      <p:by x="130000" y="130000"/>
                                    </p:animScale>
                                  </p:childTnLst>
                                </p:cTn>
                              </p:par>
                            </p:childTnLst>
                          </p:cTn>
                        </p:par>
                        <p:par>
                          <p:cTn fill="hold" id="57" nodeType="afterGroup">
                            <p:stCondLst>
                              <p:cond delay="2150"/>
                            </p:stCondLst>
                            <p:childTnLst>
                              <p:par>
                                <p:cTn fill="hold" id="58" nodeType="afterEffect" presetClass="entr" presetID="53" presetSubtype="0">
                                  <p:stCondLst>
                                    <p:cond delay="0"/>
                                  </p:stCondLst>
                                  <p:childTnLst>
                                    <p:set>
                                      <p:cBhvr>
                                        <p:cTn dur="1" fill="hold" id="59">
                                          <p:stCondLst>
                                            <p:cond delay="0"/>
                                          </p:stCondLst>
                                        </p:cTn>
                                        <p:tgtEl>
                                          <p:spTgt spid="10"/>
                                        </p:tgtEl>
                                        <p:attrNameLst>
                                          <p:attrName>style.visibility</p:attrName>
                                        </p:attrNameLst>
                                      </p:cBhvr>
                                      <p:to>
                                        <p:strVal val="visible"/>
                                      </p:to>
                                    </p:set>
                                    <p:anim calcmode="lin" valueType="num">
                                      <p:cBhvr>
                                        <p:cTn dur="200" fill="hold" id="60"/>
                                        <p:tgtEl>
                                          <p:spTgt spid="10"/>
                                        </p:tgtEl>
                                        <p:attrNameLst>
                                          <p:attrName>ppt_w</p:attrName>
                                        </p:attrNameLst>
                                      </p:cBhvr>
                                      <p:tavLst>
                                        <p:tav tm="0">
                                          <p:val>
                                            <p:fltVal val="0"/>
                                          </p:val>
                                        </p:tav>
                                        <p:tav tm="100000">
                                          <p:val>
                                            <p:strVal val="#ppt_w"/>
                                          </p:val>
                                        </p:tav>
                                      </p:tavLst>
                                    </p:anim>
                                    <p:anim calcmode="lin" valueType="num">
                                      <p:cBhvr>
                                        <p:cTn dur="200" fill="hold" id="61"/>
                                        <p:tgtEl>
                                          <p:spTgt spid="10"/>
                                        </p:tgtEl>
                                        <p:attrNameLst>
                                          <p:attrName>ppt_h</p:attrName>
                                        </p:attrNameLst>
                                      </p:cBhvr>
                                      <p:tavLst>
                                        <p:tav tm="0">
                                          <p:val>
                                            <p:fltVal val="0"/>
                                          </p:val>
                                        </p:tav>
                                        <p:tav tm="100000">
                                          <p:val>
                                            <p:strVal val="#ppt_h"/>
                                          </p:val>
                                        </p:tav>
                                      </p:tavLst>
                                    </p:anim>
                                    <p:animEffect filter="fade" transition="in">
                                      <p:cBhvr>
                                        <p:cTn dur="200" id="62"/>
                                        <p:tgtEl>
                                          <p:spTgt spid="10"/>
                                        </p:tgtEl>
                                      </p:cBhvr>
                                    </p:animEffect>
                                  </p:childTnLst>
                                </p:cTn>
                              </p:par>
                              <p:par>
                                <p:cTn autoRev="1" fill="hold" id="63" nodeType="withEffect" presetClass="emph" presetID="6" presetSubtype="0">
                                  <p:stCondLst>
                                    <p:cond delay="150"/>
                                  </p:stCondLst>
                                  <p:childTnLst>
                                    <p:animScale>
                                      <p:cBhvr>
                                        <p:cTn dur="100" fill="hold" id="64"/>
                                        <p:tgtEl>
                                          <p:spTgt spid="10"/>
                                        </p:tgtEl>
                                      </p:cBhvr>
                                      <p:by x="130000" y="130000"/>
                                    </p:animScale>
                                  </p:childTnLst>
                                </p:cTn>
                              </p:par>
                            </p:childTnLst>
                          </p:cTn>
                        </p:par>
                        <p:par>
                          <p:cTn fill="hold" id="65" nodeType="afterGroup">
                            <p:stCondLst>
                              <p:cond delay="2400"/>
                            </p:stCondLst>
                            <p:childTnLst>
                              <p:par>
                                <p:cTn fill="hold" id="66" nodeType="afterEffect" presetClass="entr" presetID="53" presetSubtype="0">
                                  <p:stCondLst>
                                    <p:cond delay="0"/>
                                  </p:stCondLst>
                                  <p:childTnLst>
                                    <p:set>
                                      <p:cBhvr>
                                        <p:cTn dur="1" fill="hold" id="67">
                                          <p:stCondLst>
                                            <p:cond delay="0"/>
                                          </p:stCondLst>
                                        </p:cTn>
                                        <p:tgtEl>
                                          <p:spTgt spid="11"/>
                                        </p:tgtEl>
                                        <p:attrNameLst>
                                          <p:attrName>style.visibility</p:attrName>
                                        </p:attrNameLst>
                                      </p:cBhvr>
                                      <p:to>
                                        <p:strVal val="visible"/>
                                      </p:to>
                                    </p:set>
                                    <p:anim calcmode="lin" valueType="num">
                                      <p:cBhvr>
                                        <p:cTn dur="200" fill="hold" id="68"/>
                                        <p:tgtEl>
                                          <p:spTgt spid="11"/>
                                        </p:tgtEl>
                                        <p:attrNameLst>
                                          <p:attrName>ppt_w</p:attrName>
                                        </p:attrNameLst>
                                      </p:cBhvr>
                                      <p:tavLst>
                                        <p:tav tm="0">
                                          <p:val>
                                            <p:fltVal val="0"/>
                                          </p:val>
                                        </p:tav>
                                        <p:tav tm="100000">
                                          <p:val>
                                            <p:strVal val="#ppt_w"/>
                                          </p:val>
                                        </p:tav>
                                      </p:tavLst>
                                    </p:anim>
                                    <p:anim calcmode="lin" valueType="num">
                                      <p:cBhvr>
                                        <p:cTn dur="200" fill="hold" id="69"/>
                                        <p:tgtEl>
                                          <p:spTgt spid="11"/>
                                        </p:tgtEl>
                                        <p:attrNameLst>
                                          <p:attrName>ppt_h</p:attrName>
                                        </p:attrNameLst>
                                      </p:cBhvr>
                                      <p:tavLst>
                                        <p:tav tm="0">
                                          <p:val>
                                            <p:fltVal val="0"/>
                                          </p:val>
                                        </p:tav>
                                        <p:tav tm="100000">
                                          <p:val>
                                            <p:strVal val="#ppt_h"/>
                                          </p:val>
                                        </p:tav>
                                      </p:tavLst>
                                    </p:anim>
                                    <p:animEffect filter="fade" transition="in">
                                      <p:cBhvr>
                                        <p:cTn dur="200" id="70"/>
                                        <p:tgtEl>
                                          <p:spTgt spid="11"/>
                                        </p:tgtEl>
                                      </p:cBhvr>
                                    </p:animEffect>
                                  </p:childTnLst>
                                </p:cTn>
                              </p:par>
                              <p:par>
                                <p:cTn autoRev="1" fill="hold" id="71" nodeType="withEffect" presetClass="emph" presetID="6" presetSubtype="0">
                                  <p:stCondLst>
                                    <p:cond delay="150"/>
                                  </p:stCondLst>
                                  <p:childTnLst>
                                    <p:animScale>
                                      <p:cBhvr>
                                        <p:cTn dur="100" fill="hold" id="72"/>
                                        <p:tgtEl>
                                          <p:spTgt spid="11"/>
                                        </p:tgtEl>
                                      </p:cBhvr>
                                      <p:by x="130000" y="130000"/>
                                    </p:animScale>
                                  </p:childTnLst>
                                </p:cTn>
                              </p:par>
                            </p:childTnLst>
                          </p:cTn>
                        </p:par>
                        <p:par>
                          <p:cTn fill="hold" id="73" nodeType="afterGroup">
                            <p:stCondLst>
                              <p:cond delay="2650"/>
                            </p:stCondLst>
                            <p:childTnLst>
                              <p:par>
                                <p:cTn fill="hold" id="74" nodeType="afterEffect" presetClass="entr" presetID="53" presetSubtype="0">
                                  <p:stCondLst>
                                    <p:cond delay="0"/>
                                  </p:stCondLst>
                                  <p:childTnLst>
                                    <p:set>
                                      <p:cBhvr>
                                        <p:cTn dur="1" fill="hold" id="75">
                                          <p:stCondLst>
                                            <p:cond delay="0"/>
                                          </p:stCondLst>
                                        </p:cTn>
                                        <p:tgtEl>
                                          <p:spTgt spid="12"/>
                                        </p:tgtEl>
                                        <p:attrNameLst>
                                          <p:attrName>style.visibility</p:attrName>
                                        </p:attrNameLst>
                                      </p:cBhvr>
                                      <p:to>
                                        <p:strVal val="visible"/>
                                      </p:to>
                                    </p:set>
                                    <p:anim calcmode="lin" valueType="num">
                                      <p:cBhvr>
                                        <p:cTn dur="200" fill="hold" id="76"/>
                                        <p:tgtEl>
                                          <p:spTgt spid="12"/>
                                        </p:tgtEl>
                                        <p:attrNameLst>
                                          <p:attrName>ppt_w</p:attrName>
                                        </p:attrNameLst>
                                      </p:cBhvr>
                                      <p:tavLst>
                                        <p:tav tm="0">
                                          <p:val>
                                            <p:fltVal val="0"/>
                                          </p:val>
                                        </p:tav>
                                        <p:tav tm="100000">
                                          <p:val>
                                            <p:strVal val="#ppt_w"/>
                                          </p:val>
                                        </p:tav>
                                      </p:tavLst>
                                    </p:anim>
                                    <p:anim calcmode="lin" valueType="num">
                                      <p:cBhvr>
                                        <p:cTn dur="200" fill="hold" id="77"/>
                                        <p:tgtEl>
                                          <p:spTgt spid="12"/>
                                        </p:tgtEl>
                                        <p:attrNameLst>
                                          <p:attrName>ppt_h</p:attrName>
                                        </p:attrNameLst>
                                      </p:cBhvr>
                                      <p:tavLst>
                                        <p:tav tm="0">
                                          <p:val>
                                            <p:fltVal val="0"/>
                                          </p:val>
                                        </p:tav>
                                        <p:tav tm="100000">
                                          <p:val>
                                            <p:strVal val="#ppt_h"/>
                                          </p:val>
                                        </p:tav>
                                      </p:tavLst>
                                    </p:anim>
                                    <p:animEffect filter="fade" transition="in">
                                      <p:cBhvr>
                                        <p:cTn dur="200" id="78"/>
                                        <p:tgtEl>
                                          <p:spTgt spid="12"/>
                                        </p:tgtEl>
                                      </p:cBhvr>
                                    </p:animEffect>
                                  </p:childTnLst>
                                </p:cTn>
                              </p:par>
                              <p:par>
                                <p:cTn autoRev="1" fill="hold" id="79" nodeType="withEffect" presetClass="emph" presetID="6" presetSubtype="0">
                                  <p:stCondLst>
                                    <p:cond delay="150"/>
                                  </p:stCondLst>
                                  <p:childTnLst>
                                    <p:animScale>
                                      <p:cBhvr>
                                        <p:cTn dur="100" fill="hold" id="80"/>
                                        <p:tgtEl>
                                          <p:spTgt spid="12"/>
                                        </p:tgtEl>
                                      </p:cBhvr>
                                      <p:by x="130000" y="130000"/>
                                    </p:animScale>
                                  </p:childTnLst>
                                </p:cTn>
                              </p:par>
                            </p:childTnLst>
                          </p:cTn>
                        </p:par>
                        <p:par>
                          <p:cTn fill="hold" id="81" nodeType="afterGroup">
                            <p:stCondLst>
                              <p:cond delay="2900"/>
                            </p:stCondLst>
                            <p:childTnLst>
                              <p:par>
                                <p:cTn fill="hold" grpId="0" id="82" nodeType="afterEffect" presetClass="entr" presetID="12" presetSubtype="2">
                                  <p:stCondLst>
                                    <p:cond delay="0"/>
                                  </p:stCondLst>
                                  <p:childTnLst>
                                    <p:set>
                                      <p:cBhvr>
                                        <p:cTn dur="1" fill="hold" id="83">
                                          <p:stCondLst>
                                            <p:cond delay="0"/>
                                          </p:stCondLst>
                                        </p:cTn>
                                        <p:tgtEl>
                                          <p:spTgt spid="31"/>
                                        </p:tgtEl>
                                        <p:attrNameLst>
                                          <p:attrName>style.visibility</p:attrName>
                                        </p:attrNameLst>
                                      </p:cBhvr>
                                      <p:to>
                                        <p:strVal val="visible"/>
                                      </p:to>
                                    </p:set>
                                    <p:anim calcmode="lin" valueType="num">
                                      <p:cBhvr additive="base">
                                        <p:cTn dur="300" id="84"/>
                                        <p:tgtEl>
                                          <p:spTgt spid="31"/>
                                        </p:tgtEl>
                                        <p:attrNameLst>
                                          <p:attrName>ppt_x</p:attrName>
                                        </p:attrNameLst>
                                      </p:cBhvr>
                                      <p:tavLst>
                                        <p:tav tm="0">
                                          <p:val>
                                            <p:strVal val="#ppt_x+#ppt_w*1.125000"/>
                                          </p:val>
                                        </p:tav>
                                        <p:tav tm="100000">
                                          <p:val>
                                            <p:strVal val="#ppt_x"/>
                                          </p:val>
                                        </p:tav>
                                      </p:tavLst>
                                    </p:anim>
                                    <p:animEffect filter="wipe(left)" transition="in">
                                      <p:cBhvr>
                                        <p:cTn dur="300" id="85"/>
                                        <p:tgtEl>
                                          <p:spTgt spid="31"/>
                                        </p:tgtEl>
                                      </p:cBhvr>
                                    </p:animEffect>
                                  </p:childTnLst>
                                </p:cTn>
                              </p:par>
                            </p:childTnLst>
                          </p:cTn>
                        </p:par>
                        <p:par>
                          <p:cTn fill="hold" id="86" nodeType="afterGroup">
                            <p:stCondLst>
                              <p:cond delay="3200"/>
                            </p:stCondLst>
                            <p:childTnLst>
                              <p:par>
                                <p:cTn fill="hold" grpId="0" id="87" nodeType="afterEffect" presetClass="entr" presetID="12" presetSubtype="2">
                                  <p:stCondLst>
                                    <p:cond delay="0"/>
                                  </p:stCondLst>
                                  <p:childTnLst>
                                    <p:set>
                                      <p:cBhvr>
                                        <p:cTn dur="1" fill="hold" id="88">
                                          <p:stCondLst>
                                            <p:cond delay="0"/>
                                          </p:stCondLst>
                                        </p:cTn>
                                        <p:tgtEl>
                                          <p:spTgt spid="32"/>
                                        </p:tgtEl>
                                        <p:attrNameLst>
                                          <p:attrName>style.visibility</p:attrName>
                                        </p:attrNameLst>
                                      </p:cBhvr>
                                      <p:to>
                                        <p:strVal val="visible"/>
                                      </p:to>
                                    </p:set>
                                    <p:anim calcmode="lin" valueType="num">
                                      <p:cBhvr additive="base">
                                        <p:cTn dur="300" id="89"/>
                                        <p:tgtEl>
                                          <p:spTgt spid="32"/>
                                        </p:tgtEl>
                                        <p:attrNameLst>
                                          <p:attrName>ppt_x</p:attrName>
                                        </p:attrNameLst>
                                      </p:cBhvr>
                                      <p:tavLst>
                                        <p:tav tm="0">
                                          <p:val>
                                            <p:strVal val="#ppt_x+#ppt_w*1.125000"/>
                                          </p:val>
                                        </p:tav>
                                        <p:tav tm="100000">
                                          <p:val>
                                            <p:strVal val="#ppt_x"/>
                                          </p:val>
                                        </p:tav>
                                      </p:tavLst>
                                    </p:anim>
                                    <p:animEffect filter="wipe(left)" transition="in">
                                      <p:cBhvr>
                                        <p:cTn dur="300" id="90"/>
                                        <p:tgtEl>
                                          <p:spTgt spid="32"/>
                                        </p:tgtEl>
                                      </p:cBhvr>
                                    </p:animEffect>
                                  </p:childTnLst>
                                </p:cTn>
                              </p:par>
                            </p:childTnLst>
                          </p:cTn>
                        </p:par>
                        <p:par>
                          <p:cTn fill="hold" id="91" nodeType="afterGroup">
                            <p:stCondLst>
                              <p:cond delay="3500"/>
                            </p:stCondLst>
                            <p:childTnLst>
                              <p:par>
                                <p:cTn fill="hold" grpId="0" id="92" nodeType="afterEffect" presetClass="entr" presetID="12" presetSubtype="8">
                                  <p:stCondLst>
                                    <p:cond delay="0"/>
                                  </p:stCondLst>
                                  <p:childTnLst>
                                    <p:set>
                                      <p:cBhvr>
                                        <p:cTn dur="1" fill="hold" id="93">
                                          <p:stCondLst>
                                            <p:cond delay="0"/>
                                          </p:stCondLst>
                                        </p:cTn>
                                        <p:tgtEl>
                                          <p:spTgt spid="33"/>
                                        </p:tgtEl>
                                        <p:attrNameLst>
                                          <p:attrName>style.visibility</p:attrName>
                                        </p:attrNameLst>
                                      </p:cBhvr>
                                      <p:to>
                                        <p:strVal val="visible"/>
                                      </p:to>
                                    </p:set>
                                    <p:anim calcmode="lin" valueType="num">
                                      <p:cBhvr additive="base">
                                        <p:cTn dur="300" id="94"/>
                                        <p:tgtEl>
                                          <p:spTgt spid="33"/>
                                        </p:tgtEl>
                                        <p:attrNameLst>
                                          <p:attrName>ppt_x</p:attrName>
                                        </p:attrNameLst>
                                      </p:cBhvr>
                                      <p:tavLst>
                                        <p:tav tm="0">
                                          <p:val>
                                            <p:strVal val="#ppt_x-#ppt_w*1.125000"/>
                                          </p:val>
                                        </p:tav>
                                        <p:tav tm="100000">
                                          <p:val>
                                            <p:strVal val="#ppt_x"/>
                                          </p:val>
                                        </p:tav>
                                      </p:tavLst>
                                    </p:anim>
                                    <p:animEffect filter="wipe(right)" transition="in">
                                      <p:cBhvr>
                                        <p:cTn dur="300" id="95"/>
                                        <p:tgtEl>
                                          <p:spTgt spid="33"/>
                                        </p:tgtEl>
                                      </p:cBhvr>
                                    </p:animEffect>
                                  </p:childTnLst>
                                </p:cTn>
                              </p:par>
                            </p:childTnLst>
                          </p:cTn>
                        </p:par>
                        <p:par>
                          <p:cTn fill="hold" id="96" nodeType="afterGroup">
                            <p:stCondLst>
                              <p:cond delay="3800"/>
                            </p:stCondLst>
                            <p:childTnLst>
                              <p:par>
                                <p:cTn fill="hold" grpId="0" id="97" nodeType="afterEffect" presetClass="entr" presetID="12" presetSubtype="8">
                                  <p:stCondLst>
                                    <p:cond delay="0"/>
                                  </p:stCondLst>
                                  <p:childTnLst>
                                    <p:set>
                                      <p:cBhvr>
                                        <p:cTn dur="1" fill="hold" id="98">
                                          <p:stCondLst>
                                            <p:cond delay="0"/>
                                          </p:stCondLst>
                                        </p:cTn>
                                        <p:tgtEl>
                                          <p:spTgt spid="34"/>
                                        </p:tgtEl>
                                        <p:attrNameLst>
                                          <p:attrName>style.visibility</p:attrName>
                                        </p:attrNameLst>
                                      </p:cBhvr>
                                      <p:to>
                                        <p:strVal val="visible"/>
                                      </p:to>
                                    </p:set>
                                    <p:anim calcmode="lin" valueType="num">
                                      <p:cBhvr additive="base">
                                        <p:cTn dur="300" id="99"/>
                                        <p:tgtEl>
                                          <p:spTgt spid="34"/>
                                        </p:tgtEl>
                                        <p:attrNameLst>
                                          <p:attrName>ppt_x</p:attrName>
                                        </p:attrNameLst>
                                      </p:cBhvr>
                                      <p:tavLst>
                                        <p:tav tm="0">
                                          <p:val>
                                            <p:strVal val="#ppt_x-#ppt_w*1.125000"/>
                                          </p:val>
                                        </p:tav>
                                        <p:tav tm="100000">
                                          <p:val>
                                            <p:strVal val="#ppt_x"/>
                                          </p:val>
                                        </p:tav>
                                      </p:tavLst>
                                    </p:anim>
                                    <p:animEffect filter="wipe(right)" transition="in">
                                      <p:cBhvr>
                                        <p:cTn dur="300" id="100"/>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45"/>
      <p:bldP grpId="0" spid="46"/>
      <p:bldP grpId="0" spid="47"/>
      <p:bldP grpId="0" spid="48"/>
      <p:bldP grpId="0" spid="49"/>
      <p:bldP grpId="0" spid="50"/>
      <p:bldP grpId="0" spid="2"/>
      <p:bldP grpId="0" spid="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341</Paragraphs>
  <Slides>42</Slides>
  <Notes>42</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42</vt:i4>
      </vt:variant>
    </vt:vector>
  </HeadingPairs>
  <TitlesOfParts>
    <vt:vector baseType="lpstr" size="54">
      <vt:lpstr>Arial</vt:lpstr>
      <vt:lpstr>Calibri</vt:lpstr>
      <vt:lpstr>宋体</vt:lpstr>
      <vt:lpstr>Calibri Light</vt:lpstr>
      <vt:lpstr>微软雅黑</vt:lpstr>
      <vt:lpstr>仿宋_GB2312</vt:lpstr>
      <vt:lpstr>Britannic Bold</vt:lpstr>
      <vt:lpstr>Malgun Gothic</vt:lpstr>
      <vt:lpstr>Broadway</vt:lpstr>
      <vt:lpstr>Adobe 黑体 Std R</vt:lpstr>
      <vt:lpstr>Roboto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2021-08-22T11:59:27Z</dcterms:created>
  <cp:lastPrinted>2021-08-22T11:59:27Z</cp:lastPrinted>
  <dcterms:modified xsi:type="dcterms:W3CDTF">2021-08-22T05:43:57Z</dcterms:modified>
  <cp:revision>1</cp:revision>
</cp:coreProperties>
</file>